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5143500" type="screen16x9"/>
  <p:notesSz cx="6858000" cy="9144000"/>
  <p:embeddedFontLst>
    <p:embeddedFont>
      <p:font typeface="Roboto" panose="02000000000000000000" pitchFamily="2" charset="0"/>
      <p:regular r:id="rId42"/>
      <p:bold r:id="rId43"/>
      <p:italic r:id="rId44"/>
      <p:boldItalic r:id="rId45"/>
    </p:embeddedFont>
    <p:embeddedFont>
      <p:font typeface="Roboto Slab Regular" panose="020B0604020202020204" charset="0"/>
      <p:regular r:id="rId46"/>
      <p:bold r:id="rId47"/>
    </p:embeddedFont>
    <p:embeddedFont>
      <p:font typeface="Sorts Mill Goudy" panose="020B0604020202020204" charset="0"/>
      <p:regular r:id="rId48"/>
      <p: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13DDC68-2DF3-4298-92E7-5294178194A7}">
  <a:tblStyle styleId="{013DDC68-2DF3-4298-92E7-5294178194A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505" autoAdjust="0"/>
  </p:normalViewPr>
  <p:slideViewPr>
    <p:cSldViewPr snapToGrid="0">
      <p:cViewPr varScale="1">
        <p:scale>
          <a:sx n="76" d="100"/>
          <a:sy n="76" d="100"/>
        </p:scale>
        <p:origin x="10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5" name="Google Shape;2555;gd85bce1103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6" name="Google Shape;2556;gd85bce1103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3" name="Google Shape;2573;gaa346aee37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4" name="Google Shape;2574;gaa346aee37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6" name="Google Shape;2606;gbcae92054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7" name="Google Shape;2607;gbcae92054a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6" name="Google Shape;2616;ge204f04a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7" name="Google Shape;2617;ge204f04a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6" name="Google Shape;2646;ge204f04ae0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7" name="Google Shape;2647;ge204f04ae0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4" name="Google Shape;2964;ge21f4466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5" name="Google Shape;2965;ge21f4466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9" name="Google Shape;3009;ge1345a59f3_4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0" name="Google Shape;3010;ge1345a59f3_4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5" name="Google Shape;3115;ge1345a59f3_4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6" name="Google Shape;3116;ge1345a59f3_4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3" name="Google Shape;3183;ge1345a59f3_4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4" name="Google Shape;3184;ge1345a59f3_4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" name="Google Shape;3246;ge1345a59f3_4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7" name="Google Shape;3247;ge1345a59f3_4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4" name="Google Shape;3314;ge1345a59f3_4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5" name="Google Shape;3315;ge1345a59f3_4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7" name="Google Shape;3377;ge1273ff8d7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8" name="Google Shape;3378;ge1273ff8d7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2" name="Google Shape;3432;ge204f04ae0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3" name="Google Shape;3433;ge204f04ae0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8" name="Google Shape;3548;ge1345a59f3_4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9" name="Google Shape;3549;ge1345a59f3_4_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1" name="Google Shape;3641;ge1273ff8d7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2" name="Google Shape;3642;ge1273ff8d7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ge1273ff8d7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0" name="Google Shape;3730;ge1273ff8d7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8" name="Google Shape;3808;ge1345a59f3_4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9" name="Google Shape;3809;ge1345a59f3_4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" name="Google Shape;3892;ge1273ff8d7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3" name="Google Shape;3893;ge1273ff8d7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9" name="Google Shape;3969;ge1345a59f3_7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0" name="Google Shape;3970;ge1345a59f3_7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2" name="Google Shape;4032;gd89bca12e5_0_2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3" name="Google Shape;4033;gd89bca12e5_0_2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Google Shape;4098;ge1273ff8d7_3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9" name="Google Shape;4099;ge1273ff8d7_3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9" name="Google Shape;4179;ge1273ff8d7_3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0" name="Google Shape;4180;ge1273ff8d7_3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1" name="Google Shape;4201;ge204f04ae0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2" name="Google Shape;4202;ge204f04ae0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2" name="Google Shape;4242;ge22401b2c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3" name="Google Shape;4243;ge22401b2c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4" name="Google Shape;4264;ge22401b2c0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5" name="Google Shape;4265;ge22401b2c0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ge22401b2c0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6" name="Google Shape;4276;ge22401b2c0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8" name="Google Shape;4308;ge1345a59f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9" name="Google Shape;4309;ge1345a59f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2" name="Google Shape;4342;ge22401b2c0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3" name="Google Shape;4343;ge22401b2c0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7" name="Google Shape;4377;ge1345a59f3_3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8" name="Google Shape;4378;ge1345a59f3_3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1" name="Google Shape;4411;ge1345a59f3_5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2" name="Google Shape;4412;ge1345a59f3_5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3" name="Google Shape;4443;ge1345a59f3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4" name="Google Shape;4444;ge1345a59f3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8" name="Google Shape;4498;gd89bca12e5_0_5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9" name="Google Shape;4499;gd89bca12e5_0_5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8" name="Google Shape;4538;ge1345a59f3_5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9" name="Google Shape;4539;ge1345a59f3_5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4" name="Google Shape;4544;ge1345a59f3_5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5" name="Google Shape;4545;ge1345a59f3_5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0" name="Google Shape;4550;ge1345a59f3_5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1" name="Google Shape;4551;ge1345a59f3_5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" name="Google Shape;4556;ge24e56ad1c_1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7" name="Google Shape;4557;ge24e56ad1c_1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2" name="Google Shape;4562;ge24e56ad1c_1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3" name="Google Shape;4563;ge24e56ad1c_1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8" name="Google Shape;4568;ge24e56ad1c_1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9" name="Google Shape;4569;ge24e56ad1c_1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4" name="Google Shape;4574;gac85b9cf0f_0_7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5" name="Google Shape;4575;gac85b9cf0f_0_73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reepik.com/" TargetMode="External"/><Relationship Id="rId5" Type="http://schemas.openxmlformats.org/officeDocument/2006/relationships/hyperlink" Target="https://www.flaticon.com/" TargetMode="External"/><Relationship Id="rId4" Type="http://schemas.openxmlformats.org/officeDocument/2006/relationships/hyperlink" Target="https://slidesgo.com/" TargetMode="Externa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 rot="-1761">
            <a:off x="3033122" y="1481284"/>
            <a:ext cx="4099201" cy="65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269350" y="3470925"/>
            <a:ext cx="46053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 sz="17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113800" y="-90415"/>
            <a:ext cx="1712658" cy="5704867"/>
            <a:chOff x="-113800" y="-90415"/>
            <a:chExt cx="1712658" cy="5704867"/>
          </a:xfrm>
        </p:grpSpPr>
        <p:sp>
          <p:nvSpPr>
            <p:cNvPr id="12" name="Google Shape;12;p2"/>
            <p:cNvSpPr/>
            <p:nvPr/>
          </p:nvSpPr>
          <p:spPr>
            <a:xfrm>
              <a:off x="287281" y="-15545"/>
              <a:ext cx="803564" cy="204608"/>
            </a:xfrm>
            <a:custGeom>
              <a:avLst/>
              <a:gdLst/>
              <a:ahLst/>
              <a:cxnLst/>
              <a:rect l="l" t="t" r="r" b="b"/>
              <a:pathLst>
                <a:path w="20049" h="5105" extrusionOk="0">
                  <a:moveTo>
                    <a:pt x="2369" y="401"/>
                  </a:moveTo>
                  <a:cubicBezTo>
                    <a:pt x="3436" y="401"/>
                    <a:pt x="4337" y="635"/>
                    <a:pt x="5038" y="1102"/>
                  </a:cubicBezTo>
                  <a:cubicBezTo>
                    <a:pt x="5838" y="1569"/>
                    <a:pt x="6639" y="1836"/>
                    <a:pt x="7439" y="1836"/>
                  </a:cubicBezTo>
                  <a:cubicBezTo>
                    <a:pt x="7906" y="1836"/>
                    <a:pt x="8673" y="1735"/>
                    <a:pt x="9808" y="1502"/>
                  </a:cubicBezTo>
                  <a:cubicBezTo>
                    <a:pt x="10157" y="1436"/>
                    <a:pt x="10539" y="1403"/>
                    <a:pt x="10951" y="1403"/>
                  </a:cubicBezTo>
                  <a:cubicBezTo>
                    <a:pt x="11799" y="1403"/>
                    <a:pt x="12778" y="1544"/>
                    <a:pt x="13877" y="1836"/>
                  </a:cubicBezTo>
                  <a:cubicBezTo>
                    <a:pt x="14576" y="2043"/>
                    <a:pt x="15317" y="2144"/>
                    <a:pt x="16083" y="2144"/>
                  </a:cubicBezTo>
                  <a:cubicBezTo>
                    <a:pt x="16670" y="2144"/>
                    <a:pt x="17272" y="2085"/>
                    <a:pt x="17880" y="1969"/>
                  </a:cubicBezTo>
                  <a:lnTo>
                    <a:pt x="17880" y="1969"/>
                  </a:lnTo>
                  <a:cubicBezTo>
                    <a:pt x="17780" y="2036"/>
                    <a:pt x="17680" y="2069"/>
                    <a:pt x="17580" y="2136"/>
                  </a:cubicBezTo>
                  <a:cubicBezTo>
                    <a:pt x="16713" y="2536"/>
                    <a:pt x="15545" y="2803"/>
                    <a:pt x="14111" y="2936"/>
                  </a:cubicBezTo>
                  <a:lnTo>
                    <a:pt x="13277" y="3003"/>
                  </a:lnTo>
                  <a:lnTo>
                    <a:pt x="14044" y="3303"/>
                  </a:lnTo>
                  <a:cubicBezTo>
                    <a:pt x="14811" y="3670"/>
                    <a:pt x="15712" y="3904"/>
                    <a:pt x="16779" y="4037"/>
                  </a:cubicBezTo>
                  <a:cubicBezTo>
                    <a:pt x="17046" y="4070"/>
                    <a:pt x="17313" y="4104"/>
                    <a:pt x="17546" y="4137"/>
                  </a:cubicBezTo>
                  <a:cubicBezTo>
                    <a:pt x="17269" y="4159"/>
                    <a:pt x="16976" y="4171"/>
                    <a:pt x="16669" y="4171"/>
                  </a:cubicBezTo>
                  <a:cubicBezTo>
                    <a:pt x="16057" y="4171"/>
                    <a:pt x="15389" y="4126"/>
                    <a:pt x="14678" y="4037"/>
                  </a:cubicBezTo>
                  <a:cubicBezTo>
                    <a:pt x="13836" y="3949"/>
                    <a:pt x="13060" y="3906"/>
                    <a:pt x="12358" y="3906"/>
                  </a:cubicBezTo>
                  <a:cubicBezTo>
                    <a:pt x="11474" y="3906"/>
                    <a:pt x="10707" y="3974"/>
                    <a:pt x="10074" y="4104"/>
                  </a:cubicBezTo>
                  <a:cubicBezTo>
                    <a:pt x="8907" y="4304"/>
                    <a:pt x="8006" y="4504"/>
                    <a:pt x="7339" y="4638"/>
                  </a:cubicBezTo>
                  <a:cubicBezTo>
                    <a:pt x="7198" y="4667"/>
                    <a:pt x="7059" y="4682"/>
                    <a:pt x="6922" y="4682"/>
                  </a:cubicBezTo>
                  <a:cubicBezTo>
                    <a:pt x="6440" y="4682"/>
                    <a:pt x="5979" y="4500"/>
                    <a:pt x="5538" y="4137"/>
                  </a:cubicBezTo>
                  <a:cubicBezTo>
                    <a:pt x="4871" y="3603"/>
                    <a:pt x="3837" y="3337"/>
                    <a:pt x="2402" y="3337"/>
                  </a:cubicBezTo>
                  <a:lnTo>
                    <a:pt x="501" y="3437"/>
                  </a:lnTo>
                  <a:lnTo>
                    <a:pt x="468" y="3437"/>
                  </a:lnTo>
                  <a:cubicBezTo>
                    <a:pt x="434" y="2236"/>
                    <a:pt x="434" y="1235"/>
                    <a:pt x="434" y="468"/>
                  </a:cubicBezTo>
                  <a:cubicBezTo>
                    <a:pt x="968" y="468"/>
                    <a:pt x="1602" y="434"/>
                    <a:pt x="2369" y="401"/>
                  </a:cubicBezTo>
                  <a:close/>
                  <a:moveTo>
                    <a:pt x="2369" y="1"/>
                  </a:moveTo>
                  <a:cubicBezTo>
                    <a:pt x="1502" y="34"/>
                    <a:pt x="768" y="68"/>
                    <a:pt x="201" y="68"/>
                  </a:cubicBezTo>
                  <a:lnTo>
                    <a:pt x="1" y="68"/>
                  </a:lnTo>
                  <a:lnTo>
                    <a:pt x="1" y="268"/>
                  </a:lnTo>
                  <a:cubicBezTo>
                    <a:pt x="1" y="1102"/>
                    <a:pt x="34" y="2202"/>
                    <a:pt x="34" y="3637"/>
                  </a:cubicBezTo>
                  <a:lnTo>
                    <a:pt x="34" y="3804"/>
                  </a:lnTo>
                  <a:lnTo>
                    <a:pt x="468" y="3870"/>
                  </a:lnTo>
                  <a:lnTo>
                    <a:pt x="2436" y="3737"/>
                  </a:lnTo>
                  <a:cubicBezTo>
                    <a:pt x="3737" y="3737"/>
                    <a:pt x="4704" y="4004"/>
                    <a:pt x="5271" y="4471"/>
                  </a:cubicBezTo>
                  <a:cubicBezTo>
                    <a:pt x="5805" y="4871"/>
                    <a:pt x="6372" y="5105"/>
                    <a:pt x="6939" y="5105"/>
                  </a:cubicBezTo>
                  <a:cubicBezTo>
                    <a:pt x="7106" y="5105"/>
                    <a:pt x="7272" y="5071"/>
                    <a:pt x="7406" y="5038"/>
                  </a:cubicBezTo>
                  <a:cubicBezTo>
                    <a:pt x="8073" y="4904"/>
                    <a:pt x="9007" y="4738"/>
                    <a:pt x="10141" y="4504"/>
                  </a:cubicBezTo>
                  <a:cubicBezTo>
                    <a:pt x="10730" y="4383"/>
                    <a:pt x="11418" y="4325"/>
                    <a:pt x="12205" y="4325"/>
                  </a:cubicBezTo>
                  <a:cubicBezTo>
                    <a:pt x="12933" y="4325"/>
                    <a:pt x="13746" y="4375"/>
                    <a:pt x="14644" y="4471"/>
                  </a:cubicBezTo>
                  <a:cubicBezTo>
                    <a:pt x="15381" y="4540"/>
                    <a:pt x="16071" y="4575"/>
                    <a:pt x="16711" y="4575"/>
                  </a:cubicBezTo>
                  <a:cubicBezTo>
                    <a:pt x="17605" y="4575"/>
                    <a:pt x="18400" y="4507"/>
                    <a:pt x="19081" y="4371"/>
                  </a:cubicBezTo>
                  <a:lnTo>
                    <a:pt x="20048" y="4171"/>
                  </a:lnTo>
                  <a:lnTo>
                    <a:pt x="19081" y="3970"/>
                  </a:lnTo>
                  <a:cubicBezTo>
                    <a:pt x="18614" y="3870"/>
                    <a:pt x="17880" y="3770"/>
                    <a:pt x="16846" y="3637"/>
                  </a:cubicBezTo>
                  <a:cubicBezTo>
                    <a:pt x="16179" y="3537"/>
                    <a:pt x="15545" y="3403"/>
                    <a:pt x="15011" y="3237"/>
                  </a:cubicBezTo>
                  <a:cubicBezTo>
                    <a:pt x="16112" y="3070"/>
                    <a:pt x="17046" y="2836"/>
                    <a:pt x="17747" y="2503"/>
                  </a:cubicBezTo>
                  <a:cubicBezTo>
                    <a:pt x="18180" y="2303"/>
                    <a:pt x="18614" y="2036"/>
                    <a:pt x="19114" y="1635"/>
                  </a:cubicBezTo>
                  <a:lnTo>
                    <a:pt x="19982" y="968"/>
                  </a:lnTo>
                  <a:lnTo>
                    <a:pt x="19982" y="968"/>
                  </a:lnTo>
                  <a:lnTo>
                    <a:pt x="18914" y="1302"/>
                  </a:lnTo>
                  <a:cubicBezTo>
                    <a:pt x="17936" y="1579"/>
                    <a:pt x="16988" y="1723"/>
                    <a:pt x="16082" y="1723"/>
                  </a:cubicBezTo>
                  <a:cubicBezTo>
                    <a:pt x="15351" y="1723"/>
                    <a:pt x="14648" y="1629"/>
                    <a:pt x="13977" y="1435"/>
                  </a:cubicBezTo>
                  <a:cubicBezTo>
                    <a:pt x="12856" y="1144"/>
                    <a:pt x="11841" y="988"/>
                    <a:pt x="10951" y="988"/>
                  </a:cubicBezTo>
                  <a:cubicBezTo>
                    <a:pt x="10517" y="988"/>
                    <a:pt x="10113" y="1025"/>
                    <a:pt x="9741" y="1102"/>
                  </a:cubicBezTo>
                  <a:cubicBezTo>
                    <a:pt x="8640" y="1302"/>
                    <a:pt x="7873" y="1402"/>
                    <a:pt x="7439" y="1402"/>
                  </a:cubicBezTo>
                  <a:cubicBezTo>
                    <a:pt x="6705" y="1402"/>
                    <a:pt x="5972" y="1202"/>
                    <a:pt x="5271" y="735"/>
                  </a:cubicBezTo>
                  <a:cubicBezTo>
                    <a:pt x="4470" y="234"/>
                    <a:pt x="3503" y="1"/>
                    <a:pt x="23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9225" y="-90415"/>
              <a:ext cx="80240" cy="80280"/>
            </a:xfrm>
            <a:custGeom>
              <a:avLst/>
              <a:gdLst/>
              <a:ahLst/>
              <a:cxnLst/>
              <a:rect l="l" t="t" r="r" b="b"/>
              <a:pathLst>
                <a:path w="2002" h="2003" extrusionOk="0">
                  <a:moveTo>
                    <a:pt x="1001" y="401"/>
                  </a:moveTo>
                  <a:cubicBezTo>
                    <a:pt x="1168" y="401"/>
                    <a:pt x="1301" y="468"/>
                    <a:pt x="1401" y="568"/>
                  </a:cubicBezTo>
                  <a:cubicBezTo>
                    <a:pt x="1501" y="701"/>
                    <a:pt x="1568" y="835"/>
                    <a:pt x="1568" y="1002"/>
                  </a:cubicBezTo>
                  <a:cubicBezTo>
                    <a:pt x="1568" y="1168"/>
                    <a:pt x="1501" y="1302"/>
                    <a:pt x="1401" y="1402"/>
                  </a:cubicBezTo>
                  <a:cubicBezTo>
                    <a:pt x="1284" y="1519"/>
                    <a:pt x="1134" y="1577"/>
                    <a:pt x="984" y="1577"/>
                  </a:cubicBezTo>
                  <a:cubicBezTo>
                    <a:pt x="834" y="1577"/>
                    <a:pt x="684" y="1519"/>
                    <a:pt x="567" y="1402"/>
                  </a:cubicBezTo>
                  <a:cubicBezTo>
                    <a:pt x="467" y="1302"/>
                    <a:pt x="400" y="1168"/>
                    <a:pt x="400" y="1002"/>
                  </a:cubicBezTo>
                  <a:cubicBezTo>
                    <a:pt x="400" y="835"/>
                    <a:pt x="467" y="701"/>
                    <a:pt x="567" y="568"/>
                  </a:cubicBezTo>
                  <a:cubicBezTo>
                    <a:pt x="667" y="468"/>
                    <a:pt x="801" y="401"/>
                    <a:pt x="1001" y="401"/>
                  </a:cubicBezTo>
                  <a:close/>
                  <a:moveTo>
                    <a:pt x="1001" y="1"/>
                  </a:moveTo>
                  <a:cubicBezTo>
                    <a:pt x="701" y="1"/>
                    <a:pt x="467" y="101"/>
                    <a:pt x="267" y="301"/>
                  </a:cubicBezTo>
                  <a:cubicBezTo>
                    <a:pt x="67" y="468"/>
                    <a:pt x="0" y="735"/>
                    <a:pt x="0" y="1002"/>
                  </a:cubicBezTo>
                  <a:cubicBezTo>
                    <a:pt x="0" y="1268"/>
                    <a:pt x="67" y="1502"/>
                    <a:pt x="267" y="1702"/>
                  </a:cubicBezTo>
                  <a:cubicBezTo>
                    <a:pt x="467" y="1902"/>
                    <a:pt x="701" y="2002"/>
                    <a:pt x="1001" y="2002"/>
                  </a:cubicBezTo>
                  <a:cubicBezTo>
                    <a:pt x="1268" y="2002"/>
                    <a:pt x="1501" y="1902"/>
                    <a:pt x="1701" y="1702"/>
                  </a:cubicBezTo>
                  <a:cubicBezTo>
                    <a:pt x="1901" y="1502"/>
                    <a:pt x="2002" y="1268"/>
                    <a:pt x="2002" y="1002"/>
                  </a:cubicBezTo>
                  <a:cubicBezTo>
                    <a:pt x="2002" y="735"/>
                    <a:pt x="1901" y="468"/>
                    <a:pt x="1701" y="268"/>
                  </a:cubicBezTo>
                  <a:cubicBezTo>
                    <a:pt x="1501" y="101"/>
                    <a:pt x="1268" y="1"/>
                    <a:pt x="10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54414" y="3590853"/>
              <a:ext cx="363686" cy="115751"/>
            </a:xfrm>
            <a:custGeom>
              <a:avLst/>
              <a:gdLst/>
              <a:ahLst/>
              <a:cxnLst/>
              <a:rect l="l" t="t" r="r" b="b"/>
              <a:pathLst>
                <a:path w="9074" h="2888" extrusionOk="0">
                  <a:moveTo>
                    <a:pt x="794" y="306"/>
                  </a:moveTo>
                  <a:cubicBezTo>
                    <a:pt x="821" y="306"/>
                    <a:pt x="846" y="312"/>
                    <a:pt x="868" y="319"/>
                  </a:cubicBezTo>
                  <a:cubicBezTo>
                    <a:pt x="1034" y="319"/>
                    <a:pt x="1168" y="519"/>
                    <a:pt x="1234" y="819"/>
                  </a:cubicBezTo>
                  <a:cubicBezTo>
                    <a:pt x="1301" y="1153"/>
                    <a:pt x="1301" y="1653"/>
                    <a:pt x="1268" y="2320"/>
                  </a:cubicBezTo>
                  <a:lnTo>
                    <a:pt x="334" y="2254"/>
                  </a:lnTo>
                  <a:cubicBezTo>
                    <a:pt x="334" y="1553"/>
                    <a:pt x="367" y="1019"/>
                    <a:pt x="467" y="719"/>
                  </a:cubicBezTo>
                  <a:cubicBezTo>
                    <a:pt x="572" y="380"/>
                    <a:pt x="697" y="306"/>
                    <a:pt x="794" y="306"/>
                  </a:cubicBezTo>
                  <a:close/>
                  <a:moveTo>
                    <a:pt x="3329" y="439"/>
                  </a:moveTo>
                  <a:cubicBezTo>
                    <a:pt x="3356" y="439"/>
                    <a:pt x="3381" y="445"/>
                    <a:pt x="3403" y="452"/>
                  </a:cubicBezTo>
                  <a:cubicBezTo>
                    <a:pt x="3469" y="452"/>
                    <a:pt x="3670" y="486"/>
                    <a:pt x="3770" y="953"/>
                  </a:cubicBezTo>
                  <a:cubicBezTo>
                    <a:pt x="3836" y="1286"/>
                    <a:pt x="3870" y="1787"/>
                    <a:pt x="3803" y="2454"/>
                  </a:cubicBezTo>
                  <a:lnTo>
                    <a:pt x="2902" y="2387"/>
                  </a:lnTo>
                  <a:cubicBezTo>
                    <a:pt x="2869" y="1686"/>
                    <a:pt x="2902" y="1153"/>
                    <a:pt x="3002" y="853"/>
                  </a:cubicBezTo>
                  <a:cubicBezTo>
                    <a:pt x="3107" y="513"/>
                    <a:pt x="3232" y="439"/>
                    <a:pt x="3329" y="439"/>
                  </a:cubicBezTo>
                  <a:close/>
                  <a:moveTo>
                    <a:pt x="5819" y="485"/>
                  </a:moveTo>
                  <a:cubicBezTo>
                    <a:pt x="5827" y="485"/>
                    <a:pt x="5834" y="486"/>
                    <a:pt x="5838" y="486"/>
                  </a:cubicBezTo>
                  <a:cubicBezTo>
                    <a:pt x="5971" y="519"/>
                    <a:pt x="6138" y="586"/>
                    <a:pt x="6238" y="986"/>
                  </a:cubicBezTo>
                  <a:cubicBezTo>
                    <a:pt x="6338" y="1353"/>
                    <a:pt x="6338" y="1853"/>
                    <a:pt x="6305" y="2487"/>
                  </a:cubicBezTo>
                  <a:lnTo>
                    <a:pt x="5371" y="2454"/>
                  </a:lnTo>
                  <a:cubicBezTo>
                    <a:pt x="5371" y="1720"/>
                    <a:pt x="5404" y="1219"/>
                    <a:pt x="5471" y="919"/>
                  </a:cubicBezTo>
                  <a:cubicBezTo>
                    <a:pt x="5617" y="511"/>
                    <a:pt x="5763" y="485"/>
                    <a:pt x="5819" y="485"/>
                  </a:cubicBezTo>
                  <a:close/>
                  <a:moveTo>
                    <a:pt x="8232" y="540"/>
                  </a:moveTo>
                  <a:cubicBezTo>
                    <a:pt x="8251" y="540"/>
                    <a:pt x="8266" y="545"/>
                    <a:pt x="8273" y="552"/>
                  </a:cubicBezTo>
                  <a:cubicBezTo>
                    <a:pt x="8373" y="552"/>
                    <a:pt x="8573" y="552"/>
                    <a:pt x="8673" y="1053"/>
                  </a:cubicBezTo>
                  <a:cubicBezTo>
                    <a:pt x="8740" y="1386"/>
                    <a:pt x="8773" y="1920"/>
                    <a:pt x="8740" y="2554"/>
                  </a:cubicBezTo>
                  <a:lnTo>
                    <a:pt x="7806" y="2520"/>
                  </a:lnTo>
                  <a:cubicBezTo>
                    <a:pt x="7772" y="1787"/>
                    <a:pt x="7806" y="1286"/>
                    <a:pt x="7906" y="986"/>
                  </a:cubicBezTo>
                  <a:cubicBezTo>
                    <a:pt x="8011" y="617"/>
                    <a:pt x="8158" y="540"/>
                    <a:pt x="8232" y="540"/>
                  </a:cubicBezTo>
                  <a:close/>
                  <a:moveTo>
                    <a:pt x="772" y="1"/>
                  </a:moveTo>
                  <a:cubicBezTo>
                    <a:pt x="557" y="1"/>
                    <a:pt x="305" y="150"/>
                    <a:pt x="167" y="619"/>
                  </a:cubicBezTo>
                  <a:cubicBezTo>
                    <a:pt x="67" y="986"/>
                    <a:pt x="0" y="1586"/>
                    <a:pt x="34" y="2420"/>
                  </a:cubicBezTo>
                  <a:lnTo>
                    <a:pt x="34" y="2554"/>
                  </a:lnTo>
                  <a:lnTo>
                    <a:pt x="1568" y="2654"/>
                  </a:lnTo>
                  <a:lnTo>
                    <a:pt x="1568" y="2487"/>
                  </a:lnTo>
                  <a:cubicBezTo>
                    <a:pt x="1635" y="1720"/>
                    <a:pt x="1601" y="1153"/>
                    <a:pt x="1535" y="752"/>
                  </a:cubicBezTo>
                  <a:cubicBezTo>
                    <a:pt x="1435" y="285"/>
                    <a:pt x="1201" y="19"/>
                    <a:pt x="901" y="19"/>
                  </a:cubicBezTo>
                  <a:cubicBezTo>
                    <a:pt x="861" y="7"/>
                    <a:pt x="817" y="1"/>
                    <a:pt x="772" y="1"/>
                  </a:cubicBezTo>
                  <a:close/>
                  <a:moveTo>
                    <a:pt x="3357" y="113"/>
                  </a:moveTo>
                  <a:cubicBezTo>
                    <a:pt x="3138" y="113"/>
                    <a:pt x="2880" y="248"/>
                    <a:pt x="2702" y="752"/>
                  </a:cubicBezTo>
                  <a:cubicBezTo>
                    <a:pt x="2602" y="1119"/>
                    <a:pt x="2569" y="1720"/>
                    <a:pt x="2602" y="2554"/>
                  </a:cubicBezTo>
                  <a:lnTo>
                    <a:pt x="2602" y="2687"/>
                  </a:lnTo>
                  <a:lnTo>
                    <a:pt x="4103" y="2787"/>
                  </a:lnTo>
                  <a:lnTo>
                    <a:pt x="4103" y="2620"/>
                  </a:lnTo>
                  <a:cubicBezTo>
                    <a:pt x="4170" y="1887"/>
                    <a:pt x="4170" y="1286"/>
                    <a:pt x="4070" y="886"/>
                  </a:cubicBezTo>
                  <a:cubicBezTo>
                    <a:pt x="3936" y="319"/>
                    <a:pt x="3636" y="152"/>
                    <a:pt x="3436" y="119"/>
                  </a:cubicBezTo>
                  <a:cubicBezTo>
                    <a:pt x="3410" y="115"/>
                    <a:pt x="3384" y="113"/>
                    <a:pt x="3357" y="113"/>
                  </a:cubicBezTo>
                  <a:close/>
                  <a:moveTo>
                    <a:pt x="5825" y="180"/>
                  </a:moveTo>
                  <a:cubicBezTo>
                    <a:pt x="5606" y="180"/>
                    <a:pt x="5349" y="314"/>
                    <a:pt x="5171" y="819"/>
                  </a:cubicBezTo>
                  <a:cubicBezTo>
                    <a:pt x="5071" y="1186"/>
                    <a:pt x="5037" y="1753"/>
                    <a:pt x="5071" y="2620"/>
                  </a:cubicBezTo>
                  <a:lnTo>
                    <a:pt x="5071" y="2754"/>
                  </a:lnTo>
                  <a:lnTo>
                    <a:pt x="6572" y="2821"/>
                  </a:lnTo>
                  <a:lnTo>
                    <a:pt x="6605" y="2687"/>
                  </a:lnTo>
                  <a:cubicBezTo>
                    <a:pt x="6672" y="1887"/>
                    <a:pt x="6638" y="1320"/>
                    <a:pt x="6538" y="919"/>
                  </a:cubicBezTo>
                  <a:cubicBezTo>
                    <a:pt x="6438" y="352"/>
                    <a:pt x="6138" y="219"/>
                    <a:pt x="5904" y="185"/>
                  </a:cubicBezTo>
                  <a:cubicBezTo>
                    <a:pt x="5879" y="182"/>
                    <a:pt x="5852" y="180"/>
                    <a:pt x="5825" y="180"/>
                  </a:cubicBezTo>
                  <a:close/>
                  <a:moveTo>
                    <a:pt x="8306" y="219"/>
                  </a:moveTo>
                  <a:cubicBezTo>
                    <a:pt x="8073" y="219"/>
                    <a:pt x="7772" y="285"/>
                    <a:pt x="7606" y="886"/>
                  </a:cubicBezTo>
                  <a:cubicBezTo>
                    <a:pt x="7506" y="1253"/>
                    <a:pt x="7472" y="1820"/>
                    <a:pt x="7472" y="2687"/>
                  </a:cubicBezTo>
                  <a:lnTo>
                    <a:pt x="7472" y="2821"/>
                  </a:lnTo>
                  <a:lnTo>
                    <a:pt x="9007" y="2887"/>
                  </a:lnTo>
                  <a:lnTo>
                    <a:pt x="9040" y="2721"/>
                  </a:lnTo>
                  <a:cubicBezTo>
                    <a:pt x="9073" y="1987"/>
                    <a:pt x="9073" y="1386"/>
                    <a:pt x="8973" y="986"/>
                  </a:cubicBezTo>
                  <a:cubicBezTo>
                    <a:pt x="8873" y="519"/>
                    <a:pt x="8640" y="252"/>
                    <a:pt x="8306" y="2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06798" y="4678544"/>
              <a:ext cx="935908" cy="890417"/>
            </a:xfrm>
            <a:custGeom>
              <a:avLst/>
              <a:gdLst/>
              <a:ahLst/>
              <a:cxnLst/>
              <a:rect l="l" t="t" r="r" b="b"/>
              <a:pathLst>
                <a:path w="23351" h="22216" extrusionOk="0">
                  <a:moveTo>
                    <a:pt x="22183" y="334"/>
                  </a:moveTo>
                  <a:cubicBezTo>
                    <a:pt x="22334" y="350"/>
                    <a:pt x="22484" y="359"/>
                    <a:pt x="22625" y="359"/>
                  </a:cubicBezTo>
                  <a:cubicBezTo>
                    <a:pt x="22767" y="359"/>
                    <a:pt x="22901" y="350"/>
                    <a:pt x="23017" y="334"/>
                  </a:cubicBezTo>
                  <a:lnTo>
                    <a:pt x="23017" y="334"/>
                  </a:lnTo>
                  <a:cubicBezTo>
                    <a:pt x="22951" y="1301"/>
                    <a:pt x="22650" y="5737"/>
                    <a:pt x="22417" y="9473"/>
                  </a:cubicBezTo>
                  <a:cubicBezTo>
                    <a:pt x="22083" y="15011"/>
                    <a:pt x="21817" y="18413"/>
                    <a:pt x="21650" y="19681"/>
                  </a:cubicBezTo>
                  <a:lnTo>
                    <a:pt x="301" y="21882"/>
                  </a:lnTo>
                  <a:lnTo>
                    <a:pt x="668" y="2235"/>
                  </a:lnTo>
                  <a:lnTo>
                    <a:pt x="1936" y="2235"/>
                  </a:lnTo>
                  <a:lnTo>
                    <a:pt x="2036" y="901"/>
                  </a:lnTo>
                  <a:cubicBezTo>
                    <a:pt x="2303" y="901"/>
                    <a:pt x="2870" y="901"/>
                    <a:pt x="3203" y="867"/>
                  </a:cubicBezTo>
                  <a:lnTo>
                    <a:pt x="3203" y="867"/>
                  </a:lnTo>
                  <a:lnTo>
                    <a:pt x="3137" y="2235"/>
                  </a:lnTo>
                  <a:lnTo>
                    <a:pt x="3303" y="2202"/>
                  </a:lnTo>
                  <a:cubicBezTo>
                    <a:pt x="3637" y="2202"/>
                    <a:pt x="4004" y="2168"/>
                    <a:pt x="4337" y="2168"/>
                  </a:cubicBezTo>
                  <a:cubicBezTo>
                    <a:pt x="4471" y="2168"/>
                    <a:pt x="4604" y="2135"/>
                    <a:pt x="4771" y="2135"/>
                  </a:cubicBezTo>
                  <a:lnTo>
                    <a:pt x="4904" y="2135"/>
                  </a:lnTo>
                  <a:lnTo>
                    <a:pt x="4971" y="867"/>
                  </a:lnTo>
                  <a:cubicBezTo>
                    <a:pt x="5438" y="867"/>
                    <a:pt x="5805" y="867"/>
                    <a:pt x="6072" y="834"/>
                  </a:cubicBezTo>
                  <a:lnTo>
                    <a:pt x="6072" y="834"/>
                  </a:lnTo>
                  <a:lnTo>
                    <a:pt x="5972" y="2135"/>
                  </a:lnTo>
                  <a:lnTo>
                    <a:pt x="6172" y="2135"/>
                  </a:lnTo>
                  <a:cubicBezTo>
                    <a:pt x="6506" y="2102"/>
                    <a:pt x="6873" y="2102"/>
                    <a:pt x="7239" y="2068"/>
                  </a:cubicBezTo>
                  <a:lnTo>
                    <a:pt x="7773" y="2068"/>
                  </a:lnTo>
                  <a:lnTo>
                    <a:pt x="7840" y="767"/>
                  </a:lnTo>
                  <a:cubicBezTo>
                    <a:pt x="8340" y="767"/>
                    <a:pt x="8841" y="767"/>
                    <a:pt x="9141" y="734"/>
                  </a:cubicBezTo>
                  <a:lnTo>
                    <a:pt x="9141" y="734"/>
                  </a:lnTo>
                  <a:lnTo>
                    <a:pt x="9074" y="2035"/>
                  </a:lnTo>
                  <a:lnTo>
                    <a:pt x="9241" y="2035"/>
                  </a:lnTo>
                  <a:cubicBezTo>
                    <a:pt x="9408" y="2035"/>
                    <a:pt x="9541" y="2001"/>
                    <a:pt x="9641" y="2001"/>
                  </a:cubicBezTo>
                  <a:cubicBezTo>
                    <a:pt x="9775" y="2001"/>
                    <a:pt x="9908" y="2001"/>
                    <a:pt x="10075" y="1968"/>
                  </a:cubicBezTo>
                  <a:lnTo>
                    <a:pt x="10642" y="1968"/>
                  </a:lnTo>
                  <a:lnTo>
                    <a:pt x="10709" y="667"/>
                  </a:lnTo>
                  <a:cubicBezTo>
                    <a:pt x="11176" y="701"/>
                    <a:pt x="11543" y="701"/>
                    <a:pt x="11776" y="701"/>
                  </a:cubicBezTo>
                  <a:lnTo>
                    <a:pt x="11709" y="1968"/>
                  </a:lnTo>
                  <a:lnTo>
                    <a:pt x="11876" y="1968"/>
                  </a:lnTo>
                  <a:cubicBezTo>
                    <a:pt x="12243" y="2001"/>
                    <a:pt x="13377" y="2001"/>
                    <a:pt x="13377" y="2001"/>
                  </a:cubicBezTo>
                  <a:lnTo>
                    <a:pt x="13544" y="2001"/>
                  </a:lnTo>
                  <a:lnTo>
                    <a:pt x="13544" y="567"/>
                  </a:lnTo>
                  <a:cubicBezTo>
                    <a:pt x="14044" y="600"/>
                    <a:pt x="14411" y="600"/>
                    <a:pt x="14678" y="600"/>
                  </a:cubicBezTo>
                  <a:lnTo>
                    <a:pt x="14578" y="1901"/>
                  </a:lnTo>
                  <a:lnTo>
                    <a:pt x="16379" y="1901"/>
                  </a:lnTo>
                  <a:lnTo>
                    <a:pt x="16446" y="534"/>
                  </a:lnTo>
                  <a:cubicBezTo>
                    <a:pt x="16913" y="534"/>
                    <a:pt x="17280" y="534"/>
                    <a:pt x="17513" y="500"/>
                  </a:cubicBezTo>
                  <a:lnTo>
                    <a:pt x="17513" y="500"/>
                  </a:lnTo>
                  <a:lnTo>
                    <a:pt x="17447" y="1835"/>
                  </a:lnTo>
                  <a:lnTo>
                    <a:pt x="19381" y="1835"/>
                  </a:lnTo>
                  <a:lnTo>
                    <a:pt x="19415" y="434"/>
                  </a:lnTo>
                  <a:lnTo>
                    <a:pt x="20382" y="434"/>
                  </a:lnTo>
                  <a:lnTo>
                    <a:pt x="20315" y="1735"/>
                  </a:lnTo>
                  <a:lnTo>
                    <a:pt x="20516" y="1735"/>
                  </a:lnTo>
                  <a:cubicBezTo>
                    <a:pt x="20849" y="1668"/>
                    <a:pt x="21216" y="1668"/>
                    <a:pt x="21550" y="1668"/>
                  </a:cubicBezTo>
                  <a:cubicBezTo>
                    <a:pt x="21683" y="1635"/>
                    <a:pt x="21817" y="1635"/>
                    <a:pt x="21950" y="1635"/>
                  </a:cubicBezTo>
                  <a:lnTo>
                    <a:pt x="22117" y="1635"/>
                  </a:lnTo>
                  <a:lnTo>
                    <a:pt x="22183" y="334"/>
                  </a:lnTo>
                  <a:close/>
                  <a:moveTo>
                    <a:pt x="23351" y="0"/>
                  </a:moveTo>
                  <a:lnTo>
                    <a:pt x="23151" y="33"/>
                  </a:lnTo>
                  <a:cubicBezTo>
                    <a:pt x="23017" y="50"/>
                    <a:pt x="22859" y="58"/>
                    <a:pt x="22676" y="58"/>
                  </a:cubicBezTo>
                  <a:cubicBezTo>
                    <a:pt x="22492" y="58"/>
                    <a:pt x="22284" y="50"/>
                    <a:pt x="22050" y="33"/>
                  </a:cubicBezTo>
                  <a:lnTo>
                    <a:pt x="21883" y="33"/>
                  </a:lnTo>
                  <a:lnTo>
                    <a:pt x="21817" y="1334"/>
                  </a:lnTo>
                  <a:lnTo>
                    <a:pt x="21550" y="1334"/>
                  </a:lnTo>
                  <a:cubicBezTo>
                    <a:pt x="21249" y="1334"/>
                    <a:pt x="20949" y="1368"/>
                    <a:pt x="20649" y="1401"/>
                  </a:cubicBezTo>
                  <a:lnTo>
                    <a:pt x="20716" y="67"/>
                  </a:lnTo>
                  <a:lnTo>
                    <a:pt x="20549" y="100"/>
                  </a:lnTo>
                  <a:cubicBezTo>
                    <a:pt x="20282" y="133"/>
                    <a:pt x="19915" y="133"/>
                    <a:pt x="19248" y="133"/>
                  </a:cubicBezTo>
                  <a:lnTo>
                    <a:pt x="19115" y="133"/>
                  </a:lnTo>
                  <a:lnTo>
                    <a:pt x="19081" y="1501"/>
                  </a:lnTo>
                  <a:lnTo>
                    <a:pt x="17780" y="1501"/>
                  </a:lnTo>
                  <a:lnTo>
                    <a:pt x="17847" y="167"/>
                  </a:lnTo>
                  <a:lnTo>
                    <a:pt x="17680" y="200"/>
                  </a:lnTo>
                  <a:lnTo>
                    <a:pt x="16146" y="200"/>
                  </a:lnTo>
                  <a:lnTo>
                    <a:pt x="16079" y="1568"/>
                  </a:lnTo>
                  <a:lnTo>
                    <a:pt x="15812" y="1568"/>
                  </a:lnTo>
                  <a:cubicBezTo>
                    <a:pt x="15545" y="1568"/>
                    <a:pt x="15178" y="1601"/>
                    <a:pt x="14912" y="1601"/>
                  </a:cubicBezTo>
                  <a:lnTo>
                    <a:pt x="15012" y="234"/>
                  </a:lnTo>
                  <a:lnTo>
                    <a:pt x="14812" y="267"/>
                  </a:lnTo>
                  <a:cubicBezTo>
                    <a:pt x="14734" y="278"/>
                    <a:pt x="14630" y="282"/>
                    <a:pt x="14504" y="282"/>
                  </a:cubicBezTo>
                  <a:cubicBezTo>
                    <a:pt x="14252" y="282"/>
                    <a:pt x="13911" y="267"/>
                    <a:pt x="13511" y="267"/>
                  </a:cubicBezTo>
                  <a:lnTo>
                    <a:pt x="13244" y="234"/>
                  </a:lnTo>
                  <a:lnTo>
                    <a:pt x="13244" y="1701"/>
                  </a:lnTo>
                  <a:cubicBezTo>
                    <a:pt x="12977" y="1668"/>
                    <a:pt x="12376" y="1668"/>
                    <a:pt x="12043" y="1668"/>
                  </a:cubicBezTo>
                  <a:lnTo>
                    <a:pt x="12110" y="334"/>
                  </a:lnTo>
                  <a:lnTo>
                    <a:pt x="11943" y="367"/>
                  </a:lnTo>
                  <a:cubicBezTo>
                    <a:pt x="11809" y="384"/>
                    <a:pt x="11626" y="392"/>
                    <a:pt x="11397" y="392"/>
                  </a:cubicBezTo>
                  <a:cubicBezTo>
                    <a:pt x="11167" y="392"/>
                    <a:pt x="10892" y="384"/>
                    <a:pt x="10575" y="367"/>
                  </a:cubicBezTo>
                  <a:lnTo>
                    <a:pt x="10408" y="367"/>
                  </a:lnTo>
                  <a:lnTo>
                    <a:pt x="10342" y="1668"/>
                  </a:lnTo>
                  <a:lnTo>
                    <a:pt x="10075" y="1668"/>
                  </a:lnTo>
                  <a:cubicBezTo>
                    <a:pt x="9875" y="1668"/>
                    <a:pt x="9775" y="1701"/>
                    <a:pt x="9641" y="1701"/>
                  </a:cubicBezTo>
                  <a:lnTo>
                    <a:pt x="9408" y="1701"/>
                  </a:lnTo>
                  <a:lnTo>
                    <a:pt x="9474" y="367"/>
                  </a:lnTo>
                  <a:lnTo>
                    <a:pt x="9274" y="400"/>
                  </a:lnTo>
                  <a:cubicBezTo>
                    <a:pt x="9086" y="424"/>
                    <a:pt x="8697" y="447"/>
                    <a:pt x="8261" y="447"/>
                  </a:cubicBezTo>
                  <a:cubicBezTo>
                    <a:pt x="8081" y="447"/>
                    <a:pt x="7892" y="443"/>
                    <a:pt x="7706" y="434"/>
                  </a:cubicBezTo>
                  <a:lnTo>
                    <a:pt x="7540" y="434"/>
                  </a:lnTo>
                  <a:lnTo>
                    <a:pt x="7473" y="1735"/>
                  </a:lnTo>
                  <a:cubicBezTo>
                    <a:pt x="7373" y="1768"/>
                    <a:pt x="7306" y="1768"/>
                    <a:pt x="7206" y="1768"/>
                  </a:cubicBezTo>
                  <a:cubicBezTo>
                    <a:pt x="6906" y="1768"/>
                    <a:pt x="6606" y="1801"/>
                    <a:pt x="6305" y="1801"/>
                  </a:cubicBezTo>
                  <a:lnTo>
                    <a:pt x="6406" y="467"/>
                  </a:lnTo>
                  <a:lnTo>
                    <a:pt x="6205" y="500"/>
                  </a:lnTo>
                  <a:cubicBezTo>
                    <a:pt x="6017" y="524"/>
                    <a:pt x="5728" y="548"/>
                    <a:pt x="5351" y="548"/>
                  </a:cubicBezTo>
                  <a:cubicBezTo>
                    <a:pt x="5195" y="548"/>
                    <a:pt x="5023" y="544"/>
                    <a:pt x="4838" y="534"/>
                  </a:cubicBezTo>
                  <a:lnTo>
                    <a:pt x="4671" y="534"/>
                  </a:lnTo>
                  <a:lnTo>
                    <a:pt x="4604" y="1835"/>
                  </a:lnTo>
                  <a:lnTo>
                    <a:pt x="4337" y="1835"/>
                  </a:lnTo>
                  <a:cubicBezTo>
                    <a:pt x="4037" y="1868"/>
                    <a:pt x="3737" y="1868"/>
                    <a:pt x="3470" y="1901"/>
                  </a:cubicBezTo>
                  <a:lnTo>
                    <a:pt x="3537" y="534"/>
                  </a:lnTo>
                  <a:lnTo>
                    <a:pt x="3370" y="567"/>
                  </a:lnTo>
                  <a:cubicBezTo>
                    <a:pt x="3137" y="567"/>
                    <a:pt x="1969" y="600"/>
                    <a:pt x="1869" y="600"/>
                  </a:cubicBezTo>
                  <a:lnTo>
                    <a:pt x="1736" y="600"/>
                  </a:lnTo>
                  <a:lnTo>
                    <a:pt x="1669" y="1935"/>
                  </a:lnTo>
                  <a:lnTo>
                    <a:pt x="368" y="1935"/>
                  </a:lnTo>
                  <a:lnTo>
                    <a:pt x="1" y="22216"/>
                  </a:lnTo>
                  <a:lnTo>
                    <a:pt x="21917" y="19981"/>
                  </a:lnTo>
                  <a:lnTo>
                    <a:pt x="21950" y="19848"/>
                  </a:lnTo>
                  <a:cubicBezTo>
                    <a:pt x="22117" y="18680"/>
                    <a:pt x="22350" y="15311"/>
                    <a:pt x="22717" y="9507"/>
                  </a:cubicBezTo>
                  <a:cubicBezTo>
                    <a:pt x="23251" y="1568"/>
                    <a:pt x="23318" y="267"/>
                    <a:pt x="23318" y="200"/>
                  </a:cubicBezTo>
                  <a:lnTo>
                    <a:pt x="233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48523" y="3912455"/>
              <a:ext cx="397113" cy="1701997"/>
            </a:xfrm>
            <a:custGeom>
              <a:avLst/>
              <a:gdLst/>
              <a:ahLst/>
              <a:cxnLst/>
              <a:rect l="l" t="t" r="r" b="b"/>
              <a:pathLst>
                <a:path w="9908" h="42465" extrusionOk="0">
                  <a:moveTo>
                    <a:pt x="9607" y="334"/>
                  </a:moveTo>
                  <a:lnTo>
                    <a:pt x="8873" y="41664"/>
                  </a:lnTo>
                  <a:cubicBezTo>
                    <a:pt x="7465" y="41998"/>
                    <a:pt x="6075" y="42165"/>
                    <a:pt x="4650" y="42165"/>
                  </a:cubicBezTo>
                  <a:cubicBezTo>
                    <a:pt x="3375" y="42165"/>
                    <a:pt x="2071" y="42031"/>
                    <a:pt x="701" y="41764"/>
                  </a:cubicBezTo>
                  <a:lnTo>
                    <a:pt x="334" y="434"/>
                  </a:lnTo>
                  <a:lnTo>
                    <a:pt x="9607" y="334"/>
                  </a:lnTo>
                  <a:close/>
                  <a:moveTo>
                    <a:pt x="9907" y="0"/>
                  </a:moveTo>
                  <a:lnTo>
                    <a:pt x="0" y="134"/>
                  </a:lnTo>
                  <a:lnTo>
                    <a:pt x="401" y="41897"/>
                  </a:lnTo>
                  <a:lnTo>
                    <a:pt x="401" y="42030"/>
                  </a:lnTo>
                  <a:lnTo>
                    <a:pt x="534" y="42064"/>
                  </a:lnTo>
                  <a:cubicBezTo>
                    <a:pt x="1935" y="42331"/>
                    <a:pt x="3303" y="42464"/>
                    <a:pt x="4637" y="42464"/>
                  </a:cubicBezTo>
                  <a:cubicBezTo>
                    <a:pt x="6138" y="42464"/>
                    <a:pt x="7572" y="42297"/>
                    <a:pt x="9073" y="41930"/>
                  </a:cubicBezTo>
                  <a:lnTo>
                    <a:pt x="9173" y="41897"/>
                  </a:lnTo>
                  <a:lnTo>
                    <a:pt x="99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39425" y="3998026"/>
              <a:ext cx="171182" cy="213947"/>
            </a:xfrm>
            <a:custGeom>
              <a:avLst/>
              <a:gdLst/>
              <a:ahLst/>
              <a:cxnLst/>
              <a:rect l="l" t="t" r="r" b="b"/>
              <a:pathLst>
                <a:path w="4271" h="5338" extrusionOk="0">
                  <a:moveTo>
                    <a:pt x="2169" y="334"/>
                  </a:moveTo>
                  <a:cubicBezTo>
                    <a:pt x="2869" y="334"/>
                    <a:pt x="3370" y="701"/>
                    <a:pt x="3636" y="1501"/>
                  </a:cubicBezTo>
                  <a:cubicBezTo>
                    <a:pt x="3870" y="2202"/>
                    <a:pt x="3970" y="3403"/>
                    <a:pt x="3870" y="5037"/>
                  </a:cubicBezTo>
                  <a:lnTo>
                    <a:pt x="367" y="5037"/>
                  </a:lnTo>
                  <a:cubicBezTo>
                    <a:pt x="301" y="3403"/>
                    <a:pt x="401" y="2202"/>
                    <a:pt x="701" y="1468"/>
                  </a:cubicBezTo>
                  <a:cubicBezTo>
                    <a:pt x="1001" y="701"/>
                    <a:pt x="1468" y="334"/>
                    <a:pt x="2169" y="334"/>
                  </a:cubicBezTo>
                  <a:close/>
                  <a:moveTo>
                    <a:pt x="2135" y="0"/>
                  </a:moveTo>
                  <a:cubicBezTo>
                    <a:pt x="1335" y="0"/>
                    <a:pt x="734" y="467"/>
                    <a:pt x="401" y="1368"/>
                  </a:cubicBezTo>
                  <a:cubicBezTo>
                    <a:pt x="101" y="2135"/>
                    <a:pt x="1" y="3436"/>
                    <a:pt x="67" y="5204"/>
                  </a:cubicBezTo>
                  <a:lnTo>
                    <a:pt x="67" y="5337"/>
                  </a:lnTo>
                  <a:lnTo>
                    <a:pt x="4137" y="5337"/>
                  </a:lnTo>
                  <a:lnTo>
                    <a:pt x="4170" y="5204"/>
                  </a:lnTo>
                  <a:cubicBezTo>
                    <a:pt x="4270" y="3436"/>
                    <a:pt x="4204" y="2168"/>
                    <a:pt x="3937" y="1401"/>
                  </a:cubicBezTo>
                  <a:cubicBezTo>
                    <a:pt x="3603" y="467"/>
                    <a:pt x="3003" y="0"/>
                    <a:pt x="21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096135" y="2933742"/>
              <a:ext cx="374387" cy="1359794"/>
            </a:xfrm>
            <a:custGeom>
              <a:avLst/>
              <a:gdLst/>
              <a:ahLst/>
              <a:cxnLst/>
              <a:rect l="l" t="t" r="r" b="b"/>
              <a:pathLst>
                <a:path w="9341" h="33927" extrusionOk="0">
                  <a:moveTo>
                    <a:pt x="7639" y="302"/>
                  </a:moveTo>
                  <a:cubicBezTo>
                    <a:pt x="8173" y="335"/>
                    <a:pt x="8540" y="802"/>
                    <a:pt x="8740" y="1736"/>
                  </a:cubicBezTo>
                  <a:cubicBezTo>
                    <a:pt x="8874" y="2637"/>
                    <a:pt x="8907" y="4071"/>
                    <a:pt x="8740" y="6073"/>
                  </a:cubicBezTo>
                  <a:lnTo>
                    <a:pt x="6105" y="6006"/>
                  </a:lnTo>
                  <a:cubicBezTo>
                    <a:pt x="6105" y="4005"/>
                    <a:pt x="6238" y="2537"/>
                    <a:pt x="6472" y="1670"/>
                  </a:cubicBezTo>
                  <a:cubicBezTo>
                    <a:pt x="6739" y="736"/>
                    <a:pt x="7139" y="302"/>
                    <a:pt x="7639" y="302"/>
                  </a:cubicBezTo>
                  <a:close/>
                  <a:moveTo>
                    <a:pt x="7614" y="0"/>
                  </a:moveTo>
                  <a:cubicBezTo>
                    <a:pt x="6976" y="0"/>
                    <a:pt x="6496" y="534"/>
                    <a:pt x="6172" y="1570"/>
                  </a:cubicBezTo>
                  <a:cubicBezTo>
                    <a:pt x="5771" y="2871"/>
                    <a:pt x="5771" y="6306"/>
                    <a:pt x="5771" y="6306"/>
                  </a:cubicBezTo>
                  <a:lnTo>
                    <a:pt x="9040" y="6406"/>
                  </a:lnTo>
                  <a:cubicBezTo>
                    <a:pt x="9040" y="6406"/>
                    <a:pt x="9341" y="3104"/>
                    <a:pt x="9040" y="1670"/>
                  </a:cubicBezTo>
                  <a:cubicBezTo>
                    <a:pt x="8807" y="569"/>
                    <a:pt x="8340" y="2"/>
                    <a:pt x="7673" y="2"/>
                  </a:cubicBezTo>
                  <a:cubicBezTo>
                    <a:pt x="7653" y="1"/>
                    <a:pt x="7634" y="0"/>
                    <a:pt x="7614" y="0"/>
                  </a:cubicBezTo>
                  <a:close/>
                  <a:moveTo>
                    <a:pt x="1752" y="13410"/>
                  </a:moveTo>
                  <a:cubicBezTo>
                    <a:pt x="1769" y="13410"/>
                    <a:pt x="1785" y="13410"/>
                    <a:pt x="1802" y="13411"/>
                  </a:cubicBezTo>
                  <a:cubicBezTo>
                    <a:pt x="2302" y="13411"/>
                    <a:pt x="2669" y="13912"/>
                    <a:pt x="2869" y="14913"/>
                  </a:cubicBezTo>
                  <a:cubicBezTo>
                    <a:pt x="3070" y="15847"/>
                    <a:pt x="3103" y="17414"/>
                    <a:pt x="3003" y="19516"/>
                  </a:cubicBezTo>
                  <a:lnTo>
                    <a:pt x="334" y="19449"/>
                  </a:lnTo>
                  <a:cubicBezTo>
                    <a:pt x="334" y="17348"/>
                    <a:pt x="434" y="15780"/>
                    <a:pt x="634" y="14879"/>
                  </a:cubicBezTo>
                  <a:cubicBezTo>
                    <a:pt x="893" y="13910"/>
                    <a:pt x="1245" y="13410"/>
                    <a:pt x="1752" y="13410"/>
                  </a:cubicBezTo>
                  <a:close/>
                  <a:moveTo>
                    <a:pt x="1747" y="13110"/>
                  </a:moveTo>
                  <a:cubicBezTo>
                    <a:pt x="1107" y="13110"/>
                    <a:pt x="626" y="13676"/>
                    <a:pt x="334" y="14779"/>
                  </a:cubicBezTo>
                  <a:cubicBezTo>
                    <a:pt x="101" y="15780"/>
                    <a:pt x="1" y="17381"/>
                    <a:pt x="34" y="19583"/>
                  </a:cubicBezTo>
                  <a:lnTo>
                    <a:pt x="34" y="19749"/>
                  </a:lnTo>
                  <a:lnTo>
                    <a:pt x="3303" y="19849"/>
                  </a:lnTo>
                  <a:lnTo>
                    <a:pt x="3303" y="19683"/>
                  </a:lnTo>
                  <a:cubicBezTo>
                    <a:pt x="3436" y="17481"/>
                    <a:pt x="3370" y="15847"/>
                    <a:pt x="3203" y="14846"/>
                  </a:cubicBezTo>
                  <a:cubicBezTo>
                    <a:pt x="2936" y="13712"/>
                    <a:pt x="2469" y="13111"/>
                    <a:pt x="1802" y="13111"/>
                  </a:cubicBezTo>
                  <a:cubicBezTo>
                    <a:pt x="1783" y="13110"/>
                    <a:pt x="1765" y="13110"/>
                    <a:pt x="1747" y="13110"/>
                  </a:cubicBezTo>
                  <a:close/>
                  <a:moveTo>
                    <a:pt x="6806" y="27822"/>
                  </a:moveTo>
                  <a:cubicBezTo>
                    <a:pt x="7339" y="27855"/>
                    <a:pt x="7706" y="28322"/>
                    <a:pt x="7906" y="29256"/>
                  </a:cubicBezTo>
                  <a:cubicBezTo>
                    <a:pt x="8040" y="30157"/>
                    <a:pt x="8073" y="31625"/>
                    <a:pt x="7906" y="33593"/>
                  </a:cubicBezTo>
                  <a:lnTo>
                    <a:pt x="5271" y="33526"/>
                  </a:lnTo>
                  <a:cubicBezTo>
                    <a:pt x="5271" y="31524"/>
                    <a:pt x="5405" y="30057"/>
                    <a:pt x="5638" y="29189"/>
                  </a:cubicBezTo>
                  <a:cubicBezTo>
                    <a:pt x="5905" y="28255"/>
                    <a:pt x="6305" y="27822"/>
                    <a:pt x="6806" y="27822"/>
                  </a:cubicBezTo>
                  <a:close/>
                  <a:moveTo>
                    <a:pt x="6778" y="27520"/>
                  </a:moveTo>
                  <a:cubicBezTo>
                    <a:pt x="6111" y="27520"/>
                    <a:pt x="5662" y="28053"/>
                    <a:pt x="5338" y="29089"/>
                  </a:cubicBezTo>
                  <a:cubicBezTo>
                    <a:pt x="5104" y="30023"/>
                    <a:pt x="4971" y="31558"/>
                    <a:pt x="4938" y="33659"/>
                  </a:cubicBezTo>
                  <a:lnTo>
                    <a:pt x="4938" y="33826"/>
                  </a:lnTo>
                  <a:lnTo>
                    <a:pt x="8207" y="33926"/>
                  </a:lnTo>
                  <a:lnTo>
                    <a:pt x="8207" y="33759"/>
                  </a:lnTo>
                  <a:cubicBezTo>
                    <a:pt x="8373" y="31691"/>
                    <a:pt x="8373" y="30123"/>
                    <a:pt x="8207" y="29189"/>
                  </a:cubicBezTo>
                  <a:cubicBezTo>
                    <a:pt x="7973" y="28089"/>
                    <a:pt x="7506" y="27522"/>
                    <a:pt x="6839" y="27522"/>
                  </a:cubicBezTo>
                  <a:cubicBezTo>
                    <a:pt x="6818" y="27521"/>
                    <a:pt x="6798" y="27520"/>
                    <a:pt x="6778" y="275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4181" y="342770"/>
              <a:ext cx="601681" cy="1018794"/>
            </a:xfrm>
            <a:custGeom>
              <a:avLst/>
              <a:gdLst/>
              <a:ahLst/>
              <a:cxnLst/>
              <a:rect l="l" t="t" r="r" b="b"/>
              <a:pathLst>
                <a:path w="15012" h="25419" extrusionOk="0">
                  <a:moveTo>
                    <a:pt x="7573" y="968"/>
                  </a:moveTo>
                  <a:lnTo>
                    <a:pt x="14711" y="21983"/>
                  </a:lnTo>
                  <a:cubicBezTo>
                    <a:pt x="14678" y="22617"/>
                    <a:pt x="14645" y="23384"/>
                    <a:pt x="14611" y="24251"/>
                  </a:cubicBezTo>
                  <a:cubicBezTo>
                    <a:pt x="14611" y="24385"/>
                    <a:pt x="14611" y="24518"/>
                    <a:pt x="14578" y="24652"/>
                  </a:cubicBezTo>
                  <a:cubicBezTo>
                    <a:pt x="14378" y="24685"/>
                    <a:pt x="14077" y="24718"/>
                    <a:pt x="13744" y="24718"/>
                  </a:cubicBezTo>
                  <a:cubicBezTo>
                    <a:pt x="13310" y="24718"/>
                    <a:pt x="12743" y="24652"/>
                    <a:pt x="12109" y="24585"/>
                  </a:cubicBezTo>
                  <a:cubicBezTo>
                    <a:pt x="12109" y="24451"/>
                    <a:pt x="12109" y="24351"/>
                    <a:pt x="12109" y="24251"/>
                  </a:cubicBezTo>
                  <a:cubicBezTo>
                    <a:pt x="12076" y="23217"/>
                    <a:pt x="12076" y="22483"/>
                    <a:pt x="12109" y="22050"/>
                  </a:cubicBezTo>
                  <a:lnTo>
                    <a:pt x="12109" y="21883"/>
                  </a:lnTo>
                  <a:lnTo>
                    <a:pt x="11943" y="21883"/>
                  </a:lnTo>
                  <a:cubicBezTo>
                    <a:pt x="11390" y="21897"/>
                    <a:pt x="10906" y="21905"/>
                    <a:pt x="10493" y="21905"/>
                  </a:cubicBezTo>
                  <a:cubicBezTo>
                    <a:pt x="9909" y="21905"/>
                    <a:pt x="9467" y="21889"/>
                    <a:pt x="9174" y="21850"/>
                  </a:cubicBezTo>
                  <a:lnTo>
                    <a:pt x="9007" y="21816"/>
                  </a:lnTo>
                  <a:lnTo>
                    <a:pt x="9041" y="24818"/>
                  </a:lnTo>
                  <a:cubicBezTo>
                    <a:pt x="8807" y="24852"/>
                    <a:pt x="8540" y="24885"/>
                    <a:pt x="8240" y="24918"/>
                  </a:cubicBezTo>
                  <a:cubicBezTo>
                    <a:pt x="7906" y="24952"/>
                    <a:pt x="7539" y="24952"/>
                    <a:pt x="7139" y="24952"/>
                  </a:cubicBezTo>
                  <a:lnTo>
                    <a:pt x="6372" y="24952"/>
                  </a:lnTo>
                  <a:lnTo>
                    <a:pt x="6372" y="24385"/>
                  </a:lnTo>
                  <a:cubicBezTo>
                    <a:pt x="6372" y="23351"/>
                    <a:pt x="6405" y="22617"/>
                    <a:pt x="6405" y="22183"/>
                  </a:cubicBezTo>
                  <a:lnTo>
                    <a:pt x="6405" y="22016"/>
                  </a:lnTo>
                  <a:lnTo>
                    <a:pt x="6239" y="22050"/>
                  </a:lnTo>
                  <a:cubicBezTo>
                    <a:pt x="5890" y="22059"/>
                    <a:pt x="5568" y="22063"/>
                    <a:pt x="5273" y="22063"/>
                  </a:cubicBezTo>
                  <a:cubicBezTo>
                    <a:pt x="4468" y="22063"/>
                    <a:pt x="3870" y="22032"/>
                    <a:pt x="3503" y="21983"/>
                  </a:cubicBezTo>
                  <a:lnTo>
                    <a:pt x="3336" y="21983"/>
                  </a:lnTo>
                  <a:lnTo>
                    <a:pt x="3336" y="22150"/>
                  </a:lnTo>
                  <a:cubicBezTo>
                    <a:pt x="3303" y="22817"/>
                    <a:pt x="3303" y="23584"/>
                    <a:pt x="3303" y="24551"/>
                  </a:cubicBezTo>
                  <a:cubicBezTo>
                    <a:pt x="3303" y="24685"/>
                    <a:pt x="3336" y="24852"/>
                    <a:pt x="3336" y="24985"/>
                  </a:cubicBezTo>
                  <a:cubicBezTo>
                    <a:pt x="2986" y="25060"/>
                    <a:pt x="2561" y="25098"/>
                    <a:pt x="2075" y="25098"/>
                  </a:cubicBezTo>
                  <a:cubicBezTo>
                    <a:pt x="1913" y="25098"/>
                    <a:pt x="1744" y="25094"/>
                    <a:pt x="1569" y="25085"/>
                  </a:cubicBezTo>
                  <a:cubicBezTo>
                    <a:pt x="1302" y="25052"/>
                    <a:pt x="1035" y="25052"/>
                    <a:pt x="768" y="25018"/>
                  </a:cubicBezTo>
                  <a:cubicBezTo>
                    <a:pt x="701" y="24118"/>
                    <a:pt x="735" y="23184"/>
                    <a:pt x="768" y="22283"/>
                  </a:cubicBezTo>
                  <a:lnTo>
                    <a:pt x="768" y="22116"/>
                  </a:lnTo>
                  <a:lnTo>
                    <a:pt x="434" y="22116"/>
                  </a:lnTo>
                  <a:lnTo>
                    <a:pt x="7573" y="968"/>
                  </a:lnTo>
                  <a:close/>
                  <a:moveTo>
                    <a:pt x="7573" y="1"/>
                  </a:moveTo>
                  <a:lnTo>
                    <a:pt x="67" y="22216"/>
                  </a:lnTo>
                  <a:lnTo>
                    <a:pt x="1" y="22417"/>
                  </a:lnTo>
                  <a:lnTo>
                    <a:pt x="468" y="22417"/>
                  </a:lnTo>
                  <a:cubicBezTo>
                    <a:pt x="434" y="23351"/>
                    <a:pt x="401" y="24285"/>
                    <a:pt x="468" y="25185"/>
                  </a:cubicBezTo>
                  <a:lnTo>
                    <a:pt x="468" y="25285"/>
                  </a:lnTo>
                  <a:lnTo>
                    <a:pt x="601" y="25319"/>
                  </a:lnTo>
                  <a:cubicBezTo>
                    <a:pt x="935" y="25352"/>
                    <a:pt x="1235" y="25385"/>
                    <a:pt x="1535" y="25385"/>
                  </a:cubicBezTo>
                  <a:cubicBezTo>
                    <a:pt x="1769" y="25419"/>
                    <a:pt x="1969" y="25419"/>
                    <a:pt x="2169" y="25419"/>
                  </a:cubicBezTo>
                  <a:cubicBezTo>
                    <a:pt x="2703" y="25419"/>
                    <a:pt x="3170" y="25352"/>
                    <a:pt x="3537" y="25285"/>
                  </a:cubicBezTo>
                  <a:lnTo>
                    <a:pt x="3637" y="25252"/>
                  </a:lnTo>
                  <a:lnTo>
                    <a:pt x="3637" y="25119"/>
                  </a:lnTo>
                  <a:cubicBezTo>
                    <a:pt x="3637" y="24918"/>
                    <a:pt x="3637" y="24718"/>
                    <a:pt x="3637" y="24551"/>
                  </a:cubicBezTo>
                  <a:cubicBezTo>
                    <a:pt x="3637" y="23684"/>
                    <a:pt x="3637" y="22950"/>
                    <a:pt x="3637" y="22317"/>
                  </a:cubicBezTo>
                  <a:cubicBezTo>
                    <a:pt x="3930" y="22356"/>
                    <a:pt x="4337" y="22372"/>
                    <a:pt x="4853" y="22372"/>
                  </a:cubicBezTo>
                  <a:cubicBezTo>
                    <a:pt x="5217" y="22372"/>
                    <a:pt x="5635" y="22364"/>
                    <a:pt x="6105" y="22350"/>
                  </a:cubicBezTo>
                  <a:lnTo>
                    <a:pt x="6105" y="22350"/>
                  </a:lnTo>
                  <a:cubicBezTo>
                    <a:pt x="6072" y="22784"/>
                    <a:pt x="6072" y="23484"/>
                    <a:pt x="6072" y="24385"/>
                  </a:cubicBezTo>
                  <a:lnTo>
                    <a:pt x="6072" y="25252"/>
                  </a:lnTo>
                  <a:lnTo>
                    <a:pt x="6205" y="25252"/>
                  </a:lnTo>
                  <a:cubicBezTo>
                    <a:pt x="6539" y="25252"/>
                    <a:pt x="6839" y="25285"/>
                    <a:pt x="7139" y="25285"/>
                  </a:cubicBezTo>
                  <a:cubicBezTo>
                    <a:pt x="7573" y="25285"/>
                    <a:pt x="7940" y="25252"/>
                    <a:pt x="8273" y="25219"/>
                  </a:cubicBezTo>
                  <a:cubicBezTo>
                    <a:pt x="8640" y="25219"/>
                    <a:pt x="8940" y="25152"/>
                    <a:pt x="9207" y="25085"/>
                  </a:cubicBezTo>
                  <a:lnTo>
                    <a:pt x="9341" y="25052"/>
                  </a:lnTo>
                  <a:lnTo>
                    <a:pt x="9307" y="22183"/>
                  </a:lnTo>
                  <a:lnTo>
                    <a:pt x="9307" y="22183"/>
                  </a:lnTo>
                  <a:cubicBezTo>
                    <a:pt x="9574" y="22200"/>
                    <a:pt x="9908" y="22208"/>
                    <a:pt x="10316" y="22208"/>
                  </a:cubicBezTo>
                  <a:cubicBezTo>
                    <a:pt x="10725" y="22208"/>
                    <a:pt x="11209" y="22200"/>
                    <a:pt x="11776" y="22183"/>
                  </a:cubicBezTo>
                  <a:cubicBezTo>
                    <a:pt x="11776" y="22650"/>
                    <a:pt x="11776" y="23351"/>
                    <a:pt x="11809" y="24251"/>
                  </a:cubicBezTo>
                  <a:cubicBezTo>
                    <a:pt x="11809" y="24418"/>
                    <a:pt x="11809" y="24551"/>
                    <a:pt x="11809" y="24718"/>
                  </a:cubicBezTo>
                  <a:lnTo>
                    <a:pt x="11809" y="24852"/>
                  </a:lnTo>
                  <a:lnTo>
                    <a:pt x="11943" y="24852"/>
                  </a:lnTo>
                  <a:cubicBezTo>
                    <a:pt x="12643" y="24952"/>
                    <a:pt x="13244" y="25018"/>
                    <a:pt x="13744" y="25018"/>
                  </a:cubicBezTo>
                  <a:cubicBezTo>
                    <a:pt x="14144" y="25018"/>
                    <a:pt x="14511" y="24985"/>
                    <a:pt x="14778" y="24918"/>
                  </a:cubicBezTo>
                  <a:lnTo>
                    <a:pt x="14878" y="24885"/>
                  </a:lnTo>
                  <a:lnTo>
                    <a:pt x="14911" y="24785"/>
                  </a:lnTo>
                  <a:cubicBezTo>
                    <a:pt x="14911" y="24585"/>
                    <a:pt x="14911" y="24418"/>
                    <a:pt x="14911" y="24285"/>
                  </a:cubicBezTo>
                  <a:cubicBezTo>
                    <a:pt x="14978" y="23384"/>
                    <a:pt x="15011" y="22617"/>
                    <a:pt x="15011" y="21950"/>
                  </a:cubicBezTo>
                  <a:lnTo>
                    <a:pt x="15011" y="21916"/>
                  </a:lnTo>
                  <a:lnTo>
                    <a:pt x="75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113800" y="1210462"/>
              <a:ext cx="815588" cy="338275"/>
            </a:xfrm>
            <a:custGeom>
              <a:avLst/>
              <a:gdLst/>
              <a:ahLst/>
              <a:cxnLst/>
              <a:rect l="l" t="t" r="r" b="b"/>
              <a:pathLst>
                <a:path w="20349" h="8440" extrusionOk="0">
                  <a:moveTo>
                    <a:pt x="17746" y="334"/>
                  </a:moveTo>
                  <a:cubicBezTo>
                    <a:pt x="18280" y="401"/>
                    <a:pt x="19014" y="401"/>
                    <a:pt x="20015" y="401"/>
                  </a:cubicBezTo>
                  <a:lnTo>
                    <a:pt x="19448" y="8073"/>
                  </a:lnTo>
                  <a:cubicBezTo>
                    <a:pt x="16479" y="7589"/>
                    <a:pt x="13435" y="7347"/>
                    <a:pt x="10333" y="7347"/>
                  </a:cubicBezTo>
                  <a:cubicBezTo>
                    <a:pt x="7231" y="7347"/>
                    <a:pt x="4070" y="7589"/>
                    <a:pt x="868" y="8073"/>
                  </a:cubicBezTo>
                  <a:lnTo>
                    <a:pt x="334" y="834"/>
                  </a:lnTo>
                  <a:cubicBezTo>
                    <a:pt x="634" y="834"/>
                    <a:pt x="1168" y="834"/>
                    <a:pt x="1902" y="801"/>
                  </a:cubicBezTo>
                  <a:cubicBezTo>
                    <a:pt x="2269" y="784"/>
                    <a:pt x="2536" y="776"/>
                    <a:pt x="2732" y="776"/>
                  </a:cubicBezTo>
                  <a:cubicBezTo>
                    <a:pt x="2928" y="776"/>
                    <a:pt x="3053" y="784"/>
                    <a:pt x="3136" y="801"/>
                  </a:cubicBezTo>
                  <a:cubicBezTo>
                    <a:pt x="3103" y="1702"/>
                    <a:pt x="3136" y="2602"/>
                    <a:pt x="3203" y="3503"/>
                  </a:cubicBezTo>
                  <a:lnTo>
                    <a:pt x="3203" y="3636"/>
                  </a:lnTo>
                  <a:lnTo>
                    <a:pt x="3336" y="3636"/>
                  </a:lnTo>
                  <a:cubicBezTo>
                    <a:pt x="3670" y="3670"/>
                    <a:pt x="3970" y="3703"/>
                    <a:pt x="4270" y="3703"/>
                  </a:cubicBezTo>
                  <a:cubicBezTo>
                    <a:pt x="4537" y="3725"/>
                    <a:pt x="4793" y="3736"/>
                    <a:pt x="5032" y="3736"/>
                  </a:cubicBezTo>
                  <a:cubicBezTo>
                    <a:pt x="5512" y="3736"/>
                    <a:pt x="5927" y="3692"/>
                    <a:pt x="6238" y="3603"/>
                  </a:cubicBezTo>
                  <a:lnTo>
                    <a:pt x="6372" y="3570"/>
                  </a:lnTo>
                  <a:lnTo>
                    <a:pt x="6372" y="3436"/>
                  </a:lnTo>
                  <a:cubicBezTo>
                    <a:pt x="6372" y="3236"/>
                    <a:pt x="6372" y="3036"/>
                    <a:pt x="6338" y="2869"/>
                  </a:cubicBezTo>
                  <a:cubicBezTo>
                    <a:pt x="6338" y="2002"/>
                    <a:pt x="6372" y="1268"/>
                    <a:pt x="6372" y="634"/>
                  </a:cubicBezTo>
                  <a:cubicBezTo>
                    <a:pt x="6665" y="673"/>
                    <a:pt x="7072" y="689"/>
                    <a:pt x="7581" y="689"/>
                  </a:cubicBezTo>
                  <a:cubicBezTo>
                    <a:pt x="7941" y="689"/>
                    <a:pt x="8351" y="681"/>
                    <a:pt x="8807" y="668"/>
                  </a:cubicBezTo>
                  <a:lnTo>
                    <a:pt x="8807" y="668"/>
                  </a:lnTo>
                  <a:cubicBezTo>
                    <a:pt x="8807" y="1101"/>
                    <a:pt x="8807" y="1802"/>
                    <a:pt x="8773" y="2702"/>
                  </a:cubicBezTo>
                  <a:lnTo>
                    <a:pt x="8773" y="3570"/>
                  </a:lnTo>
                  <a:lnTo>
                    <a:pt x="8940" y="3570"/>
                  </a:lnTo>
                  <a:cubicBezTo>
                    <a:pt x="9274" y="3603"/>
                    <a:pt x="9574" y="3603"/>
                    <a:pt x="9874" y="3603"/>
                  </a:cubicBezTo>
                  <a:cubicBezTo>
                    <a:pt x="10274" y="3603"/>
                    <a:pt x="10675" y="3570"/>
                    <a:pt x="11008" y="3570"/>
                  </a:cubicBezTo>
                  <a:cubicBezTo>
                    <a:pt x="11375" y="3536"/>
                    <a:pt x="11675" y="3470"/>
                    <a:pt x="11942" y="3403"/>
                  </a:cubicBezTo>
                  <a:lnTo>
                    <a:pt x="12076" y="3403"/>
                  </a:lnTo>
                  <a:lnTo>
                    <a:pt x="12042" y="501"/>
                  </a:lnTo>
                  <a:lnTo>
                    <a:pt x="12042" y="501"/>
                  </a:lnTo>
                  <a:cubicBezTo>
                    <a:pt x="12576" y="534"/>
                    <a:pt x="13377" y="534"/>
                    <a:pt x="14511" y="534"/>
                  </a:cubicBezTo>
                  <a:cubicBezTo>
                    <a:pt x="14511" y="968"/>
                    <a:pt x="14511" y="1668"/>
                    <a:pt x="14511" y="2569"/>
                  </a:cubicBezTo>
                  <a:cubicBezTo>
                    <a:pt x="14544" y="2736"/>
                    <a:pt x="14544" y="2869"/>
                    <a:pt x="14544" y="3036"/>
                  </a:cubicBezTo>
                  <a:lnTo>
                    <a:pt x="14544" y="3169"/>
                  </a:lnTo>
                  <a:lnTo>
                    <a:pt x="14678" y="3169"/>
                  </a:lnTo>
                  <a:cubicBezTo>
                    <a:pt x="15378" y="3303"/>
                    <a:pt x="15979" y="3336"/>
                    <a:pt x="16479" y="3336"/>
                  </a:cubicBezTo>
                  <a:cubicBezTo>
                    <a:pt x="16879" y="3336"/>
                    <a:pt x="17246" y="3303"/>
                    <a:pt x="17513" y="3236"/>
                  </a:cubicBezTo>
                  <a:lnTo>
                    <a:pt x="17613" y="3203"/>
                  </a:lnTo>
                  <a:lnTo>
                    <a:pt x="17613" y="3103"/>
                  </a:lnTo>
                  <a:cubicBezTo>
                    <a:pt x="17646" y="2936"/>
                    <a:pt x="17646" y="2769"/>
                    <a:pt x="17646" y="2602"/>
                  </a:cubicBezTo>
                  <a:cubicBezTo>
                    <a:pt x="17680" y="1735"/>
                    <a:pt x="17713" y="968"/>
                    <a:pt x="17746" y="334"/>
                  </a:cubicBezTo>
                  <a:close/>
                  <a:moveTo>
                    <a:pt x="17446" y="0"/>
                  </a:moveTo>
                  <a:lnTo>
                    <a:pt x="17446" y="167"/>
                  </a:lnTo>
                  <a:cubicBezTo>
                    <a:pt x="17413" y="834"/>
                    <a:pt x="17380" y="1635"/>
                    <a:pt x="17346" y="2602"/>
                  </a:cubicBezTo>
                  <a:cubicBezTo>
                    <a:pt x="17313" y="2702"/>
                    <a:pt x="17313" y="2836"/>
                    <a:pt x="17313" y="2969"/>
                  </a:cubicBezTo>
                  <a:cubicBezTo>
                    <a:pt x="17079" y="3003"/>
                    <a:pt x="16812" y="3036"/>
                    <a:pt x="16479" y="3036"/>
                  </a:cubicBezTo>
                  <a:cubicBezTo>
                    <a:pt x="16045" y="3036"/>
                    <a:pt x="15478" y="2969"/>
                    <a:pt x="14844" y="2902"/>
                  </a:cubicBezTo>
                  <a:cubicBezTo>
                    <a:pt x="14844" y="2769"/>
                    <a:pt x="14844" y="2669"/>
                    <a:pt x="14844" y="2569"/>
                  </a:cubicBezTo>
                  <a:cubicBezTo>
                    <a:pt x="14811" y="1535"/>
                    <a:pt x="14811" y="801"/>
                    <a:pt x="14844" y="367"/>
                  </a:cubicBezTo>
                  <a:lnTo>
                    <a:pt x="14844" y="201"/>
                  </a:lnTo>
                  <a:lnTo>
                    <a:pt x="14678" y="201"/>
                  </a:lnTo>
                  <a:cubicBezTo>
                    <a:pt x="14125" y="214"/>
                    <a:pt x="13641" y="222"/>
                    <a:pt x="13228" y="222"/>
                  </a:cubicBezTo>
                  <a:cubicBezTo>
                    <a:pt x="12644" y="222"/>
                    <a:pt x="12202" y="206"/>
                    <a:pt x="11909" y="167"/>
                  </a:cubicBezTo>
                  <a:lnTo>
                    <a:pt x="11742" y="134"/>
                  </a:lnTo>
                  <a:lnTo>
                    <a:pt x="11742" y="3136"/>
                  </a:lnTo>
                  <a:cubicBezTo>
                    <a:pt x="11542" y="3169"/>
                    <a:pt x="11275" y="3236"/>
                    <a:pt x="10975" y="3236"/>
                  </a:cubicBezTo>
                  <a:cubicBezTo>
                    <a:pt x="10641" y="3269"/>
                    <a:pt x="10274" y="3269"/>
                    <a:pt x="9874" y="3269"/>
                  </a:cubicBezTo>
                  <a:lnTo>
                    <a:pt x="9107" y="3269"/>
                  </a:lnTo>
                  <a:lnTo>
                    <a:pt x="9107" y="2702"/>
                  </a:lnTo>
                  <a:cubicBezTo>
                    <a:pt x="9107" y="1668"/>
                    <a:pt x="9107" y="934"/>
                    <a:pt x="9140" y="534"/>
                  </a:cubicBezTo>
                  <a:lnTo>
                    <a:pt x="9140" y="367"/>
                  </a:lnTo>
                  <a:lnTo>
                    <a:pt x="8974" y="367"/>
                  </a:lnTo>
                  <a:cubicBezTo>
                    <a:pt x="8583" y="377"/>
                    <a:pt x="8229" y="381"/>
                    <a:pt x="7912" y="381"/>
                  </a:cubicBezTo>
                  <a:cubicBezTo>
                    <a:pt x="7146" y="381"/>
                    <a:pt x="6592" y="358"/>
                    <a:pt x="6238" y="334"/>
                  </a:cubicBezTo>
                  <a:lnTo>
                    <a:pt x="6071" y="301"/>
                  </a:lnTo>
                  <a:lnTo>
                    <a:pt x="6071" y="467"/>
                  </a:lnTo>
                  <a:cubicBezTo>
                    <a:pt x="6038" y="1135"/>
                    <a:pt x="6038" y="1935"/>
                    <a:pt x="6038" y="2869"/>
                  </a:cubicBezTo>
                  <a:cubicBezTo>
                    <a:pt x="6038" y="3036"/>
                    <a:pt x="6038" y="3169"/>
                    <a:pt x="6071" y="3303"/>
                  </a:cubicBezTo>
                  <a:cubicBezTo>
                    <a:pt x="5721" y="3378"/>
                    <a:pt x="5296" y="3415"/>
                    <a:pt x="4796" y="3415"/>
                  </a:cubicBezTo>
                  <a:cubicBezTo>
                    <a:pt x="4629" y="3415"/>
                    <a:pt x="4454" y="3411"/>
                    <a:pt x="4270" y="3403"/>
                  </a:cubicBezTo>
                  <a:cubicBezTo>
                    <a:pt x="4037" y="3403"/>
                    <a:pt x="3770" y="3369"/>
                    <a:pt x="3503" y="3336"/>
                  </a:cubicBezTo>
                  <a:cubicBezTo>
                    <a:pt x="3436" y="2469"/>
                    <a:pt x="3436" y="1568"/>
                    <a:pt x="3470" y="668"/>
                  </a:cubicBezTo>
                  <a:lnTo>
                    <a:pt x="3470" y="534"/>
                  </a:lnTo>
                  <a:lnTo>
                    <a:pt x="3336" y="501"/>
                  </a:lnTo>
                  <a:cubicBezTo>
                    <a:pt x="3278" y="482"/>
                    <a:pt x="3165" y="462"/>
                    <a:pt x="2874" y="462"/>
                  </a:cubicBezTo>
                  <a:cubicBezTo>
                    <a:pt x="2661" y="462"/>
                    <a:pt x="2353" y="473"/>
                    <a:pt x="1902" y="501"/>
                  </a:cubicBezTo>
                  <a:cubicBezTo>
                    <a:pt x="968" y="534"/>
                    <a:pt x="401" y="534"/>
                    <a:pt x="167" y="534"/>
                  </a:cubicBezTo>
                  <a:lnTo>
                    <a:pt x="0" y="534"/>
                  </a:lnTo>
                  <a:lnTo>
                    <a:pt x="601" y="8440"/>
                  </a:lnTo>
                  <a:lnTo>
                    <a:pt x="768" y="8406"/>
                  </a:lnTo>
                  <a:cubicBezTo>
                    <a:pt x="4003" y="7906"/>
                    <a:pt x="7197" y="7656"/>
                    <a:pt x="10333" y="7656"/>
                  </a:cubicBezTo>
                  <a:cubicBezTo>
                    <a:pt x="13468" y="7656"/>
                    <a:pt x="16546" y="7906"/>
                    <a:pt x="19548" y="8406"/>
                  </a:cubicBezTo>
                  <a:lnTo>
                    <a:pt x="19715" y="8440"/>
                  </a:lnTo>
                  <a:lnTo>
                    <a:pt x="20348" y="67"/>
                  </a:lnTo>
                  <a:lnTo>
                    <a:pt x="20182" y="67"/>
                  </a:lnTo>
                  <a:cubicBezTo>
                    <a:pt x="19840" y="77"/>
                    <a:pt x="19523" y="81"/>
                    <a:pt x="19234" y="81"/>
                  </a:cubicBezTo>
                  <a:cubicBezTo>
                    <a:pt x="18535" y="81"/>
                    <a:pt x="17990" y="57"/>
                    <a:pt x="17613" y="34"/>
                  </a:cubicBezTo>
                  <a:lnTo>
                    <a:pt x="174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2672" y="1658356"/>
              <a:ext cx="502723" cy="1153823"/>
            </a:xfrm>
            <a:custGeom>
              <a:avLst/>
              <a:gdLst/>
              <a:ahLst/>
              <a:cxnLst/>
              <a:rect l="l" t="t" r="r" b="b"/>
              <a:pathLst>
                <a:path w="12543" h="28788" extrusionOk="0">
                  <a:moveTo>
                    <a:pt x="10775" y="334"/>
                  </a:moveTo>
                  <a:cubicBezTo>
                    <a:pt x="11309" y="334"/>
                    <a:pt x="11676" y="767"/>
                    <a:pt x="11876" y="1735"/>
                  </a:cubicBezTo>
                  <a:cubicBezTo>
                    <a:pt x="12076" y="2602"/>
                    <a:pt x="12143" y="4070"/>
                    <a:pt x="12043" y="6071"/>
                  </a:cubicBezTo>
                  <a:lnTo>
                    <a:pt x="9374" y="6071"/>
                  </a:lnTo>
                  <a:cubicBezTo>
                    <a:pt x="9341" y="4070"/>
                    <a:pt x="9441" y="2602"/>
                    <a:pt x="9641" y="1701"/>
                  </a:cubicBezTo>
                  <a:cubicBezTo>
                    <a:pt x="9874" y="801"/>
                    <a:pt x="10241" y="334"/>
                    <a:pt x="10742" y="334"/>
                  </a:cubicBezTo>
                  <a:close/>
                  <a:moveTo>
                    <a:pt x="10742" y="0"/>
                  </a:moveTo>
                  <a:cubicBezTo>
                    <a:pt x="10108" y="0"/>
                    <a:pt x="9607" y="567"/>
                    <a:pt x="9341" y="1635"/>
                  </a:cubicBezTo>
                  <a:cubicBezTo>
                    <a:pt x="9107" y="2569"/>
                    <a:pt x="9040" y="4103"/>
                    <a:pt x="9074" y="6238"/>
                  </a:cubicBezTo>
                  <a:lnTo>
                    <a:pt x="9074" y="6371"/>
                  </a:lnTo>
                  <a:lnTo>
                    <a:pt x="12343" y="6371"/>
                  </a:lnTo>
                  <a:lnTo>
                    <a:pt x="12343" y="6238"/>
                  </a:lnTo>
                  <a:cubicBezTo>
                    <a:pt x="12443" y="4136"/>
                    <a:pt x="12409" y="2602"/>
                    <a:pt x="12209" y="1668"/>
                  </a:cubicBezTo>
                  <a:cubicBezTo>
                    <a:pt x="11942" y="567"/>
                    <a:pt x="11475" y="0"/>
                    <a:pt x="10775" y="0"/>
                  </a:cubicBezTo>
                  <a:close/>
                  <a:moveTo>
                    <a:pt x="1668" y="13710"/>
                  </a:moveTo>
                  <a:cubicBezTo>
                    <a:pt x="2169" y="13710"/>
                    <a:pt x="2569" y="14177"/>
                    <a:pt x="2803" y="15144"/>
                  </a:cubicBezTo>
                  <a:cubicBezTo>
                    <a:pt x="3003" y="16078"/>
                    <a:pt x="3103" y="17646"/>
                    <a:pt x="3036" y="19748"/>
                  </a:cubicBezTo>
                  <a:lnTo>
                    <a:pt x="401" y="19748"/>
                  </a:lnTo>
                  <a:cubicBezTo>
                    <a:pt x="301" y="17646"/>
                    <a:pt x="368" y="16112"/>
                    <a:pt x="534" y="15178"/>
                  </a:cubicBezTo>
                  <a:cubicBezTo>
                    <a:pt x="768" y="14177"/>
                    <a:pt x="1135" y="13710"/>
                    <a:pt x="1668" y="13710"/>
                  </a:cubicBezTo>
                  <a:close/>
                  <a:moveTo>
                    <a:pt x="1668" y="13376"/>
                  </a:moveTo>
                  <a:cubicBezTo>
                    <a:pt x="968" y="13376"/>
                    <a:pt x="501" y="13977"/>
                    <a:pt x="234" y="15111"/>
                  </a:cubicBezTo>
                  <a:cubicBezTo>
                    <a:pt x="34" y="16078"/>
                    <a:pt x="1" y="17713"/>
                    <a:pt x="67" y="19914"/>
                  </a:cubicBezTo>
                  <a:lnTo>
                    <a:pt x="101" y="20048"/>
                  </a:lnTo>
                  <a:lnTo>
                    <a:pt x="3370" y="20048"/>
                  </a:lnTo>
                  <a:lnTo>
                    <a:pt x="3370" y="19914"/>
                  </a:lnTo>
                  <a:cubicBezTo>
                    <a:pt x="3403" y="17679"/>
                    <a:pt x="3336" y="16078"/>
                    <a:pt x="3103" y="15078"/>
                  </a:cubicBezTo>
                  <a:cubicBezTo>
                    <a:pt x="2803" y="13943"/>
                    <a:pt x="2336" y="13376"/>
                    <a:pt x="1668" y="13376"/>
                  </a:cubicBezTo>
                  <a:close/>
                  <a:moveTo>
                    <a:pt x="10875" y="22750"/>
                  </a:moveTo>
                  <a:cubicBezTo>
                    <a:pt x="11409" y="22750"/>
                    <a:pt x="11776" y="23183"/>
                    <a:pt x="11976" y="24117"/>
                  </a:cubicBezTo>
                  <a:cubicBezTo>
                    <a:pt x="12176" y="25018"/>
                    <a:pt x="12243" y="26486"/>
                    <a:pt x="12143" y="28487"/>
                  </a:cubicBezTo>
                  <a:lnTo>
                    <a:pt x="9474" y="28487"/>
                  </a:lnTo>
                  <a:cubicBezTo>
                    <a:pt x="9441" y="26452"/>
                    <a:pt x="9541" y="25018"/>
                    <a:pt x="9741" y="24117"/>
                  </a:cubicBezTo>
                  <a:cubicBezTo>
                    <a:pt x="9974" y="23183"/>
                    <a:pt x="10341" y="22750"/>
                    <a:pt x="10875" y="22750"/>
                  </a:cubicBezTo>
                  <a:close/>
                  <a:moveTo>
                    <a:pt x="10842" y="22416"/>
                  </a:moveTo>
                  <a:cubicBezTo>
                    <a:pt x="10208" y="22416"/>
                    <a:pt x="9708" y="22950"/>
                    <a:pt x="9441" y="24051"/>
                  </a:cubicBezTo>
                  <a:cubicBezTo>
                    <a:pt x="9207" y="24985"/>
                    <a:pt x="9140" y="26519"/>
                    <a:pt x="9174" y="28621"/>
                  </a:cubicBezTo>
                  <a:lnTo>
                    <a:pt x="9174" y="28787"/>
                  </a:lnTo>
                  <a:lnTo>
                    <a:pt x="12443" y="28787"/>
                  </a:lnTo>
                  <a:lnTo>
                    <a:pt x="12443" y="28654"/>
                  </a:lnTo>
                  <a:cubicBezTo>
                    <a:pt x="12543" y="26552"/>
                    <a:pt x="12510" y="24985"/>
                    <a:pt x="12309" y="24051"/>
                  </a:cubicBezTo>
                  <a:cubicBezTo>
                    <a:pt x="12043" y="22983"/>
                    <a:pt x="11576" y="22416"/>
                    <a:pt x="10875" y="224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12691" y="4604998"/>
              <a:ext cx="69539" cy="46813"/>
            </a:xfrm>
            <a:custGeom>
              <a:avLst/>
              <a:gdLst/>
              <a:ahLst/>
              <a:cxnLst/>
              <a:rect l="l" t="t" r="r" b="b"/>
              <a:pathLst>
                <a:path w="1735" h="1168" extrusionOk="0">
                  <a:moveTo>
                    <a:pt x="1501" y="201"/>
                  </a:moveTo>
                  <a:cubicBezTo>
                    <a:pt x="1535" y="201"/>
                    <a:pt x="1535" y="234"/>
                    <a:pt x="1535" y="234"/>
                  </a:cubicBezTo>
                  <a:lnTo>
                    <a:pt x="1535" y="934"/>
                  </a:lnTo>
                  <a:cubicBezTo>
                    <a:pt x="1535" y="968"/>
                    <a:pt x="1535" y="968"/>
                    <a:pt x="1501" y="968"/>
                  </a:cubicBezTo>
                  <a:lnTo>
                    <a:pt x="234" y="968"/>
                  </a:lnTo>
                  <a:cubicBezTo>
                    <a:pt x="201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01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01" y="1168"/>
                  </a:lnTo>
                  <a:cubicBezTo>
                    <a:pt x="1635" y="1168"/>
                    <a:pt x="1735" y="1068"/>
                    <a:pt x="1735" y="934"/>
                  </a:cubicBezTo>
                  <a:lnTo>
                    <a:pt x="1735" y="234"/>
                  </a:lnTo>
                  <a:cubicBezTo>
                    <a:pt x="1735" y="100"/>
                    <a:pt x="1635" y="0"/>
                    <a:pt x="15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176375" y="4925878"/>
              <a:ext cx="69539" cy="46813"/>
            </a:xfrm>
            <a:custGeom>
              <a:avLst/>
              <a:gdLst/>
              <a:ahLst/>
              <a:cxnLst/>
              <a:rect l="l" t="t" r="r" b="b"/>
              <a:pathLst>
                <a:path w="1735" h="1168" extrusionOk="0">
                  <a:moveTo>
                    <a:pt x="1501" y="200"/>
                  </a:moveTo>
                  <a:cubicBezTo>
                    <a:pt x="1535" y="200"/>
                    <a:pt x="1535" y="200"/>
                    <a:pt x="1535" y="234"/>
                  </a:cubicBezTo>
                  <a:lnTo>
                    <a:pt x="1535" y="934"/>
                  </a:lnTo>
                  <a:cubicBezTo>
                    <a:pt x="1535" y="934"/>
                    <a:pt x="1535" y="967"/>
                    <a:pt x="1501" y="967"/>
                  </a:cubicBezTo>
                  <a:lnTo>
                    <a:pt x="234" y="967"/>
                  </a:lnTo>
                  <a:cubicBezTo>
                    <a:pt x="200" y="967"/>
                    <a:pt x="200" y="934"/>
                    <a:pt x="200" y="934"/>
                  </a:cubicBezTo>
                  <a:lnTo>
                    <a:pt x="200" y="234"/>
                  </a:lnTo>
                  <a:cubicBezTo>
                    <a:pt x="200" y="200"/>
                    <a:pt x="200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01" y="1168"/>
                  </a:lnTo>
                  <a:cubicBezTo>
                    <a:pt x="1635" y="1168"/>
                    <a:pt x="1735" y="1068"/>
                    <a:pt x="1735" y="934"/>
                  </a:cubicBezTo>
                  <a:lnTo>
                    <a:pt x="1735" y="234"/>
                  </a:lnTo>
                  <a:cubicBezTo>
                    <a:pt x="1735" y="100"/>
                    <a:pt x="1635" y="0"/>
                    <a:pt x="15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402306" y="4813574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35" y="200"/>
                    <a:pt x="1568" y="234"/>
                    <a:pt x="1568" y="234"/>
                  </a:cubicBezTo>
                  <a:lnTo>
                    <a:pt x="1568" y="934"/>
                  </a:lnTo>
                  <a:cubicBezTo>
                    <a:pt x="1568" y="967"/>
                    <a:pt x="1535" y="967"/>
                    <a:pt x="1535" y="967"/>
                  </a:cubicBezTo>
                  <a:lnTo>
                    <a:pt x="234" y="967"/>
                  </a:lnTo>
                  <a:cubicBezTo>
                    <a:pt x="234" y="967"/>
                    <a:pt x="201" y="967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1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340823" y="4354979"/>
              <a:ext cx="69539" cy="46854"/>
            </a:xfrm>
            <a:custGeom>
              <a:avLst/>
              <a:gdLst/>
              <a:ahLst/>
              <a:cxnLst/>
              <a:rect l="l" t="t" r="r" b="b"/>
              <a:pathLst>
                <a:path w="1735" h="1169" extrusionOk="0">
                  <a:moveTo>
                    <a:pt x="1501" y="201"/>
                  </a:moveTo>
                  <a:cubicBezTo>
                    <a:pt x="1534" y="201"/>
                    <a:pt x="1534" y="234"/>
                    <a:pt x="1534" y="234"/>
                  </a:cubicBezTo>
                  <a:lnTo>
                    <a:pt x="1534" y="935"/>
                  </a:lnTo>
                  <a:cubicBezTo>
                    <a:pt x="1534" y="968"/>
                    <a:pt x="1534" y="968"/>
                    <a:pt x="1501" y="968"/>
                  </a:cubicBezTo>
                  <a:lnTo>
                    <a:pt x="234" y="968"/>
                  </a:lnTo>
                  <a:cubicBezTo>
                    <a:pt x="200" y="968"/>
                    <a:pt x="200" y="968"/>
                    <a:pt x="200" y="935"/>
                  </a:cubicBezTo>
                  <a:lnTo>
                    <a:pt x="200" y="234"/>
                  </a:lnTo>
                  <a:cubicBezTo>
                    <a:pt x="200" y="234"/>
                    <a:pt x="200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01" y="1168"/>
                  </a:lnTo>
                  <a:cubicBezTo>
                    <a:pt x="1635" y="1168"/>
                    <a:pt x="1735" y="1068"/>
                    <a:pt x="1735" y="935"/>
                  </a:cubicBezTo>
                  <a:lnTo>
                    <a:pt x="1735" y="234"/>
                  </a:lnTo>
                  <a:cubicBezTo>
                    <a:pt x="1735" y="101"/>
                    <a:pt x="1635" y="1"/>
                    <a:pt x="15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002548" y="3849610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35" y="201"/>
                    <a:pt x="1568" y="201"/>
                    <a:pt x="1568" y="234"/>
                  </a:cubicBezTo>
                  <a:lnTo>
                    <a:pt x="1568" y="935"/>
                  </a:lnTo>
                  <a:cubicBezTo>
                    <a:pt x="1568" y="935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35"/>
                    <a:pt x="201" y="935"/>
                  </a:cubicBezTo>
                  <a:lnTo>
                    <a:pt x="201" y="234"/>
                  </a:lnTo>
                  <a:cubicBezTo>
                    <a:pt x="201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35" y="1168"/>
                  </a:lnTo>
                  <a:cubicBezTo>
                    <a:pt x="1669" y="1168"/>
                    <a:pt x="1769" y="1068"/>
                    <a:pt x="1769" y="935"/>
                  </a:cubicBezTo>
                  <a:lnTo>
                    <a:pt x="1769" y="234"/>
                  </a:lnTo>
                  <a:cubicBezTo>
                    <a:pt x="1769" y="101"/>
                    <a:pt x="1669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076095" y="3849610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35" y="201"/>
                    <a:pt x="1568" y="201"/>
                    <a:pt x="1568" y="234"/>
                  </a:cubicBezTo>
                  <a:lnTo>
                    <a:pt x="1568" y="935"/>
                  </a:lnTo>
                  <a:cubicBezTo>
                    <a:pt x="1568" y="935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0" y="935"/>
                    <a:pt x="200" y="935"/>
                  </a:cubicBezTo>
                  <a:lnTo>
                    <a:pt x="200" y="234"/>
                  </a:lnTo>
                  <a:cubicBezTo>
                    <a:pt x="200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68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045354" y="3793458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35" y="201"/>
                    <a:pt x="1535" y="234"/>
                    <a:pt x="1535" y="234"/>
                  </a:cubicBezTo>
                  <a:lnTo>
                    <a:pt x="1535" y="935"/>
                  </a:lnTo>
                  <a:cubicBezTo>
                    <a:pt x="1535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00" y="968"/>
                    <a:pt x="200" y="968"/>
                    <a:pt x="200" y="935"/>
                  </a:cubicBezTo>
                  <a:lnTo>
                    <a:pt x="200" y="234"/>
                  </a:lnTo>
                  <a:cubicBezTo>
                    <a:pt x="200" y="234"/>
                    <a:pt x="200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35" y="1168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35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363549" y="3284081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1"/>
                  </a:moveTo>
                  <a:cubicBezTo>
                    <a:pt x="1535" y="201"/>
                    <a:pt x="1568" y="234"/>
                    <a:pt x="1568" y="234"/>
                  </a:cubicBezTo>
                  <a:lnTo>
                    <a:pt x="1568" y="934"/>
                  </a:lnTo>
                  <a:cubicBezTo>
                    <a:pt x="1568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0" y="968"/>
                    <a:pt x="200" y="934"/>
                  </a:cubicBezTo>
                  <a:lnTo>
                    <a:pt x="200" y="234"/>
                  </a:lnTo>
                  <a:cubicBezTo>
                    <a:pt x="200" y="234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1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1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85994" y="3284081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1"/>
                  </a:moveTo>
                  <a:cubicBezTo>
                    <a:pt x="1535" y="201"/>
                    <a:pt x="1535" y="234"/>
                    <a:pt x="1535" y="234"/>
                  </a:cubicBezTo>
                  <a:lnTo>
                    <a:pt x="1535" y="934"/>
                  </a:lnTo>
                  <a:cubicBezTo>
                    <a:pt x="1535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1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1"/>
                    <a:pt x="1635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102828" y="4925878"/>
              <a:ext cx="69579" cy="46813"/>
            </a:xfrm>
            <a:custGeom>
              <a:avLst/>
              <a:gdLst/>
              <a:ahLst/>
              <a:cxnLst/>
              <a:rect l="l" t="t" r="r" b="b"/>
              <a:pathLst>
                <a:path w="1736" h="1168" extrusionOk="0">
                  <a:moveTo>
                    <a:pt x="1502" y="200"/>
                  </a:moveTo>
                  <a:cubicBezTo>
                    <a:pt x="1535" y="200"/>
                    <a:pt x="1535" y="200"/>
                    <a:pt x="1535" y="234"/>
                  </a:cubicBezTo>
                  <a:lnTo>
                    <a:pt x="1535" y="934"/>
                  </a:lnTo>
                  <a:cubicBezTo>
                    <a:pt x="1535" y="934"/>
                    <a:pt x="1535" y="967"/>
                    <a:pt x="1502" y="967"/>
                  </a:cubicBezTo>
                  <a:lnTo>
                    <a:pt x="234" y="967"/>
                  </a:lnTo>
                  <a:cubicBezTo>
                    <a:pt x="201" y="967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0"/>
                    <a:pt x="201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1" y="1168"/>
                    <a:pt x="234" y="1168"/>
                  </a:cubicBezTo>
                  <a:lnTo>
                    <a:pt x="1502" y="1168"/>
                  </a:lnTo>
                  <a:cubicBezTo>
                    <a:pt x="1635" y="1168"/>
                    <a:pt x="1735" y="1068"/>
                    <a:pt x="1735" y="934"/>
                  </a:cubicBezTo>
                  <a:lnTo>
                    <a:pt x="1735" y="234"/>
                  </a:lnTo>
                  <a:cubicBezTo>
                    <a:pt x="1735" y="100"/>
                    <a:pt x="1635" y="0"/>
                    <a:pt x="1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144271" y="5002070"/>
              <a:ext cx="70902" cy="48176"/>
            </a:xfrm>
            <a:custGeom>
              <a:avLst/>
              <a:gdLst/>
              <a:ahLst/>
              <a:cxnLst/>
              <a:rect l="l" t="t" r="r" b="b"/>
              <a:pathLst>
                <a:path w="1769" h="1202" extrusionOk="0">
                  <a:moveTo>
                    <a:pt x="1535" y="201"/>
                  </a:moveTo>
                  <a:cubicBezTo>
                    <a:pt x="1535" y="201"/>
                    <a:pt x="1568" y="234"/>
                    <a:pt x="1568" y="234"/>
                  </a:cubicBezTo>
                  <a:lnTo>
                    <a:pt x="1568" y="934"/>
                  </a:lnTo>
                  <a:cubicBezTo>
                    <a:pt x="1568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1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201"/>
                    <a:pt x="234" y="1201"/>
                  </a:cubicBezTo>
                  <a:lnTo>
                    <a:pt x="1535" y="1201"/>
                  </a:lnTo>
                  <a:cubicBezTo>
                    <a:pt x="1668" y="1201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1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1971" y="4407123"/>
              <a:ext cx="56192" cy="46854"/>
            </a:xfrm>
            <a:custGeom>
              <a:avLst/>
              <a:gdLst/>
              <a:ahLst/>
              <a:cxnLst/>
              <a:rect l="l" t="t" r="r" b="b"/>
              <a:pathLst>
                <a:path w="1402" h="1169" extrusionOk="0">
                  <a:moveTo>
                    <a:pt x="1135" y="201"/>
                  </a:moveTo>
                  <a:cubicBezTo>
                    <a:pt x="1168" y="201"/>
                    <a:pt x="1168" y="201"/>
                    <a:pt x="1168" y="234"/>
                  </a:cubicBezTo>
                  <a:lnTo>
                    <a:pt x="1168" y="935"/>
                  </a:lnTo>
                  <a:cubicBezTo>
                    <a:pt x="1168" y="935"/>
                    <a:pt x="1168" y="968"/>
                    <a:pt x="1135" y="968"/>
                  </a:cubicBezTo>
                  <a:lnTo>
                    <a:pt x="234" y="968"/>
                  </a:lnTo>
                  <a:cubicBezTo>
                    <a:pt x="234" y="968"/>
                    <a:pt x="201" y="935"/>
                    <a:pt x="201" y="935"/>
                  </a:cubicBezTo>
                  <a:lnTo>
                    <a:pt x="201" y="234"/>
                  </a:lnTo>
                  <a:cubicBezTo>
                    <a:pt x="201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402" y="1068"/>
                    <a:pt x="1402" y="935"/>
                  </a:cubicBezTo>
                  <a:lnTo>
                    <a:pt x="1402" y="234"/>
                  </a:lnTo>
                  <a:cubicBezTo>
                    <a:pt x="1402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04433" y="4813574"/>
              <a:ext cx="70861" cy="46813"/>
            </a:xfrm>
            <a:custGeom>
              <a:avLst/>
              <a:gdLst/>
              <a:ahLst/>
              <a:cxnLst/>
              <a:rect l="l" t="t" r="r" b="b"/>
              <a:pathLst>
                <a:path w="1768" h="1168" extrusionOk="0">
                  <a:moveTo>
                    <a:pt x="1534" y="200"/>
                  </a:moveTo>
                  <a:cubicBezTo>
                    <a:pt x="1534" y="200"/>
                    <a:pt x="1568" y="234"/>
                    <a:pt x="1568" y="234"/>
                  </a:cubicBezTo>
                  <a:lnTo>
                    <a:pt x="1568" y="934"/>
                  </a:lnTo>
                  <a:cubicBezTo>
                    <a:pt x="1568" y="967"/>
                    <a:pt x="1534" y="967"/>
                    <a:pt x="1534" y="967"/>
                  </a:cubicBezTo>
                  <a:lnTo>
                    <a:pt x="234" y="967"/>
                  </a:lnTo>
                  <a:cubicBezTo>
                    <a:pt x="234" y="967"/>
                    <a:pt x="234" y="967"/>
                    <a:pt x="234" y="934"/>
                  </a:cubicBezTo>
                  <a:lnTo>
                    <a:pt x="234" y="234"/>
                  </a:lnTo>
                  <a:cubicBezTo>
                    <a:pt x="234" y="234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33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33" y="1168"/>
                    <a:pt x="234" y="1168"/>
                  </a:cubicBezTo>
                  <a:lnTo>
                    <a:pt x="1534" y="1168"/>
                  </a:lnTo>
                  <a:cubicBezTo>
                    <a:pt x="1668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68" y="0"/>
                    <a:pt x="15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780625" y="4813574"/>
              <a:ext cx="69539" cy="46813"/>
            </a:xfrm>
            <a:custGeom>
              <a:avLst/>
              <a:gdLst/>
              <a:ahLst/>
              <a:cxnLst/>
              <a:rect l="l" t="t" r="r" b="b"/>
              <a:pathLst>
                <a:path w="1735" h="1168" extrusionOk="0">
                  <a:moveTo>
                    <a:pt x="1501" y="200"/>
                  </a:moveTo>
                  <a:cubicBezTo>
                    <a:pt x="1535" y="200"/>
                    <a:pt x="1535" y="234"/>
                    <a:pt x="1535" y="234"/>
                  </a:cubicBezTo>
                  <a:lnTo>
                    <a:pt x="1535" y="934"/>
                  </a:lnTo>
                  <a:cubicBezTo>
                    <a:pt x="1535" y="967"/>
                    <a:pt x="1535" y="967"/>
                    <a:pt x="1501" y="967"/>
                  </a:cubicBezTo>
                  <a:lnTo>
                    <a:pt x="234" y="967"/>
                  </a:lnTo>
                  <a:cubicBezTo>
                    <a:pt x="201" y="967"/>
                    <a:pt x="201" y="967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01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01" y="1168"/>
                  </a:lnTo>
                  <a:cubicBezTo>
                    <a:pt x="1635" y="1168"/>
                    <a:pt x="1735" y="1068"/>
                    <a:pt x="1735" y="934"/>
                  </a:cubicBezTo>
                  <a:lnTo>
                    <a:pt x="1735" y="234"/>
                  </a:lnTo>
                  <a:cubicBezTo>
                    <a:pt x="1735" y="100"/>
                    <a:pt x="1635" y="0"/>
                    <a:pt x="15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48521" y="4864355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35" y="201"/>
                    <a:pt x="1569" y="201"/>
                    <a:pt x="1569" y="234"/>
                  </a:cubicBezTo>
                  <a:lnTo>
                    <a:pt x="1569" y="935"/>
                  </a:lnTo>
                  <a:cubicBezTo>
                    <a:pt x="1569" y="935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34" y="935"/>
                    <a:pt x="234" y="935"/>
                  </a:cubicBezTo>
                  <a:lnTo>
                    <a:pt x="234" y="234"/>
                  </a:lnTo>
                  <a:cubicBezTo>
                    <a:pt x="234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34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34" y="1168"/>
                    <a:pt x="234" y="1168"/>
                  </a:cubicBezTo>
                  <a:lnTo>
                    <a:pt x="1535" y="1168"/>
                  </a:lnTo>
                  <a:cubicBezTo>
                    <a:pt x="1669" y="1168"/>
                    <a:pt x="1769" y="1068"/>
                    <a:pt x="1769" y="935"/>
                  </a:cubicBezTo>
                  <a:lnTo>
                    <a:pt x="1769" y="234"/>
                  </a:lnTo>
                  <a:cubicBezTo>
                    <a:pt x="1769" y="101"/>
                    <a:pt x="1669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22068" y="4864355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35" y="201"/>
                    <a:pt x="1568" y="201"/>
                    <a:pt x="1568" y="234"/>
                  </a:cubicBezTo>
                  <a:lnTo>
                    <a:pt x="1568" y="935"/>
                  </a:lnTo>
                  <a:cubicBezTo>
                    <a:pt x="1568" y="935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34" y="935"/>
                    <a:pt x="234" y="935"/>
                  </a:cubicBezTo>
                  <a:lnTo>
                    <a:pt x="234" y="234"/>
                  </a:lnTo>
                  <a:cubicBezTo>
                    <a:pt x="234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1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68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346154" y="5092972"/>
              <a:ext cx="70902" cy="48176"/>
            </a:xfrm>
            <a:custGeom>
              <a:avLst/>
              <a:gdLst/>
              <a:ahLst/>
              <a:cxnLst/>
              <a:rect l="l" t="t" r="r" b="b"/>
              <a:pathLst>
                <a:path w="1769" h="1202" extrusionOk="0">
                  <a:moveTo>
                    <a:pt x="1535" y="234"/>
                  </a:moveTo>
                  <a:lnTo>
                    <a:pt x="1535" y="968"/>
                  </a:lnTo>
                  <a:lnTo>
                    <a:pt x="201" y="968"/>
                  </a:lnTo>
                  <a:lnTo>
                    <a:pt x="201" y="234"/>
                  </a:lnTo>
                  <a:close/>
                  <a:moveTo>
                    <a:pt x="234" y="1"/>
                  </a:moveTo>
                  <a:cubicBezTo>
                    <a:pt x="101" y="1"/>
                    <a:pt x="0" y="134"/>
                    <a:pt x="0" y="268"/>
                  </a:cubicBezTo>
                  <a:lnTo>
                    <a:pt x="0" y="968"/>
                  </a:lnTo>
                  <a:cubicBezTo>
                    <a:pt x="0" y="1102"/>
                    <a:pt x="101" y="1202"/>
                    <a:pt x="234" y="1202"/>
                  </a:cubicBezTo>
                  <a:lnTo>
                    <a:pt x="1535" y="1202"/>
                  </a:lnTo>
                  <a:cubicBezTo>
                    <a:pt x="1668" y="1202"/>
                    <a:pt x="1768" y="1102"/>
                    <a:pt x="1768" y="968"/>
                  </a:cubicBezTo>
                  <a:lnTo>
                    <a:pt x="1768" y="268"/>
                  </a:lnTo>
                  <a:cubicBezTo>
                    <a:pt x="1768" y="134"/>
                    <a:pt x="1668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308719" y="4566240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68" y="200"/>
                    <a:pt x="1568" y="234"/>
                    <a:pt x="1568" y="234"/>
                  </a:cubicBezTo>
                  <a:lnTo>
                    <a:pt x="1568" y="934"/>
                  </a:lnTo>
                  <a:cubicBezTo>
                    <a:pt x="1568" y="967"/>
                    <a:pt x="1568" y="967"/>
                    <a:pt x="1535" y="967"/>
                  </a:cubicBezTo>
                  <a:lnTo>
                    <a:pt x="267" y="967"/>
                  </a:lnTo>
                  <a:cubicBezTo>
                    <a:pt x="234" y="967"/>
                    <a:pt x="234" y="967"/>
                    <a:pt x="234" y="934"/>
                  </a:cubicBezTo>
                  <a:lnTo>
                    <a:pt x="234" y="234"/>
                  </a:lnTo>
                  <a:cubicBezTo>
                    <a:pt x="234" y="234"/>
                    <a:pt x="234" y="200"/>
                    <a:pt x="267" y="200"/>
                  </a:cubicBezTo>
                  <a:close/>
                  <a:moveTo>
                    <a:pt x="267" y="0"/>
                  </a:moveTo>
                  <a:cubicBezTo>
                    <a:pt x="134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7"/>
                    <a:pt x="134" y="1168"/>
                    <a:pt x="267" y="1168"/>
                  </a:cubicBezTo>
                  <a:lnTo>
                    <a:pt x="1535" y="1168"/>
                  </a:lnTo>
                  <a:cubicBezTo>
                    <a:pt x="1668" y="1168"/>
                    <a:pt x="1768" y="1067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407637" y="5125076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35" y="200"/>
                    <a:pt x="1569" y="200"/>
                    <a:pt x="1569" y="234"/>
                  </a:cubicBezTo>
                  <a:lnTo>
                    <a:pt x="1569" y="934"/>
                  </a:lnTo>
                  <a:cubicBezTo>
                    <a:pt x="1569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00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35" y="1168"/>
                  </a:lnTo>
                  <a:cubicBezTo>
                    <a:pt x="1669" y="1168"/>
                    <a:pt x="1769" y="1068"/>
                    <a:pt x="1769" y="934"/>
                  </a:cubicBezTo>
                  <a:lnTo>
                    <a:pt x="1769" y="234"/>
                  </a:lnTo>
                  <a:cubicBezTo>
                    <a:pt x="1769" y="100"/>
                    <a:pt x="1669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354170" y="5131769"/>
              <a:ext cx="54870" cy="48136"/>
            </a:xfrm>
            <a:custGeom>
              <a:avLst/>
              <a:gdLst/>
              <a:ahLst/>
              <a:cxnLst/>
              <a:rect l="l" t="t" r="r" b="b"/>
              <a:pathLst>
                <a:path w="1369" h="1201" extrusionOk="0">
                  <a:moveTo>
                    <a:pt x="1135" y="234"/>
                  </a:moveTo>
                  <a:cubicBezTo>
                    <a:pt x="1135" y="234"/>
                    <a:pt x="1168" y="234"/>
                    <a:pt x="1168" y="267"/>
                  </a:cubicBezTo>
                  <a:lnTo>
                    <a:pt x="1168" y="967"/>
                  </a:lnTo>
                  <a:cubicBezTo>
                    <a:pt x="1168" y="967"/>
                    <a:pt x="1135" y="1001"/>
                    <a:pt x="1135" y="1001"/>
                  </a:cubicBezTo>
                  <a:lnTo>
                    <a:pt x="234" y="1001"/>
                  </a:lnTo>
                  <a:cubicBezTo>
                    <a:pt x="201" y="1001"/>
                    <a:pt x="201" y="967"/>
                    <a:pt x="201" y="967"/>
                  </a:cubicBezTo>
                  <a:lnTo>
                    <a:pt x="201" y="267"/>
                  </a:lnTo>
                  <a:cubicBezTo>
                    <a:pt x="201" y="234"/>
                    <a:pt x="201" y="234"/>
                    <a:pt x="234" y="234"/>
                  </a:cubicBezTo>
                  <a:close/>
                  <a:moveTo>
                    <a:pt x="234" y="0"/>
                  </a:moveTo>
                  <a:cubicBezTo>
                    <a:pt x="101" y="0"/>
                    <a:pt x="1" y="134"/>
                    <a:pt x="1" y="267"/>
                  </a:cubicBezTo>
                  <a:lnTo>
                    <a:pt x="1" y="967"/>
                  </a:lnTo>
                  <a:cubicBezTo>
                    <a:pt x="1" y="1101"/>
                    <a:pt x="101" y="1201"/>
                    <a:pt x="234" y="1201"/>
                  </a:cubicBezTo>
                  <a:lnTo>
                    <a:pt x="1135" y="1201"/>
                  </a:lnTo>
                  <a:cubicBezTo>
                    <a:pt x="1268" y="1201"/>
                    <a:pt x="1368" y="1101"/>
                    <a:pt x="1368" y="967"/>
                  </a:cubicBezTo>
                  <a:lnTo>
                    <a:pt x="1368" y="267"/>
                  </a:lnTo>
                  <a:cubicBezTo>
                    <a:pt x="1368" y="134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65115" y="4400429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35" y="201"/>
                    <a:pt x="1568" y="234"/>
                    <a:pt x="1568" y="234"/>
                  </a:cubicBezTo>
                  <a:lnTo>
                    <a:pt x="1568" y="935"/>
                  </a:lnTo>
                  <a:cubicBezTo>
                    <a:pt x="1568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34" y="968"/>
                    <a:pt x="234" y="935"/>
                  </a:cubicBezTo>
                  <a:lnTo>
                    <a:pt x="234" y="234"/>
                  </a:lnTo>
                  <a:cubicBezTo>
                    <a:pt x="234" y="234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34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34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68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527921" y="3961914"/>
              <a:ext cx="70902" cy="48176"/>
            </a:xfrm>
            <a:custGeom>
              <a:avLst/>
              <a:gdLst/>
              <a:ahLst/>
              <a:cxnLst/>
              <a:rect l="l" t="t" r="r" b="b"/>
              <a:pathLst>
                <a:path w="1769" h="1202" extrusionOk="0">
                  <a:moveTo>
                    <a:pt x="1535" y="234"/>
                  </a:moveTo>
                  <a:lnTo>
                    <a:pt x="1535" y="935"/>
                  </a:lnTo>
                  <a:cubicBezTo>
                    <a:pt x="1535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5"/>
                  </a:cubicBezTo>
                  <a:lnTo>
                    <a:pt x="201" y="234"/>
                  </a:ln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68"/>
                  </a:lnTo>
                  <a:cubicBezTo>
                    <a:pt x="1" y="1068"/>
                    <a:pt x="101" y="1201"/>
                    <a:pt x="234" y="1201"/>
                  </a:cubicBezTo>
                  <a:lnTo>
                    <a:pt x="1535" y="1201"/>
                  </a:lnTo>
                  <a:cubicBezTo>
                    <a:pt x="1635" y="1201"/>
                    <a:pt x="1769" y="1068"/>
                    <a:pt x="1769" y="968"/>
                  </a:cubicBezTo>
                  <a:lnTo>
                    <a:pt x="1769" y="234"/>
                  </a:lnTo>
                  <a:cubicBezTo>
                    <a:pt x="1769" y="101"/>
                    <a:pt x="1635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439705" y="4447243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35" y="200"/>
                    <a:pt x="1568" y="200"/>
                    <a:pt x="1568" y="234"/>
                  </a:cubicBezTo>
                  <a:lnTo>
                    <a:pt x="1568" y="934"/>
                  </a:lnTo>
                  <a:cubicBezTo>
                    <a:pt x="1568" y="934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0" y="934"/>
                    <a:pt x="200" y="934"/>
                  </a:cubicBezTo>
                  <a:lnTo>
                    <a:pt x="200" y="234"/>
                  </a:lnTo>
                  <a:cubicBezTo>
                    <a:pt x="200" y="200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497179" y="5131769"/>
              <a:ext cx="69579" cy="48136"/>
            </a:xfrm>
            <a:custGeom>
              <a:avLst/>
              <a:gdLst/>
              <a:ahLst/>
              <a:cxnLst/>
              <a:rect l="l" t="t" r="r" b="b"/>
              <a:pathLst>
                <a:path w="1736" h="1201" extrusionOk="0">
                  <a:moveTo>
                    <a:pt x="1502" y="234"/>
                  </a:moveTo>
                  <a:cubicBezTo>
                    <a:pt x="1535" y="234"/>
                    <a:pt x="1535" y="234"/>
                    <a:pt x="1535" y="267"/>
                  </a:cubicBezTo>
                  <a:lnTo>
                    <a:pt x="1535" y="967"/>
                  </a:lnTo>
                  <a:cubicBezTo>
                    <a:pt x="1535" y="967"/>
                    <a:pt x="1535" y="1001"/>
                    <a:pt x="1502" y="1001"/>
                  </a:cubicBezTo>
                  <a:lnTo>
                    <a:pt x="234" y="1001"/>
                  </a:lnTo>
                  <a:cubicBezTo>
                    <a:pt x="201" y="1001"/>
                    <a:pt x="201" y="967"/>
                    <a:pt x="201" y="967"/>
                  </a:cubicBezTo>
                  <a:lnTo>
                    <a:pt x="201" y="267"/>
                  </a:lnTo>
                  <a:cubicBezTo>
                    <a:pt x="201" y="234"/>
                    <a:pt x="201" y="234"/>
                    <a:pt x="234" y="234"/>
                  </a:cubicBezTo>
                  <a:close/>
                  <a:moveTo>
                    <a:pt x="234" y="0"/>
                  </a:moveTo>
                  <a:cubicBezTo>
                    <a:pt x="101" y="0"/>
                    <a:pt x="1" y="134"/>
                    <a:pt x="1" y="267"/>
                  </a:cubicBezTo>
                  <a:lnTo>
                    <a:pt x="1" y="967"/>
                  </a:lnTo>
                  <a:cubicBezTo>
                    <a:pt x="1" y="1101"/>
                    <a:pt x="101" y="1201"/>
                    <a:pt x="234" y="1201"/>
                  </a:cubicBezTo>
                  <a:lnTo>
                    <a:pt x="1502" y="1201"/>
                  </a:lnTo>
                  <a:cubicBezTo>
                    <a:pt x="1635" y="1201"/>
                    <a:pt x="1735" y="1101"/>
                    <a:pt x="1735" y="967"/>
                  </a:cubicBezTo>
                  <a:lnTo>
                    <a:pt x="1735" y="267"/>
                  </a:lnTo>
                  <a:cubicBezTo>
                    <a:pt x="1735" y="134"/>
                    <a:pt x="1635" y="0"/>
                    <a:pt x="1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54134" y="5301548"/>
              <a:ext cx="70902" cy="48176"/>
            </a:xfrm>
            <a:custGeom>
              <a:avLst/>
              <a:gdLst/>
              <a:ahLst/>
              <a:cxnLst/>
              <a:rect l="l" t="t" r="r" b="b"/>
              <a:pathLst>
                <a:path w="1769" h="1202" extrusionOk="0">
                  <a:moveTo>
                    <a:pt x="1568" y="234"/>
                  </a:moveTo>
                  <a:lnTo>
                    <a:pt x="1568" y="934"/>
                  </a:lnTo>
                  <a:cubicBezTo>
                    <a:pt x="1568" y="968"/>
                    <a:pt x="1568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34" y="968"/>
                    <a:pt x="234" y="934"/>
                  </a:cubicBezTo>
                  <a:lnTo>
                    <a:pt x="234" y="234"/>
                  </a:lnTo>
                  <a:close/>
                  <a:moveTo>
                    <a:pt x="234" y="0"/>
                  </a:moveTo>
                  <a:cubicBezTo>
                    <a:pt x="134" y="0"/>
                    <a:pt x="0" y="101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34" y="1201"/>
                    <a:pt x="234" y="1201"/>
                  </a:cubicBezTo>
                  <a:lnTo>
                    <a:pt x="1535" y="1201"/>
                  </a:lnTo>
                  <a:cubicBezTo>
                    <a:pt x="1668" y="1201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1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34334" y="5301548"/>
              <a:ext cx="70902" cy="48176"/>
            </a:xfrm>
            <a:custGeom>
              <a:avLst/>
              <a:gdLst/>
              <a:ahLst/>
              <a:cxnLst/>
              <a:rect l="l" t="t" r="r" b="b"/>
              <a:pathLst>
                <a:path w="1769" h="1202" extrusionOk="0">
                  <a:moveTo>
                    <a:pt x="1569" y="234"/>
                  </a:moveTo>
                  <a:lnTo>
                    <a:pt x="1569" y="934"/>
                  </a:lnTo>
                  <a:cubicBezTo>
                    <a:pt x="1569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4"/>
                  </a:cubicBezTo>
                  <a:lnTo>
                    <a:pt x="201" y="234"/>
                  </a:lnTo>
                  <a:close/>
                  <a:moveTo>
                    <a:pt x="234" y="0"/>
                  </a:moveTo>
                  <a:cubicBezTo>
                    <a:pt x="101" y="0"/>
                    <a:pt x="1" y="101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201"/>
                    <a:pt x="234" y="1201"/>
                  </a:cubicBezTo>
                  <a:lnTo>
                    <a:pt x="1535" y="1201"/>
                  </a:lnTo>
                  <a:cubicBezTo>
                    <a:pt x="1669" y="1201"/>
                    <a:pt x="1769" y="1068"/>
                    <a:pt x="1769" y="934"/>
                  </a:cubicBezTo>
                  <a:lnTo>
                    <a:pt x="1769" y="234"/>
                  </a:lnTo>
                  <a:cubicBezTo>
                    <a:pt x="1769" y="101"/>
                    <a:pt x="1669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86238" y="4453936"/>
              <a:ext cx="54829" cy="48136"/>
            </a:xfrm>
            <a:custGeom>
              <a:avLst/>
              <a:gdLst/>
              <a:ahLst/>
              <a:cxnLst/>
              <a:rect l="l" t="t" r="r" b="b"/>
              <a:pathLst>
                <a:path w="1368" h="1201" extrusionOk="0">
                  <a:moveTo>
                    <a:pt x="1134" y="200"/>
                  </a:moveTo>
                  <a:cubicBezTo>
                    <a:pt x="1134" y="200"/>
                    <a:pt x="1168" y="234"/>
                    <a:pt x="1168" y="234"/>
                  </a:cubicBezTo>
                  <a:lnTo>
                    <a:pt x="1168" y="934"/>
                  </a:lnTo>
                  <a:cubicBezTo>
                    <a:pt x="1168" y="967"/>
                    <a:pt x="1134" y="967"/>
                    <a:pt x="1134" y="967"/>
                  </a:cubicBezTo>
                  <a:lnTo>
                    <a:pt x="234" y="967"/>
                  </a:lnTo>
                  <a:cubicBezTo>
                    <a:pt x="200" y="967"/>
                    <a:pt x="200" y="967"/>
                    <a:pt x="200" y="934"/>
                  </a:cubicBezTo>
                  <a:lnTo>
                    <a:pt x="200" y="234"/>
                  </a:lnTo>
                  <a:cubicBezTo>
                    <a:pt x="200" y="234"/>
                    <a:pt x="200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7"/>
                    <a:pt x="100" y="1201"/>
                    <a:pt x="234" y="1201"/>
                  </a:cubicBezTo>
                  <a:lnTo>
                    <a:pt x="1134" y="1201"/>
                  </a:lnTo>
                  <a:cubicBezTo>
                    <a:pt x="1268" y="1201"/>
                    <a:pt x="1368" y="1067"/>
                    <a:pt x="1368" y="934"/>
                  </a:cubicBezTo>
                  <a:lnTo>
                    <a:pt x="1368" y="234"/>
                  </a:lnTo>
                  <a:cubicBezTo>
                    <a:pt x="1368" y="100"/>
                    <a:pt x="1268" y="0"/>
                    <a:pt x="11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54172" y="5104996"/>
              <a:ext cx="54829" cy="48176"/>
            </a:xfrm>
            <a:custGeom>
              <a:avLst/>
              <a:gdLst/>
              <a:ahLst/>
              <a:cxnLst/>
              <a:rect l="l" t="t" r="r" b="b"/>
              <a:pathLst>
                <a:path w="1368" h="1202" extrusionOk="0">
                  <a:moveTo>
                    <a:pt x="1134" y="234"/>
                  </a:moveTo>
                  <a:cubicBezTo>
                    <a:pt x="1134" y="234"/>
                    <a:pt x="1168" y="234"/>
                    <a:pt x="1168" y="268"/>
                  </a:cubicBezTo>
                  <a:lnTo>
                    <a:pt x="1168" y="968"/>
                  </a:lnTo>
                  <a:lnTo>
                    <a:pt x="200" y="968"/>
                  </a:lnTo>
                  <a:lnTo>
                    <a:pt x="200" y="234"/>
                  </a:lnTo>
                  <a:close/>
                  <a:moveTo>
                    <a:pt x="234" y="1"/>
                  </a:moveTo>
                  <a:cubicBezTo>
                    <a:pt x="100" y="1"/>
                    <a:pt x="0" y="134"/>
                    <a:pt x="0" y="268"/>
                  </a:cubicBezTo>
                  <a:lnTo>
                    <a:pt x="0" y="968"/>
                  </a:lnTo>
                  <a:cubicBezTo>
                    <a:pt x="0" y="1102"/>
                    <a:pt x="100" y="1202"/>
                    <a:pt x="234" y="1202"/>
                  </a:cubicBezTo>
                  <a:lnTo>
                    <a:pt x="1134" y="1202"/>
                  </a:lnTo>
                  <a:cubicBezTo>
                    <a:pt x="1268" y="1202"/>
                    <a:pt x="1368" y="1102"/>
                    <a:pt x="1368" y="968"/>
                  </a:cubicBezTo>
                  <a:lnTo>
                    <a:pt x="1368" y="268"/>
                  </a:lnTo>
                  <a:cubicBezTo>
                    <a:pt x="1368" y="134"/>
                    <a:pt x="1268" y="1"/>
                    <a:pt x="11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906276" y="5104996"/>
              <a:ext cx="54870" cy="48176"/>
            </a:xfrm>
            <a:custGeom>
              <a:avLst/>
              <a:gdLst/>
              <a:ahLst/>
              <a:cxnLst/>
              <a:rect l="l" t="t" r="r" b="b"/>
              <a:pathLst>
                <a:path w="1369" h="1202" extrusionOk="0">
                  <a:moveTo>
                    <a:pt x="1135" y="234"/>
                  </a:moveTo>
                  <a:cubicBezTo>
                    <a:pt x="1168" y="234"/>
                    <a:pt x="1168" y="234"/>
                    <a:pt x="1168" y="268"/>
                  </a:cubicBezTo>
                  <a:lnTo>
                    <a:pt x="1168" y="968"/>
                  </a:lnTo>
                  <a:lnTo>
                    <a:pt x="201" y="968"/>
                  </a:lnTo>
                  <a:lnTo>
                    <a:pt x="201" y="234"/>
                  </a:lnTo>
                  <a:close/>
                  <a:moveTo>
                    <a:pt x="234" y="1"/>
                  </a:moveTo>
                  <a:cubicBezTo>
                    <a:pt x="101" y="1"/>
                    <a:pt x="1" y="134"/>
                    <a:pt x="1" y="268"/>
                  </a:cubicBezTo>
                  <a:lnTo>
                    <a:pt x="1" y="968"/>
                  </a:lnTo>
                  <a:cubicBezTo>
                    <a:pt x="1" y="1102"/>
                    <a:pt x="101" y="1202"/>
                    <a:pt x="234" y="1202"/>
                  </a:cubicBezTo>
                  <a:lnTo>
                    <a:pt x="1135" y="1202"/>
                  </a:lnTo>
                  <a:cubicBezTo>
                    <a:pt x="1269" y="1202"/>
                    <a:pt x="1369" y="1102"/>
                    <a:pt x="1369" y="968"/>
                  </a:cubicBezTo>
                  <a:lnTo>
                    <a:pt x="1369" y="268"/>
                  </a:lnTo>
                  <a:cubicBezTo>
                    <a:pt x="1369" y="134"/>
                    <a:pt x="1269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76897" y="5060908"/>
              <a:ext cx="54829" cy="48176"/>
            </a:xfrm>
            <a:custGeom>
              <a:avLst/>
              <a:gdLst/>
              <a:ahLst/>
              <a:cxnLst/>
              <a:rect l="l" t="t" r="r" b="b"/>
              <a:pathLst>
                <a:path w="1368" h="1202" extrusionOk="0">
                  <a:moveTo>
                    <a:pt x="1134" y="234"/>
                  </a:moveTo>
                  <a:cubicBezTo>
                    <a:pt x="1168" y="234"/>
                    <a:pt x="1168" y="234"/>
                    <a:pt x="1168" y="267"/>
                  </a:cubicBezTo>
                  <a:lnTo>
                    <a:pt x="1168" y="968"/>
                  </a:lnTo>
                  <a:cubicBezTo>
                    <a:pt x="1168" y="968"/>
                    <a:pt x="1168" y="1001"/>
                    <a:pt x="1134" y="1001"/>
                  </a:cubicBezTo>
                  <a:lnTo>
                    <a:pt x="234" y="1001"/>
                  </a:lnTo>
                  <a:cubicBezTo>
                    <a:pt x="234" y="1001"/>
                    <a:pt x="200" y="968"/>
                    <a:pt x="200" y="968"/>
                  </a:cubicBezTo>
                  <a:lnTo>
                    <a:pt x="200" y="267"/>
                  </a:lnTo>
                  <a:cubicBezTo>
                    <a:pt x="200" y="234"/>
                    <a:pt x="234" y="234"/>
                    <a:pt x="234" y="234"/>
                  </a:cubicBezTo>
                  <a:close/>
                  <a:moveTo>
                    <a:pt x="234" y="0"/>
                  </a:moveTo>
                  <a:cubicBezTo>
                    <a:pt x="100" y="0"/>
                    <a:pt x="0" y="134"/>
                    <a:pt x="0" y="267"/>
                  </a:cubicBezTo>
                  <a:lnTo>
                    <a:pt x="0" y="968"/>
                  </a:lnTo>
                  <a:cubicBezTo>
                    <a:pt x="0" y="1101"/>
                    <a:pt x="100" y="1201"/>
                    <a:pt x="234" y="1201"/>
                  </a:cubicBezTo>
                  <a:lnTo>
                    <a:pt x="1134" y="1201"/>
                  </a:lnTo>
                  <a:cubicBezTo>
                    <a:pt x="1268" y="1201"/>
                    <a:pt x="1368" y="1101"/>
                    <a:pt x="1368" y="968"/>
                  </a:cubicBezTo>
                  <a:lnTo>
                    <a:pt x="1368" y="267"/>
                  </a:lnTo>
                  <a:cubicBezTo>
                    <a:pt x="1368" y="134"/>
                    <a:pt x="1268" y="0"/>
                    <a:pt x="11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939703" y="5002070"/>
              <a:ext cx="54870" cy="48176"/>
            </a:xfrm>
            <a:custGeom>
              <a:avLst/>
              <a:gdLst/>
              <a:ahLst/>
              <a:cxnLst/>
              <a:rect l="l" t="t" r="r" b="b"/>
              <a:pathLst>
                <a:path w="1369" h="1202" extrusionOk="0">
                  <a:moveTo>
                    <a:pt x="1135" y="201"/>
                  </a:moveTo>
                  <a:cubicBezTo>
                    <a:pt x="1135" y="201"/>
                    <a:pt x="1168" y="234"/>
                    <a:pt x="1168" y="234"/>
                  </a:cubicBezTo>
                  <a:lnTo>
                    <a:pt x="1168" y="934"/>
                  </a:lnTo>
                  <a:cubicBezTo>
                    <a:pt x="1168" y="968"/>
                    <a:pt x="1135" y="968"/>
                    <a:pt x="1135" y="968"/>
                  </a:cubicBezTo>
                  <a:lnTo>
                    <a:pt x="234" y="968"/>
                  </a:lnTo>
                  <a:cubicBezTo>
                    <a:pt x="201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01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1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201"/>
                    <a:pt x="234" y="1201"/>
                  </a:cubicBezTo>
                  <a:lnTo>
                    <a:pt x="1135" y="1201"/>
                  </a:lnTo>
                  <a:cubicBezTo>
                    <a:pt x="1268" y="1201"/>
                    <a:pt x="1369" y="1068"/>
                    <a:pt x="1369" y="934"/>
                  </a:cubicBezTo>
                  <a:lnTo>
                    <a:pt x="1369" y="234"/>
                  </a:lnTo>
                  <a:cubicBezTo>
                    <a:pt x="1369" y="101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19385" y="4826921"/>
              <a:ext cx="56192" cy="48176"/>
            </a:xfrm>
            <a:custGeom>
              <a:avLst/>
              <a:gdLst/>
              <a:ahLst/>
              <a:cxnLst/>
              <a:rect l="l" t="t" r="r" b="b"/>
              <a:pathLst>
                <a:path w="1402" h="1202" extrusionOk="0">
                  <a:moveTo>
                    <a:pt x="1168" y="234"/>
                  </a:moveTo>
                  <a:lnTo>
                    <a:pt x="1168" y="968"/>
                  </a:lnTo>
                  <a:lnTo>
                    <a:pt x="234" y="968"/>
                  </a:lnTo>
                  <a:lnTo>
                    <a:pt x="234" y="234"/>
                  </a:lnTo>
                  <a:close/>
                  <a:moveTo>
                    <a:pt x="234" y="1"/>
                  </a:moveTo>
                  <a:cubicBezTo>
                    <a:pt x="100" y="1"/>
                    <a:pt x="0" y="134"/>
                    <a:pt x="0" y="234"/>
                  </a:cubicBezTo>
                  <a:lnTo>
                    <a:pt x="0" y="968"/>
                  </a:lnTo>
                  <a:cubicBezTo>
                    <a:pt x="0" y="1068"/>
                    <a:pt x="100" y="1202"/>
                    <a:pt x="234" y="1202"/>
                  </a:cubicBezTo>
                  <a:lnTo>
                    <a:pt x="1134" y="1202"/>
                  </a:lnTo>
                  <a:cubicBezTo>
                    <a:pt x="1268" y="1202"/>
                    <a:pt x="1401" y="1068"/>
                    <a:pt x="1401" y="968"/>
                  </a:cubicBezTo>
                  <a:lnTo>
                    <a:pt x="1401" y="234"/>
                  </a:lnTo>
                  <a:cubicBezTo>
                    <a:pt x="1401" y="101"/>
                    <a:pt x="1268" y="1"/>
                    <a:pt x="11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033290" y="2903040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69" y="201"/>
                    <a:pt x="1569" y="234"/>
                    <a:pt x="1569" y="234"/>
                  </a:cubicBezTo>
                  <a:lnTo>
                    <a:pt x="1569" y="935"/>
                  </a:lnTo>
                  <a:cubicBezTo>
                    <a:pt x="1569" y="968"/>
                    <a:pt x="1569" y="968"/>
                    <a:pt x="1535" y="968"/>
                  </a:cubicBezTo>
                  <a:lnTo>
                    <a:pt x="268" y="968"/>
                  </a:lnTo>
                  <a:cubicBezTo>
                    <a:pt x="234" y="968"/>
                    <a:pt x="234" y="968"/>
                    <a:pt x="234" y="935"/>
                  </a:cubicBezTo>
                  <a:lnTo>
                    <a:pt x="234" y="234"/>
                  </a:lnTo>
                  <a:cubicBezTo>
                    <a:pt x="234" y="234"/>
                    <a:pt x="234" y="201"/>
                    <a:pt x="268" y="201"/>
                  </a:cubicBezTo>
                  <a:close/>
                  <a:moveTo>
                    <a:pt x="268" y="1"/>
                  </a:moveTo>
                  <a:cubicBezTo>
                    <a:pt x="134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34" y="1168"/>
                    <a:pt x="268" y="1168"/>
                  </a:cubicBezTo>
                  <a:lnTo>
                    <a:pt x="1535" y="1168"/>
                  </a:lnTo>
                  <a:cubicBezTo>
                    <a:pt x="1669" y="1168"/>
                    <a:pt x="1769" y="1068"/>
                    <a:pt x="1769" y="935"/>
                  </a:cubicBezTo>
                  <a:lnTo>
                    <a:pt x="1769" y="234"/>
                  </a:lnTo>
                  <a:cubicBezTo>
                    <a:pt x="1769" y="101"/>
                    <a:pt x="1669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076095" y="2953862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35" y="200"/>
                    <a:pt x="1568" y="200"/>
                    <a:pt x="1568" y="234"/>
                  </a:cubicBezTo>
                  <a:lnTo>
                    <a:pt x="1568" y="934"/>
                  </a:lnTo>
                  <a:cubicBezTo>
                    <a:pt x="1568" y="934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0" y="968"/>
                    <a:pt x="200" y="934"/>
                  </a:cubicBezTo>
                  <a:lnTo>
                    <a:pt x="200" y="234"/>
                  </a:lnTo>
                  <a:cubicBezTo>
                    <a:pt x="200" y="200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106836" y="3195825"/>
              <a:ext cx="56192" cy="46854"/>
            </a:xfrm>
            <a:custGeom>
              <a:avLst/>
              <a:gdLst/>
              <a:ahLst/>
              <a:cxnLst/>
              <a:rect l="l" t="t" r="r" b="b"/>
              <a:pathLst>
                <a:path w="1402" h="1169" extrusionOk="0">
                  <a:moveTo>
                    <a:pt x="1168" y="201"/>
                  </a:moveTo>
                  <a:cubicBezTo>
                    <a:pt x="1168" y="201"/>
                    <a:pt x="1168" y="201"/>
                    <a:pt x="1168" y="234"/>
                  </a:cubicBezTo>
                  <a:lnTo>
                    <a:pt x="1168" y="935"/>
                  </a:lnTo>
                  <a:cubicBezTo>
                    <a:pt x="1168" y="935"/>
                    <a:pt x="1168" y="968"/>
                    <a:pt x="1168" y="968"/>
                  </a:cubicBezTo>
                  <a:lnTo>
                    <a:pt x="234" y="968"/>
                  </a:lnTo>
                  <a:cubicBezTo>
                    <a:pt x="234" y="968"/>
                    <a:pt x="234" y="935"/>
                    <a:pt x="234" y="935"/>
                  </a:cubicBezTo>
                  <a:lnTo>
                    <a:pt x="234" y="234"/>
                  </a:lnTo>
                  <a:cubicBezTo>
                    <a:pt x="234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34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34" y="1168"/>
                    <a:pt x="234" y="1168"/>
                  </a:cubicBezTo>
                  <a:lnTo>
                    <a:pt x="1168" y="1168"/>
                  </a:lnTo>
                  <a:cubicBezTo>
                    <a:pt x="1268" y="1168"/>
                    <a:pt x="1402" y="1068"/>
                    <a:pt x="1402" y="935"/>
                  </a:cubicBezTo>
                  <a:lnTo>
                    <a:pt x="1402" y="234"/>
                  </a:lnTo>
                  <a:cubicBezTo>
                    <a:pt x="1402" y="101"/>
                    <a:pt x="1268" y="1"/>
                    <a:pt x="11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160303" y="3195825"/>
              <a:ext cx="54870" cy="46854"/>
            </a:xfrm>
            <a:custGeom>
              <a:avLst/>
              <a:gdLst/>
              <a:ahLst/>
              <a:cxnLst/>
              <a:rect l="l" t="t" r="r" b="b"/>
              <a:pathLst>
                <a:path w="1369" h="1169" extrusionOk="0">
                  <a:moveTo>
                    <a:pt x="1135" y="201"/>
                  </a:moveTo>
                  <a:cubicBezTo>
                    <a:pt x="1135" y="201"/>
                    <a:pt x="1168" y="201"/>
                    <a:pt x="1168" y="234"/>
                  </a:cubicBezTo>
                  <a:lnTo>
                    <a:pt x="1168" y="935"/>
                  </a:lnTo>
                  <a:cubicBezTo>
                    <a:pt x="1168" y="935"/>
                    <a:pt x="1135" y="968"/>
                    <a:pt x="1135" y="968"/>
                  </a:cubicBezTo>
                  <a:lnTo>
                    <a:pt x="234" y="968"/>
                  </a:lnTo>
                  <a:cubicBezTo>
                    <a:pt x="201" y="968"/>
                    <a:pt x="201" y="935"/>
                    <a:pt x="201" y="935"/>
                  </a:cubicBezTo>
                  <a:lnTo>
                    <a:pt x="201" y="234"/>
                  </a:lnTo>
                  <a:cubicBezTo>
                    <a:pt x="201" y="201"/>
                    <a:pt x="201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130884" y="3151737"/>
              <a:ext cx="54870" cy="46813"/>
            </a:xfrm>
            <a:custGeom>
              <a:avLst/>
              <a:gdLst/>
              <a:ahLst/>
              <a:cxnLst/>
              <a:rect l="l" t="t" r="r" b="b"/>
              <a:pathLst>
                <a:path w="1369" h="1168" extrusionOk="0">
                  <a:moveTo>
                    <a:pt x="1135" y="200"/>
                  </a:moveTo>
                  <a:cubicBezTo>
                    <a:pt x="1168" y="200"/>
                    <a:pt x="1168" y="200"/>
                    <a:pt x="1168" y="234"/>
                  </a:cubicBezTo>
                  <a:lnTo>
                    <a:pt x="1168" y="934"/>
                  </a:lnTo>
                  <a:cubicBezTo>
                    <a:pt x="1168" y="934"/>
                    <a:pt x="1168" y="967"/>
                    <a:pt x="1135" y="967"/>
                  </a:cubicBezTo>
                  <a:lnTo>
                    <a:pt x="234" y="967"/>
                  </a:lnTo>
                  <a:cubicBezTo>
                    <a:pt x="234" y="967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0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9" y="1168"/>
                    <a:pt x="1369" y="1068"/>
                    <a:pt x="1369" y="934"/>
                  </a:cubicBezTo>
                  <a:lnTo>
                    <a:pt x="1369" y="234"/>
                  </a:lnTo>
                  <a:cubicBezTo>
                    <a:pt x="1369" y="100"/>
                    <a:pt x="1269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192407" y="3092899"/>
              <a:ext cx="56192" cy="46813"/>
            </a:xfrm>
            <a:custGeom>
              <a:avLst/>
              <a:gdLst/>
              <a:ahLst/>
              <a:cxnLst/>
              <a:rect l="l" t="t" r="r" b="b"/>
              <a:pathLst>
                <a:path w="1402" h="1168" extrusionOk="0">
                  <a:moveTo>
                    <a:pt x="1168" y="201"/>
                  </a:moveTo>
                  <a:cubicBezTo>
                    <a:pt x="1168" y="201"/>
                    <a:pt x="1201" y="201"/>
                    <a:pt x="1201" y="234"/>
                  </a:cubicBezTo>
                  <a:lnTo>
                    <a:pt x="1201" y="934"/>
                  </a:lnTo>
                  <a:cubicBezTo>
                    <a:pt x="1201" y="934"/>
                    <a:pt x="1168" y="968"/>
                    <a:pt x="1168" y="968"/>
                  </a:cubicBezTo>
                  <a:lnTo>
                    <a:pt x="267" y="968"/>
                  </a:lnTo>
                  <a:cubicBezTo>
                    <a:pt x="234" y="968"/>
                    <a:pt x="234" y="934"/>
                    <a:pt x="234" y="934"/>
                  </a:cubicBezTo>
                  <a:lnTo>
                    <a:pt x="234" y="234"/>
                  </a:lnTo>
                  <a:cubicBezTo>
                    <a:pt x="234" y="201"/>
                    <a:pt x="234" y="201"/>
                    <a:pt x="267" y="201"/>
                  </a:cubicBezTo>
                  <a:close/>
                  <a:moveTo>
                    <a:pt x="267" y="0"/>
                  </a:moveTo>
                  <a:cubicBezTo>
                    <a:pt x="134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34" y="1168"/>
                    <a:pt x="267" y="1168"/>
                  </a:cubicBezTo>
                  <a:lnTo>
                    <a:pt x="1168" y="1168"/>
                  </a:lnTo>
                  <a:cubicBezTo>
                    <a:pt x="1301" y="1168"/>
                    <a:pt x="1401" y="1068"/>
                    <a:pt x="1401" y="934"/>
                  </a:cubicBezTo>
                  <a:lnTo>
                    <a:pt x="1401" y="234"/>
                  </a:lnTo>
                  <a:cubicBezTo>
                    <a:pt x="1401" y="100"/>
                    <a:pt x="1301" y="0"/>
                    <a:pt x="11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72571" y="2841558"/>
              <a:ext cx="70902" cy="48176"/>
            </a:xfrm>
            <a:custGeom>
              <a:avLst/>
              <a:gdLst/>
              <a:ahLst/>
              <a:cxnLst/>
              <a:rect l="l" t="t" r="r" b="b"/>
              <a:pathLst>
                <a:path w="1769" h="1202" extrusionOk="0">
                  <a:moveTo>
                    <a:pt x="1535" y="200"/>
                  </a:moveTo>
                  <a:cubicBezTo>
                    <a:pt x="1535" y="200"/>
                    <a:pt x="1568" y="234"/>
                    <a:pt x="1568" y="234"/>
                  </a:cubicBezTo>
                  <a:lnTo>
                    <a:pt x="1568" y="934"/>
                  </a:lnTo>
                  <a:cubicBezTo>
                    <a:pt x="1568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201"/>
                    <a:pt x="234" y="1201"/>
                  </a:cubicBezTo>
                  <a:lnTo>
                    <a:pt x="1535" y="1201"/>
                  </a:lnTo>
                  <a:cubicBezTo>
                    <a:pt x="1669" y="1201"/>
                    <a:pt x="1769" y="1068"/>
                    <a:pt x="1769" y="934"/>
                  </a:cubicBezTo>
                  <a:lnTo>
                    <a:pt x="1769" y="234"/>
                  </a:lnTo>
                  <a:cubicBezTo>
                    <a:pt x="1769" y="100"/>
                    <a:pt x="1669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31128" y="2792099"/>
              <a:ext cx="69579" cy="46813"/>
            </a:xfrm>
            <a:custGeom>
              <a:avLst/>
              <a:gdLst/>
              <a:ahLst/>
              <a:cxnLst/>
              <a:rect l="l" t="t" r="r" b="b"/>
              <a:pathLst>
                <a:path w="1736" h="1168" extrusionOk="0">
                  <a:moveTo>
                    <a:pt x="1502" y="200"/>
                  </a:moveTo>
                  <a:cubicBezTo>
                    <a:pt x="1535" y="200"/>
                    <a:pt x="1535" y="200"/>
                    <a:pt x="1535" y="234"/>
                  </a:cubicBezTo>
                  <a:lnTo>
                    <a:pt x="1535" y="934"/>
                  </a:lnTo>
                  <a:cubicBezTo>
                    <a:pt x="1535" y="934"/>
                    <a:pt x="1535" y="967"/>
                    <a:pt x="1502" y="967"/>
                  </a:cubicBezTo>
                  <a:lnTo>
                    <a:pt x="234" y="967"/>
                  </a:lnTo>
                  <a:cubicBezTo>
                    <a:pt x="201" y="967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0"/>
                    <a:pt x="201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7"/>
                    <a:pt x="101" y="1168"/>
                    <a:pt x="234" y="1168"/>
                  </a:cubicBezTo>
                  <a:lnTo>
                    <a:pt x="1502" y="1168"/>
                  </a:lnTo>
                  <a:cubicBezTo>
                    <a:pt x="1635" y="1168"/>
                    <a:pt x="1735" y="1067"/>
                    <a:pt x="1735" y="934"/>
                  </a:cubicBezTo>
                  <a:lnTo>
                    <a:pt x="1735" y="234"/>
                  </a:lnTo>
                  <a:cubicBezTo>
                    <a:pt x="1735" y="100"/>
                    <a:pt x="1635" y="0"/>
                    <a:pt x="1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87841" y="2062082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35" y="201"/>
                    <a:pt x="1568" y="201"/>
                    <a:pt x="1568" y="234"/>
                  </a:cubicBezTo>
                  <a:lnTo>
                    <a:pt x="1568" y="935"/>
                  </a:lnTo>
                  <a:cubicBezTo>
                    <a:pt x="1568" y="935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0" y="935"/>
                    <a:pt x="200" y="935"/>
                  </a:cubicBezTo>
                  <a:lnTo>
                    <a:pt x="200" y="234"/>
                  </a:lnTo>
                  <a:cubicBezTo>
                    <a:pt x="200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68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45035" y="2011301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1"/>
                  </a:moveTo>
                  <a:cubicBezTo>
                    <a:pt x="1569" y="201"/>
                    <a:pt x="1569" y="234"/>
                    <a:pt x="1569" y="234"/>
                  </a:cubicBezTo>
                  <a:lnTo>
                    <a:pt x="1569" y="934"/>
                  </a:lnTo>
                  <a:cubicBezTo>
                    <a:pt x="1569" y="968"/>
                    <a:pt x="1569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34" y="968"/>
                    <a:pt x="234" y="934"/>
                  </a:cubicBezTo>
                  <a:lnTo>
                    <a:pt x="234" y="234"/>
                  </a:lnTo>
                  <a:cubicBezTo>
                    <a:pt x="234" y="234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34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34" y="1168"/>
                    <a:pt x="234" y="1168"/>
                  </a:cubicBezTo>
                  <a:lnTo>
                    <a:pt x="1535" y="1168"/>
                  </a:lnTo>
                  <a:cubicBezTo>
                    <a:pt x="1669" y="1168"/>
                    <a:pt x="1769" y="1068"/>
                    <a:pt x="1769" y="934"/>
                  </a:cubicBezTo>
                  <a:lnTo>
                    <a:pt x="1769" y="234"/>
                  </a:lnTo>
                  <a:cubicBezTo>
                    <a:pt x="1769" y="100"/>
                    <a:pt x="1669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15096" y="2550096"/>
              <a:ext cx="54829" cy="46813"/>
            </a:xfrm>
            <a:custGeom>
              <a:avLst/>
              <a:gdLst/>
              <a:ahLst/>
              <a:cxnLst/>
              <a:rect l="l" t="t" r="r" b="b"/>
              <a:pathLst>
                <a:path w="1368" h="1168" extrusionOk="0">
                  <a:moveTo>
                    <a:pt x="1134" y="200"/>
                  </a:moveTo>
                  <a:cubicBezTo>
                    <a:pt x="1134" y="200"/>
                    <a:pt x="1168" y="200"/>
                    <a:pt x="1168" y="234"/>
                  </a:cubicBezTo>
                  <a:lnTo>
                    <a:pt x="1168" y="934"/>
                  </a:lnTo>
                  <a:cubicBezTo>
                    <a:pt x="1168" y="934"/>
                    <a:pt x="1134" y="968"/>
                    <a:pt x="1134" y="968"/>
                  </a:cubicBezTo>
                  <a:lnTo>
                    <a:pt x="234" y="968"/>
                  </a:lnTo>
                  <a:cubicBezTo>
                    <a:pt x="200" y="968"/>
                    <a:pt x="200" y="934"/>
                    <a:pt x="200" y="934"/>
                  </a:cubicBezTo>
                  <a:lnTo>
                    <a:pt x="200" y="234"/>
                  </a:lnTo>
                  <a:cubicBezTo>
                    <a:pt x="200" y="200"/>
                    <a:pt x="200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134" y="1168"/>
                  </a:lnTo>
                  <a:cubicBezTo>
                    <a:pt x="1268" y="1168"/>
                    <a:pt x="1368" y="1068"/>
                    <a:pt x="1368" y="934"/>
                  </a:cubicBezTo>
                  <a:lnTo>
                    <a:pt x="1368" y="234"/>
                  </a:lnTo>
                  <a:cubicBezTo>
                    <a:pt x="1368" y="100"/>
                    <a:pt x="1268" y="0"/>
                    <a:pt x="11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66680" y="1661001"/>
              <a:ext cx="54870" cy="46854"/>
            </a:xfrm>
            <a:custGeom>
              <a:avLst/>
              <a:gdLst/>
              <a:ahLst/>
              <a:cxnLst/>
              <a:rect l="l" t="t" r="r" b="b"/>
              <a:pathLst>
                <a:path w="1369" h="1169" extrusionOk="0">
                  <a:moveTo>
                    <a:pt x="1135" y="201"/>
                  </a:moveTo>
                  <a:cubicBezTo>
                    <a:pt x="1135" y="201"/>
                    <a:pt x="1168" y="234"/>
                    <a:pt x="1168" y="234"/>
                  </a:cubicBezTo>
                  <a:lnTo>
                    <a:pt x="1168" y="935"/>
                  </a:lnTo>
                  <a:cubicBezTo>
                    <a:pt x="1168" y="968"/>
                    <a:pt x="1135" y="968"/>
                    <a:pt x="1135" y="968"/>
                  </a:cubicBezTo>
                  <a:lnTo>
                    <a:pt x="234" y="968"/>
                  </a:lnTo>
                  <a:cubicBezTo>
                    <a:pt x="201" y="968"/>
                    <a:pt x="201" y="968"/>
                    <a:pt x="201" y="935"/>
                  </a:cubicBezTo>
                  <a:lnTo>
                    <a:pt x="201" y="234"/>
                  </a:lnTo>
                  <a:cubicBezTo>
                    <a:pt x="201" y="234"/>
                    <a:pt x="201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29526" y="1661001"/>
              <a:ext cx="56192" cy="46854"/>
            </a:xfrm>
            <a:custGeom>
              <a:avLst/>
              <a:gdLst/>
              <a:ahLst/>
              <a:cxnLst/>
              <a:rect l="l" t="t" r="r" b="b"/>
              <a:pathLst>
                <a:path w="1402" h="1169" extrusionOk="0">
                  <a:moveTo>
                    <a:pt x="1135" y="201"/>
                  </a:moveTo>
                  <a:cubicBezTo>
                    <a:pt x="1168" y="201"/>
                    <a:pt x="1168" y="234"/>
                    <a:pt x="1168" y="234"/>
                  </a:cubicBezTo>
                  <a:lnTo>
                    <a:pt x="1168" y="935"/>
                  </a:lnTo>
                  <a:cubicBezTo>
                    <a:pt x="1168" y="968"/>
                    <a:pt x="1168" y="968"/>
                    <a:pt x="11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5"/>
                  </a:cubicBezTo>
                  <a:lnTo>
                    <a:pt x="201" y="234"/>
                  </a:lnTo>
                  <a:cubicBezTo>
                    <a:pt x="201" y="234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401" y="1068"/>
                    <a:pt x="1401" y="935"/>
                  </a:cubicBezTo>
                  <a:lnTo>
                    <a:pt x="1401" y="234"/>
                  </a:lnTo>
                  <a:cubicBezTo>
                    <a:pt x="1401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93414" y="1715831"/>
              <a:ext cx="56192" cy="46813"/>
            </a:xfrm>
            <a:custGeom>
              <a:avLst/>
              <a:gdLst/>
              <a:ahLst/>
              <a:cxnLst/>
              <a:rect l="l" t="t" r="r" b="b"/>
              <a:pathLst>
                <a:path w="1402" h="1168" extrusionOk="0">
                  <a:moveTo>
                    <a:pt x="1168" y="201"/>
                  </a:moveTo>
                  <a:cubicBezTo>
                    <a:pt x="1168" y="201"/>
                    <a:pt x="1168" y="201"/>
                    <a:pt x="1168" y="234"/>
                  </a:cubicBezTo>
                  <a:lnTo>
                    <a:pt x="1168" y="934"/>
                  </a:lnTo>
                  <a:cubicBezTo>
                    <a:pt x="1168" y="934"/>
                    <a:pt x="1168" y="968"/>
                    <a:pt x="1168" y="968"/>
                  </a:cubicBezTo>
                  <a:lnTo>
                    <a:pt x="234" y="968"/>
                  </a:lnTo>
                  <a:cubicBezTo>
                    <a:pt x="234" y="968"/>
                    <a:pt x="234" y="934"/>
                    <a:pt x="234" y="934"/>
                  </a:cubicBezTo>
                  <a:lnTo>
                    <a:pt x="234" y="234"/>
                  </a:lnTo>
                  <a:cubicBezTo>
                    <a:pt x="234" y="201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34" y="0"/>
                    <a:pt x="1" y="101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34" y="1168"/>
                    <a:pt x="234" y="1168"/>
                  </a:cubicBezTo>
                  <a:lnTo>
                    <a:pt x="1168" y="1168"/>
                  </a:lnTo>
                  <a:cubicBezTo>
                    <a:pt x="1268" y="1168"/>
                    <a:pt x="1402" y="1068"/>
                    <a:pt x="1402" y="934"/>
                  </a:cubicBezTo>
                  <a:lnTo>
                    <a:pt x="1402" y="234"/>
                  </a:lnTo>
                  <a:cubicBezTo>
                    <a:pt x="1402" y="101"/>
                    <a:pt x="1268" y="0"/>
                    <a:pt x="11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-2818" y="1798716"/>
              <a:ext cx="54829" cy="46854"/>
            </a:xfrm>
            <a:custGeom>
              <a:avLst/>
              <a:gdLst/>
              <a:ahLst/>
              <a:cxnLst/>
              <a:rect l="l" t="t" r="r" b="b"/>
              <a:pathLst>
                <a:path w="1368" h="1169" extrusionOk="0">
                  <a:moveTo>
                    <a:pt x="1134" y="201"/>
                  </a:moveTo>
                  <a:cubicBezTo>
                    <a:pt x="1134" y="201"/>
                    <a:pt x="1168" y="234"/>
                    <a:pt x="1168" y="234"/>
                  </a:cubicBezTo>
                  <a:lnTo>
                    <a:pt x="1168" y="935"/>
                  </a:lnTo>
                  <a:cubicBezTo>
                    <a:pt x="1168" y="968"/>
                    <a:pt x="1134" y="968"/>
                    <a:pt x="1134" y="968"/>
                  </a:cubicBezTo>
                  <a:lnTo>
                    <a:pt x="234" y="968"/>
                  </a:lnTo>
                  <a:cubicBezTo>
                    <a:pt x="200" y="968"/>
                    <a:pt x="200" y="968"/>
                    <a:pt x="200" y="935"/>
                  </a:cubicBezTo>
                  <a:lnTo>
                    <a:pt x="200" y="234"/>
                  </a:lnTo>
                  <a:cubicBezTo>
                    <a:pt x="200" y="234"/>
                    <a:pt x="200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134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61630" y="2550096"/>
              <a:ext cx="56192" cy="46813"/>
            </a:xfrm>
            <a:custGeom>
              <a:avLst/>
              <a:gdLst/>
              <a:ahLst/>
              <a:cxnLst/>
              <a:rect l="l" t="t" r="r" b="b"/>
              <a:pathLst>
                <a:path w="1402" h="1168" extrusionOk="0">
                  <a:moveTo>
                    <a:pt x="1168" y="200"/>
                  </a:moveTo>
                  <a:cubicBezTo>
                    <a:pt x="1168" y="200"/>
                    <a:pt x="1168" y="200"/>
                    <a:pt x="1168" y="234"/>
                  </a:cubicBezTo>
                  <a:lnTo>
                    <a:pt x="1168" y="934"/>
                  </a:lnTo>
                  <a:cubicBezTo>
                    <a:pt x="1168" y="934"/>
                    <a:pt x="1168" y="968"/>
                    <a:pt x="1168" y="968"/>
                  </a:cubicBezTo>
                  <a:lnTo>
                    <a:pt x="234" y="968"/>
                  </a:lnTo>
                  <a:cubicBezTo>
                    <a:pt x="234" y="968"/>
                    <a:pt x="234" y="934"/>
                    <a:pt x="234" y="934"/>
                  </a:cubicBezTo>
                  <a:lnTo>
                    <a:pt x="234" y="234"/>
                  </a:lnTo>
                  <a:cubicBezTo>
                    <a:pt x="234" y="200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33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33" y="1168"/>
                    <a:pt x="234" y="1168"/>
                  </a:cubicBezTo>
                  <a:lnTo>
                    <a:pt x="1168" y="1168"/>
                  </a:lnTo>
                  <a:cubicBezTo>
                    <a:pt x="1268" y="1168"/>
                    <a:pt x="1401" y="1068"/>
                    <a:pt x="1401" y="934"/>
                  </a:cubicBezTo>
                  <a:lnTo>
                    <a:pt x="1401" y="234"/>
                  </a:lnTo>
                  <a:cubicBezTo>
                    <a:pt x="1401" y="100"/>
                    <a:pt x="1268" y="0"/>
                    <a:pt x="11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91008" y="2594224"/>
              <a:ext cx="56192" cy="46813"/>
            </a:xfrm>
            <a:custGeom>
              <a:avLst/>
              <a:gdLst/>
              <a:ahLst/>
              <a:cxnLst/>
              <a:rect l="l" t="t" r="r" b="b"/>
              <a:pathLst>
                <a:path w="1402" h="1168" extrusionOk="0">
                  <a:moveTo>
                    <a:pt x="1135" y="200"/>
                  </a:moveTo>
                  <a:cubicBezTo>
                    <a:pt x="1168" y="200"/>
                    <a:pt x="1168" y="200"/>
                    <a:pt x="1168" y="234"/>
                  </a:cubicBezTo>
                  <a:lnTo>
                    <a:pt x="1168" y="934"/>
                  </a:lnTo>
                  <a:cubicBezTo>
                    <a:pt x="1168" y="934"/>
                    <a:pt x="1168" y="967"/>
                    <a:pt x="1135" y="967"/>
                  </a:cubicBezTo>
                  <a:lnTo>
                    <a:pt x="234" y="967"/>
                  </a:lnTo>
                  <a:cubicBezTo>
                    <a:pt x="234" y="967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0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402" y="1068"/>
                    <a:pt x="1402" y="934"/>
                  </a:cubicBezTo>
                  <a:lnTo>
                    <a:pt x="1402" y="234"/>
                  </a:lnTo>
                  <a:cubicBezTo>
                    <a:pt x="1402" y="100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29526" y="2653021"/>
              <a:ext cx="54870" cy="46854"/>
            </a:xfrm>
            <a:custGeom>
              <a:avLst/>
              <a:gdLst/>
              <a:ahLst/>
              <a:cxnLst/>
              <a:rect l="l" t="t" r="r" b="b"/>
              <a:pathLst>
                <a:path w="1369" h="1169" extrusionOk="0">
                  <a:moveTo>
                    <a:pt x="1135" y="201"/>
                  </a:moveTo>
                  <a:cubicBezTo>
                    <a:pt x="1135" y="201"/>
                    <a:pt x="1168" y="234"/>
                    <a:pt x="1168" y="234"/>
                  </a:cubicBezTo>
                  <a:lnTo>
                    <a:pt x="1168" y="935"/>
                  </a:lnTo>
                  <a:cubicBezTo>
                    <a:pt x="1168" y="968"/>
                    <a:pt x="1135" y="968"/>
                    <a:pt x="1135" y="968"/>
                  </a:cubicBezTo>
                  <a:lnTo>
                    <a:pt x="234" y="968"/>
                  </a:lnTo>
                  <a:cubicBezTo>
                    <a:pt x="201" y="968"/>
                    <a:pt x="201" y="968"/>
                    <a:pt x="201" y="935"/>
                  </a:cubicBezTo>
                  <a:lnTo>
                    <a:pt x="201" y="234"/>
                  </a:lnTo>
                  <a:cubicBezTo>
                    <a:pt x="201" y="234"/>
                    <a:pt x="201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0688" y="3761354"/>
              <a:ext cx="54870" cy="46854"/>
            </a:xfrm>
            <a:custGeom>
              <a:avLst/>
              <a:gdLst/>
              <a:ahLst/>
              <a:cxnLst/>
              <a:rect l="l" t="t" r="r" b="b"/>
              <a:pathLst>
                <a:path w="1369" h="1169" extrusionOk="0">
                  <a:moveTo>
                    <a:pt x="1135" y="201"/>
                  </a:moveTo>
                  <a:cubicBezTo>
                    <a:pt x="1135" y="201"/>
                    <a:pt x="1168" y="234"/>
                    <a:pt x="1168" y="234"/>
                  </a:cubicBezTo>
                  <a:lnTo>
                    <a:pt x="1168" y="935"/>
                  </a:lnTo>
                  <a:cubicBezTo>
                    <a:pt x="1168" y="968"/>
                    <a:pt x="1135" y="968"/>
                    <a:pt x="1135" y="968"/>
                  </a:cubicBezTo>
                  <a:lnTo>
                    <a:pt x="234" y="968"/>
                  </a:lnTo>
                  <a:cubicBezTo>
                    <a:pt x="201" y="968"/>
                    <a:pt x="201" y="968"/>
                    <a:pt x="201" y="935"/>
                  </a:cubicBezTo>
                  <a:lnTo>
                    <a:pt x="201" y="234"/>
                  </a:lnTo>
                  <a:cubicBezTo>
                    <a:pt x="201" y="234"/>
                    <a:pt x="201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2632" y="4082234"/>
              <a:ext cx="54829" cy="46854"/>
            </a:xfrm>
            <a:custGeom>
              <a:avLst/>
              <a:gdLst/>
              <a:ahLst/>
              <a:cxnLst/>
              <a:rect l="l" t="t" r="r" b="b"/>
              <a:pathLst>
                <a:path w="1368" h="1169" extrusionOk="0">
                  <a:moveTo>
                    <a:pt x="1134" y="201"/>
                  </a:moveTo>
                  <a:cubicBezTo>
                    <a:pt x="1168" y="201"/>
                    <a:pt x="1168" y="201"/>
                    <a:pt x="1168" y="234"/>
                  </a:cubicBezTo>
                  <a:lnTo>
                    <a:pt x="1168" y="935"/>
                  </a:lnTo>
                  <a:cubicBezTo>
                    <a:pt x="1168" y="935"/>
                    <a:pt x="1168" y="968"/>
                    <a:pt x="1134" y="968"/>
                  </a:cubicBezTo>
                  <a:lnTo>
                    <a:pt x="234" y="968"/>
                  </a:lnTo>
                  <a:cubicBezTo>
                    <a:pt x="234" y="968"/>
                    <a:pt x="200" y="935"/>
                    <a:pt x="200" y="935"/>
                  </a:cubicBezTo>
                  <a:lnTo>
                    <a:pt x="200" y="234"/>
                  </a:lnTo>
                  <a:cubicBezTo>
                    <a:pt x="200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134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93414" y="3717266"/>
              <a:ext cx="56192" cy="46813"/>
            </a:xfrm>
            <a:custGeom>
              <a:avLst/>
              <a:gdLst/>
              <a:ahLst/>
              <a:cxnLst/>
              <a:rect l="l" t="t" r="r" b="b"/>
              <a:pathLst>
                <a:path w="1402" h="1168" extrusionOk="0">
                  <a:moveTo>
                    <a:pt x="1135" y="200"/>
                  </a:moveTo>
                  <a:cubicBezTo>
                    <a:pt x="1168" y="200"/>
                    <a:pt x="1168" y="234"/>
                    <a:pt x="1168" y="234"/>
                  </a:cubicBezTo>
                  <a:lnTo>
                    <a:pt x="1168" y="934"/>
                  </a:lnTo>
                  <a:cubicBezTo>
                    <a:pt x="1168" y="968"/>
                    <a:pt x="1168" y="968"/>
                    <a:pt x="1135" y="968"/>
                  </a:cubicBezTo>
                  <a:lnTo>
                    <a:pt x="234" y="968"/>
                  </a:lnTo>
                  <a:cubicBezTo>
                    <a:pt x="234" y="968"/>
                    <a:pt x="234" y="968"/>
                    <a:pt x="234" y="934"/>
                  </a:cubicBezTo>
                  <a:lnTo>
                    <a:pt x="234" y="234"/>
                  </a:lnTo>
                  <a:cubicBezTo>
                    <a:pt x="234" y="234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34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34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402" y="1068"/>
                    <a:pt x="1402" y="934"/>
                  </a:cubicBezTo>
                  <a:lnTo>
                    <a:pt x="1402" y="234"/>
                  </a:lnTo>
                  <a:cubicBezTo>
                    <a:pt x="1402" y="100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56259" y="3658428"/>
              <a:ext cx="54870" cy="46813"/>
            </a:xfrm>
            <a:custGeom>
              <a:avLst/>
              <a:gdLst/>
              <a:ahLst/>
              <a:cxnLst/>
              <a:rect l="l" t="t" r="r" b="b"/>
              <a:pathLst>
                <a:path w="1369" h="1168" extrusionOk="0">
                  <a:moveTo>
                    <a:pt x="1135" y="201"/>
                  </a:moveTo>
                  <a:cubicBezTo>
                    <a:pt x="1168" y="201"/>
                    <a:pt x="1168" y="234"/>
                    <a:pt x="1168" y="234"/>
                  </a:cubicBezTo>
                  <a:lnTo>
                    <a:pt x="1168" y="934"/>
                  </a:lnTo>
                  <a:cubicBezTo>
                    <a:pt x="1168" y="968"/>
                    <a:pt x="1168" y="968"/>
                    <a:pt x="11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1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4"/>
                  </a:cubicBezTo>
                  <a:lnTo>
                    <a:pt x="1368" y="234"/>
                  </a:lnTo>
                  <a:cubicBezTo>
                    <a:pt x="1368" y="101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81390" y="3044763"/>
              <a:ext cx="54870" cy="46854"/>
            </a:xfrm>
            <a:custGeom>
              <a:avLst/>
              <a:gdLst/>
              <a:ahLst/>
              <a:cxnLst/>
              <a:rect l="l" t="t" r="r" b="b"/>
              <a:pathLst>
                <a:path w="1369" h="1169" extrusionOk="0">
                  <a:moveTo>
                    <a:pt x="1135" y="201"/>
                  </a:moveTo>
                  <a:cubicBezTo>
                    <a:pt x="1168" y="201"/>
                    <a:pt x="1168" y="234"/>
                    <a:pt x="1168" y="234"/>
                  </a:cubicBezTo>
                  <a:lnTo>
                    <a:pt x="1168" y="935"/>
                  </a:lnTo>
                  <a:cubicBezTo>
                    <a:pt x="1168" y="968"/>
                    <a:pt x="1168" y="968"/>
                    <a:pt x="11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5"/>
                  </a:cubicBezTo>
                  <a:lnTo>
                    <a:pt x="201" y="234"/>
                  </a:lnTo>
                  <a:cubicBezTo>
                    <a:pt x="201" y="234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140227" y="3044763"/>
              <a:ext cx="56192" cy="46854"/>
            </a:xfrm>
            <a:custGeom>
              <a:avLst/>
              <a:gdLst/>
              <a:ahLst/>
              <a:cxnLst/>
              <a:rect l="l" t="t" r="r" b="b"/>
              <a:pathLst>
                <a:path w="1402" h="1169" extrusionOk="0">
                  <a:moveTo>
                    <a:pt x="1168" y="201"/>
                  </a:moveTo>
                  <a:cubicBezTo>
                    <a:pt x="1168" y="201"/>
                    <a:pt x="1168" y="234"/>
                    <a:pt x="1168" y="234"/>
                  </a:cubicBezTo>
                  <a:lnTo>
                    <a:pt x="1168" y="935"/>
                  </a:lnTo>
                  <a:cubicBezTo>
                    <a:pt x="1168" y="968"/>
                    <a:pt x="1168" y="968"/>
                    <a:pt x="1168" y="968"/>
                  </a:cubicBezTo>
                  <a:lnTo>
                    <a:pt x="234" y="968"/>
                  </a:lnTo>
                  <a:cubicBezTo>
                    <a:pt x="234" y="968"/>
                    <a:pt x="234" y="968"/>
                    <a:pt x="234" y="935"/>
                  </a:cubicBezTo>
                  <a:lnTo>
                    <a:pt x="234" y="234"/>
                  </a:lnTo>
                  <a:cubicBezTo>
                    <a:pt x="234" y="234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34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34" y="1168"/>
                    <a:pt x="234" y="1168"/>
                  </a:cubicBezTo>
                  <a:lnTo>
                    <a:pt x="1168" y="1168"/>
                  </a:lnTo>
                  <a:cubicBezTo>
                    <a:pt x="1268" y="1168"/>
                    <a:pt x="1401" y="1068"/>
                    <a:pt x="1401" y="935"/>
                  </a:cubicBezTo>
                  <a:lnTo>
                    <a:pt x="1401" y="234"/>
                  </a:lnTo>
                  <a:cubicBezTo>
                    <a:pt x="1401" y="101"/>
                    <a:pt x="1268" y="1"/>
                    <a:pt x="11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61870" y="3122318"/>
              <a:ext cx="54870" cy="46813"/>
            </a:xfrm>
            <a:custGeom>
              <a:avLst/>
              <a:gdLst/>
              <a:ahLst/>
              <a:cxnLst/>
              <a:rect l="l" t="t" r="r" b="b"/>
              <a:pathLst>
                <a:path w="1369" h="1168" extrusionOk="0">
                  <a:moveTo>
                    <a:pt x="1135" y="200"/>
                  </a:moveTo>
                  <a:cubicBezTo>
                    <a:pt x="1135" y="200"/>
                    <a:pt x="1168" y="234"/>
                    <a:pt x="1168" y="234"/>
                  </a:cubicBezTo>
                  <a:lnTo>
                    <a:pt x="1168" y="934"/>
                  </a:lnTo>
                  <a:cubicBezTo>
                    <a:pt x="1168" y="968"/>
                    <a:pt x="1135" y="968"/>
                    <a:pt x="1135" y="968"/>
                  </a:cubicBezTo>
                  <a:lnTo>
                    <a:pt x="234" y="968"/>
                  </a:lnTo>
                  <a:cubicBezTo>
                    <a:pt x="201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01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4"/>
                  </a:cubicBezTo>
                  <a:lnTo>
                    <a:pt x="1368" y="234"/>
                  </a:lnTo>
                  <a:cubicBezTo>
                    <a:pt x="1368" y="100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666998" y="5151809"/>
              <a:ext cx="56192" cy="46813"/>
            </a:xfrm>
            <a:custGeom>
              <a:avLst/>
              <a:gdLst/>
              <a:ahLst/>
              <a:cxnLst/>
              <a:rect l="l" t="t" r="r" b="b"/>
              <a:pathLst>
                <a:path w="1402" h="1168" extrusionOk="0">
                  <a:moveTo>
                    <a:pt x="1168" y="201"/>
                  </a:moveTo>
                  <a:cubicBezTo>
                    <a:pt x="1168" y="201"/>
                    <a:pt x="1168" y="234"/>
                    <a:pt x="1168" y="234"/>
                  </a:cubicBezTo>
                  <a:lnTo>
                    <a:pt x="1168" y="934"/>
                  </a:lnTo>
                  <a:cubicBezTo>
                    <a:pt x="1168" y="968"/>
                    <a:pt x="1168" y="968"/>
                    <a:pt x="1168" y="968"/>
                  </a:cubicBezTo>
                  <a:lnTo>
                    <a:pt x="234" y="968"/>
                  </a:lnTo>
                  <a:cubicBezTo>
                    <a:pt x="234" y="968"/>
                    <a:pt x="234" y="968"/>
                    <a:pt x="234" y="934"/>
                  </a:cubicBezTo>
                  <a:lnTo>
                    <a:pt x="234" y="234"/>
                  </a:lnTo>
                  <a:cubicBezTo>
                    <a:pt x="234" y="234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33" y="0"/>
                    <a:pt x="0" y="101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33" y="1168"/>
                    <a:pt x="234" y="1168"/>
                  </a:cubicBezTo>
                  <a:lnTo>
                    <a:pt x="1168" y="1168"/>
                  </a:lnTo>
                  <a:cubicBezTo>
                    <a:pt x="1268" y="1168"/>
                    <a:pt x="1401" y="1068"/>
                    <a:pt x="1401" y="934"/>
                  </a:cubicBezTo>
                  <a:lnTo>
                    <a:pt x="1401" y="234"/>
                  </a:lnTo>
                  <a:cubicBezTo>
                    <a:pt x="1401" y="101"/>
                    <a:pt x="1268" y="0"/>
                    <a:pt x="11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3213" y="4496701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1"/>
                  </a:moveTo>
                  <a:cubicBezTo>
                    <a:pt x="1535" y="201"/>
                    <a:pt x="1568" y="201"/>
                    <a:pt x="1568" y="234"/>
                  </a:cubicBezTo>
                  <a:lnTo>
                    <a:pt x="1568" y="934"/>
                  </a:lnTo>
                  <a:cubicBezTo>
                    <a:pt x="1568" y="934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1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1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1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-61656" y="4496701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1"/>
                  </a:moveTo>
                  <a:cubicBezTo>
                    <a:pt x="1535" y="201"/>
                    <a:pt x="1568" y="201"/>
                    <a:pt x="1568" y="234"/>
                  </a:cubicBezTo>
                  <a:lnTo>
                    <a:pt x="1568" y="934"/>
                  </a:lnTo>
                  <a:cubicBezTo>
                    <a:pt x="1568" y="934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1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1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1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-17528" y="4566240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35" y="200"/>
                    <a:pt x="1535" y="234"/>
                    <a:pt x="1535" y="234"/>
                  </a:cubicBezTo>
                  <a:lnTo>
                    <a:pt x="1535" y="934"/>
                  </a:lnTo>
                  <a:cubicBezTo>
                    <a:pt x="1535" y="967"/>
                    <a:pt x="1535" y="967"/>
                    <a:pt x="1535" y="967"/>
                  </a:cubicBezTo>
                  <a:lnTo>
                    <a:pt x="234" y="967"/>
                  </a:lnTo>
                  <a:cubicBezTo>
                    <a:pt x="234" y="967"/>
                    <a:pt x="200" y="967"/>
                    <a:pt x="200" y="934"/>
                  </a:cubicBezTo>
                  <a:lnTo>
                    <a:pt x="200" y="234"/>
                  </a:lnTo>
                  <a:cubicBezTo>
                    <a:pt x="200" y="234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7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7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9406" y="5022110"/>
              <a:ext cx="56192" cy="46854"/>
            </a:xfrm>
            <a:custGeom>
              <a:avLst/>
              <a:gdLst/>
              <a:ahLst/>
              <a:cxnLst/>
              <a:rect l="l" t="t" r="r" b="b"/>
              <a:pathLst>
                <a:path w="1402" h="1169" extrusionOk="0">
                  <a:moveTo>
                    <a:pt x="1168" y="201"/>
                  </a:moveTo>
                  <a:cubicBezTo>
                    <a:pt x="1168" y="201"/>
                    <a:pt x="1168" y="201"/>
                    <a:pt x="1168" y="234"/>
                  </a:cubicBezTo>
                  <a:lnTo>
                    <a:pt x="1168" y="935"/>
                  </a:lnTo>
                  <a:cubicBezTo>
                    <a:pt x="1168" y="935"/>
                    <a:pt x="1168" y="968"/>
                    <a:pt x="1168" y="968"/>
                  </a:cubicBezTo>
                  <a:lnTo>
                    <a:pt x="234" y="968"/>
                  </a:lnTo>
                  <a:cubicBezTo>
                    <a:pt x="234" y="968"/>
                    <a:pt x="234" y="935"/>
                    <a:pt x="234" y="935"/>
                  </a:cubicBezTo>
                  <a:lnTo>
                    <a:pt x="234" y="234"/>
                  </a:lnTo>
                  <a:cubicBezTo>
                    <a:pt x="234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34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34" y="1168"/>
                    <a:pt x="234" y="1168"/>
                  </a:cubicBezTo>
                  <a:lnTo>
                    <a:pt x="1168" y="1168"/>
                  </a:lnTo>
                  <a:cubicBezTo>
                    <a:pt x="1268" y="1168"/>
                    <a:pt x="1402" y="1068"/>
                    <a:pt x="1402" y="935"/>
                  </a:cubicBezTo>
                  <a:lnTo>
                    <a:pt x="1402" y="234"/>
                  </a:lnTo>
                  <a:cubicBezTo>
                    <a:pt x="1402" y="101"/>
                    <a:pt x="1268" y="1"/>
                    <a:pt x="11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231165" y="3994018"/>
              <a:ext cx="54870" cy="48136"/>
            </a:xfrm>
            <a:custGeom>
              <a:avLst/>
              <a:gdLst/>
              <a:ahLst/>
              <a:cxnLst/>
              <a:rect l="l" t="t" r="r" b="b"/>
              <a:pathLst>
                <a:path w="1369" h="1201" extrusionOk="0">
                  <a:moveTo>
                    <a:pt x="1168" y="234"/>
                  </a:moveTo>
                  <a:lnTo>
                    <a:pt x="1168" y="967"/>
                  </a:lnTo>
                  <a:lnTo>
                    <a:pt x="201" y="967"/>
                  </a:lnTo>
                  <a:lnTo>
                    <a:pt x="201" y="234"/>
                  </a:lnTo>
                  <a:close/>
                  <a:moveTo>
                    <a:pt x="234" y="0"/>
                  </a:moveTo>
                  <a:cubicBezTo>
                    <a:pt x="101" y="0"/>
                    <a:pt x="1" y="134"/>
                    <a:pt x="1" y="234"/>
                  </a:cubicBezTo>
                  <a:lnTo>
                    <a:pt x="1" y="967"/>
                  </a:lnTo>
                  <a:cubicBezTo>
                    <a:pt x="1" y="1068"/>
                    <a:pt x="101" y="1201"/>
                    <a:pt x="234" y="1201"/>
                  </a:cubicBezTo>
                  <a:lnTo>
                    <a:pt x="1135" y="1201"/>
                  </a:lnTo>
                  <a:cubicBezTo>
                    <a:pt x="1268" y="1201"/>
                    <a:pt x="1368" y="1068"/>
                    <a:pt x="1368" y="967"/>
                  </a:cubicBezTo>
                  <a:lnTo>
                    <a:pt x="1368" y="234"/>
                  </a:lnTo>
                  <a:cubicBezTo>
                    <a:pt x="1368" y="134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255253" y="3949890"/>
              <a:ext cx="54829" cy="48176"/>
            </a:xfrm>
            <a:custGeom>
              <a:avLst/>
              <a:gdLst/>
              <a:ahLst/>
              <a:cxnLst/>
              <a:rect l="l" t="t" r="r" b="b"/>
              <a:pathLst>
                <a:path w="1368" h="1202" extrusionOk="0">
                  <a:moveTo>
                    <a:pt x="1168" y="234"/>
                  </a:moveTo>
                  <a:lnTo>
                    <a:pt x="1168" y="968"/>
                  </a:lnTo>
                  <a:lnTo>
                    <a:pt x="200" y="968"/>
                  </a:lnTo>
                  <a:lnTo>
                    <a:pt x="200" y="234"/>
                  </a:lnTo>
                  <a:close/>
                  <a:moveTo>
                    <a:pt x="234" y="0"/>
                  </a:moveTo>
                  <a:cubicBezTo>
                    <a:pt x="100" y="0"/>
                    <a:pt x="0" y="134"/>
                    <a:pt x="0" y="234"/>
                  </a:cubicBezTo>
                  <a:lnTo>
                    <a:pt x="0" y="968"/>
                  </a:lnTo>
                  <a:cubicBezTo>
                    <a:pt x="0" y="1101"/>
                    <a:pt x="100" y="1201"/>
                    <a:pt x="234" y="1201"/>
                  </a:cubicBezTo>
                  <a:lnTo>
                    <a:pt x="1134" y="1201"/>
                  </a:lnTo>
                  <a:cubicBezTo>
                    <a:pt x="1268" y="1201"/>
                    <a:pt x="1368" y="1101"/>
                    <a:pt x="1368" y="968"/>
                  </a:cubicBezTo>
                  <a:lnTo>
                    <a:pt x="1368" y="234"/>
                  </a:lnTo>
                  <a:cubicBezTo>
                    <a:pt x="1368" y="134"/>
                    <a:pt x="1268" y="0"/>
                    <a:pt x="11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316735" y="3891053"/>
              <a:ext cx="54870" cy="46854"/>
            </a:xfrm>
            <a:custGeom>
              <a:avLst/>
              <a:gdLst/>
              <a:ahLst/>
              <a:cxnLst/>
              <a:rect l="l" t="t" r="r" b="b"/>
              <a:pathLst>
                <a:path w="1369" h="1169" extrusionOk="0">
                  <a:moveTo>
                    <a:pt x="1135" y="201"/>
                  </a:moveTo>
                  <a:cubicBezTo>
                    <a:pt x="1168" y="201"/>
                    <a:pt x="1168" y="234"/>
                    <a:pt x="1168" y="234"/>
                  </a:cubicBezTo>
                  <a:lnTo>
                    <a:pt x="1168" y="935"/>
                  </a:lnTo>
                  <a:cubicBezTo>
                    <a:pt x="1168" y="968"/>
                    <a:pt x="1168" y="968"/>
                    <a:pt x="11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5"/>
                  </a:cubicBezTo>
                  <a:lnTo>
                    <a:pt x="201" y="234"/>
                  </a:lnTo>
                  <a:cubicBezTo>
                    <a:pt x="201" y="234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294010" y="3552817"/>
              <a:ext cx="54870" cy="46813"/>
            </a:xfrm>
            <a:custGeom>
              <a:avLst/>
              <a:gdLst/>
              <a:ahLst/>
              <a:cxnLst/>
              <a:rect l="l" t="t" r="r" b="b"/>
              <a:pathLst>
                <a:path w="1369" h="1168" extrusionOk="0">
                  <a:moveTo>
                    <a:pt x="1135" y="200"/>
                  </a:moveTo>
                  <a:cubicBezTo>
                    <a:pt x="1135" y="200"/>
                    <a:pt x="1168" y="200"/>
                    <a:pt x="1168" y="234"/>
                  </a:cubicBezTo>
                  <a:lnTo>
                    <a:pt x="1168" y="934"/>
                  </a:lnTo>
                  <a:cubicBezTo>
                    <a:pt x="1168" y="968"/>
                    <a:pt x="1135" y="968"/>
                    <a:pt x="1135" y="968"/>
                  </a:cubicBezTo>
                  <a:lnTo>
                    <a:pt x="234" y="968"/>
                  </a:lnTo>
                  <a:cubicBezTo>
                    <a:pt x="201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00"/>
                    <a:pt x="201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4"/>
                  </a:cubicBezTo>
                  <a:lnTo>
                    <a:pt x="1368" y="234"/>
                  </a:lnTo>
                  <a:cubicBezTo>
                    <a:pt x="1368" y="100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318022" y="3098230"/>
              <a:ext cx="758113" cy="457273"/>
            </a:xfrm>
            <a:custGeom>
              <a:avLst/>
              <a:gdLst/>
              <a:ahLst/>
              <a:cxnLst/>
              <a:rect l="l" t="t" r="r" b="b"/>
              <a:pathLst>
                <a:path w="18915" h="11409" extrusionOk="0">
                  <a:moveTo>
                    <a:pt x="968" y="334"/>
                  </a:moveTo>
                  <a:cubicBezTo>
                    <a:pt x="7373" y="501"/>
                    <a:pt x="12143" y="668"/>
                    <a:pt x="15112" y="901"/>
                  </a:cubicBezTo>
                  <a:cubicBezTo>
                    <a:pt x="15479" y="1969"/>
                    <a:pt x="16046" y="3737"/>
                    <a:pt x="16846" y="6172"/>
                  </a:cubicBezTo>
                  <a:cubicBezTo>
                    <a:pt x="17513" y="8207"/>
                    <a:pt x="18047" y="9841"/>
                    <a:pt x="18481" y="11075"/>
                  </a:cubicBezTo>
                  <a:cubicBezTo>
                    <a:pt x="16646" y="11042"/>
                    <a:pt x="13244" y="10975"/>
                    <a:pt x="8340" y="10842"/>
                  </a:cubicBezTo>
                  <a:cubicBezTo>
                    <a:pt x="6572" y="10775"/>
                    <a:pt x="5004" y="10742"/>
                    <a:pt x="3637" y="10708"/>
                  </a:cubicBezTo>
                  <a:cubicBezTo>
                    <a:pt x="2369" y="10642"/>
                    <a:pt x="1268" y="10608"/>
                    <a:pt x="334" y="10608"/>
                  </a:cubicBezTo>
                  <a:cubicBezTo>
                    <a:pt x="668" y="5672"/>
                    <a:pt x="868" y="2202"/>
                    <a:pt x="968" y="334"/>
                  </a:cubicBezTo>
                  <a:close/>
                  <a:moveTo>
                    <a:pt x="668" y="1"/>
                  </a:moveTo>
                  <a:lnTo>
                    <a:pt x="668" y="168"/>
                  </a:lnTo>
                  <a:cubicBezTo>
                    <a:pt x="568" y="2036"/>
                    <a:pt x="368" y="5571"/>
                    <a:pt x="34" y="10742"/>
                  </a:cubicBezTo>
                  <a:lnTo>
                    <a:pt x="1" y="10909"/>
                  </a:lnTo>
                  <a:lnTo>
                    <a:pt x="168" y="10909"/>
                  </a:lnTo>
                  <a:cubicBezTo>
                    <a:pt x="1135" y="10942"/>
                    <a:pt x="2302" y="10975"/>
                    <a:pt x="3603" y="11009"/>
                  </a:cubicBezTo>
                  <a:cubicBezTo>
                    <a:pt x="5004" y="11042"/>
                    <a:pt x="6572" y="11109"/>
                    <a:pt x="8340" y="11142"/>
                  </a:cubicBezTo>
                  <a:cubicBezTo>
                    <a:pt x="13444" y="11276"/>
                    <a:pt x="16913" y="11376"/>
                    <a:pt x="18681" y="11409"/>
                  </a:cubicBezTo>
                  <a:lnTo>
                    <a:pt x="18914" y="11409"/>
                  </a:lnTo>
                  <a:lnTo>
                    <a:pt x="18848" y="11209"/>
                  </a:lnTo>
                  <a:cubicBezTo>
                    <a:pt x="18414" y="9941"/>
                    <a:pt x="17847" y="8207"/>
                    <a:pt x="17146" y="6072"/>
                  </a:cubicBezTo>
                  <a:cubicBezTo>
                    <a:pt x="16312" y="3570"/>
                    <a:pt x="15712" y="1769"/>
                    <a:pt x="15378" y="701"/>
                  </a:cubicBezTo>
                  <a:lnTo>
                    <a:pt x="15345" y="601"/>
                  </a:lnTo>
                  <a:lnTo>
                    <a:pt x="15245" y="568"/>
                  </a:lnTo>
                  <a:cubicBezTo>
                    <a:pt x="12243" y="368"/>
                    <a:pt x="7406" y="168"/>
                    <a:pt x="835" y="34"/>
                  </a:cubicBezTo>
                  <a:lnTo>
                    <a:pt x="6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335417" y="3524721"/>
              <a:ext cx="585609" cy="594988"/>
            </a:xfrm>
            <a:custGeom>
              <a:avLst/>
              <a:gdLst/>
              <a:ahLst/>
              <a:cxnLst/>
              <a:rect l="l" t="t" r="r" b="b"/>
              <a:pathLst>
                <a:path w="14611" h="14845" extrusionOk="0">
                  <a:moveTo>
                    <a:pt x="2969" y="301"/>
                  </a:moveTo>
                  <a:lnTo>
                    <a:pt x="14277" y="735"/>
                  </a:lnTo>
                  <a:lnTo>
                    <a:pt x="13744" y="12843"/>
                  </a:lnTo>
                  <a:cubicBezTo>
                    <a:pt x="13399" y="12832"/>
                    <a:pt x="13058" y="12828"/>
                    <a:pt x="12721" y="12828"/>
                  </a:cubicBezTo>
                  <a:cubicBezTo>
                    <a:pt x="12046" y="12828"/>
                    <a:pt x="11386" y="12843"/>
                    <a:pt x="10741" y="12843"/>
                  </a:cubicBezTo>
                  <a:lnTo>
                    <a:pt x="7706" y="12843"/>
                  </a:lnTo>
                  <a:lnTo>
                    <a:pt x="7739" y="10008"/>
                  </a:lnTo>
                  <a:lnTo>
                    <a:pt x="8540" y="10008"/>
                  </a:lnTo>
                  <a:lnTo>
                    <a:pt x="8807" y="5338"/>
                  </a:lnTo>
                  <a:lnTo>
                    <a:pt x="8640" y="5338"/>
                  </a:lnTo>
                  <a:cubicBezTo>
                    <a:pt x="8240" y="5338"/>
                    <a:pt x="7873" y="5338"/>
                    <a:pt x="7539" y="5305"/>
                  </a:cubicBezTo>
                  <a:lnTo>
                    <a:pt x="7372" y="5305"/>
                  </a:lnTo>
                  <a:lnTo>
                    <a:pt x="7372" y="5471"/>
                  </a:lnTo>
                  <a:cubicBezTo>
                    <a:pt x="7372" y="5838"/>
                    <a:pt x="7372" y="6305"/>
                    <a:pt x="7372" y="6872"/>
                  </a:cubicBezTo>
                  <a:cubicBezTo>
                    <a:pt x="7172" y="6889"/>
                    <a:pt x="6939" y="6897"/>
                    <a:pt x="6668" y="6897"/>
                  </a:cubicBezTo>
                  <a:cubicBezTo>
                    <a:pt x="6397" y="6897"/>
                    <a:pt x="6088" y="6889"/>
                    <a:pt x="5738" y="6872"/>
                  </a:cubicBezTo>
                  <a:cubicBezTo>
                    <a:pt x="5738" y="6239"/>
                    <a:pt x="5738" y="5805"/>
                    <a:pt x="5738" y="5571"/>
                  </a:cubicBezTo>
                  <a:lnTo>
                    <a:pt x="5771" y="5405"/>
                  </a:lnTo>
                  <a:lnTo>
                    <a:pt x="5604" y="5405"/>
                  </a:lnTo>
                  <a:cubicBezTo>
                    <a:pt x="5338" y="5416"/>
                    <a:pt x="5093" y="5419"/>
                    <a:pt x="4868" y="5419"/>
                  </a:cubicBezTo>
                  <a:cubicBezTo>
                    <a:pt x="4418" y="5419"/>
                    <a:pt x="4048" y="5405"/>
                    <a:pt x="3736" y="5405"/>
                  </a:cubicBezTo>
                  <a:lnTo>
                    <a:pt x="3570" y="5371"/>
                  </a:lnTo>
                  <a:lnTo>
                    <a:pt x="3603" y="6939"/>
                  </a:lnTo>
                  <a:cubicBezTo>
                    <a:pt x="3203" y="7006"/>
                    <a:pt x="2669" y="7006"/>
                    <a:pt x="2002" y="7006"/>
                  </a:cubicBezTo>
                  <a:cubicBezTo>
                    <a:pt x="1969" y="6472"/>
                    <a:pt x="1969" y="6005"/>
                    <a:pt x="2002" y="5671"/>
                  </a:cubicBezTo>
                  <a:lnTo>
                    <a:pt x="2002" y="5471"/>
                  </a:lnTo>
                  <a:lnTo>
                    <a:pt x="1835" y="5505"/>
                  </a:lnTo>
                  <a:cubicBezTo>
                    <a:pt x="1335" y="5505"/>
                    <a:pt x="801" y="5505"/>
                    <a:pt x="334" y="5471"/>
                  </a:cubicBezTo>
                  <a:lnTo>
                    <a:pt x="734" y="1969"/>
                  </a:lnTo>
                  <a:cubicBezTo>
                    <a:pt x="1168" y="1702"/>
                    <a:pt x="2636" y="568"/>
                    <a:pt x="2969" y="301"/>
                  </a:cubicBezTo>
                  <a:close/>
                  <a:moveTo>
                    <a:pt x="3370" y="1"/>
                  </a:moveTo>
                  <a:lnTo>
                    <a:pt x="2802" y="34"/>
                  </a:lnTo>
                  <a:cubicBezTo>
                    <a:pt x="2669" y="168"/>
                    <a:pt x="768" y="1635"/>
                    <a:pt x="534" y="1702"/>
                  </a:cubicBezTo>
                  <a:lnTo>
                    <a:pt x="434" y="1735"/>
                  </a:lnTo>
                  <a:lnTo>
                    <a:pt x="0" y="5772"/>
                  </a:lnTo>
                  <a:lnTo>
                    <a:pt x="167" y="5805"/>
                  </a:lnTo>
                  <a:lnTo>
                    <a:pt x="1668" y="5805"/>
                  </a:lnTo>
                  <a:cubicBezTo>
                    <a:pt x="1668" y="6172"/>
                    <a:pt x="1668" y="6639"/>
                    <a:pt x="1668" y="7139"/>
                  </a:cubicBezTo>
                  <a:lnTo>
                    <a:pt x="1668" y="7306"/>
                  </a:lnTo>
                  <a:lnTo>
                    <a:pt x="1835" y="7306"/>
                  </a:lnTo>
                  <a:cubicBezTo>
                    <a:pt x="2059" y="7315"/>
                    <a:pt x="2270" y="7319"/>
                    <a:pt x="2468" y="7319"/>
                  </a:cubicBezTo>
                  <a:cubicBezTo>
                    <a:pt x="3010" y="7319"/>
                    <a:pt x="3452" y="7288"/>
                    <a:pt x="3770" y="7239"/>
                  </a:cubicBezTo>
                  <a:lnTo>
                    <a:pt x="3903" y="7206"/>
                  </a:lnTo>
                  <a:lnTo>
                    <a:pt x="3903" y="5705"/>
                  </a:lnTo>
                  <a:cubicBezTo>
                    <a:pt x="4304" y="5738"/>
                    <a:pt x="4804" y="5738"/>
                    <a:pt x="5438" y="5738"/>
                  </a:cubicBezTo>
                  <a:cubicBezTo>
                    <a:pt x="5438" y="6005"/>
                    <a:pt x="5404" y="6439"/>
                    <a:pt x="5404" y="7039"/>
                  </a:cubicBezTo>
                  <a:lnTo>
                    <a:pt x="5404" y="7173"/>
                  </a:lnTo>
                  <a:lnTo>
                    <a:pt x="5571" y="7173"/>
                  </a:lnTo>
                  <a:cubicBezTo>
                    <a:pt x="6005" y="7206"/>
                    <a:pt x="6388" y="7223"/>
                    <a:pt x="6718" y="7223"/>
                  </a:cubicBezTo>
                  <a:cubicBezTo>
                    <a:pt x="7047" y="7223"/>
                    <a:pt x="7322" y="7206"/>
                    <a:pt x="7539" y="7173"/>
                  </a:cubicBezTo>
                  <a:lnTo>
                    <a:pt x="7706" y="7139"/>
                  </a:lnTo>
                  <a:lnTo>
                    <a:pt x="7673" y="7006"/>
                  </a:lnTo>
                  <a:cubicBezTo>
                    <a:pt x="7673" y="6472"/>
                    <a:pt x="7673" y="6005"/>
                    <a:pt x="7673" y="5638"/>
                  </a:cubicBezTo>
                  <a:cubicBezTo>
                    <a:pt x="7906" y="5638"/>
                    <a:pt x="8173" y="5671"/>
                    <a:pt x="8473" y="5671"/>
                  </a:cubicBezTo>
                  <a:lnTo>
                    <a:pt x="8240" y="9674"/>
                  </a:lnTo>
                  <a:lnTo>
                    <a:pt x="7439" y="9708"/>
                  </a:lnTo>
                  <a:lnTo>
                    <a:pt x="7406" y="12843"/>
                  </a:lnTo>
                  <a:lnTo>
                    <a:pt x="7372" y="14845"/>
                  </a:lnTo>
                  <a:lnTo>
                    <a:pt x="7706" y="14845"/>
                  </a:lnTo>
                  <a:lnTo>
                    <a:pt x="7706" y="13143"/>
                  </a:lnTo>
                  <a:cubicBezTo>
                    <a:pt x="8028" y="13155"/>
                    <a:pt x="8355" y="13158"/>
                    <a:pt x="8686" y="13158"/>
                  </a:cubicBezTo>
                  <a:cubicBezTo>
                    <a:pt x="9348" y="13158"/>
                    <a:pt x="10030" y="13143"/>
                    <a:pt x="10741" y="13143"/>
                  </a:cubicBezTo>
                  <a:lnTo>
                    <a:pt x="14044" y="13143"/>
                  </a:lnTo>
                  <a:lnTo>
                    <a:pt x="14611" y="434"/>
                  </a:lnTo>
                  <a:lnTo>
                    <a:pt x="3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621508" y="4393736"/>
              <a:ext cx="624406" cy="375750"/>
            </a:xfrm>
            <a:custGeom>
              <a:avLst/>
              <a:gdLst/>
              <a:ahLst/>
              <a:cxnLst/>
              <a:rect l="l" t="t" r="r" b="b"/>
              <a:pathLst>
                <a:path w="15579" h="9375" extrusionOk="0">
                  <a:moveTo>
                    <a:pt x="401" y="335"/>
                  </a:moveTo>
                  <a:cubicBezTo>
                    <a:pt x="5071" y="401"/>
                    <a:pt x="10208" y="501"/>
                    <a:pt x="15245" y="568"/>
                  </a:cubicBezTo>
                  <a:lnTo>
                    <a:pt x="14611" y="7373"/>
                  </a:lnTo>
                  <a:lnTo>
                    <a:pt x="12943" y="7373"/>
                  </a:lnTo>
                  <a:lnTo>
                    <a:pt x="12843" y="8741"/>
                  </a:lnTo>
                  <a:cubicBezTo>
                    <a:pt x="12610" y="8741"/>
                    <a:pt x="12043" y="8774"/>
                    <a:pt x="11709" y="8774"/>
                  </a:cubicBezTo>
                  <a:lnTo>
                    <a:pt x="11776" y="7406"/>
                  </a:lnTo>
                  <a:lnTo>
                    <a:pt x="10041" y="7406"/>
                  </a:lnTo>
                  <a:lnTo>
                    <a:pt x="10008" y="8774"/>
                  </a:lnTo>
                  <a:lnTo>
                    <a:pt x="9641" y="8774"/>
                  </a:lnTo>
                  <a:lnTo>
                    <a:pt x="9041" y="8807"/>
                  </a:lnTo>
                  <a:lnTo>
                    <a:pt x="9107" y="7506"/>
                  </a:lnTo>
                  <a:lnTo>
                    <a:pt x="7173" y="7506"/>
                  </a:lnTo>
                  <a:lnTo>
                    <a:pt x="7173" y="8841"/>
                  </a:lnTo>
                  <a:lnTo>
                    <a:pt x="6973" y="8841"/>
                  </a:lnTo>
                  <a:cubicBezTo>
                    <a:pt x="6672" y="8841"/>
                    <a:pt x="6372" y="8874"/>
                    <a:pt x="6039" y="8907"/>
                  </a:cubicBezTo>
                  <a:lnTo>
                    <a:pt x="6139" y="7540"/>
                  </a:lnTo>
                  <a:lnTo>
                    <a:pt x="5938" y="7573"/>
                  </a:lnTo>
                  <a:cubicBezTo>
                    <a:pt x="5750" y="7597"/>
                    <a:pt x="5428" y="7620"/>
                    <a:pt x="5019" y="7620"/>
                  </a:cubicBezTo>
                  <a:cubicBezTo>
                    <a:pt x="4850" y="7620"/>
                    <a:pt x="4666" y="7616"/>
                    <a:pt x="4471" y="7606"/>
                  </a:cubicBezTo>
                  <a:lnTo>
                    <a:pt x="4304" y="7606"/>
                  </a:lnTo>
                  <a:lnTo>
                    <a:pt x="4237" y="8941"/>
                  </a:lnTo>
                  <a:lnTo>
                    <a:pt x="4004" y="8941"/>
                  </a:lnTo>
                  <a:cubicBezTo>
                    <a:pt x="3770" y="8941"/>
                    <a:pt x="3537" y="8941"/>
                    <a:pt x="3303" y="8974"/>
                  </a:cubicBezTo>
                  <a:cubicBezTo>
                    <a:pt x="3237" y="8974"/>
                    <a:pt x="3136" y="9007"/>
                    <a:pt x="3036" y="9007"/>
                  </a:cubicBezTo>
                  <a:lnTo>
                    <a:pt x="3136" y="7673"/>
                  </a:lnTo>
                  <a:lnTo>
                    <a:pt x="2970" y="7673"/>
                  </a:lnTo>
                  <a:cubicBezTo>
                    <a:pt x="2736" y="7706"/>
                    <a:pt x="2336" y="7706"/>
                    <a:pt x="1802" y="7706"/>
                  </a:cubicBezTo>
                  <a:lnTo>
                    <a:pt x="1369" y="7706"/>
                  </a:lnTo>
                  <a:lnTo>
                    <a:pt x="1268" y="9007"/>
                  </a:lnTo>
                  <a:lnTo>
                    <a:pt x="768" y="9007"/>
                  </a:lnTo>
                  <a:cubicBezTo>
                    <a:pt x="601" y="9007"/>
                    <a:pt x="435" y="9007"/>
                    <a:pt x="301" y="9041"/>
                  </a:cubicBezTo>
                  <a:lnTo>
                    <a:pt x="401" y="335"/>
                  </a:lnTo>
                  <a:close/>
                  <a:moveTo>
                    <a:pt x="101" y="1"/>
                  </a:moveTo>
                  <a:lnTo>
                    <a:pt x="1" y="9374"/>
                  </a:lnTo>
                  <a:lnTo>
                    <a:pt x="168" y="9341"/>
                  </a:lnTo>
                  <a:lnTo>
                    <a:pt x="768" y="9341"/>
                  </a:lnTo>
                  <a:lnTo>
                    <a:pt x="1569" y="9308"/>
                  </a:lnTo>
                  <a:lnTo>
                    <a:pt x="1669" y="8007"/>
                  </a:lnTo>
                  <a:lnTo>
                    <a:pt x="2803" y="8007"/>
                  </a:lnTo>
                  <a:lnTo>
                    <a:pt x="2703" y="9341"/>
                  </a:lnTo>
                  <a:lnTo>
                    <a:pt x="2903" y="9341"/>
                  </a:lnTo>
                  <a:cubicBezTo>
                    <a:pt x="3036" y="9341"/>
                    <a:pt x="3203" y="9308"/>
                    <a:pt x="3337" y="9308"/>
                  </a:cubicBezTo>
                  <a:cubicBezTo>
                    <a:pt x="3570" y="9274"/>
                    <a:pt x="3804" y="9241"/>
                    <a:pt x="4004" y="9241"/>
                  </a:cubicBezTo>
                  <a:lnTo>
                    <a:pt x="4537" y="9241"/>
                  </a:lnTo>
                  <a:lnTo>
                    <a:pt x="4604" y="7940"/>
                  </a:lnTo>
                  <a:cubicBezTo>
                    <a:pt x="5105" y="7940"/>
                    <a:pt x="5505" y="7940"/>
                    <a:pt x="5805" y="7907"/>
                  </a:cubicBezTo>
                  <a:lnTo>
                    <a:pt x="5805" y="7907"/>
                  </a:lnTo>
                  <a:lnTo>
                    <a:pt x="5705" y="9241"/>
                  </a:lnTo>
                  <a:lnTo>
                    <a:pt x="5905" y="9208"/>
                  </a:lnTo>
                  <a:cubicBezTo>
                    <a:pt x="6272" y="9208"/>
                    <a:pt x="6639" y="9174"/>
                    <a:pt x="7006" y="9174"/>
                  </a:cubicBezTo>
                  <a:cubicBezTo>
                    <a:pt x="7073" y="9141"/>
                    <a:pt x="7139" y="9141"/>
                    <a:pt x="7206" y="9141"/>
                  </a:cubicBezTo>
                  <a:cubicBezTo>
                    <a:pt x="7239" y="9174"/>
                    <a:pt x="7273" y="9174"/>
                    <a:pt x="7306" y="9174"/>
                  </a:cubicBezTo>
                  <a:lnTo>
                    <a:pt x="7473" y="9174"/>
                  </a:lnTo>
                  <a:lnTo>
                    <a:pt x="7473" y="7807"/>
                  </a:lnTo>
                  <a:cubicBezTo>
                    <a:pt x="7629" y="7818"/>
                    <a:pt x="7777" y="7821"/>
                    <a:pt x="7916" y="7821"/>
                  </a:cubicBezTo>
                  <a:cubicBezTo>
                    <a:pt x="8196" y="7821"/>
                    <a:pt x="8440" y="7807"/>
                    <a:pt x="8640" y="7807"/>
                  </a:cubicBezTo>
                  <a:lnTo>
                    <a:pt x="8774" y="7807"/>
                  </a:lnTo>
                  <a:lnTo>
                    <a:pt x="8707" y="9141"/>
                  </a:lnTo>
                  <a:lnTo>
                    <a:pt x="9641" y="9074"/>
                  </a:lnTo>
                  <a:lnTo>
                    <a:pt x="10308" y="9074"/>
                  </a:lnTo>
                  <a:lnTo>
                    <a:pt x="10342" y="7706"/>
                  </a:lnTo>
                  <a:cubicBezTo>
                    <a:pt x="10675" y="7740"/>
                    <a:pt x="10942" y="7740"/>
                    <a:pt x="11142" y="7740"/>
                  </a:cubicBezTo>
                  <a:lnTo>
                    <a:pt x="11442" y="7740"/>
                  </a:lnTo>
                  <a:lnTo>
                    <a:pt x="11376" y="9074"/>
                  </a:lnTo>
                  <a:lnTo>
                    <a:pt x="11542" y="9074"/>
                  </a:lnTo>
                  <a:cubicBezTo>
                    <a:pt x="11542" y="9074"/>
                    <a:pt x="11777" y="9079"/>
                    <a:pt x="12066" y="9079"/>
                  </a:cubicBezTo>
                  <a:cubicBezTo>
                    <a:pt x="12498" y="9079"/>
                    <a:pt x="13050" y="9067"/>
                    <a:pt x="13110" y="9007"/>
                  </a:cubicBezTo>
                  <a:lnTo>
                    <a:pt x="13177" y="8941"/>
                  </a:lnTo>
                  <a:lnTo>
                    <a:pt x="13210" y="7673"/>
                  </a:lnTo>
                  <a:cubicBezTo>
                    <a:pt x="13494" y="7690"/>
                    <a:pt x="13811" y="7698"/>
                    <a:pt x="14094" y="7698"/>
                  </a:cubicBezTo>
                  <a:cubicBezTo>
                    <a:pt x="14378" y="7698"/>
                    <a:pt x="14628" y="7690"/>
                    <a:pt x="14778" y="7673"/>
                  </a:cubicBezTo>
                  <a:lnTo>
                    <a:pt x="14912" y="7673"/>
                  </a:lnTo>
                  <a:lnTo>
                    <a:pt x="15579" y="268"/>
                  </a:lnTo>
                  <a:lnTo>
                    <a:pt x="15412" y="268"/>
                  </a:lnTo>
                  <a:cubicBezTo>
                    <a:pt x="10275" y="168"/>
                    <a:pt x="5004" y="101"/>
                    <a:pt x="2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624193" y="4039469"/>
              <a:ext cx="688574" cy="378395"/>
            </a:xfrm>
            <a:custGeom>
              <a:avLst/>
              <a:gdLst/>
              <a:ahLst/>
              <a:cxnLst/>
              <a:rect l="l" t="t" r="r" b="b"/>
              <a:pathLst>
                <a:path w="17180" h="9441" extrusionOk="0">
                  <a:moveTo>
                    <a:pt x="534" y="300"/>
                  </a:moveTo>
                  <a:cubicBezTo>
                    <a:pt x="1685" y="334"/>
                    <a:pt x="2919" y="342"/>
                    <a:pt x="4241" y="342"/>
                  </a:cubicBezTo>
                  <a:cubicBezTo>
                    <a:pt x="5563" y="342"/>
                    <a:pt x="6972" y="334"/>
                    <a:pt x="8473" y="334"/>
                  </a:cubicBezTo>
                  <a:cubicBezTo>
                    <a:pt x="9607" y="334"/>
                    <a:pt x="12009" y="401"/>
                    <a:pt x="12009" y="401"/>
                  </a:cubicBezTo>
                  <a:lnTo>
                    <a:pt x="16713" y="9107"/>
                  </a:lnTo>
                  <a:cubicBezTo>
                    <a:pt x="16713" y="9107"/>
                    <a:pt x="5571" y="8940"/>
                    <a:pt x="334" y="8840"/>
                  </a:cubicBezTo>
                  <a:lnTo>
                    <a:pt x="534" y="300"/>
                  </a:lnTo>
                  <a:close/>
                  <a:moveTo>
                    <a:pt x="234" y="0"/>
                  </a:moveTo>
                  <a:lnTo>
                    <a:pt x="1" y="9140"/>
                  </a:lnTo>
                  <a:lnTo>
                    <a:pt x="167" y="9140"/>
                  </a:lnTo>
                  <a:cubicBezTo>
                    <a:pt x="5505" y="9240"/>
                    <a:pt x="11142" y="9340"/>
                    <a:pt x="16913" y="9440"/>
                  </a:cubicBezTo>
                  <a:lnTo>
                    <a:pt x="17180" y="9440"/>
                  </a:lnTo>
                  <a:cubicBezTo>
                    <a:pt x="17180" y="9440"/>
                    <a:pt x="12476" y="501"/>
                    <a:pt x="12209" y="134"/>
                  </a:cubicBezTo>
                  <a:lnTo>
                    <a:pt x="12176" y="67"/>
                  </a:lnTo>
                  <a:lnTo>
                    <a:pt x="12109" y="67"/>
                  </a:lnTo>
                  <a:cubicBezTo>
                    <a:pt x="10808" y="67"/>
                    <a:pt x="9574" y="0"/>
                    <a:pt x="8407" y="0"/>
                  </a:cubicBezTo>
                  <a:cubicBezTo>
                    <a:pt x="6383" y="0"/>
                    <a:pt x="4537" y="15"/>
                    <a:pt x="2840" y="15"/>
                  </a:cubicBezTo>
                  <a:cubicBezTo>
                    <a:pt x="1991" y="15"/>
                    <a:pt x="1179" y="11"/>
                    <a:pt x="4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950404" y="2810456"/>
              <a:ext cx="578956" cy="1944321"/>
            </a:xfrm>
            <a:custGeom>
              <a:avLst/>
              <a:gdLst/>
              <a:ahLst/>
              <a:cxnLst/>
              <a:rect l="l" t="t" r="r" b="b"/>
              <a:pathLst>
                <a:path w="14445" h="48511" extrusionOk="0">
                  <a:moveTo>
                    <a:pt x="6121" y="315"/>
                  </a:moveTo>
                  <a:cubicBezTo>
                    <a:pt x="8834" y="315"/>
                    <a:pt x="11509" y="555"/>
                    <a:pt x="14111" y="1043"/>
                  </a:cubicBezTo>
                  <a:lnTo>
                    <a:pt x="11843" y="46776"/>
                  </a:lnTo>
                  <a:cubicBezTo>
                    <a:pt x="11609" y="46809"/>
                    <a:pt x="11309" y="46809"/>
                    <a:pt x="10742" y="46809"/>
                  </a:cubicBezTo>
                  <a:lnTo>
                    <a:pt x="10608" y="46809"/>
                  </a:lnTo>
                  <a:lnTo>
                    <a:pt x="10508" y="48110"/>
                  </a:lnTo>
                  <a:lnTo>
                    <a:pt x="10241" y="48110"/>
                  </a:lnTo>
                  <a:cubicBezTo>
                    <a:pt x="9975" y="48110"/>
                    <a:pt x="9474" y="48077"/>
                    <a:pt x="9241" y="48077"/>
                  </a:cubicBezTo>
                  <a:lnTo>
                    <a:pt x="9274" y="46843"/>
                  </a:lnTo>
                  <a:lnTo>
                    <a:pt x="9107" y="46876"/>
                  </a:lnTo>
                  <a:cubicBezTo>
                    <a:pt x="8929" y="46876"/>
                    <a:pt x="8692" y="46891"/>
                    <a:pt x="8356" y="46891"/>
                  </a:cubicBezTo>
                  <a:cubicBezTo>
                    <a:pt x="8188" y="46891"/>
                    <a:pt x="7995" y="46887"/>
                    <a:pt x="7773" y="46876"/>
                  </a:cubicBezTo>
                  <a:lnTo>
                    <a:pt x="7606" y="46876"/>
                  </a:lnTo>
                  <a:lnTo>
                    <a:pt x="7539" y="48177"/>
                  </a:lnTo>
                  <a:cubicBezTo>
                    <a:pt x="7306" y="48177"/>
                    <a:pt x="6872" y="48210"/>
                    <a:pt x="6639" y="48210"/>
                  </a:cubicBezTo>
                  <a:lnTo>
                    <a:pt x="6739" y="46909"/>
                  </a:lnTo>
                  <a:cubicBezTo>
                    <a:pt x="6806" y="46542"/>
                    <a:pt x="7273" y="41038"/>
                    <a:pt x="7339" y="40071"/>
                  </a:cubicBezTo>
                  <a:lnTo>
                    <a:pt x="9041" y="40104"/>
                  </a:lnTo>
                  <a:cubicBezTo>
                    <a:pt x="9041" y="40104"/>
                    <a:pt x="4204" y="30964"/>
                    <a:pt x="4104" y="30798"/>
                  </a:cubicBezTo>
                  <a:lnTo>
                    <a:pt x="4070" y="30731"/>
                  </a:lnTo>
                  <a:lnTo>
                    <a:pt x="3970" y="30731"/>
                  </a:lnTo>
                  <a:cubicBezTo>
                    <a:pt x="3837" y="30731"/>
                    <a:pt x="1035" y="30664"/>
                    <a:pt x="334" y="30664"/>
                  </a:cubicBezTo>
                  <a:lnTo>
                    <a:pt x="534" y="18522"/>
                  </a:lnTo>
                  <a:cubicBezTo>
                    <a:pt x="1535" y="18556"/>
                    <a:pt x="2336" y="18589"/>
                    <a:pt x="2936" y="18589"/>
                  </a:cubicBezTo>
                  <a:lnTo>
                    <a:pt x="3170" y="18589"/>
                  </a:lnTo>
                  <a:lnTo>
                    <a:pt x="3103" y="18389"/>
                  </a:lnTo>
                  <a:cubicBezTo>
                    <a:pt x="2636" y="17055"/>
                    <a:pt x="2036" y="15220"/>
                    <a:pt x="1368" y="13185"/>
                  </a:cubicBezTo>
                  <a:lnTo>
                    <a:pt x="668" y="11050"/>
                  </a:lnTo>
                  <a:lnTo>
                    <a:pt x="868" y="609"/>
                  </a:lnTo>
                  <a:cubicBezTo>
                    <a:pt x="2628" y="414"/>
                    <a:pt x="4382" y="315"/>
                    <a:pt x="6121" y="315"/>
                  </a:cubicBezTo>
                  <a:close/>
                  <a:moveTo>
                    <a:pt x="6025" y="0"/>
                  </a:moveTo>
                  <a:cubicBezTo>
                    <a:pt x="4265" y="0"/>
                    <a:pt x="2488" y="102"/>
                    <a:pt x="701" y="309"/>
                  </a:cubicBezTo>
                  <a:lnTo>
                    <a:pt x="568" y="343"/>
                  </a:lnTo>
                  <a:lnTo>
                    <a:pt x="368" y="11084"/>
                  </a:lnTo>
                  <a:lnTo>
                    <a:pt x="368" y="11117"/>
                  </a:lnTo>
                  <a:lnTo>
                    <a:pt x="1068" y="13252"/>
                  </a:lnTo>
                  <a:cubicBezTo>
                    <a:pt x="1702" y="15187"/>
                    <a:pt x="2302" y="16954"/>
                    <a:pt x="2736" y="18255"/>
                  </a:cubicBezTo>
                  <a:cubicBezTo>
                    <a:pt x="2102" y="18255"/>
                    <a:pt x="1335" y="18222"/>
                    <a:pt x="401" y="18222"/>
                  </a:cubicBezTo>
                  <a:lnTo>
                    <a:pt x="234" y="18222"/>
                  </a:lnTo>
                  <a:lnTo>
                    <a:pt x="1" y="30964"/>
                  </a:lnTo>
                  <a:lnTo>
                    <a:pt x="168" y="30964"/>
                  </a:lnTo>
                  <a:cubicBezTo>
                    <a:pt x="334" y="30964"/>
                    <a:pt x="3904" y="31065"/>
                    <a:pt x="3904" y="31065"/>
                  </a:cubicBezTo>
                  <a:lnTo>
                    <a:pt x="8607" y="39838"/>
                  </a:lnTo>
                  <a:lnTo>
                    <a:pt x="7072" y="39871"/>
                  </a:lnTo>
                  <a:lnTo>
                    <a:pt x="7072" y="40004"/>
                  </a:lnTo>
                  <a:cubicBezTo>
                    <a:pt x="6872" y="42239"/>
                    <a:pt x="6505" y="46542"/>
                    <a:pt x="6439" y="46876"/>
                  </a:cubicBezTo>
                  <a:lnTo>
                    <a:pt x="6305" y="48510"/>
                  </a:lnTo>
                  <a:lnTo>
                    <a:pt x="7840" y="48510"/>
                  </a:lnTo>
                  <a:lnTo>
                    <a:pt x="7906" y="47209"/>
                  </a:lnTo>
                  <a:cubicBezTo>
                    <a:pt x="8407" y="47209"/>
                    <a:pt x="8707" y="47209"/>
                    <a:pt x="8974" y="47176"/>
                  </a:cubicBezTo>
                  <a:lnTo>
                    <a:pt x="8974" y="47176"/>
                  </a:lnTo>
                  <a:lnTo>
                    <a:pt x="8907" y="48377"/>
                  </a:lnTo>
                  <a:lnTo>
                    <a:pt x="9074" y="48377"/>
                  </a:lnTo>
                  <a:cubicBezTo>
                    <a:pt x="9074" y="48377"/>
                    <a:pt x="9874" y="48410"/>
                    <a:pt x="10241" y="48410"/>
                  </a:cubicBezTo>
                  <a:lnTo>
                    <a:pt x="10808" y="48410"/>
                  </a:lnTo>
                  <a:lnTo>
                    <a:pt x="10909" y="47109"/>
                  </a:lnTo>
                  <a:cubicBezTo>
                    <a:pt x="11065" y="47119"/>
                    <a:pt x="11201" y="47123"/>
                    <a:pt x="11323" y="47123"/>
                  </a:cubicBezTo>
                  <a:cubicBezTo>
                    <a:pt x="11618" y="47123"/>
                    <a:pt x="11830" y="47100"/>
                    <a:pt x="12043" y="47076"/>
                  </a:cubicBezTo>
                  <a:lnTo>
                    <a:pt x="12143" y="47076"/>
                  </a:lnTo>
                  <a:lnTo>
                    <a:pt x="14411" y="910"/>
                  </a:lnTo>
                  <a:lnTo>
                    <a:pt x="14444" y="776"/>
                  </a:lnTo>
                  <a:lnTo>
                    <a:pt x="14211" y="743"/>
                  </a:lnTo>
                  <a:cubicBezTo>
                    <a:pt x="11537" y="253"/>
                    <a:pt x="8801" y="0"/>
                    <a:pt x="60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933049" y="2781638"/>
              <a:ext cx="627052" cy="71984"/>
            </a:xfrm>
            <a:custGeom>
              <a:avLst/>
              <a:gdLst/>
              <a:ahLst/>
              <a:cxnLst/>
              <a:rect l="l" t="t" r="r" b="b"/>
              <a:pathLst>
                <a:path w="15645" h="1796" extrusionOk="0">
                  <a:moveTo>
                    <a:pt x="6350" y="291"/>
                  </a:moveTo>
                  <a:cubicBezTo>
                    <a:pt x="9351" y="291"/>
                    <a:pt x="12210" y="523"/>
                    <a:pt x="15144" y="995"/>
                  </a:cubicBezTo>
                  <a:lnTo>
                    <a:pt x="14644" y="1462"/>
                  </a:lnTo>
                  <a:cubicBezTo>
                    <a:pt x="12009" y="995"/>
                    <a:pt x="9340" y="728"/>
                    <a:pt x="6605" y="728"/>
                  </a:cubicBezTo>
                  <a:cubicBezTo>
                    <a:pt x="4770" y="728"/>
                    <a:pt x="2936" y="861"/>
                    <a:pt x="1101" y="1062"/>
                  </a:cubicBezTo>
                  <a:lnTo>
                    <a:pt x="500" y="561"/>
                  </a:lnTo>
                  <a:cubicBezTo>
                    <a:pt x="2541" y="382"/>
                    <a:pt x="4473" y="291"/>
                    <a:pt x="6350" y="291"/>
                  </a:cubicBezTo>
                  <a:close/>
                  <a:moveTo>
                    <a:pt x="6355" y="0"/>
                  </a:moveTo>
                  <a:cubicBezTo>
                    <a:pt x="4352" y="0"/>
                    <a:pt x="2290" y="99"/>
                    <a:pt x="100" y="294"/>
                  </a:cubicBezTo>
                  <a:lnTo>
                    <a:pt x="0" y="595"/>
                  </a:lnTo>
                  <a:lnTo>
                    <a:pt x="1001" y="1395"/>
                  </a:lnTo>
                  <a:lnTo>
                    <a:pt x="1068" y="1362"/>
                  </a:lnTo>
                  <a:cubicBezTo>
                    <a:pt x="2904" y="1150"/>
                    <a:pt x="4730" y="1044"/>
                    <a:pt x="6537" y="1044"/>
                  </a:cubicBezTo>
                  <a:cubicBezTo>
                    <a:pt x="9293" y="1044"/>
                    <a:pt x="12005" y="1292"/>
                    <a:pt x="14644" y="1795"/>
                  </a:cubicBezTo>
                  <a:lnTo>
                    <a:pt x="14711" y="1795"/>
                  </a:lnTo>
                  <a:lnTo>
                    <a:pt x="15645" y="1062"/>
                  </a:lnTo>
                  <a:lnTo>
                    <a:pt x="15545" y="728"/>
                  </a:lnTo>
                  <a:cubicBezTo>
                    <a:pt x="12455" y="240"/>
                    <a:pt x="9478" y="0"/>
                    <a:pt x="63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908961" y="2579515"/>
              <a:ext cx="689897" cy="244688"/>
            </a:xfrm>
            <a:custGeom>
              <a:avLst/>
              <a:gdLst/>
              <a:ahLst/>
              <a:cxnLst/>
              <a:rect l="l" t="t" r="r" b="b"/>
              <a:pathLst>
                <a:path w="17213" h="6105" extrusionOk="0">
                  <a:moveTo>
                    <a:pt x="368" y="300"/>
                  </a:moveTo>
                  <a:cubicBezTo>
                    <a:pt x="601" y="300"/>
                    <a:pt x="1035" y="334"/>
                    <a:pt x="1635" y="334"/>
                  </a:cubicBezTo>
                  <a:lnTo>
                    <a:pt x="2636" y="334"/>
                  </a:lnTo>
                  <a:cubicBezTo>
                    <a:pt x="2603" y="934"/>
                    <a:pt x="2603" y="1501"/>
                    <a:pt x="2636" y="2068"/>
                  </a:cubicBezTo>
                  <a:lnTo>
                    <a:pt x="2669" y="2202"/>
                  </a:lnTo>
                  <a:lnTo>
                    <a:pt x="2769" y="2235"/>
                  </a:lnTo>
                  <a:cubicBezTo>
                    <a:pt x="3390" y="2293"/>
                    <a:pt x="3931" y="2329"/>
                    <a:pt x="4387" y="2329"/>
                  </a:cubicBezTo>
                  <a:cubicBezTo>
                    <a:pt x="4716" y="2329"/>
                    <a:pt x="5000" y="2310"/>
                    <a:pt x="5238" y="2268"/>
                  </a:cubicBezTo>
                  <a:lnTo>
                    <a:pt x="5371" y="2268"/>
                  </a:lnTo>
                  <a:lnTo>
                    <a:pt x="5371" y="2135"/>
                  </a:lnTo>
                  <a:cubicBezTo>
                    <a:pt x="5371" y="1435"/>
                    <a:pt x="5405" y="834"/>
                    <a:pt x="5438" y="334"/>
                  </a:cubicBezTo>
                  <a:cubicBezTo>
                    <a:pt x="5838" y="367"/>
                    <a:pt x="6505" y="400"/>
                    <a:pt x="7439" y="400"/>
                  </a:cubicBezTo>
                  <a:cubicBezTo>
                    <a:pt x="7406" y="767"/>
                    <a:pt x="7373" y="1368"/>
                    <a:pt x="7339" y="2168"/>
                  </a:cubicBezTo>
                  <a:lnTo>
                    <a:pt x="7339" y="2335"/>
                  </a:lnTo>
                  <a:lnTo>
                    <a:pt x="7506" y="2335"/>
                  </a:lnTo>
                  <a:cubicBezTo>
                    <a:pt x="8001" y="2365"/>
                    <a:pt x="8448" y="2382"/>
                    <a:pt x="8843" y="2382"/>
                  </a:cubicBezTo>
                  <a:cubicBezTo>
                    <a:pt x="9326" y="2382"/>
                    <a:pt x="9729" y="2357"/>
                    <a:pt x="10041" y="2302"/>
                  </a:cubicBezTo>
                  <a:lnTo>
                    <a:pt x="10141" y="2268"/>
                  </a:lnTo>
                  <a:lnTo>
                    <a:pt x="10208" y="400"/>
                  </a:lnTo>
                  <a:cubicBezTo>
                    <a:pt x="10608" y="434"/>
                    <a:pt x="11275" y="434"/>
                    <a:pt x="12209" y="467"/>
                  </a:cubicBezTo>
                  <a:cubicBezTo>
                    <a:pt x="12209" y="834"/>
                    <a:pt x="12176" y="1368"/>
                    <a:pt x="12209" y="2068"/>
                  </a:cubicBezTo>
                  <a:lnTo>
                    <a:pt x="12209" y="2202"/>
                  </a:lnTo>
                  <a:lnTo>
                    <a:pt x="12343" y="2202"/>
                  </a:lnTo>
                  <a:cubicBezTo>
                    <a:pt x="13068" y="2315"/>
                    <a:pt x="13670" y="2382"/>
                    <a:pt x="14139" y="2382"/>
                  </a:cubicBezTo>
                  <a:cubicBezTo>
                    <a:pt x="14360" y="2382"/>
                    <a:pt x="14551" y="2367"/>
                    <a:pt x="14711" y="2335"/>
                  </a:cubicBezTo>
                  <a:lnTo>
                    <a:pt x="14845" y="2302"/>
                  </a:lnTo>
                  <a:lnTo>
                    <a:pt x="14845" y="2202"/>
                  </a:lnTo>
                  <a:cubicBezTo>
                    <a:pt x="14911" y="1501"/>
                    <a:pt x="14978" y="901"/>
                    <a:pt x="15011" y="434"/>
                  </a:cubicBezTo>
                  <a:cubicBezTo>
                    <a:pt x="15412" y="467"/>
                    <a:pt x="16045" y="501"/>
                    <a:pt x="16846" y="501"/>
                  </a:cubicBezTo>
                  <a:lnTo>
                    <a:pt x="15979" y="5738"/>
                  </a:lnTo>
                  <a:cubicBezTo>
                    <a:pt x="12943" y="5271"/>
                    <a:pt x="10041" y="5037"/>
                    <a:pt x="6972" y="5037"/>
                  </a:cubicBezTo>
                  <a:cubicBezTo>
                    <a:pt x="5004" y="5037"/>
                    <a:pt x="3003" y="5137"/>
                    <a:pt x="901" y="5304"/>
                  </a:cubicBezTo>
                  <a:lnTo>
                    <a:pt x="368" y="300"/>
                  </a:lnTo>
                  <a:close/>
                  <a:moveTo>
                    <a:pt x="1" y="0"/>
                  </a:moveTo>
                  <a:lnTo>
                    <a:pt x="601" y="5638"/>
                  </a:lnTo>
                  <a:lnTo>
                    <a:pt x="768" y="5638"/>
                  </a:lnTo>
                  <a:cubicBezTo>
                    <a:pt x="2944" y="5442"/>
                    <a:pt x="4989" y="5343"/>
                    <a:pt x="6972" y="5343"/>
                  </a:cubicBezTo>
                  <a:cubicBezTo>
                    <a:pt x="10065" y="5343"/>
                    <a:pt x="13010" y="5583"/>
                    <a:pt x="16079" y="6071"/>
                  </a:cubicBezTo>
                  <a:lnTo>
                    <a:pt x="16246" y="6105"/>
                  </a:lnTo>
                  <a:lnTo>
                    <a:pt x="17213" y="200"/>
                  </a:lnTo>
                  <a:lnTo>
                    <a:pt x="17013" y="200"/>
                  </a:lnTo>
                  <a:cubicBezTo>
                    <a:pt x="16045" y="200"/>
                    <a:pt x="15312" y="167"/>
                    <a:pt x="14878" y="100"/>
                  </a:cubicBezTo>
                  <a:lnTo>
                    <a:pt x="14711" y="67"/>
                  </a:lnTo>
                  <a:lnTo>
                    <a:pt x="14678" y="234"/>
                  </a:lnTo>
                  <a:cubicBezTo>
                    <a:pt x="14678" y="734"/>
                    <a:pt x="14611" y="1334"/>
                    <a:pt x="14544" y="2035"/>
                  </a:cubicBezTo>
                  <a:cubicBezTo>
                    <a:pt x="14400" y="2057"/>
                    <a:pt x="14226" y="2068"/>
                    <a:pt x="14024" y="2068"/>
                  </a:cubicBezTo>
                  <a:cubicBezTo>
                    <a:pt x="13622" y="2068"/>
                    <a:pt x="13110" y="2024"/>
                    <a:pt x="12510" y="1935"/>
                  </a:cubicBezTo>
                  <a:cubicBezTo>
                    <a:pt x="12510" y="1168"/>
                    <a:pt x="12510" y="634"/>
                    <a:pt x="12543" y="334"/>
                  </a:cubicBezTo>
                  <a:lnTo>
                    <a:pt x="12576" y="134"/>
                  </a:lnTo>
                  <a:lnTo>
                    <a:pt x="12410" y="134"/>
                  </a:lnTo>
                  <a:cubicBezTo>
                    <a:pt x="11275" y="134"/>
                    <a:pt x="10475" y="100"/>
                    <a:pt x="10075" y="67"/>
                  </a:cubicBezTo>
                  <a:lnTo>
                    <a:pt x="9874" y="34"/>
                  </a:lnTo>
                  <a:lnTo>
                    <a:pt x="9841" y="2002"/>
                  </a:lnTo>
                  <a:cubicBezTo>
                    <a:pt x="9548" y="2041"/>
                    <a:pt x="9175" y="2057"/>
                    <a:pt x="8728" y="2057"/>
                  </a:cubicBezTo>
                  <a:cubicBezTo>
                    <a:pt x="8412" y="2057"/>
                    <a:pt x="8060" y="2049"/>
                    <a:pt x="7673" y="2035"/>
                  </a:cubicBezTo>
                  <a:cubicBezTo>
                    <a:pt x="7706" y="1168"/>
                    <a:pt x="7740" y="601"/>
                    <a:pt x="7773" y="267"/>
                  </a:cubicBezTo>
                  <a:lnTo>
                    <a:pt x="7773" y="100"/>
                  </a:lnTo>
                  <a:lnTo>
                    <a:pt x="7606" y="100"/>
                  </a:lnTo>
                  <a:cubicBezTo>
                    <a:pt x="6472" y="100"/>
                    <a:pt x="5705" y="67"/>
                    <a:pt x="5304" y="0"/>
                  </a:cubicBezTo>
                  <a:lnTo>
                    <a:pt x="5138" y="0"/>
                  </a:lnTo>
                  <a:lnTo>
                    <a:pt x="5104" y="167"/>
                  </a:lnTo>
                  <a:cubicBezTo>
                    <a:pt x="5104" y="667"/>
                    <a:pt x="5071" y="1268"/>
                    <a:pt x="5071" y="2002"/>
                  </a:cubicBezTo>
                  <a:cubicBezTo>
                    <a:pt x="4876" y="2014"/>
                    <a:pt x="4658" y="2022"/>
                    <a:pt x="4416" y="2022"/>
                  </a:cubicBezTo>
                  <a:cubicBezTo>
                    <a:pt x="3998" y="2022"/>
                    <a:pt x="3507" y="1998"/>
                    <a:pt x="2936" y="1935"/>
                  </a:cubicBezTo>
                  <a:cubicBezTo>
                    <a:pt x="2936" y="1368"/>
                    <a:pt x="2936" y="801"/>
                    <a:pt x="2969" y="234"/>
                  </a:cubicBezTo>
                  <a:lnTo>
                    <a:pt x="2969" y="100"/>
                  </a:lnTo>
                  <a:lnTo>
                    <a:pt x="2869" y="67"/>
                  </a:lnTo>
                  <a:cubicBezTo>
                    <a:pt x="2799" y="43"/>
                    <a:pt x="2678" y="20"/>
                    <a:pt x="2283" y="20"/>
                  </a:cubicBezTo>
                  <a:cubicBezTo>
                    <a:pt x="2119" y="20"/>
                    <a:pt x="1909" y="24"/>
                    <a:pt x="1635" y="34"/>
                  </a:cubicBezTo>
                  <a:cubicBezTo>
                    <a:pt x="868" y="0"/>
                    <a:pt x="368" y="0"/>
                    <a:pt x="2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-30915" y="1575350"/>
              <a:ext cx="657833" cy="1543000"/>
            </a:xfrm>
            <a:custGeom>
              <a:avLst/>
              <a:gdLst/>
              <a:ahLst/>
              <a:cxnLst/>
              <a:rect l="l" t="t" r="r" b="b"/>
              <a:pathLst>
                <a:path w="16413" h="38498" extrusionOk="0">
                  <a:moveTo>
                    <a:pt x="7065" y="319"/>
                  </a:moveTo>
                  <a:cubicBezTo>
                    <a:pt x="9938" y="319"/>
                    <a:pt x="12890" y="594"/>
                    <a:pt x="16112" y="1004"/>
                  </a:cubicBezTo>
                  <a:lnTo>
                    <a:pt x="15578" y="38197"/>
                  </a:lnTo>
                  <a:cubicBezTo>
                    <a:pt x="14711" y="38164"/>
                    <a:pt x="13810" y="38130"/>
                    <a:pt x="12876" y="38097"/>
                  </a:cubicBezTo>
                  <a:cubicBezTo>
                    <a:pt x="13210" y="35462"/>
                    <a:pt x="13444" y="33927"/>
                    <a:pt x="13510" y="33327"/>
                  </a:cubicBezTo>
                  <a:lnTo>
                    <a:pt x="13544" y="33160"/>
                  </a:lnTo>
                  <a:lnTo>
                    <a:pt x="13377" y="33160"/>
                  </a:lnTo>
                  <a:cubicBezTo>
                    <a:pt x="12921" y="33174"/>
                    <a:pt x="12499" y="33182"/>
                    <a:pt x="12112" y="33182"/>
                  </a:cubicBezTo>
                  <a:cubicBezTo>
                    <a:pt x="11564" y="33182"/>
                    <a:pt x="11085" y="33166"/>
                    <a:pt x="10675" y="33127"/>
                  </a:cubicBezTo>
                  <a:lnTo>
                    <a:pt x="10508" y="33127"/>
                  </a:lnTo>
                  <a:lnTo>
                    <a:pt x="10508" y="33527"/>
                  </a:lnTo>
                  <a:cubicBezTo>
                    <a:pt x="10475" y="34027"/>
                    <a:pt x="10475" y="34561"/>
                    <a:pt x="10441" y="35262"/>
                  </a:cubicBezTo>
                  <a:cubicBezTo>
                    <a:pt x="10231" y="35301"/>
                    <a:pt x="9974" y="35320"/>
                    <a:pt x="9674" y="35320"/>
                  </a:cubicBezTo>
                  <a:cubicBezTo>
                    <a:pt x="9213" y="35320"/>
                    <a:pt x="8653" y="35276"/>
                    <a:pt x="8006" y="35195"/>
                  </a:cubicBezTo>
                  <a:lnTo>
                    <a:pt x="7973" y="34828"/>
                  </a:lnTo>
                  <a:cubicBezTo>
                    <a:pt x="7940" y="34194"/>
                    <a:pt x="7940" y="33794"/>
                    <a:pt x="7940" y="33427"/>
                  </a:cubicBezTo>
                  <a:lnTo>
                    <a:pt x="7940" y="33260"/>
                  </a:lnTo>
                  <a:lnTo>
                    <a:pt x="7806" y="33260"/>
                  </a:lnTo>
                  <a:cubicBezTo>
                    <a:pt x="7139" y="33277"/>
                    <a:pt x="6580" y="33285"/>
                    <a:pt x="6126" y="33285"/>
                  </a:cubicBezTo>
                  <a:cubicBezTo>
                    <a:pt x="5671" y="33285"/>
                    <a:pt x="5321" y="33277"/>
                    <a:pt x="5071" y="33260"/>
                  </a:cubicBezTo>
                  <a:lnTo>
                    <a:pt x="4904" y="33227"/>
                  </a:lnTo>
                  <a:lnTo>
                    <a:pt x="4871" y="33394"/>
                  </a:lnTo>
                  <a:cubicBezTo>
                    <a:pt x="4871" y="33961"/>
                    <a:pt x="4871" y="34661"/>
                    <a:pt x="4871" y="35528"/>
                  </a:cubicBezTo>
                  <a:cubicBezTo>
                    <a:pt x="4582" y="35567"/>
                    <a:pt x="4193" y="35605"/>
                    <a:pt x="3672" y="35605"/>
                  </a:cubicBezTo>
                  <a:cubicBezTo>
                    <a:pt x="3290" y="35605"/>
                    <a:pt x="2838" y="35585"/>
                    <a:pt x="2302" y="35528"/>
                  </a:cubicBezTo>
                  <a:lnTo>
                    <a:pt x="2336" y="33394"/>
                  </a:lnTo>
                  <a:lnTo>
                    <a:pt x="1702" y="33394"/>
                  </a:lnTo>
                  <a:lnTo>
                    <a:pt x="701" y="9977"/>
                  </a:lnTo>
                  <a:cubicBezTo>
                    <a:pt x="890" y="9969"/>
                    <a:pt x="1085" y="9965"/>
                    <a:pt x="1285" y="9965"/>
                  </a:cubicBezTo>
                  <a:cubicBezTo>
                    <a:pt x="1932" y="9965"/>
                    <a:pt x="2639" y="10008"/>
                    <a:pt x="3403" y="10110"/>
                  </a:cubicBezTo>
                  <a:cubicBezTo>
                    <a:pt x="4154" y="10180"/>
                    <a:pt x="4846" y="10214"/>
                    <a:pt x="5483" y="10214"/>
                  </a:cubicBezTo>
                  <a:cubicBezTo>
                    <a:pt x="6375" y="10214"/>
                    <a:pt x="7159" y="10146"/>
                    <a:pt x="7840" y="10010"/>
                  </a:cubicBezTo>
                  <a:lnTo>
                    <a:pt x="8573" y="9877"/>
                  </a:lnTo>
                  <a:lnTo>
                    <a:pt x="7840" y="9710"/>
                  </a:lnTo>
                  <a:cubicBezTo>
                    <a:pt x="7373" y="9610"/>
                    <a:pt x="6639" y="9510"/>
                    <a:pt x="5605" y="9376"/>
                  </a:cubicBezTo>
                  <a:cubicBezTo>
                    <a:pt x="4837" y="9276"/>
                    <a:pt x="4170" y="9109"/>
                    <a:pt x="3536" y="8909"/>
                  </a:cubicBezTo>
                  <a:cubicBezTo>
                    <a:pt x="4771" y="8743"/>
                    <a:pt x="5738" y="8509"/>
                    <a:pt x="6505" y="8142"/>
                  </a:cubicBezTo>
                  <a:cubicBezTo>
                    <a:pt x="6906" y="7942"/>
                    <a:pt x="7373" y="7675"/>
                    <a:pt x="7840" y="7308"/>
                  </a:cubicBezTo>
                  <a:lnTo>
                    <a:pt x="8507" y="6774"/>
                  </a:lnTo>
                  <a:lnTo>
                    <a:pt x="7706" y="7008"/>
                  </a:lnTo>
                  <a:cubicBezTo>
                    <a:pt x="6716" y="7307"/>
                    <a:pt x="5757" y="7459"/>
                    <a:pt x="4835" y="7459"/>
                  </a:cubicBezTo>
                  <a:cubicBezTo>
                    <a:pt x="4111" y="7459"/>
                    <a:pt x="3411" y="7365"/>
                    <a:pt x="2736" y="7175"/>
                  </a:cubicBezTo>
                  <a:cubicBezTo>
                    <a:pt x="1969" y="6975"/>
                    <a:pt x="1235" y="6841"/>
                    <a:pt x="568" y="6774"/>
                  </a:cubicBezTo>
                  <a:lnTo>
                    <a:pt x="301" y="904"/>
                  </a:lnTo>
                  <a:cubicBezTo>
                    <a:pt x="2570" y="491"/>
                    <a:pt x="4793" y="319"/>
                    <a:pt x="7065" y="319"/>
                  </a:cubicBezTo>
                  <a:close/>
                  <a:moveTo>
                    <a:pt x="7155" y="0"/>
                  </a:moveTo>
                  <a:cubicBezTo>
                    <a:pt x="4793" y="0"/>
                    <a:pt x="2487" y="187"/>
                    <a:pt x="134" y="637"/>
                  </a:cubicBezTo>
                  <a:lnTo>
                    <a:pt x="1" y="637"/>
                  </a:lnTo>
                  <a:lnTo>
                    <a:pt x="267" y="7041"/>
                  </a:lnTo>
                  <a:lnTo>
                    <a:pt x="401" y="7075"/>
                  </a:lnTo>
                  <a:cubicBezTo>
                    <a:pt x="1068" y="7108"/>
                    <a:pt x="1835" y="7275"/>
                    <a:pt x="2636" y="7475"/>
                  </a:cubicBezTo>
                  <a:cubicBezTo>
                    <a:pt x="3368" y="7672"/>
                    <a:pt x="4120" y="7772"/>
                    <a:pt x="4896" y="7772"/>
                  </a:cubicBezTo>
                  <a:cubicBezTo>
                    <a:pt x="5569" y="7772"/>
                    <a:pt x="6260" y="7697"/>
                    <a:pt x="6972" y="7542"/>
                  </a:cubicBezTo>
                  <a:lnTo>
                    <a:pt x="6972" y="7542"/>
                  </a:lnTo>
                  <a:cubicBezTo>
                    <a:pt x="6772" y="7675"/>
                    <a:pt x="6572" y="7775"/>
                    <a:pt x="6372" y="7875"/>
                  </a:cubicBezTo>
                  <a:cubicBezTo>
                    <a:pt x="5505" y="8276"/>
                    <a:pt x="4337" y="8542"/>
                    <a:pt x="2869" y="8642"/>
                  </a:cubicBezTo>
                  <a:lnTo>
                    <a:pt x="2269" y="8709"/>
                  </a:lnTo>
                  <a:lnTo>
                    <a:pt x="2836" y="8943"/>
                  </a:lnTo>
                  <a:cubicBezTo>
                    <a:pt x="3603" y="9276"/>
                    <a:pt x="4504" y="9543"/>
                    <a:pt x="5571" y="9677"/>
                  </a:cubicBezTo>
                  <a:cubicBezTo>
                    <a:pt x="6038" y="9743"/>
                    <a:pt x="6439" y="9810"/>
                    <a:pt x="6805" y="9843"/>
                  </a:cubicBezTo>
                  <a:cubicBezTo>
                    <a:pt x="6424" y="9883"/>
                    <a:pt x="6022" y="9902"/>
                    <a:pt x="5594" y="9902"/>
                  </a:cubicBezTo>
                  <a:cubicBezTo>
                    <a:pt x="4939" y="9902"/>
                    <a:pt x="4224" y="9857"/>
                    <a:pt x="3436" y="9777"/>
                  </a:cubicBezTo>
                  <a:cubicBezTo>
                    <a:pt x="2369" y="9677"/>
                    <a:pt x="1368" y="9643"/>
                    <a:pt x="534" y="9643"/>
                  </a:cubicBezTo>
                  <a:lnTo>
                    <a:pt x="368" y="9643"/>
                  </a:lnTo>
                  <a:lnTo>
                    <a:pt x="1402" y="33727"/>
                  </a:lnTo>
                  <a:lnTo>
                    <a:pt x="2002" y="33727"/>
                  </a:lnTo>
                  <a:lnTo>
                    <a:pt x="2002" y="35829"/>
                  </a:lnTo>
                  <a:lnTo>
                    <a:pt x="2135" y="35829"/>
                  </a:lnTo>
                  <a:cubicBezTo>
                    <a:pt x="2756" y="35885"/>
                    <a:pt x="3281" y="35906"/>
                    <a:pt x="3721" y="35906"/>
                  </a:cubicBezTo>
                  <a:cubicBezTo>
                    <a:pt x="4321" y="35906"/>
                    <a:pt x="4763" y="35867"/>
                    <a:pt x="5071" y="35829"/>
                  </a:cubicBezTo>
                  <a:lnTo>
                    <a:pt x="5204" y="35795"/>
                  </a:lnTo>
                  <a:lnTo>
                    <a:pt x="5204" y="35662"/>
                  </a:lnTo>
                  <a:cubicBezTo>
                    <a:pt x="5171" y="34828"/>
                    <a:pt x="5171" y="34127"/>
                    <a:pt x="5204" y="33594"/>
                  </a:cubicBezTo>
                  <a:lnTo>
                    <a:pt x="7639" y="33594"/>
                  </a:lnTo>
                  <a:cubicBezTo>
                    <a:pt x="7639" y="33894"/>
                    <a:pt x="7639" y="34294"/>
                    <a:pt x="7673" y="34861"/>
                  </a:cubicBezTo>
                  <a:lnTo>
                    <a:pt x="7706" y="35495"/>
                  </a:lnTo>
                  <a:lnTo>
                    <a:pt x="7840" y="35495"/>
                  </a:lnTo>
                  <a:cubicBezTo>
                    <a:pt x="8509" y="35583"/>
                    <a:pt x="9076" y="35625"/>
                    <a:pt x="9550" y="35625"/>
                  </a:cubicBezTo>
                  <a:cubicBezTo>
                    <a:pt x="9974" y="35625"/>
                    <a:pt x="10325" y="35591"/>
                    <a:pt x="10608" y="35528"/>
                  </a:cubicBezTo>
                  <a:lnTo>
                    <a:pt x="10708" y="35528"/>
                  </a:lnTo>
                  <a:lnTo>
                    <a:pt x="10742" y="35395"/>
                  </a:lnTo>
                  <a:cubicBezTo>
                    <a:pt x="10775" y="34628"/>
                    <a:pt x="10808" y="34061"/>
                    <a:pt x="10808" y="33527"/>
                  </a:cubicBezTo>
                  <a:lnTo>
                    <a:pt x="10808" y="33460"/>
                  </a:lnTo>
                  <a:cubicBezTo>
                    <a:pt x="11125" y="33477"/>
                    <a:pt x="11484" y="33485"/>
                    <a:pt x="11880" y="33485"/>
                  </a:cubicBezTo>
                  <a:cubicBezTo>
                    <a:pt x="12276" y="33485"/>
                    <a:pt x="12710" y="33477"/>
                    <a:pt x="13177" y="33460"/>
                  </a:cubicBezTo>
                  <a:lnTo>
                    <a:pt x="13177" y="33460"/>
                  </a:lnTo>
                  <a:cubicBezTo>
                    <a:pt x="13077" y="34194"/>
                    <a:pt x="12876" y="35729"/>
                    <a:pt x="12543" y="38230"/>
                  </a:cubicBezTo>
                  <a:lnTo>
                    <a:pt x="12510" y="38397"/>
                  </a:lnTo>
                  <a:lnTo>
                    <a:pt x="12676" y="38397"/>
                  </a:lnTo>
                  <a:cubicBezTo>
                    <a:pt x="13744" y="38430"/>
                    <a:pt x="14778" y="38464"/>
                    <a:pt x="15712" y="38497"/>
                  </a:cubicBezTo>
                  <a:lnTo>
                    <a:pt x="15879" y="38497"/>
                  </a:lnTo>
                  <a:lnTo>
                    <a:pt x="16412" y="737"/>
                  </a:lnTo>
                  <a:lnTo>
                    <a:pt x="16279" y="703"/>
                  </a:lnTo>
                  <a:cubicBezTo>
                    <a:pt x="13028" y="281"/>
                    <a:pt x="10049" y="0"/>
                    <a:pt x="7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-89752" y="1506212"/>
              <a:ext cx="766129" cy="112064"/>
            </a:xfrm>
            <a:custGeom>
              <a:avLst/>
              <a:gdLst/>
              <a:ahLst/>
              <a:cxnLst/>
              <a:rect l="l" t="t" r="r" b="b"/>
              <a:pathLst>
                <a:path w="19115" h="2796" extrusionOk="0">
                  <a:moveTo>
                    <a:pt x="9800" y="308"/>
                  </a:moveTo>
                  <a:cubicBezTo>
                    <a:pt x="14504" y="308"/>
                    <a:pt x="17818" y="825"/>
                    <a:pt x="18748" y="994"/>
                  </a:cubicBezTo>
                  <a:lnTo>
                    <a:pt x="17680" y="2462"/>
                  </a:lnTo>
                  <a:cubicBezTo>
                    <a:pt x="14878" y="2028"/>
                    <a:pt x="11976" y="1695"/>
                    <a:pt x="8841" y="1695"/>
                  </a:cubicBezTo>
                  <a:cubicBezTo>
                    <a:pt x="6539" y="1695"/>
                    <a:pt x="4171" y="1861"/>
                    <a:pt x="1669" y="2328"/>
                  </a:cubicBezTo>
                  <a:lnTo>
                    <a:pt x="435" y="994"/>
                  </a:lnTo>
                  <a:cubicBezTo>
                    <a:pt x="3893" y="481"/>
                    <a:pt x="7079" y="308"/>
                    <a:pt x="9800" y="308"/>
                  </a:cubicBezTo>
                  <a:close/>
                  <a:moveTo>
                    <a:pt x="9761" y="1"/>
                  </a:moveTo>
                  <a:cubicBezTo>
                    <a:pt x="6956" y="1"/>
                    <a:pt x="3666" y="182"/>
                    <a:pt x="101" y="727"/>
                  </a:cubicBezTo>
                  <a:lnTo>
                    <a:pt x="1" y="1061"/>
                  </a:lnTo>
                  <a:lnTo>
                    <a:pt x="1569" y="2662"/>
                  </a:lnTo>
                  <a:lnTo>
                    <a:pt x="1635" y="2662"/>
                  </a:lnTo>
                  <a:cubicBezTo>
                    <a:pt x="4151" y="2187"/>
                    <a:pt x="6538" y="2004"/>
                    <a:pt x="8816" y="2004"/>
                  </a:cubicBezTo>
                  <a:cubicBezTo>
                    <a:pt x="11974" y="2004"/>
                    <a:pt x="14923" y="2355"/>
                    <a:pt x="17714" y="2762"/>
                  </a:cubicBezTo>
                  <a:lnTo>
                    <a:pt x="17814" y="2795"/>
                  </a:lnTo>
                  <a:lnTo>
                    <a:pt x="19115" y="1061"/>
                  </a:lnTo>
                  <a:lnTo>
                    <a:pt x="19048" y="727"/>
                  </a:lnTo>
                  <a:cubicBezTo>
                    <a:pt x="18806" y="683"/>
                    <a:pt x="15196" y="1"/>
                    <a:pt x="97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289966" y="-7529"/>
              <a:ext cx="16072" cy="387774"/>
            </a:xfrm>
            <a:custGeom>
              <a:avLst/>
              <a:gdLst/>
              <a:ahLst/>
              <a:cxnLst/>
              <a:rect l="l" t="t" r="r" b="b"/>
              <a:pathLst>
                <a:path w="401" h="9675" extrusionOk="0">
                  <a:moveTo>
                    <a:pt x="0" y="1"/>
                  </a:moveTo>
                  <a:lnTo>
                    <a:pt x="100" y="9675"/>
                  </a:lnTo>
                  <a:lnTo>
                    <a:pt x="401" y="9641"/>
                  </a:lnTo>
                  <a:lnTo>
                    <a:pt x="3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oogle Shape;98;p2"/>
          <p:cNvGrpSpPr/>
          <p:nvPr/>
        </p:nvGrpSpPr>
        <p:grpSpPr>
          <a:xfrm>
            <a:off x="7545142" y="459082"/>
            <a:ext cx="2030894" cy="5152685"/>
            <a:chOff x="7545142" y="459082"/>
            <a:chExt cx="2030894" cy="5152685"/>
          </a:xfrm>
        </p:grpSpPr>
        <p:sp>
          <p:nvSpPr>
            <p:cNvPr id="99" name="Google Shape;99;p2"/>
            <p:cNvSpPr/>
            <p:nvPr/>
          </p:nvSpPr>
          <p:spPr>
            <a:xfrm>
              <a:off x="8784535" y="533952"/>
              <a:ext cx="791500" cy="199238"/>
            </a:xfrm>
            <a:custGeom>
              <a:avLst/>
              <a:gdLst/>
              <a:ahLst/>
              <a:cxnLst/>
              <a:rect l="l" t="t" r="r" b="b"/>
              <a:pathLst>
                <a:path w="19748" h="4971" extrusionOk="0">
                  <a:moveTo>
                    <a:pt x="2335" y="301"/>
                  </a:moveTo>
                  <a:cubicBezTo>
                    <a:pt x="3402" y="301"/>
                    <a:pt x="4303" y="534"/>
                    <a:pt x="5037" y="1001"/>
                  </a:cubicBezTo>
                  <a:cubicBezTo>
                    <a:pt x="5804" y="1468"/>
                    <a:pt x="6605" y="1735"/>
                    <a:pt x="7405" y="1735"/>
                  </a:cubicBezTo>
                  <a:cubicBezTo>
                    <a:pt x="7839" y="1735"/>
                    <a:pt x="8606" y="1602"/>
                    <a:pt x="9740" y="1402"/>
                  </a:cubicBezTo>
                  <a:cubicBezTo>
                    <a:pt x="10101" y="1325"/>
                    <a:pt x="10491" y="1288"/>
                    <a:pt x="10909" y="1288"/>
                  </a:cubicBezTo>
                  <a:cubicBezTo>
                    <a:pt x="11767" y="1288"/>
                    <a:pt x="12745" y="1444"/>
                    <a:pt x="13843" y="1735"/>
                  </a:cubicBezTo>
                  <a:cubicBezTo>
                    <a:pt x="14558" y="1932"/>
                    <a:pt x="15301" y="2033"/>
                    <a:pt x="16074" y="2033"/>
                  </a:cubicBezTo>
                  <a:cubicBezTo>
                    <a:pt x="16743" y="2033"/>
                    <a:pt x="17434" y="1957"/>
                    <a:pt x="18146" y="1802"/>
                  </a:cubicBezTo>
                  <a:lnTo>
                    <a:pt x="18146" y="1802"/>
                  </a:lnTo>
                  <a:cubicBezTo>
                    <a:pt x="17946" y="1935"/>
                    <a:pt x="17746" y="2035"/>
                    <a:pt x="17546" y="2102"/>
                  </a:cubicBezTo>
                  <a:cubicBezTo>
                    <a:pt x="16712" y="2502"/>
                    <a:pt x="15511" y="2769"/>
                    <a:pt x="14077" y="2903"/>
                  </a:cubicBezTo>
                  <a:lnTo>
                    <a:pt x="13443" y="2969"/>
                  </a:lnTo>
                  <a:lnTo>
                    <a:pt x="14010" y="3203"/>
                  </a:lnTo>
                  <a:cubicBezTo>
                    <a:pt x="14777" y="3537"/>
                    <a:pt x="15678" y="3803"/>
                    <a:pt x="16745" y="3937"/>
                  </a:cubicBezTo>
                  <a:cubicBezTo>
                    <a:pt x="17212" y="4004"/>
                    <a:pt x="17646" y="4070"/>
                    <a:pt x="17980" y="4104"/>
                  </a:cubicBezTo>
                  <a:cubicBezTo>
                    <a:pt x="17611" y="4143"/>
                    <a:pt x="17212" y="4162"/>
                    <a:pt x="16785" y="4162"/>
                  </a:cubicBezTo>
                  <a:cubicBezTo>
                    <a:pt x="16130" y="4162"/>
                    <a:pt x="15411" y="4118"/>
                    <a:pt x="14644" y="4037"/>
                  </a:cubicBezTo>
                  <a:cubicBezTo>
                    <a:pt x="13772" y="3945"/>
                    <a:pt x="12970" y="3902"/>
                    <a:pt x="12248" y="3902"/>
                  </a:cubicBezTo>
                  <a:cubicBezTo>
                    <a:pt x="11396" y="3902"/>
                    <a:pt x="10655" y="3962"/>
                    <a:pt x="10041" y="4070"/>
                  </a:cubicBezTo>
                  <a:cubicBezTo>
                    <a:pt x="8906" y="4304"/>
                    <a:pt x="7972" y="4504"/>
                    <a:pt x="7305" y="4637"/>
                  </a:cubicBezTo>
                  <a:cubicBezTo>
                    <a:pt x="7166" y="4667"/>
                    <a:pt x="7029" y="4681"/>
                    <a:pt x="6892" y="4681"/>
                  </a:cubicBezTo>
                  <a:cubicBezTo>
                    <a:pt x="6408" y="4681"/>
                    <a:pt x="5939" y="4494"/>
                    <a:pt x="5471" y="4104"/>
                  </a:cubicBezTo>
                  <a:cubicBezTo>
                    <a:pt x="4803" y="3603"/>
                    <a:pt x="3769" y="3336"/>
                    <a:pt x="2368" y="3336"/>
                  </a:cubicBezTo>
                  <a:lnTo>
                    <a:pt x="467" y="3436"/>
                  </a:lnTo>
                  <a:lnTo>
                    <a:pt x="367" y="3436"/>
                  </a:lnTo>
                  <a:cubicBezTo>
                    <a:pt x="334" y="2202"/>
                    <a:pt x="334" y="1168"/>
                    <a:pt x="334" y="368"/>
                  </a:cubicBezTo>
                  <a:cubicBezTo>
                    <a:pt x="867" y="368"/>
                    <a:pt x="1534" y="334"/>
                    <a:pt x="2335" y="301"/>
                  </a:cubicBezTo>
                  <a:close/>
                  <a:moveTo>
                    <a:pt x="2335" y="1"/>
                  </a:moveTo>
                  <a:cubicBezTo>
                    <a:pt x="1468" y="34"/>
                    <a:pt x="734" y="34"/>
                    <a:pt x="167" y="34"/>
                  </a:cubicBezTo>
                  <a:lnTo>
                    <a:pt x="0" y="34"/>
                  </a:lnTo>
                  <a:lnTo>
                    <a:pt x="0" y="201"/>
                  </a:lnTo>
                  <a:cubicBezTo>
                    <a:pt x="0" y="1068"/>
                    <a:pt x="33" y="2169"/>
                    <a:pt x="67" y="3570"/>
                  </a:cubicBezTo>
                  <a:lnTo>
                    <a:pt x="67" y="3703"/>
                  </a:lnTo>
                  <a:lnTo>
                    <a:pt x="467" y="3770"/>
                  </a:lnTo>
                  <a:lnTo>
                    <a:pt x="2402" y="3637"/>
                  </a:lnTo>
                  <a:cubicBezTo>
                    <a:pt x="3703" y="3637"/>
                    <a:pt x="4670" y="3870"/>
                    <a:pt x="5270" y="4370"/>
                  </a:cubicBezTo>
                  <a:cubicBezTo>
                    <a:pt x="5804" y="4771"/>
                    <a:pt x="6338" y="4971"/>
                    <a:pt x="6905" y="4971"/>
                  </a:cubicBezTo>
                  <a:cubicBezTo>
                    <a:pt x="7072" y="4971"/>
                    <a:pt x="7205" y="4971"/>
                    <a:pt x="7372" y="4938"/>
                  </a:cubicBezTo>
                  <a:cubicBezTo>
                    <a:pt x="8039" y="4804"/>
                    <a:pt x="8940" y="4604"/>
                    <a:pt x="10107" y="4404"/>
                  </a:cubicBezTo>
                  <a:cubicBezTo>
                    <a:pt x="10704" y="4277"/>
                    <a:pt x="11428" y="4219"/>
                    <a:pt x="12263" y="4219"/>
                  </a:cubicBezTo>
                  <a:cubicBezTo>
                    <a:pt x="12969" y="4219"/>
                    <a:pt x="13755" y="4261"/>
                    <a:pt x="14610" y="4337"/>
                  </a:cubicBezTo>
                  <a:cubicBezTo>
                    <a:pt x="15393" y="4426"/>
                    <a:pt x="16123" y="4469"/>
                    <a:pt x="16792" y="4469"/>
                  </a:cubicBezTo>
                  <a:cubicBezTo>
                    <a:pt x="17635" y="4469"/>
                    <a:pt x="18381" y="4401"/>
                    <a:pt x="19014" y="4270"/>
                  </a:cubicBezTo>
                  <a:lnTo>
                    <a:pt x="19747" y="4104"/>
                  </a:lnTo>
                  <a:lnTo>
                    <a:pt x="19014" y="3970"/>
                  </a:lnTo>
                  <a:cubicBezTo>
                    <a:pt x="18580" y="3870"/>
                    <a:pt x="17813" y="3770"/>
                    <a:pt x="16779" y="3637"/>
                  </a:cubicBezTo>
                  <a:cubicBezTo>
                    <a:pt x="16011" y="3537"/>
                    <a:pt x="15344" y="3370"/>
                    <a:pt x="14744" y="3170"/>
                  </a:cubicBezTo>
                  <a:cubicBezTo>
                    <a:pt x="15945" y="3003"/>
                    <a:pt x="16945" y="2769"/>
                    <a:pt x="17679" y="2402"/>
                  </a:cubicBezTo>
                  <a:cubicBezTo>
                    <a:pt x="18113" y="2202"/>
                    <a:pt x="18547" y="1935"/>
                    <a:pt x="19047" y="1535"/>
                  </a:cubicBezTo>
                  <a:lnTo>
                    <a:pt x="19681" y="1035"/>
                  </a:lnTo>
                  <a:lnTo>
                    <a:pt x="19681" y="1035"/>
                  </a:lnTo>
                  <a:lnTo>
                    <a:pt x="18914" y="1268"/>
                  </a:lnTo>
                  <a:cubicBezTo>
                    <a:pt x="17904" y="1567"/>
                    <a:pt x="16937" y="1720"/>
                    <a:pt x="16012" y="1720"/>
                  </a:cubicBezTo>
                  <a:cubicBezTo>
                    <a:pt x="15285" y="1720"/>
                    <a:pt x="14585" y="1626"/>
                    <a:pt x="13910" y="1435"/>
                  </a:cubicBezTo>
                  <a:cubicBezTo>
                    <a:pt x="12816" y="1129"/>
                    <a:pt x="11837" y="980"/>
                    <a:pt x="10972" y="980"/>
                  </a:cubicBezTo>
                  <a:cubicBezTo>
                    <a:pt x="10519" y="980"/>
                    <a:pt x="10097" y="1021"/>
                    <a:pt x="9707" y="1101"/>
                  </a:cubicBezTo>
                  <a:cubicBezTo>
                    <a:pt x="8606" y="1302"/>
                    <a:pt x="7806" y="1402"/>
                    <a:pt x="7405" y="1402"/>
                  </a:cubicBezTo>
                  <a:cubicBezTo>
                    <a:pt x="6671" y="1402"/>
                    <a:pt x="5938" y="1168"/>
                    <a:pt x="5204" y="735"/>
                  </a:cubicBezTo>
                  <a:cubicBezTo>
                    <a:pt x="4437" y="234"/>
                    <a:pt x="3469" y="1"/>
                    <a:pt x="23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8753754" y="459082"/>
              <a:ext cx="76272" cy="76272"/>
            </a:xfrm>
            <a:custGeom>
              <a:avLst/>
              <a:gdLst/>
              <a:ahLst/>
              <a:cxnLst/>
              <a:rect l="l" t="t" r="r" b="b"/>
              <a:pathLst>
                <a:path w="1903" h="1903" extrusionOk="0">
                  <a:moveTo>
                    <a:pt x="935" y="301"/>
                  </a:moveTo>
                  <a:cubicBezTo>
                    <a:pt x="1135" y="301"/>
                    <a:pt x="1268" y="368"/>
                    <a:pt x="1368" y="468"/>
                  </a:cubicBezTo>
                  <a:cubicBezTo>
                    <a:pt x="1502" y="601"/>
                    <a:pt x="1569" y="768"/>
                    <a:pt x="1569" y="935"/>
                  </a:cubicBezTo>
                  <a:cubicBezTo>
                    <a:pt x="1569" y="1135"/>
                    <a:pt x="1502" y="1268"/>
                    <a:pt x="1402" y="1368"/>
                  </a:cubicBezTo>
                  <a:lnTo>
                    <a:pt x="1368" y="1402"/>
                  </a:lnTo>
                  <a:cubicBezTo>
                    <a:pt x="1256" y="1515"/>
                    <a:pt x="1104" y="1573"/>
                    <a:pt x="947" y="1573"/>
                  </a:cubicBezTo>
                  <a:cubicBezTo>
                    <a:pt x="779" y="1573"/>
                    <a:pt x="606" y="1506"/>
                    <a:pt x="468" y="1368"/>
                  </a:cubicBezTo>
                  <a:cubicBezTo>
                    <a:pt x="368" y="1268"/>
                    <a:pt x="301" y="1135"/>
                    <a:pt x="301" y="935"/>
                  </a:cubicBezTo>
                  <a:cubicBezTo>
                    <a:pt x="301" y="768"/>
                    <a:pt x="368" y="601"/>
                    <a:pt x="468" y="468"/>
                  </a:cubicBezTo>
                  <a:cubicBezTo>
                    <a:pt x="601" y="368"/>
                    <a:pt x="768" y="301"/>
                    <a:pt x="935" y="301"/>
                  </a:cubicBezTo>
                  <a:close/>
                  <a:moveTo>
                    <a:pt x="935" y="1"/>
                  </a:moveTo>
                  <a:cubicBezTo>
                    <a:pt x="668" y="1"/>
                    <a:pt x="434" y="67"/>
                    <a:pt x="234" y="268"/>
                  </a:cubicBezTo>
                  <a:cubicBezTo>
                    <a:pt x="68" y="434"/>
                    <a:pt x="1" y="668"/>
                    <a:pt x="1" y="935"/>
                  </a:cubicBezTo>
                  <a:cubicBezTo>
                    <a:pt x="1" y="1202"/>
                    <a:pt x="68" y="1435"/>
                    <a:pt x="268" y="1602"/>
                  </a:cubicBezTo>
                  <a:cubicBezTo>
                    <a:pt x="434" y="1802"/>
                    <a:pt x="668" y="1902"/>
                    <a:pt x="935" y="1902"/>
                  </a:cubicBezTo>
                  <a:cubicBezTo>
                    <a:pt x="1202" y="1902"/>
                    <a:pt x="1435" y="1802"/>
                    <a:pt x="1602" y="1602"/>
                  </a:cubicBezTo>
                  <a:cubicBezTo>
                    <a:pt x="1802" y="1435"/>
                    <a:pt x="1902" y="1202"/>
                    <a:pt x="1902" y="935"/>
                  </a:cubicBezTo>
                  <a:cubicBezTo>
                    <a:pt x="1902" y="668"/>
                    <a:pt x="1802" y="434"/>
                    <a:pt x="1602" y="268"/>
                  </a:cubicBezTo>
                  <a:cubicBezTo>
                    <a:pt x="1435" y="67"/>
                    <a:pt x="1202" y="1"/>
                    <a:pt x="9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8705618" y="1992583"/>
              <a:ext cx="159158" cy="804887"/>
            </a:xfrm>
            <a:custGeom>
              <a:avLst/>
              <a:gdLst/>
              <a:ahLst/>
              <a:cxnLst/>
              <a:rect l="l" t="t" r="r" b="b"/>
              <a:pathLst>
                <a:path w="3971" h="20082" extrusionOk="0">
                  <a:moveTo>
                    <a:pt x="2076" y="332"/>
                  </a:moveTo>
                  <a:cubicBezTo>
                    <a:pt x="2096" y="332"/>
                    <a:pt x="2116" y="333"/>
                    <a:pt x="2136" y="334"/>
                  </a:cubicBezTo>
                  <a:cubicBezTo>
                    <a:pt x="2736" y="334"/>
                    <a:pt x="3137" y="801"/>
                    <a:pt x="3370" y="1735"/>
                  </a:cubicBezTo>
                  <a:cubicBezTo>
                    <a:pt x="3570" y="2602"/>
                    <a:pt x="3637" y="4070"/>
                    <a:pt x="3537" y="6071"/>
                  </a:cubicBezTo>
                  <a:lnTo>
                    <a:pt x="568" y="6071"/>
                  </a:lnTo>
                  <a:cubicBezTo>
                    <a:pt x="535" y="4070"/>
                    <a:pt x="601" y="2602"/>
                    <a:pt x="835" y="1735"/>
                  </a:cubicBezTo>
                  <a:cubicBezTo>
                    <a:pt x="1125" y="800"/>
                    <a:pt x="1509" y="332"/>
                    <a:pt x="2076" y="332"/>
                  </a:cubicBezTo>
                  <a:close/>
                  <a:moveTo>
                    <a:pt x="2136" y="0"/>
                  </a:moveTo>
                  <a:cubicBezTo>
                    <a:pt x="1402" y="0"/>
                    <a:pt x="868" y="534"/>
                    <a:pt x="535" y="1635"/>
                  </a:cubicBezTo>
                  <a:cubicBezTo>
                    <a:pt x="301" y="2569"/>
                    <a:pt x="201" y="4103"/>
                    <a:pt x="268" y="6238"/>
                  </a:cubicBezTo>
                  <a:lnTo>
                    <a:pt x="268" y="6372"/>
                  </a:lnTo>
                  <a:lnTo>
                    <a:pt x="3837" y="6372"/>
                  </a:lnTo>
                  <a:lnTo>
                    <a:pt x="3870" y="6238"/>
                  </a:lnTo>
                  <a:cubicBezTo>
                    <a:pt x="3970" y="4137"/>
                    <a:pt x="3904" y="2602"/>
                    <a:pt x="3670" y="1668"/>
                  </a:cubicBezTo>
                  <a:cubicBezTo>
                    <a:pt x="3403" y="567"/>
                    <a:pt x="2870" y="0"/>
                    <a:pt x="2136" y="0"/>
                  </a:cubicBezTo>
                  <a:close/>
                  <a:moveTo>
                    <a:pt x="1891" y="13709"/>
                  </a:moveTo>
                  <a:cubicBezTo>
                    <a:pt x="2461" y="13709"/>
                    <a:pt x="2845" y="14209"/>
                    <a:pt x="3103" y="15178"/>
                  </a:cubicBezTo>
                  <a:cubicBezTo>
                    <a:pt x="3337" y="16112"/>
                    <a:pt x="3437" y="17646"/>
                    <a:pt x="3403" y="19748"/>
                  </a:cubicBezTo>
                  <a:lnTo>
                    <a:pt x="401" y="19748"/>
                  </a:lnTo>
                  <a:cubicBezTo>
                    <a:pt x="335" y="17646"/>
                    <a:pt x="368" y="16112"/>
                    <a:pt x="601" y="15178"/>
                  </a:cubicBezTo>
                  <a:cubicBezTo>
                    <a:pt x="835" y="14177"/>
                    <a:pt x="1235" y="13710"/>
                    <a:pt x="1836" y="13710"/>
                  </a:cubicBezTo>
                  <a:cubicBezTo>
                    <a:pt x="1854" y="13709"/>
                    <a:pt x="1873" y="13709"/>
                    <a:pt x="1891" y="13709"/>
                  </a:cubicBezTo>
                  <a:close/>
                  <a:moveTo>
                    <a:pt x="1869" y="13377"/>
                  </a:moveTo>
                  <a:cubicBezTo>
                    <a:pt x="1102" y="13377"/>
                    <a:pt x="568" y="13944"/>
                    <a:pt x="301" y="15111"/>
                  </a:cubicBezTo>
                  <a:cubicBezTo>
                    <a:pt x="68" y="16112"/>
                    <a:pt x="1" y="17713"/>
                    <a:pt x="101" y="19915"/>
                  </a:cubicBezTo>
                  <a:lnTo>
                    <a:pt x="101" y="20081"/>
                  </a:lnTo>
                  <a:lnTo>
                    <a:pt x="3704" y="20081"/>
                  </a:lnTo>
                  <a:lnTo>
                    <a:pt x="3704" y="19915"/>
                  </a:lnTo>
                  <a:cubicBezTo>
                    <a:pt x="3770" y="17713"/>
                    <a:pt x="3670" y="16079"/>
                    <a:pt x="3403" y="15078"/>
                  </a:cubicBezTo>
                  <a:cubicBezTo>
                    <a:pt x="3103" y="13944"/>
                    <a:pt x="2569" y="13377"/>
                    <a:pt x="1869" y="133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336641" y="3596945"/>
              <a:ext cx="363686" cy="117675"/>
            </a:xfrm>
            <a:custGeom>
              <a:avLst/>
              <a:gdLst/>
              <a:ahLst/>
              <a:cxnLst/>
              <a:rect l="l" t="t" r="r" b="b"/>
              <a:pathLst>
                <a:path w="9074" h="2936" extrusionOk="0">
                  <a:moveTo>
                    <a:pt x="8173" y="300"/>
                  </a:moveTo>
                  <a:cubicBezTo>
                    <a:pt x="8240" y="300"/>
                    <a:pt x="8440" y="300"/>
                    <a:pt x="8607" y="767"/>
                  </a:cubicBezTo>
                  <a:cubicBezTo>
                    <a:pt x="8673" y="1134"/>
                    <a:pt x="8740" y="1635"/>
                    <a:pt x="8740" y="2268"/>
                  </a:cubicBezTo>
                  <a:lnTo>
                    <a:pt x="7806" y="2302"/>
                  </a:lnTo>
                  <a:cubicBezTo>
                    <a:pt x="7773" y="1601"/>
                    <a:pt x="7739" y="1067"/>
                    <a:pt x="7806" y="767"/>
                  </a:cubicBezTo>
                  <a:cubicBezTo>
                    <a:pt x="7906" y="300"/>
                    <a:pt x="8106" y="300"/>
                    <a:pt x="8173" y="300"/>
                  </a:cubicBezTo>
                  <a:close/>
                  <a:moveTo>
                    <a:pt x="5738" y="434"/>
                  </a:moveTo>
                  <a:cubicBezTo>
                    <a:pt x="5871" y="434"/>
                    <a:pt x="6038" y="500"/>
                    <a:pt x="6138" y="901"/>
                  </a:cubicBezTo>
                  <a:cubicBezTo>
                    <a:pt x="6272" y="1234"/>
                    <a:pt x="6338" y="1735"/>
                    <a:pt x="6338" y="2402"/>
                  </a:cubicBezTo>
                  <a:lnTo>
                    <a:pt x="5404" y="2435"/>
                  </a:lnTo>
                  <a:cubicBezTo>
                    <a:pt x="5338" y="1701"/>
                    <a:pt x="5338" y="1201"/>
                    <a:pt x="5404" y="901"/>
                  </a:cubicBezTo>
                  <a:cubicBezTo>
                    <a:pt x="5504" y="434"/>
                    <a:pt x="5671" y="434"/>
                    <a:pt x="5738" y="434"/>
                  </a:cubicBezTo>
                  <a:close/>
                  <a:moveTo>
                    <a:pt x="3269" y="567"/>
                  </a:moveTo>
                  <a:cubicBezTo>
                    <a:pt x="3336" y="567"/>
                    <a:pt x="3536" y="567"/>
                    <a:pt x="3703" y="1067"/>
                  </a:cubicBezTo>
                  <a:cubicBezTo>
                    <a:pt x="3770" y="1401"/>
                    <a:pt x="3836" y="1901"/>
                    <a:pt x="3836" y="2535"/>
                  </a:cubicBezTo>
                  <a:lnTo>
                    <a:pt x="2936" y="2535"/>
                  </a:lnTo>
                  <a:cubicBezTo>
                    <a:pt x="2869" y="1835"/>
                    <a:pt x="2869" y="1334"/>
                    <a:pt x="2902" y="1001"/>
                  </a:cubicBezTo>
                  <a:cubicBezTo>
                    <a:pt x="3036" y="567"/>
                    <a:pt x="3203" y="567"/>
                    <a:pt x="3269" y="567"/>
                  </a:cubicBezTo>
                  <a:close/>
                  <a:moveTo>
                    <a:pt x="734" y="634"/>
                  </a:moveTo>
                  <a:cubicBezTo>
                    <a:pt x="901" y="634"/>
                    <a:pt x="1068" y="801"/>
                    <a:pt x="1135" y="1101"/>
                  </a:cubicBezTo>
                  <a:cubicBezTo>
                    <a:pt x="1235" y="1434"/>
                    <a:pt x="1301" y="1935"/>
                    <a:pt x="1301" y="2602"/>
                  </a:cubicBezTo>
                  <a:lnTo>
                    <a:pt x="367" y="2602"/>
                  </a:lnTo>
                  <a:cubicBezTo>
                    <a:pt x="301" y="1901"/>
                    <a:pt x="301" y="1368"/>
                    <a:pt x="367" y="1067"/>
                  </a:cubicBezTo>
                  <a:cubicBezTo>
                    <a:pt x="467" y="667"/>
                    <a:pt x="634" y="634"/>
                    <a:pt x="701" y="634"/>
                  </a:cubicBezTo>
                  <a:close/>
                  <a:moveTo>
                    <a:pt x="8173" y="0"/>
                  </a:moveTo>
                  <a:cubicBezTo>
                    <a:pt x="7939" y="0"/>
                    <a:pt x="7639" y="100"/>
                    <a:pt x="7506" y="701"/>
                  </a:cubicBezTo>
                  <a:cubicBezTo>
                    <a:pt x="7439" y="1067"/>
                    <a:pt x="7439" y="1635"/>
                    <a:pt x="7539" y="2468"/>
                  </a:cubicBezTo>
                  <a:lnTo>
                    <a:pt x="7539" y="2635"/>
                  </a:lnTo>
                  <a:lnTo>
                    <a:pt x="9074" y="2602"/>
                  </a:lnTo>
                  <a:lnTo>
                    <a:pt x="9074" y="2435"/>
                  </a:lnTo>
                  <a:cubicBezTo>
                    <a:pt x="9040" y="1668"/>
                    <a:pt x="9007" y="1101"/>
                    <a:pt x="8907" y="701"/>
                  </a:cubicBezTo>
                  <a:cubicBezTo>
                    <a:pt x="8740" y="234"/>
                    <a:pt x="8506" y="0"/>
                    <a:pt x="8173" y="0"/>
                  </a:cubicBezTo>
                  <a:close/>
                  <a:moveTo>
                    <a:pt x="5738" y="133"/>
                  </a:moveTo>
                  <a:cubicBezTo>
                    <a:pt x="5538" y="133"/>
                    <a:pt x="5237" y="234"/>
                    <a:pt x="5104" y="834"/>
                  </a:cubicBezTo>
                  <a:cubicBezTo>
                    <a:pt x="5004" y="1168"/>
                    <a:pt x="5004" y="1768"/>
                    <a:pt x="5104" y="2602"/>
                  </a:cubicBezTo>
                  <a:lnTo>
                    <a:pt x="5104" y="2769"/>
                  </a:lnTo>
                  <a:lnTo>
                    <a:pt x="6638" y="2702"/>
                  </a:lnTo>
                  <a:lnTo>
                    <a:pt x="6638" y="2569"/>
                  </a:lnTo>
                  <a:cubicBezTo>
                    <a:pt x="6638" y="1768"/>
                    <a:pt x="6572" y="1201"/>
                    <a:pt x="6438" y="834"/>
                  </a:cubicBezTo>
                  <a:cubicBezTo>
                    <a:pt x="6305" y="267"/>
                    <a:pt x="6005" y="133"/>
                    <a:pt x="5738" y="133"/>
                  </a:cubicBezTo>
                  <a:close/>
                  <a:moveTo>
                    <a:pt x="3224" y="261"/>
                  </a:moveTo>
                  <a:cubicBezTo>
                    <a:pt x="3006" y="261"/>
                    <a:pt x="2751" y="399"/>
                    <a:pt x="2602" y="934"/>
                  </a:cubicBezTo>
                  <a:cubicBezTo>
                    <a:pt x="2536" y="1334"/>
                    <a:pt x="2536" y="1901"/>
                    <a:pt x="2636" y="2735"/>
                  </a:cubicBezTo>
                  <a:lnTo>
                    <a:pt x="2636" y="2869"/>
                  </a:lnTo>
                  <a:lnTo>
                    <a:pt x="4170" y="2835"/>
                  </a:lnTo>
                  <a:lnTo>
                    <a:pt x="4170" y="2702"/>
                  </a:lnTo>
                  <a:cubicBezTo>
                    <a:pt x="4170" y="1935"/>
                    <a:pt x="4103" y="1368"/>
                    <a:pt x="4003" y="967"/>
                  </a:cubicBezTo>
                  <a:cubicBezTo>
                    <a:pt x="3836" y="400"/>
                    <a:pt x="3503" y="267"/>
                    <a:pt x="3303" y="267"/>
                  </a:cubicBezTo>
                  <a:cubicBezTo>
                    <a:pt x="3277" y="263"/>
                    <a:pt x="3251" y="261"/>
                    <a:pt x="3224" y="261"/>
                  </a:cubicBezTo>
                  <a:close/>
                  <a:moveTo>
                    <a:pt x="680" y="328"/>
                  </a:moveTo>
                  <a:cubicBezTo>
                    <a:pt x="437" y="328"/>
                    <a:pt x="186" y="466"/>
                    <a:pt x="67" y="1001"/>
                  </a:cubicBezTo>
                  <a:cubicBezTo>
                    <a:pt x="0" y="1368"/>
                    <a:pt x="0" y="1968"/>
                    <a:pt x="67" y="2769"/>
                  </a:cubicBezTo>
                  <a:lnTo>
                    <a:pt x="100" y="2935"/>
                  </a:lnTo>
                  <a:lnTo>
                    <a:pt x="1635" y="2902"/>
                  </a:lnTo>
                  <a:lnTo>
                    <a:pt x="1635" y="2735"/>
                  </a:lnTo>
                  <a:cubicBezTo>
                    <a:pt x="1602" y="1968"/>
                    <a:pt x="1568" y="1434"/>
                    <a:pt x="1435" y="1034"/>
                  </a:cubicBezTo>
                  <a:cubicBezTo>
                    <a:pt x="1301" y="567"/>
                    <a:pt x="1068" y="334"/>
                    <a:pt x="768" y="334"/>
                  </a:cubicBezTo>
                  <a:cubicBezTo>
                    <a:pt x="739" y="330"/>
                    <a:pt x="709" y="328"/>
                    <a:pt x="680" y="3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7831273" y="2314786"/>
              <a:ext cx="806209" cy="200600"/>
            </a:xfrm>
            <a:custGeom>
              <a:avLst/>
              <a:gdLst/>
              <a:ahLst/>
              <a:cxnLst/>
              <a:rect l="l" t="t" r="r" b="b"/>
              <a:pathLst>
                <a:path w="20115" h="5005" extrusionOk="0">
                  <a:moveTo>
                    <a:pt x="2335" y="301"/>
                  </a:moveTo>
                  <a:cubicBezTo>
                    <a:pt x="3436" y="301"/>
                    <a:pt x="4370" y="534"/>
                    <a:pt x="5104" y="1001"/>
                  </a:cubicBezTo>
                  <a:cubicBezTo>
                    <a:pt x="5905" y="1468"/>
                    <a:pt x="6705" y="1735"/>
                    <a:pt x="7539" y="1735"/>
                  </a:cubicBezTo>
                  <a:cubicBezTo>
                    <a:pt x="7973" y="1735"/>
                    <a:pt x="8740" y="1635"/>
                    <a:pt x="9907" y="1401"/>
                  </a:cubicBezTo>
                  <a:cubicBezTo>
                    <a:pt x="10279" y="1336"/>
                    <a:pt x="10679" y="1303"/>
                    <a:pt x="11106" y="1303"/>
                  </a:cubicBezTo>
                  <a:cubicBezTo>
                    <a:pt x="11984" y="1303"/>
                    <a:pt x="12978" y="1443"/>
                    <a:pt x="14077" y="1735"/>
                  </a:cubicBezTo>
                  <a:cubicBezTo>
                    <a:pt x="14810" y="1932"/>
                    <a:pt x="15571" y="2032"/>
                    <a:pt x="16361" y="2032"/>
                  </a:cubicBezTo>
                  <a:cubicBezTo>
                    <a:pt x="17046" y="2032"/>
                    <a:pt x="17752" y="1957"/>
                    <a:pt x="18480" y="1802"/>
                  </a:cubicBezTo>
                  <a:lnTo>
                    <a:pt x="18480" y="1802"/>
                  </a:lnTo>
                  <a:cubicBezTo>
                    <a:pt x="18280" y="1935"/>
                    <a:pt x="18047" y="2035"/>
                    <a:pt x="17880" y="2102"/>
                  </a:cubicBezTo>
                  <a:cubicBezTo>
                    <a:pt x="17013" y="2502"/>
                    <a:pt x="15812" y="2769"/>
                    <a:pt x="14311" y="2903"/>
                  </a:cubicBezTo>
                  <a:lnTo>
                    <a:pt x="13677" y="2969"/>
                  </a:lnTo>
                  <a:lnTo>
                    <a:pt x="14244" y="3203"/>
                  </a:lnTo>
                  <a:cubicBezTo>
                    <a:pt x="15044" y="3536"/>
                    <a:pt x="15978" y="3803"/>
                    <a:pt x="17046" y="3937"/>
                  </a:cubicBezTo>
                  <a:cubicBezTo>
                    <a:pt x="17513" y="4003"/>
                    <a:pt x="17947" y="4070"/>
                    <a:pt x="18313" y="4103"/>
                  </a:cubicBezTo>
                  <a:cubicBezTo>
                    <a:pt x="17932" y="4143"/>
                    <a:pt x="17519" y="4162"/>
                    <a:pt x="17079" y="4162"/>
                  </a:cubicBezTo>
                  <a:cubicBezTo>
                    <a:pt x="16404" y="4162"/>
                    <a:pt x="15665" y="4117"/>
                    <a:pt x="14878" y="4037"/>
                  </a:cubicBezTo>
                  <a:cubicBezTo>
                    <a:pt x="13990" y="3945"/>
                    <a:pt x="13180" y="3902"/>
                    <a:pt x="12451" y="3902"/>
                  </a:cubicBezTo>
                  <a:cubicBezTo>
                    <a:pt x="11589" y="3902"/>
                    <a:pt x="10840" y="3962"/>
                    <a:pt x="10208" y="4070"/>
                  </a:cubicBezTo>
                  <a:cubicBezTo>
                    <a:pt x="9040" y="4304"/>
                    <a:pt x="8106" y="4504"/>
                    <a:pt x="7406" y="4637"/>
                  </a:cubicBezTo>
                  <a:cubicBezTo>
                    <a:pt x="7267" y="4666"/>
                    <a:pt x="7127" y="4681"/>
                    <a:pt x="6989" y="4681"/>
                  </a:cubicBezTo>
                  <a:cubicBezTo>
                    <a:pt x="6495" y="4681"/>
                    <a:pt x="6006" y="4494"/>
                    <a:pt x="5538" y="4103"/>
                  </a:cubicBezTo>
                  <a:cubicBezTo>
                    <a:pt x="4871" y="3603"/>
                    <a:pt x="3803" y="3336"/>
                    <a:pt x="2402" y="3336"/>
                  </a:cubicBezTo>
                  <a:lnTo>
                    <a:pt x="434" y="3436"/>
                  </a:lnTo>
                  <a:lnTo>
                    <a:pt x="334" y="3436"/>
                  </a:lnTo>
                  <a:cubicBezTo>
                    <a:pt x="301" y="2202"/>
                    <a:pt x="301" y="1168"/>
                    <a:pt x="301" y="367"/>
                  </a:cubicBezTo>
                  <a:cubicBezTo>
                    <a:pt x="868" y="367"/>
                    <a:pt x="1535" y="334"/>
                    <a:pt x="2335" y="301"/>
                  </a:cubicBezTo>
                  <a:close/>
                  <a:moveTo>
                    <a:pt x="2335" y="0"/>
                  </a:moveTo>
                  <a:cubicBezTo>
                    <a:pt x="1468" y="34"/>
                    <a:pt x="734" y="34"/>
                    <a:pt x="134" y="34"/>
                  </a:cubicBezTo>
                  <a:lnTo>
                    <a:pt x="0" y="34"/>
                  </a:lnTo>
                  <a:lnTo>
                    <a:pt x="0" y="201"/>
                  </a:lnTo>
                  <a:cubicBezTo>
                    <a:pt x="0" y="1068"/>
                    <a:pt x="0" y="2202"/>
                    <a:pt x="34" y="3570"/>
                  </a:cubicBezTo>
                  <a:lnTo>
                    <a:pt x="34" y="3703"/>
                  </a:lnTo>
                  <a:lnTo>
                    <a:pt x="401" y="3770"/>
                  </a:lnTo>
                  <a:lnTo>
                    <a:pt x="2402" y="3636"/>
                  </a:lnTo>
                  <a:cubicBezTo>
                    <a:pt x="3736" y="3636"/>
                    <a:pt x="4737" y="3870"/>
                    <a:pt x="5338" y="4370"/>
                  </a:cubicBezTo>
                  <a:cubicBezTo>
                    <a:pt x="5871" y="4771"/>
                    <a:pt x="6438" y="5004"/>
                    <a:pt x="7005" y="5004"/>
                  </a:cubicBezTo>
                  <a:cubicBezTo>
                    <a:pt x="7172" y="5004"/>
                    <a:pt x="7306" y="4971"/>
                    <a:pt x="7472" y="4937"/>
                  </a:cubicBezTo>
                  <a:cubicBezTo>
                    <a:pt x="8173" y="4804"/>
                    <a:pt x="9107" y="4604"/>
                    <a:pt x="10241" y="4404"/>
                  </a:cubicBezTo>
                  <a:cubicBezTo>
                    <a:pt x="10847" y="4282"/>
                    <a:pt x="11552" y="4224"/>
                    <a:pt x="12357" y="4224"/>
                  </a:cubicBezTo>
                  <a:cubicBezTo>
                    <a:pt x="13101" y="4224"/>
                    <a:pt x="13930" y="4274"/>
                    <a:pt x="14844" y="4370"/>
                  </a:cubicBezTo>
                  <a:cubicBezTo>
                    <a:pt x="15609" y="4440"/>
                    <a:pt x="16315" y="4475"/>
                    <a:pt x="16964" y="4475"/>
                  </a:cubicBezTo>
                  <a:cubicBezTo>
                    <a:pt x="17872" y="4475"/>
                    <a:pt x="18666" y="4406"/>
                    <a:pt x="19348" y="4270"/>
                  </a:cubicBezTo>
                  <a:lnTo>
                    <a:pt x="20115" y="4103"/>
                  </a:lnTo>
                  <a:lnTo>
                    <a:pt x="19348" y="3970"/>
                  </a:lnTo>
                  <a:cubicBezTo>
                    <a:pt x="18881" y="3870"/>
                    <a:pt x="18113" y="3770"/>
                    <a:pt x="17079" y="3636"/>
                  </a:cubicBezTo>
                  <a:cubicBezTo>
                    <a:pt x="16312" y="3536"/>
                    <a:pt x="15612" y="3370"/>
                    <a:pt x="14978" y="3169"/>
                  </a:cubicBezTo>
                  <a:cubicBezTo>
                    <a:pt x="16212" y="3003"/>
                    <a:pt x="17246" y="2769"/>
                    <a:pt x="17980" y="2402"/>
                  </a:cubicBezTo>
                  <a:cubicBezTo>
                    <a:pt x="18414" y="2202"/>
                    <a:pt x="18881" y="1935"/>
                    <a:pt x="19381" y="1568"/>
                  </a:cubicBezTo>
                  <a:lnTo>
                    <a:pt x="20048" y="1035"/>
                  </a:lnTo>
                  <a:lnTo>
                    <a:pt x="20048" y="1035"/>
                  </a:lnTo>
                  <a:lnTo>
                    <a:pt x="19247" y="1268"/>
                  </a:lnTo>
                  <a:cubicBezTo>
                    <a:pt x="18220" y="1567"/>
                    <a:pt x="17234" y="1719"/>
                    <a:pt x="16296" y="1719"/>
                  </a:cubicBezTo>
                  <a:cubicBezTo>
                    <a:pt x="15559" y="1719"/>
                    <a:pt x="14852" y="1626"/>
                    <a:pt x="14177" y="1435"/>
                  </a:cubicBezTo>
                  <a:cubicBezTo>
                    <a:pt x="13034" y="1143"/>
                    <a:pt x="11996" y="988"/>
                    <a:pt x="11084" y="988"/>
                  </a:cubicBezTo>
                  <a:cubicBezTo>
                    <a:pt x="10639" y="988"/>
                    <a:pt x="10224" y="1025"/>
                    <a:pt x="9841" y="1101"/>
                  </a:cubicBezTo>
                  <a:cubicBezTo>
                    <a:pt x="8740" y="1301"/>
                    <a:pt x="7939" y="1401"/>
                    <a:pt x="7539" y="1401"/>
                  </a:cubicBezTo>
                  <a:cubicBezTo>
                    <a:pt x="6772" y="1401"/>
                    <a:pt x="6005" y="1168"/>
                    <a:pt x="5271" y="734"/>
                  </a:cubicBezTo>
                  <a:cubicBezTo>
                    <a:pt x="4470" y="234"/>
                    <a:pt x="3503" y="0"/>
                    <a:pt x="23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7803177" y="2246610"/>
              <a:ext cx="76272" cy="76232"/>
            </a:xfrm>
            <a:custGeom>
              <a:avLst/>
              <a:gdLst/>
              <a:ahLst/>
              <a:cxnLst/>
              <a:rect l="l" t="t" r="r" b="b"/>
              <a:pathLst>
                <a:path w="1903" h="1902" extrusionOk="0">
                  <a:moveTo>
                    <a:pt x="935" y="300"/>
                  </a:moveTo>
                  <a:cubicBezTo>
                    <a:pt x="1135" y="300"/>
                    <a:pt x="1268" y="367"/>
                    <a:pt x="1402" y="467"/>
                  </a:cubicBezTo>
                  <a:cubicBezTo>
                    <a:pt x="1502" y="601"/>
                    <a:pt x="1569" y="767"/>
                    <a:pt x="1569" y="934"/>
                  </a:cubicBezTo>
                  <a:cubicBezTo>
                    <a:pt x="1569" y="1134"/>
                    <a:pt x="1502" y="1268"/>
                    <a:pt x="1402" y="1368"/>
                  </a:cubicBezTo>
                  <a:lnTo>
                    <a:pt x="1369" y="1401"/>
                  </a:lnTo>
                  <a:cubicBezTo>
                    <a:pt x="1256" y="1514"/>
                    <a:pt x="1104" y="1572"/>
                    <a:pt x="947" y="1572"/>
                  </a:cubicBezTo>
                  <a:cubicBezTo>
                    <a:pt x="779" y="1572"/>
                    <a:pt x="606" y="1506"/>
                    <a:pt x="468" y="1368"/>
                  </a:cubicBezTo>
                  <a:cubicBezTo>
                    <a:pt x="368" y="1268"/>
                    <a:pt x="301" y="1134"/>
                    <a:pt x="301" y="934"/>
                  </a:cubicBezTo>
                  <a:cubicBezTo>
                    <a:pt x="301" y="767"/>
                    <a:pt x="368" y="601"/>
                    <a:pt x="468" y="467"/>
                  </a:cubicBezTo>
                  <a:cubicBezTo>
                    <a:pt x="601" y="367"/>
                    <a:pt x="768" y="300"/>
                    <a:pt x="935" y="300"/>
                  </a:cubicBezTo>
                  <a:close/>
                  <a:moveTo>
                    <a:pt x="935" y="0"/>
                  </a:moveTo>
                  <a:cubicBezTo>
                    <a:pt x="668" y="0"/>
                    <a:pt x="468" y="67"/>
                    <a:pt x="268" y="267"/>
                  </a:cubicBezTo>
                  <a:cubicBezTo>
                    <a:pt x="68" y="434"/>
                    <a:pt x="1" y="667"/>
                    <a:pt x="1" y="934"/>
                  </a:cubicBezTo>
                  <a:cubicBezTo>
                    <a:pt x="1" y="1201"/>
                    <a:pt x="101" y="1435"/>
                    <a:pt x="268" y="1601"/>
                  </a:cubicBezTo>
                  <a:cubicBezTo>
                    <a:pt x="435" y="1802"/>
                    <a:pt x="668" y="1902"/>
                    <a:pt x="935" y="1902"/>
                  </a:cubicBezTo>
                  <a:cubicBezTo>
                    <a:pt x="1202" y="1902"/>
                    <a:pt x="1435" y="1802"/>
                    <a:pt x="1602" y="1601"/>
                  </a:cubicBezTo>
                  <a:cubicBezTo>
                    <a:pt x="1802" y="1435"/>
                    <a:pt x="1902" y="1201"/>
                    <a:pt x="1902" y="934"/>
                  </a:cubicBezTo>
                  <a:cubicBezTo>
                    <a:pt x="1902" y="667"/>
                    <a:pt x="1802" y="434"/>
                    <a:pt x="1602" y="267"/>
                  </a:cubicBezTo>
                  <a:cubicBezTo>
                    <a:pt x="1435" y="67"/>
                    <a:pt x="1202" y="0"/>
                    <a:pt x="9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7632075" y="3393700"/>
              <a:ext cx="492022" cy="1358391"/>
            </a:xfrm>
            <a:custGeom>
              <a:avLst/>
              <a:gdLst/>
              <a:ahLst/>
              <a:cxnLst/>
              <a:rect l="l" t="t" r="r" b="b"/>
              <a:pathLst>
                <a:path w="12276" h="33892" extrusionOk="0">
                  <a:moveTo>
                    <a:pt x="11242" y="368"/>
                  </a:moveTo>
                  <a:lnTo>
                    <a:pt x="11942" y="33558"/>
                  </a:lnTo>
                  <a:lnTo>
                    <a:pt x="11542" y="33558"/>
                  </a:lnTo>
                  <a:lnTo>
                    <a:pt x="11475" y="32224"/>
                  </a:lnTo>
                  <a:lnTo>
                    <a:pt x="11308" y="32224"/>
                  </a:lnTo>
                  <a:cubicBezTo>
                    <a:pt x="11018" y="32238"/>
                    <a:pt x="10751" y="32246"/>
                    <a:pt x="10516" y="32246"/>
                  </a:cubicBezTo>
                  <a:cubicBezTo>
                    <a:pt x="10184" y="32246"/>
                    <a:pt x="9916" y="32230"/>
                    <a:pt x="9740" y="32190"/>
                  </a:cubicBezTo>
                  <a:lnTo>
                    <a:pt x="9574" y="32190"/>
                  </a:lnTo>
                  <a:lnTo>
                    <a:pt x="9640" y="33525"/>
                  </a:lnTo>
                  <a:cubicBezTo>
                    <a:pt x="9340" y="33491"/>
                    <a:pt x="9007" y="33458"/>
                    <a:pt x="8706" y="33458"/>
                  </a:cubicBezTo>
                  <a:lnTo>
                    <a:pt x="8540" y="33458"/>
                  </a:lnTo>
                  <a:lnTo>
                    <a:pt x="8440" y="32157"/>
                  </a:lnTo>
                  <a:lnTo>
                    <a:pt x="8306" y="32157"/>
                  </a:lnTo>
                  <a:cubicBezTo>
                    <a:pt x="7639" y="32157"/>
                    <a:pt x="7039" y="32157"/>
                    <a:pt x="6772" y="32124"/>
                  </a:cubicBezTo>
                  <a:lnTo>
                    <a:pt x="6572" y="32090"/>
                  </a:lnTo>
                  <a:lnTo>
                    <a:pt x="6672" y="33425"/>
                  </a:lnTo>
                  <a:cubicBezTo>
                    <a:pt x="6305" y="33391"/>
                    <a:pt x="5738" y="33391"/>
                    <a:pt x="5471" y="33391"/>
                  </a:cubicBezTo>
                  <a:lnTo>
                    <a:pt x="5437" y="32057"/>
                  </a:lnTo>
                  <a:lnTo>
                    <a:pt x="5271" y="32057"/>
                  </a:lnTo>
                  <a:cubicBezTo>
                    <a:pt x="5075" y="32067"/>
                    <a:pt x="4888" y="32071"/>
                    <a:pt x="4715" y="32071"/>
                  </a:cubicBezTo>
                  <a:cubicBezTo>
                    <a:pt x="4297" y="32071"/>
                    <a:pt x="3958" y="32047"/>
                    <a:pt x="3770" y="32024"/>
                  </a:cubicBezTo>
                  <a:lnTo>
                    <a:pt x="3603" y="31990"/>
                  </a:lnTo>
                  <a:lnTo>
                    <a:pt x="3669" y="33325"/>
                  </a:lnTo>
                  <a:cubicBezTo>
                    <a:pt x="3369" y="33325"/>
                    <a:pt x="3002" y="33291"/>
                    <a:pt x="2802" y="33291"/>
                  </a:cubicBezTo>
                  <a:lnTo>
                    <a:pt x="334" y="935"/>
                  </a:lnTo>
                  <a:cubicBezTo>
                    <a:pt x="1468" y="935"/>
                    <a:pt x="8073" y="868"/>
                    <a:pt x="11242" y="368"/>
                  </a:cubicBezTo>
                  <a:close/>
                  <a:moveTo>
                    <a:pt x="11542" y="1"/>
                  </a:moveTo>
                  <a:lnTo>
                    <a:pt x="11375" y="34"/>
                  </a:lnTo>
                  <a:cubicBezTo>
                    <a:pt x="8006" y="601"/>
                    <a:pt x="234" y="635"/>
                    <a:pt x="167" y="635"/>
                  </a:cubicBezTo>
                  <a:lnTo>
                    <a:pt x="0" y="635"/>
                  </a:lnTo>
                  <a:lnTo>
                    <a:pt x="2502" y="33591"/>
                  </a:lnTo>
                  <a:lnTo>
                    <a:pt x="2702" y="33591"/>
                  </a:lnTo>
                  <a:cubicBezTo>
                    <a:pt x="2902" y="33625"/>
                    <a:pt x="3503" y="33625"/>
                    <a:pt x="3836" y="33658"/>
                  </a:cubicBezTo>
                  <a:lnTo>
                    <a:pt x="4003" y="33692"/>
                  </a:lnTo>
                  <a:lnTo>
                    <a:pt x="3936" y="32357"/>
                  </a:lnTo>
                  <a:lnTo>
                    <a:pt x="3936" y="32357"/>
                  </a:lnTo>
                  <a:cubicBezTo>
                    <a:pt x="4203" y="32391"/>
                    <a:pt x="4637" y="32391"/>
                    <a:pt x="5137" y="32391"/>
                  </a:cubicBezTo>
                  <a:lnTo>
                    <a:pt x="5171" y="33692"/>
                  </a:lnTo>
                  <a:lnTo>
                    <a:pt x="5304" y="33692"/>
                  </a:lnTo>
                  <a:cubicBezTo>
                    <a:pt x="5337" y="33692"/>
                    <a:pt x="6438" y="33725"/>
                    <a:pt x="6805" y="33758"/>
                  </a:cubicBezTo>
                  <a:lnTo>
                    <a:pt x="7005" y="33792"/>
                  </a:lnTo>
                  <a:lnTo>
                    <a:pt x="6905" y="32457"/>
                  </a:lnTo>
                  <a:cubicBezTo>
                    <a:pt x="7205" y="32457"/>
                    <a:pt x="7639" y="32491"/>
                    <a:pt x="8173" y="32491"/>
                  </a:cubicBezTo>
                  <a:lnTo>
                    <a:pt x="8239" y="33792"/>
                  </a:lnTo>
                  <a:lnTo>
                    <a:pt x="8506" y="33792"/>
                  </a:lnTo>
                  <a:cubicBezTo>
                    <a:pt x="8540" y="33775"/>
                    <a:pt x="8565" y="33767"/>
                    <a:pt x="8594" y="33767"/>
                  </a:cubicBezTo>
                  <a:cubicBezTo>
                    <a:pt x="8623" y="33767"/>
                    <a:pt x="8656" y="33775"/>
                    <a:pt x="8706" y="33792"/>
                  </a:cubicBezTo>
                  <a:cubicBezTo>
                    <a:pt x="9073" y="33792"/>
                    <a:pt x="9440" y="33792"/>
                    <a:pt x="9807" y="33825"/>
                  </a:cubicBezTo>
                  <a:lnTo>
                    <a:pt x="9974" y="33858"/>
                  </a:lnTo>
                  <a:lnTo>
                    <a:pt x="9907" y="32524"/>
                  </a:lnTo>
                  <a:lnTo>
                    <a:pt x="9907" y="32524"/>
                  </a:lnTo>
                  <a:cubicBezTo>
                    <a:pt x="10207" y="32557"/>
                    <a:pt x="10641" y="32557"/>
                    <a:pt x="11175" y="32557"/>
                  </a:cubicBezTo>
                  <a:lnTo>
                    <a:pt x="11242" y="33858"/>
                  </a:lnTo>
                  <a:lnTo>
                    <a:pt x="12109" y="33858"/>
                  </a:lnTo>
                  <a:lnTo>
                    <a:pt x="12276" y="33892"/>
                  </a:lnTo>
                  <a:lnTo>
                    <a:pt x="12276" y="33892"/>
                  </a:lnTo>
                  <a:lnTo>
                    <a:pt x="1154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510428" y="3908447"/>
              <a:ext cx="401121" cy="1703320"/>
            </a:xfrm>
            <a:custGeom>
              <a:avLst/>
              <a:gdLst/>
              <a:ahLst/>
              <a:cxnLst/>
              <a:rect l="l" t="t" r="r" b="b"/>
              <a:pathLst>
                <a:path w="10008" h="42498" extrusionOk="0">
                  <a:moveTo>
                    <a:pt x="334" y="334"/>
                  </a:moveTo>
                  <a:lnTo>
                    <a:pt x="9708" y="367"/>
                  </a:lnTo>
                  <a:lnTo>
                    <a:pt x="9674" y="41830"/>
                  </a:lnTo>
                  <a:cubicBezTo>
                    <a:pt x="8636" y="42076"/>
                    <a:pt x="7335" y="42193"/>
                    <a:pt x="6023" y="42193"/>
                  </a:cubicBezTo>
                  <a:cubicBezTo>
                    <a:pt x="4131" y="42193"/>
                    <a:pt x="2217" y="41950"/>
                    <a:pt x="1035" y="41497"/>
                  </a:cubicBezTo>
                  <a:lnTo>
                    <a:pt x="334" y="334"/>
                  </a:lnTo>
                  <a:close/>
                  <a:moveTo>
                    <a:pt x="1" y="0"/>
                  </a:moveTo>
                  <a:lnTo>
                    <a:pt x="735" y="41697"/>
                  </a:lnTo>
                  <a:lnTo>
                    <a:pt x="835" y="41730"/>
                  </a:lnTo>
                  <a:cubicBezTo>
                    <a:pt x="2036" y="42231"/>
                    <a:pt x="4037" y="42497"/>
                    <a:pt x="6038" y="42497"/>
                  </a:cubicBezTo>
                  <a:cubicBezTo>
                    <a:pt x="7439" y="42497"/>
                    <a:pt x="8807" y="42364"/>
                    <a:pt x="9875" y="42097"/>
                  </a:cubicBezTo>
                  <a:lnTo>
                    <a:pt x="10008" y="42064"/>
                  </a:lnTo>
                  <a:lnTo>
                    <a:pt x="10008" y="234"/>
                  </a:lnTo>
                  <a:lnTo>
                    <a:pt x="10008" y="6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7666824" y="4674496"/>
              <a:ext cx="885087" cy="853023"/>
            </a:xfrm>
            <a:custGeom>
              <a:avLst/>
              <a:gdLst/>
              <a:ahLst/>
              <a:cxnLst/>
              <a:rect l="l" t="t" r="r" b="b"/>
              <a:pathLst>
                <a:path w="22083" h="21283" extrusionOk="0">
                  <a:moveTo>
                    <a:pt x="1535" y="335"/>
                  </a:moveTo>
                  <a:lnTo>
                    <a:pt x="1668" y="1669"/>
                  </a:lnTo>
                  <a:lnTo>
                    <a:pt x="1902" y="1669"/>
                  </a:lnTo>
                  <a:cubicBezTo>
                    <a:pt x="2269" y="1669"/>
                    <a:pt x="2636" y="1669"/>
                    <a:pt x="3003" y="1736"/>
                  </a:cubicBezTo>
                  <a:lnTo>
                    <a:pt x="3203" y="1736"/>
                  </a:lnTo>
                  <a:lnTo>
                    <a:pt x="3103" y="401"/>
                  </a:lnTo>
                  <a:lnTo>
                    <a:pt x="3103" y="401"/>
                  </a:lnTo>
                  <a:cubicBezTo>
                    <a:pt x="3370" y="435"/>
                    <a:pt x="3770" y="435"/>
                    <a:pt x="4270" y="435"/>
                  </a:cubicBezTo>
                  <a:lnTo>
                    <a:pt x="4370" y="1736"/>
                  </a:lnTo>
                  <a:lnTo>
                    <a:pt x="4937" y="1736"/>
                  </a:lnTo>
                  <a:cubicBezTo>
                    <a:pt x="5271" y="1736"/>
                    <a:pt x="5638" y="1769"/>
                    <a:pt x="6005" y="1836"/>
                  </a:cubicBezTo>
                  <a:lnTo>
                    <a:pt x="6205" y="1836"/>
                  </a:lnTo>
                  <a:lnTo>
                    <a:pt x="6138" y="501"/>
                  </a:lnTo>
                  <a:lnTo>
                    <a:pt x="6138" y="501"/>
                  </a:lnTo>
                  <a:cubicBezTo>
                    <a:pt x="6405" y="535"/>
                    <a:pt x="6772" y="535"/>
                    <a:pt x="7306" y="535"/>
                  </a:cubicBezTo>
                  <a:lnTo>
                    <a:pt x="7372" y="1836"/>
                  </a:lnTo>
                  <a:lnTo>
                    <a:pt x="7939" y="1836"/>
                  </a:lnTo>
                  <a:cubicBezTo>
                    <a:pt x="8306" y="1836"/>
                    <a:pt x="8673" y="1869"/>
                    <a:pt x="9040" y="1902"/>
                  </a:cubicBezTo>
                  <a:lnTo>
                    <a:pt x="9207" y="1936"/>
                  </a:lnTo>
                  <a:lnTo>
                    <a:pt x="9140" y="601"/>
                  </a:lnTo>
                  <a:lnTo>
                    <a:pt x="10308" y="601"/>
                  </a:lnTo>
                  <a:lnTo>
                    <a:pt x="10375" y="1902"/>
                  </a:lnTo>
                  <a:lnTo>
                    <a:pt x="10508" y="1902"/>
                  </a:lnTo>
                  <a:cubicBezTo>
                    <a:pt x="10575" y="1902"/>
                    <a:pt x="10741" y="1936"/>
                    <a:pt x="10942" y="1936"/>
                  </a:cubicBezTo>
                  <a:cubicBezTo>
                    <a:pt x="11309" y="1936"/>
                    <a:pt x="11842" y="1969"/>
                    <a:pt x="12076" y="1969"/>
                  </a:cubicBezTo>
                  <a:lnTo>
                    <a:pt x="12243" y="2002"/>
                  </a:lnTo>
                  <a:lnTo>
                    <a:pt x="12176" y="701"/>
                  </a:lnTo>
                  <a:cubicBezTo>
                    <a:pt x="12443" y="701"/>
                    <a:pt x="12810" y="701"/>
                    <a:pt x="13310" y="668"/>
                  </a:cubicBezTo>
                  <a:lnTo>
                    <a:pt x="13410" y="1969"/>
                  </a:lnTo>
                  <a:lnTo>
                    <a:pt x="13543" y="1969"/>
                  </a:lnTo>
                  <a:cubicBezTo>
                    <a:pt x="13677" y="1969"/>
                    <a:pt x="14678" y="2036"/>
                    <a:pt x="15078" y="2069"/>
                  </a:cubicBezTo>
                  <a:lnTo>
                    <a:pt x="15278" y="2069"/>
                  </a:lnTo>
                  <a:lnTo>
                    <a:pt x="15178" y="768"/>
                  </a:lnTo>
                  <a:lnTo>
                    <a:pt x="16345" y="768"/>
                  </a:lnTo>
                  <a:lnTo>
                    <a:pt x="16446" y="2069"/>
                  </a:lnTo>
                  <a:lnTo>
                    <a:pt x="16979" y="2069"/>
                  </a:lnTo>
                  <a:cubicBezTo>
                    <a:pt x="17380" y="2102"/>
                    <a:pt x="17746" y="2102"/>
                    <a:pt x="18113" y="2136"/>
                  </a:cubicBezTo>
                  <a:lnTo>
                    <a:pt x="18280" y="2136"/>
                  </a:lnTo>
                  <a:lnTo>
                    <a:pt x="18213" y="835"/>
                  </a:lnTo>
                  <a:lnTo>
                    <a:pt x="18213" y="835"/>
                  </a:lnTo>
                  <a:cubicBezTo>
                    <a:pt x="18480" y="868"/>
                    <a:pt x="18881" y="868"/>
                    <a:pt x="19381" y="868"/>
                  </a:cubicBezTo>
                  <a:lnTo>
                    <a:pt x="19448" y="2136"/>
                  </a:lnTo>
                  <a:lnTo>
                    <a:pt x="19581" y="2136"/>
                  </a:lnTo>
                  <a:cubicBezTo>
                    <a:pt x="19715" y="2136"/>
                    <a:pt x="19881" y="2169"/>
                    <a:pt x="20015" y="2169"/>
                  </a:cubicBezTo>
                  <a:lnTo>
                    <a:pt x="20715" y="2169"/>
                  </a:lnTo>
                  <a:cubicBezTo>
                    <a:pt x="20849" y="2203"/>
                    <a:pt x="20982" y="2203"/>
                    <a:pt x="21116" y="2203"/>
                  </a:cubicBezTo>
                  <a:lnTo>
                    <a:pt x="21282" y="2236"/>
                  </a:lnTo>
                  <a:lnTo>
                    <a:pt x="21216" y="935"/>
                  </a:lnTo>
                  <a:lnTo>
                    <a:pt x="21416" y="935"/>
                  </a:lnTo>
                  <a:lnTo>
                    <a:pt x="21783" y="20949"/>
                  </a:lnTo>
                  <a:lnTo>
                    <a:pt x="21783" y="20949"/>
                  </a:lnTo>
                  <a:lnTo>
                    <a:pt x="1768" y="19682"/>
                  </a:lnTo>
                  <a:cubicBezTo>
                    <a:pt x="1602" y="18414"/>
                    <a:pt x="1335" y="14978"/>
                    <a:pt x="1001" y="9474"/>
                  </a:cubicBezTo>
                  <a:cubicBezTo>
                    <a:pt x="634" y="4171"/>
                    <a:pt x="401" y="1102"/>
                    <a:pt x="367" y="335"/>
                  </a:cubicBezTo>
                  <a:lnTo>
                    <a:pt x="367" y="335"/>
                  </a:lnTo>
                  <a:cubicBezTo>
                    <a:pt x="467" y="346"/>
                    <a:pt x="586" y="349"/>
                    <a:pt x="715" y="349"/>
                  </a:cubicBezTo>
                  <a:cubicBezTo>
                    <a:pt x="972" y="349"/>
                    <a:pt x="1268" y="335"/>
                    <a:pt x="1535" y="335"/>
                  </a:cubicBezTo>
                  <a:close/>
                  <a:moveTo>
                    <a:pt x="0" y="1"/>
                  </a:moveTo>
                  <a:lnTo>
                    <a:pt x="34" y="201"/>
                  </a:lnTo>
                  <a:cubicBezTo>
                    <a:pt x="34" y="268"/>
                    <a:pt x="134" y="1569"/>
                    <a:pt x="668" y="9508"/>
                  </a:cubicBezTo>
                  <a:cubicBezTo>
                    <a:pt x="1035" y="15212"/>
                    <a:pt x="1335" y="18681"/>
                    <a:pt x="1502" y="19848"/>
                  </a:cubicBezTo>
                  <a:lnTo>
                    <a:pt x="1502" y="19982"/>
                  </a:lnTo>
                  <a:lnTo>
                    <a:pt x="21349" y="21216"/>
                  </a:lnTo>
                  <a:lnTo>
                    <a:pt x="22083" y="21283"/>
                  </a:lnTo>
                  <a:lnTo>
                    <a:pt x="21716" y="635"/>
                  </a:lnTo>
                  <a:lnTo>
                    <a:pt x="21549" y="635"/>
                  </a:lnTo>
                  <a:cubicBezTo>
                    <a:pt x="21349" y="601"/>
                    <a:pt x="21182" y="601"/>
                    <a:pt x="21082" y="601"/>
                  </a:cubicBezTo>
                  <a:lnTo>
                    <a:pt x="20882" y="568"/>
                  </a:lnTo>
                  <a:lnTo>
                    <a:pt x="20949" y="1902"/>
                  </a:lnTo>
                  <a:cubicBezTo>
                    <a:pt x="20882" y="1869"/>
                    <a:pt x="20815" y="1869"/>
                    <a:pt x="20749" y="1869"/>
                  </a:cubicBezTo>
                  <a:cubicBezTo>
                    <a:pt x="20482" y="1869"/>
                    <a:pt x="20248" y="1869"/>
                    <a:pt x="20015" y="1836"/>
                  </a:cubicBezTo>
                  <a:lnTo>
                    <a:pt x="19748" y="1836"/>
                  </a:lnTo>
                  <a:lnTo>
                    <a:pt x="19648" y="535"/>
                  </a:lnTo>
                  <a:lnTo>
                    <a:pt x="19514" y="535"/>
                  </a:lnTo>
                  <a:cubicBezTo>
                    <a:pt x="19309" y="544"/>
                    <a:pt x="19124" y="548"/>
                    <a:pt x="18957" y="548"/>
                  </a:cubicBezTo>
                  <a:cubicBezTo>
                    <a:pt x="18555" y="548"/>
                    <a:pt x="18259" y="525"/>
                    <a:pt x="18047" y="501"/>
                  </a:cubicBezTo>
                  <a:lnTo>
                    <a:pt x="17880" y="468"/>
                  </a:lnTo>
                  <a:lnTo>
                    <a:pt x="17947" y="1802"/>
                  </a:lnTo>
                  <a:cubicBezTo>
                    <a:pt x="17646" y="1802"/>
                    <a:pt x="17313" y="1769"/>
                    <a:pt x="17013" y="1769"/>
                  </a:cubicBezTo>
                  <a:cubicBezTo>
                    <a:pt x="16913" y="1769"/>
                    <a:pt x="16812" y="1736"/>
                    <a:pt x="16712" y="1736"/>
                  </a:cubicBezTo>
                  <a:lnTo>
                    <a:pt x="16646" y="435"/>
                  </a:lnTo>
                  <a:lnTo>
                    <a:pt x="16479" y="435"/>
                  </a:lnTo>
                  <a:cubicBezTo>
                    <a:pt x="16145" y="451"/>
                    <a:pt x="15853" y="460"/>
                    <a:pt x="15612" y="460"/>
                  </a:cubicBezTo>
                  <a:cubicBezTo>
                    <a:pt x="15370" y="460"/>
                    <a:pt x="15178" y="451"/>
                    <a:pt x="15045" y="435"/>
                  </a:cubicBezTo>
                  <a:lnTo>
                    <a:pt x="14844" y="401"/>
                  </a:lnTo>
                  <a:lnTo>
                    <a:pt x="14944" y="1736"/>
                  </a:lnTo>
                  <a:cubicBezTo>
                    <a:pt x="14578" y="1702"/>
                    <a:pt x="13977" y="1669"/>
                    <a:pt x="13677" y="1669"/>
                  </a:cubicBezTo>
                  <a:lnTo>
                    <a:pt x="13610" y="368"/>
                  </a:lnTo>
                  <a:lnTo>
                    <a:pt x="13443" y="368"/>
                  </a:lnTo>
                  <a:cubicBezTo>
                    <a:pt x="13110" y="385"/>
                    <a:pt x="12826" y="393"/>
                    <a:pt x="12589" y="393"/>
                  </a:cubicBezTo>
                  <a:cubicBezTo>
                    <a:pt x="12351" y="393"/>
                    <a:pt x="12159" y="385"/>
                    <a:pt x="12009" y="368"/>
                  </a:cubicBezTo>
                  <a:lnTo>
                    <a:pt x="11842" y="335"/>
                  </a:lnTo>
                  <a:lnTo>
                    <a:pt x="11909" y="1669"/>
                  </a:lnTo>
                  <a:cubicBezTo>
                    <a:pt x="11642" y="1635"/>
                    <a:pt x="11275" y="1635"/>
                    <a:pt x="10975" y="1602"/>
                  </a:cubicBezTo>
                  <a:lnTo>
                    <a:pt x="10675" y="1602"/>
                  </a:lnTo>
                  <a:lnTo>
                    <a:pt x="10608" y="268"/>
                  </a:lnTo>
                  <a:lnTo>
                    <a:pt x="10441" y="268"/>
                  </a:lnTo>
                  <a:cubicBezTo>
                    <a:pt x="10108" y="284"/>
                    <a:pt x="9816" y="293"/>
                    <a:pt x="9574" y="293"/>
                  </a:cubicBezTo>
                  <a:cubicBezTo>
                    <a:pt x="9332" y="293"/>
                    <a:pt x="9140" y="284"/>
                    <a:pt x="9007" y="268"/>
                  </a:cubicBezTo>
                  <a:lnTo>
                    <a:pt x="8807" y="234"/>
                  </a:lnTo>
                  <a:lnTo>
                    <a:pt x="8873" y="1569"/>
                  </a:lnTo>
                  <a:cubicBezTo>
                    <a:pt x="8573" y="1535"/>
                    <a:pt x="8240" y="1535"/>
                    <a:pt x="7939" y="1535"/>
                  </a:cubicBezTo>
                  <a:cubicBezTo>
                    <a:pt x="7873" y="1535"/>
                    <a:pt x="7773" y="1502"/>
                    <a:pt x="7673" y="1502"/>
                  </a:cubicBezTo>
                  <a:lnTo>
                    <a:pt x="7573" y="201"/>
                  </a:lnTo>
                  <a:lnTo>
                    <a:pt x="7439" y="201"/>
                  </a:lnTo>
                  <a:cubicBezTo>
                    <a:pt x="6739" y="201"/>
                    <a:pt x="6238" y="201"/>
                    <a:pt x="5971" y="168"/>
                  </a:cubicBezTo>
                  <a:lnTo>
                    <a:pt x="5805" y="168"/>
                  </a:lnTo>
                  <a:lnTo>
                    <a:pt x="5871" y="1502"/>
                  </a:lnTo>
                  <a:cubicBezTo>
                    <a:pt x="5471" y="1435"/>
                    <a:pt x="5071" y="1435"/>
                    <a:pt x="4637" y="1435"/>
                  </a:cubicBezTo>
                  <a:lnTo>
                    <a:pt x="4570" y="134"/>
                  </a:lnTo>
                  <a:lnTo>
                    <a:pt x="4404" y="134"/>
                  </a:lnTo>
                  <a:cubicBezTo>
                    <a:pt x="3736" y="134"/>
                    <a:pt x="3236" y="134"/>
                    <a:pt x="2969" y="101"/>
                  </a:cubicBezTo>
                  <a:lnTo>
                    <a:pt x="2769" y="68"/>
                  </a:lnTo>
                  <a:lnTo>
                    <a:pt x="2869" y="1402"/>
                  </a:lnTo>
                  <a:cubicBezTo>
                    <a:pt x="2536" y="1369"/>
                    <a:pt x="2235" y="1335"/>
                    <a:pt x="1935" y="1335"/>
                  </a:cubicBezTo>
                  <a:lnTo>
                    <a:pt x="1835" y="1"/>
                  </a:lnTo>
                  <a:lnTo>
                    <a:pt x="1702" y="1"/>
                  </a:lnTo>
                  <a:cubicBezTo>
                    <a:pt x="1168" y="34"/>
                    <a:pt x="501" y="34"/>
                    <a:pt x="201" y="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8463655" y="3731975"/>
              <a:ext cx="502723" cy="191222"/>
            </a:xfrm>
            <a:custGeom>
              <a:avLst/>
              <a:gdLst/>
              <a:ahLst/>
              <a:cxnLst/>
              <a:rect l="l" t="t" r="r" b="b"/>
              <a:pathLst>
                <a:path w="12543" h="4771" extrusionOk="0">
                  <a:moveTo>
                    <a:pt x="1201" y="334"/>
                  </a:moveTo>
                  <a:cubicBezTo>
                    <a:pt x="1201" y="534"/>
                    <a:pt x="1201" y="767"/>
                    <a:pt x="1168" y="1068"/>
                  </a:cubicBezTo>
                  <a:cubicBezTo>
                    <a:pt x="1168" y="1268"/>
                    <a:pt x="1168" y="1468"/>
                    <a:pt x="1168" y="1701"/>
                  </a:cubicBezTo>
                  <a:lnTo>
                    <a:pt x="1168" y="1835"/>
                  </a:lnTo>
                  <a:lnTo>
                    <a:pt x="3503" y="1868"/>
                  </a:lnTo>
                  <a:lnTo>
                    <a:pt x="3503" y="1735"/>
                  </a:lnTo>
                  <a:cubicBezTo>
                    <a:pt x="3503" y="1134"/>
                    <a:pt x="3469" y="701"/>
                    <a:pt x="3436" y="400"/>
                  </a:cubicBezTo>
                  <a:lnTo>
                    <a:pt x="3436" y="400"/>
                  </a:lnTo>
                  <a:cubicBezTo>
                    <a:pt x="3770" y="417"/>
                    <a:pt x="4078" y="425"/>
                    <a:pt x="4353" y="425"/>
                  </a:cubicBezTo>
                  <a:cubicBezTo>
                    <a:pt x="4629" y="425"/>
                    <a:pt x="4870" y="417"/>
                    <a:pt x="5071" y="400"/>
                  </a:cubicBezTo>
                  <a:lnTo>
                    <a:pt x="5071" y="400"/>
                  </a:lnTo>
                  <a:lnTo>
                    <a:pt x="5037" y="1901"/>
                  </a:lnTo>
                  <a:lnTo>
                    <a:pt x="5171" y="1901"/>
                  </a:lnTo>
                  <a:cubicBezTo>
                    <a:pt x="5521" y="1977"/>
                    <a:pt x="5927" y="2014"/>
                    <a:pt x="6461" y="2014"/>
                  </a:cubicBezTo>
                  <a:cubicBezTo>
                    <a:pt x="6638" y="2014"/>
                    <a:pt x="6830" y="2010"/>
                    <a:pt x="7039" y="2002"/>
                  </a:cubicBezTo>
                  <a:lnTo>
                    <a:pt x="7205" y="2002"/>
                  </a:lnTo>
                  <a:lnTo>
                    <a:pt x="7205" y="1668"/>
                  </a:lnTo>
                  <a:cubicBezTo>
                    <a:pt x="7239" y="1234"/>
                    <a:pt x="7239" y="867"/>
                    <a:pt x="7239" y="534"/>
                  </a:cubicBezTo>
                  <a:cubicBezTo>
                    <a:pt x="7739" y="534"/>
                    <a:pt x="8306" y="534"/>
                    <a:pt x="8973" y="500"/>
                  </a:cubicBezTo>
                  <a:lnTo>
                    <a:pt x="8973" y="601"/>
                  </a:lnTo>
                  <a:cubicBezTo>
                    <a:pt x="8973" y="901"/>
                    <a:pt x="8973" y="1368"/>
                    <a:pt x="8973" y="1935"/>
                  </a:cubicBezTo>
                  <a:lnTo>
                    <a:pt x="8973" y="2068"/>
                  </a:lnTo>
                  <a:lnTo>
                    <a:pt x="11175" y="2035"/>
                  </a:lnTo>
                  <a:lnTo>
                    <a:pt x="11208" y="1901"/>
                  </a:lnTo>
                  <a:cubicBezTo>
                    <a:pt x="11208" y="1401"/>
                    <a:pt x="11208" y="901"/>
                    <a:pt x="11208" y="567"/>
                  </a:cubicBezTo>
                  <a:cubicBezTo>
                    <a:pt x="11609" y="567"/>
                    <a:pt x="11976" y="601"/>
                    <a:pt x="12209" y="601"/>
                  </a:cubicBezTo>
                  <a:cubicBezTo>
                    <a:pt x="12176" y="1268"/>
                    <a:pt x="12042" y="2635"/>
                    <a:pt x="11942" y="4470"/>
                  </a:cubicBezTo>
                  <a:lnTo>
                    <a:pt x="634" y="4403"/>
                  </a:lnTo>
                  <a:lnTo>
                    <a:pt x="334" y="367"/>
                  </a:lnTo>
                  <a:cubicBezTo>
                    <a:pt x="667" y="367"/>
                    <a:pt x="968" y="334"/>
                    <a:pt x="1201" y="334"/>
                  </a:cubicBezTo>
                  <a:close/>
                  <a:moveTo>
                    <a:pt x="1501" y="0"/>
                  </a:moveTo>
                  <a:lnTo>
                    <a:pt x="0" y="33"/>
                  </a:lnTo>
                  <a:lnTo>
                    <a:pt x="334" y="4737"/>
                  </a:lnTo>
                  <a:lnTo>
                    <a:pt x="12209" y="4770"/>
                  </a:lnTo>
                  <a:cubicBezTo>
                    <a:pt x="12209" y="4770"/>
                    <a:pt x="12476" y="1068"/>
                    <a:pt x="12509" y="434"/>
                  </a:cubicBezTo>
                  <a:lnTo>
                    <a:pt x="12543" y="367"/>
                  </a:lnTo>
                  <a:lnTo>
                    <a:pt x="10875" y="367"/>
                  </a:lnTo>
                  <a:lnTo>
                    <a:pt x="10875" y="434"/>
                  </a:lnTo>
                  <a:cubicBezTo>
                    <a:pt x="10875" y="701"/>
                    <a:pt x="10908" y="1201"/>
                    <a:pt x="10875" y="1768"/>
                  </a:cubicBezTo>
                  <a:cubicBezTo>
                    <a:pt x="10741" y="1768"/>
                    <a:pt x="10541" y="1801"/>
                    <a:pt x="10308" y="1801"/>
                  </a:cubicBezTo>
                  <a:lnTo>
                    <a:pt x="9274" y="1801"/>
                  </a:lnTo>
                  <a:cubicBezTo>
                    <a:pt x="9274" y="1268"/>
                    <a:pt x="9274" y="867"/>
                    <a:pt x="9307" y="601"/>
                  </a:cubicBezTo>
                  <a:lnTo>
                    <a:pt x="9307" y="167"/>
                  </a:lnTo>
                  <a:lnTo>
                    <a:pt x="9140" y="167"/>
                  </a:lnTo>
                  <a:cubicBezTo>
                    <a:pt x="8340" y="234"/>
                    <a:pt x="7639" y="234"/>
                    <a:pt x="7072" y="234"/>
                  </a:cubicBezTo>
                  <a:lnTo>
                    <a:pt x="6905" y="234"/>
                  </a:lnTo>
                  <a:lnTo>
                    <a:pt x="6905" y="400"/>
                  </a:lnTo>
                  <a:cubicBezTo>
                    <a:pt x="6939" y="734"/>
                    <a:pt x="6905" y="1134"/>
                    <a:pt x="6905" y="1668"/>
                  </a:cubicBezTo>
                  <a:lnTo>
                    <a:pt x="6905" y="1701"/>
                  </a:lnTo>
                  <a:cubicBezTo>
                    <a:pt x="6238" y="1701"/>
                    <a:pt x="5771" y="1701"/>
                    <a:pt x="5371" y="1635"/>
                  </a:cubicBezTo>
                  <a:lnTo>
                    <a:pt x="5371" y="67"/>
                  </a:lnTo>
                  <a:lnTo>
                    <a:pt x="5204" y="67"/>
                  </a:lnTo>
                  <a:cubicBezTo>
                    <a:pt x="4770" y="100"/>
                    <a:pt x="4103" y="100"/>
                    <a:pt x="3303" y="100"/>
                  </a:cubicBezTo>
                  <a:lnTo>
                    <a:pt x="3136" y="100"/>
                  </a:lnTo>
                  <a:lnTo>
                    <a:pt x="3136" y="400"/>
                  </a:lnTo>
                  <a:cubicBezTo>
                    <a:pt x="3136" y="634"/>
                    <a:pt x="3169" y="1034"/>
                    <a:pt x="3169" y="1568"/>
                  </a:cubicBezTo>
                  <a:cubicBezTo>
                    <a:pt x="2819" y="1585"/>
                    <a:pt x="2502" y="1593"/>
                    <a:pt x="2219" y="1593"/>
                  </a:cubicBezTo>
                  <a:cubicBezTo>
                    <a:pt x="1935" y="1593"/>
                    <a:pt x="1685" y="1585"/>
                    <a:pt x="1468" y="1568"/>
                  </a:cubicBezTo>
                  <a:cubicBezTo>
                    <a:pt x="1501" y="1401"/>
                    <a:pt x="1501" y="1234"/>
                    <a:pt x="1501" y="1068"/>
                  </a:cubicBezTo>
                  <a:cubicBezTo>
                    <a:pt x="1501" y="701"/>
                    <a:pt x="1501" y="0"/>
                    <a:pt x="15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8622732" y="3998026"/>
              <a:ext cx="172504" cy="213947"/>
            </a:xfrm>
            <a:custGeom>
              <a:avLst/>
              <a:gdLst/>
              <a:ahLst/>
              <a:cxnLst/>
              <a:rect l="l" t="t" r="r" b="b"/>
              <a:pathLst>
                <a:path w="4304" h="5338" extrusionOk="0">
                  <a:moveTo>
                    <a:pt x="2136" y="334"/>
                  </a:moveTo>
                  <a:cubicBezTo>
                    <a:pt x="2803" y="334"/>
                    <a:pt x="3303" y="701"/>
                    <a:pt x="3603" y="1468"/>
                  </a:cubicBezTo>
                  <a:cubicBezTo>
                    <a:pt x="3870" y="2202"/>
                    <a:pt x="3970" y="3403"/>
                    <a:pt x="3904" y="5037"/>
                  </a:cubicBezTo>
                  <a:lnTo>
                    <a:pt x="434" y="5037"/>
                  </a:lnTo>
                  <a:cubicBezTo>
                    <a:pt x="301" y="3403"/>
                    <a:pt x="401" y="2202"/>
                    <a:pt x="635" y="1501"/>
                  </a:cubicBezTo>
                  <a:cubicBezTo>
                    <a:pt x="935" y="701"/>
                    <a:pt x="1402" y="334"/>
                    <a:pt x="2102" y="334"/>
                  </a:cubicBezTo>
                  <a:close/>
                  <a:moveTo>
                    <a:pt x="2102" y="0"/>
                  </a:moveTo>
                  <a:cubicBezTo>
                    <a:pt x="1268" y="0"/>
                    <a:pt x="668" y="467"/>
                    <a:pt x="334" y="1401"/>
                  </a:cubicBezTo>
                  <a:cubicBezTo>
                    <a:pt x="68" y="2168"/>
                    <a:pt x="1" y="3436"/>
                    <a:pt x="134" y="5204"/>
                  </a:cubicBezTo>
                  <a:lnTo>
                    <a:pt x="134" y="5337"/>
                  </a:lnTo>
                  <a:lnTo>
                    <a:pt x="4204" y="5337"/>
                  </a:lnTo>
                  <a:lnTo>
                    <a:pt x="4204" y="5204"/>
                  </a:lnTo>
                  <a:cubicBezTo>
                    <a:pt x="4304" y="3436"/>
                    <a:pt x="4170" y="2135"/>
                    <a:pt x="3870" y="1368"/>
                  </a:cubicBezTo>
                  <a:cubicBezTo>
                    <a:pt x="3537" y="467"/>
                    <a:pt x="2936" y="0"/>
                    <a:pt x="21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083937" y="3118310"/>
              <a:ext cx="720678" cy="479998"/>
            </a:xfrm>
            <a:custGeom>
              <a:avLst/>
              <a:gdLst/>
              <a:ahLst/>
              <a:cxnLst/>
              <a:rect l="l" t="t" r="r" b="b"/>
              <a:pathLst>
                <a:path w="17981" h="11976" extrusionOk="0">
                  <a:moveTo>
                    <a:pt x="16613" y="334"/>
                  </a:moveTo>
                  <a:cubicBezTo>
                    <a:pt x="16780" y="2202"/>
                    <a:pt x="17113" y="5638"/>
                    <a:pt x="17647" y="10608"/>
                  </a:cubicBezTo>
                  <a:cubicBezTo>
                    <a:pt x="15679" y="10708"/>
                    <a:pt x="13010" y="10875"/>
                    <a:pt x="9641" y="11075"/>
                  </a:cubicBezTo>
                  <a:cubicBezTo>
                    <a:pt x="6772" y="11242"/>
                    <a:pt x="4304" y="11408"/>
                    <a:pt x="2369" y="11508"/>
                  </a:cubicBezTo>
                  <a:lnTo>
                    <a:pt x="368" y="11642"/>
                  </a:lnTo>
                  <a:lnTo>
                    <a:pt x="334" y="8106"/>
                  </a:lnTo>
                  <a:cubicBezTo>
                    <a:pt x="334" y="7872"/>
                    <a:pt x="334" y="7439"/>
                    <a:pt x="334" y="7205"/>
                  </a:cubicBezTo>
                  <a:cubicBezTo>
                    <a:pt x="635" y="7172"/>
                    <a:pt x="1068" y="7105"/>
                    <a:pt x="1469" y="7039"/>
                  </a:cubicBezTo>
                  <a:cubicBezTo>
                    <a:pt x="1802" y="6972"/>
                    <a:pt x="2136" y="6905"/>
                    <a:pt x="2403" y="6872"/>
                  </a:cubicBezTo>
                  <a:lnTo>
                    <a:pt x="2636" y="6838"/>
                  </a:lnTo>
                  <a:lnTo>
                    <a:pt x="2503" y="6638"/>
                  </a:lnTo>
                  <a:cubicBezTo>
                    <a:pt x="2269" y="6238"/>
                    <a:pt x="2069" y="5904"/>
                    <a:pt x="1869" y="5537"/>
                  </a:cubicBezTo>
                  <a:cubicBezTo>
                    <a:pt x="1735" y="5337"/>
                    <a:pt x="1635" y="5104"/>
                    <a:pt x="1502" y="4870"/>
                  </a:cubicBezTo>
                  <a:cubicBezTo>
                    <a:pt x="1936" y="3336"/>
                    <a:pt x="2303" y="2168"/>
                    <a:pt x="2536" y="1368"/>
                  </a:cubicBezTo>
                  <a:cubicBezTo>
                    <a:pt x="5471" y="1068"/>
                    <a:pt x="10208" y="701"/>
                    <a:pt x="16613" y="334"/>
                  </a:cubicBezTo>
                  <a:close/>
                  <a:moveTo>
                    <a:pt x="16746" y="0"/>
                  </a:moveTo>
                  <a:cubicBezTo>
                    <a:pt x="10175" y="400"/>
                    <a:pt x="5371" y="767"/>
                    <a:pt x="2403" y="1068"/>
                  </a:cubicBezTo>
                  <a:lnTo>
                    <a:pt x="2269" y="1068"/>
                  </a:lnTo>
                  <a:lnTo>
                    <a:pt x="2269" y="1168"/>
                  </a:lnTo>
                  <a:cubicBezTo>
                    <a:pt x="2002" y="2002"/>
                    <a:pt x="1669" y="3236"/>
                    <a:pt x="1168" y="4870"/>
                  </a:cubicBezTo>
                  <a:lnTo>
                    <a:pt x="1168" y="4937"/>
                  </a:lnTo>
                  <a:lnTo>
                    <a:pt x="1202" y="4970"/>
                  </a:lnTo>
                  <a:cubicBezTo>
                    <a:pt x="1335" y="5237"/>
                    <a:pt x="1469" y="5471"/>
                    <a:pt x="1602" y="5671"/>
                  </a:cubicBezTo>
                  <a:cubicBezTo>
                    <a:pt x="1769" y="6004"/>
                    <a:pt x="1936" y="6271"/>
                    <a:pt x="2102" y="6605"/>
                  </a:cubicBezTo>
                  <a:cubicBezTo>
                    <a:pt x="1902" y="6638"/>
                    <a:pt x="1669" y="6672"/>
                    <a:pt x="1402" y="6705"/>
                  </a:cubicBezTo>
                  <a:cubicBezTo>
                    <a:pt x="968" y="6805"/>
                    <a:pt x="468" y="6872"/>
                    <a:pt x="134" y="6905"/>
                  </a:cubicBezTo>
                  <a:lnTo>
                    <a:pt x="1" y="6938"/>
                  </a:lnTo>
                  <a:lnTo>
                    <a:pt x="1" y="7072"/>
                  </a:lnTo>
                  <a:cubicBezTo>
                    <a:pt x="1" y="7072"/>
                    <a:pt x="34" y="7772"/>
                    <a:pt x="34" y="8106"/>
                  </a:cubicBezTo>
                  <a:lnTo>
                    <a:pt x="68" y="11975"/>
                  </a:lnTo>
                  <a:lnTo>
                    <a:pt x="2403" y="11809"/>
                  </a:lnTo>
                  <a:cubicBezTo>
                    <a:pt x="4304" y="11709"/>
                    <a:pt x="6772" y="11575"/>
                    <a:pt x="9641" y="11375"/>
                  </a:cubicBezTo>
                  <a:cubicBezTo>
                    <a:pt x="13144" y="11175"/>
                    <a:pt x="15846" y="11008"/>
                    <a:pt x="17814" y="10908"/>
                  </a:cubicBezTo>
                  <a:lnTo>
                    <a:pt x="17980" y="10875"/>
                  </a:lnTo>
                  <a:lnTo>
                    <a:pt x="17980" y="10708"/>
                  </a:lnTo>
                  <a:cubicBezTo>
                    <a:pt x="17447" y="5537"/>
                    <a:pt x="17080" y="2002"/>
                    <a:pt x="16913" y="134"/>
                  </a:cubicBezTo>
                  <a:lnTo>
                    <a:pt x="1688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7545142" y="2604885"/>
              <a:ext cx="645809" cy="826289"/>
            </a:xfrm>
            <a:custGeom>
              <a:avLst/>
              <a:gdLst/>
              <a:ahLst/>
              <a:cxnLst/>
              <a:rect l="l" t="t" r="r" b="b"/>
              <a:pathLst>
                <a:path w="16113" h="20616" extrusionOk="0">
                  <a:moveTo>
                    <a:pt x="7340" y="1202"/>
                  </a:moveTo>
                  <a:cubicBezTo>
                    <a:pt x="9408" y="7673"/>
                    <a:pt x="12176" y="13844"/>
                    <a:pt x="15579" y="19482"/>
                  </a:cubicBezTo>
                  <a:cubicBezTo>
                    <a:pt x="11545" y="20019"/>
                    <a:pt x="7467" y="20297"/>
                    <a:pt x="3399" y="20297"/>
                  </a:cubicBezTo>
                  <a:cubicBezTo>
                    <a:pt x="2421" y="20297"/>
                    <a:pt x="1444" y="20281"/>
                    <a:pt x="468" y="20249"/>
                  </a:cubicBezTo>
                  <a:cubicBezTo>
                    <a:pt x="3437" y="14178"/>
                    <a:pt x="5738" y="7740"/>
                    <a:pt x="7340" y="1202"/>
                  </a:cubicBezTo>
                  <a:close/>
                  <a:moveTo>
                    <a:pt x="7306" y="1"/>
                  </a:moveTo>
                  <a:lnTo>
                    <a:pt x="7173" y="568"/>
                  </a:lnTo>
                  <a:cubicBezTo>
                    <a:pt x="5538" y="7373"/>
                    <a:pt x="3170" y="14044"/>
                    <a:pt x="101" y="20349"/>
                  </a:cubicBezTo>
                  <a:lnTo>
                    <a:pt x="1" y="20549"/>
                  </a:lnTo>
                  <a:lnTo>
                    <a:pt x="234" y="20582"/>
                  </a:lnTo>
                  <a:cubicBezTo>
                    <a:pt x="1168" y="20582"/>
                    <a:pt x="2102" y="20616"/>
                    <a:pt x="3036" y="20616"/>
                  </a:cubicBezTo>
                  <a:cubicBezTo>
                    <a:pt x="7306" y="20616"/>
                    <a:pt x="11609" y="20316"/>
                    <a:pt x="15879" y="19748"/>
                  </a:cubicBezTo>
                  <a:lnTo>
                    <a:pt x="16112" y="19715"/>
                  </a:lnTo>
                  <a:lnTo>
                    <a:pt x="15979" y="19515"/>
                  </a:lnTo>
                  <a:cubicBezTo>
                    <a:pt x="12410" y="13677"/>
                    <a:pt x="9541" y="7306"/>
                    <a:pt x="7473" y="568"/>
                  </a:cubicBezTo>
                  <a:lnTo>
                    <a:pt x="73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7724299" y="3555423"/>
              <a:ext cx="167174" cy="843724"/>
            </a:xfrm>
            <a:custGeom>
              <a:avLst/>
              <a:gdLst/>
              <a:ahLst/>
              <a:cxnLst/>
              <a:rect l="l" t="t" r="r" b="b"/>
              <a:pathLst>
                <a:path w="4171" h="21051" extrusionOk="0">
                  <a:moveTo>
                    <a:pt x="1469" y="336"/>
                  </a:moveTo>
                  <a:cubicBezTo>
                    <a:pt x="1902" y="336"/>
                    <a:pt x="2236" y="669"/>
                    <a:pt x="2469" y="1403"/>
                  </a:cubicBezTo>
                  <a:cubicBezTo>
                    <a:pt x="2703" y="2137"/>
                    <a:pt x="2803" y="3338"/>
                    <a:pt x="2836" y="4972"/>
                  </a:cubicBezTo>
                  <a:lnTo>
                    <a:pt x="434" y="5072"/>
                  </a:lnTo>
                  <a:cubicBezTo>
                    <a:pt x="301" y="3438"/>
                    <a:pt x="301" y="2237"/>
                    <a:pt x="468" y="1503"/>
                  </a:cubicBezTo>
                  <a:cubicBezTo>
                    <a:pt x="635" y="736"/>
                    <a:pt x="935" y="336"/>
                    <a:pt x="1402" y="336"/>
                  </a:cubicBezTo>
                  <a:close/>
                  <a:moveTo>
                    <a:pt x="1469" y="0"/>
                  </a:moveTo>
                  <a:cubicBezTo>
                    <a:pt x="1447" y="0"/>
                    <a:pt x="1424" y="1"/>
                    <a:pt x="1402" y="2"/>
                  </a:cubicBezTo>
                  <a:cubicBezTo>
                    <a:pt x="768" y="35"/>
                    <a:pt x="368" y="536"/>
                    <a:pt x="168" y="1436"/>
                  </a:cubicBezTo>
                  <a:cubicBezTo>
                    <a:pt x="1" y="2237"/>
                    <a:pt x="1" y="3504"/>
                    <a:pt x="168" y="5272"/>
                  </a:cubicBezTo>
                  <a:lnTo>
                    <a:pt x="168" y="5406"/>
                  </a:lnTo>
                  <a:lnTo>
                    <a:pt x="3170" y="5272"/>
                  </a:lnTo>
                  <a:lnTo>
                    <a:pt x="3136" y="5139"/>
                  </a:lnTo>
                  <a:cubicBezTo>
                    <a:pt x="3136" y="3371"/>
                    <a:pt x="3003" y="2103"/>
                    <a:pt x="2769" y="1336"/>
                  </a:cubicBezTo>
                  <a:cubicBezTo>
                    <a:pt x="2512" y="436"/>
                    <a:pt x="2069" y="0"/>
                    <a:pt x="1469" y="0"/>
                  </a:cubicBezTo>
                  <a:close/>
                  <a:moveTo>
                    <a:pt x="2469" y="15980"/>
                  </a:moveTo>
                  <a:cubicBezTo>
                    <a:pt x="2936" y="15980"/>
                    <a:pt x="3270" y="16347"/>
                    <a:pt x="3503" y="17081"/>
                  </a:cubicBezTo>
                  <a:cubicBezTo>
                    <a:pt x="3703" y="17781"/>
                    <a:pt x="3837" y="18982"/>
                    <a:pt x="3870" y="20650"/>
                  </a:cubicBezTo>
                  <a:lnTo>
                    <a:pt x="1469" y="20750"/>
                  </a:lnTo>
                  <a:cubicBezTo>
                    <a:pt x="1335" y="19116"/>
                    <a:pt x="1335" y="17915"/>
                    <a:pt x="1502" y="17181"/>
                  </a:cubicBezTo>
                  <a:cubicBezTo>
                    <a:pt x="1669" y="16380"/>
                    <a:pt x="1969" y="16013"/>
                    <a:pt x="2436" y="15980"/>
                  </a:cubicBezTo>
                  <a:close/>
                  <a:moveTo>
                    <a:pt x="2470" y="15678"/>
                  </a:moveTo>
                  <a:cubicBezTo>
                    <a:pt x="2448" y="15678"/>
                    <a:pt x="2425" y="15679"/>
                    <a:pt x="2403" y="15680"/>
                  </a:cubicBezTo>
                  <a:cubicBezTo>
                    <a:pt x="1802" y="15713"/>
                    <a:pt x="1368" y="16180"/>
                    <a:pt x="1202" y="17114"/>
                  </a:cubicBezTo>
                  <a:cubicBezTo>
                    <a:pt x="1002" y="17915"/>
                    <a:pt x="1002" y="19149"/>
                    <a:pt x="1168" y="20917"/>
                  </a:cubicBezTo>
                  <a:lnTo>
                    <a:pt x="1202" y="21050"/>
                  </a:lnTo>
                  <a:lnTo>
                    <a:pt x="4170" y="20950"/>
                  </a:lnTo>
                  <a:lnTo>
                    <a:pt x="4170" y="20784"/>
                  </a:lnTo>
                  <a:cubicBezTo>
                    <a:pt x="4170" y="19049"/>
                    <a:pt x="4037" y="17748"/>
                    <a:pt x="3804" y="16981"/>
                  </a:cubicBezTo>
                  <a:cubicBezTo>
                    <a:pt x="3514" y="16112"/>
                    <a:pt x="3069" y="15678"/>
                    <a:pt x="2470" y="1567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9055917" y="4447243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68" y="200"/>
                    <a:pt x="1568" y="200"/>
                    <a:pt x="1568" y="234"/>
                  </a:cubicBezTo>
                  <a:lnTo>
                    <a:pt x="1568" y="934"/>
                  </a:lnTo>
                  <a:cubicBezTo>
                    <a:pt x="1568" y="934"/>
                    <a:pt x="1568" y="968"/>
                    <a:pt x="1535" y="968"/>
                  </a:cubicBezTo>
                  <a:lnTo>
                    <a:pt x="267" y="968"/>
                  </a:lnTo>
                  <a:cubicBezTo>
                    <a:pt x="234" y="968"/>
                    <a:pt x="234" y="934"/>
                    <a:pt x="234" y="934"/>
                  </a:cubicBezTo>
                  <a:lnTo>
                    <a:pt x="234" y="234"/>
                  </a:lnTo>
                  <a:cubicBezTo>
                    <a:pt x="234" y="200"/>
                    <a:pt x="234" y="200"/>
                    <a:pt x="267" y="200"/>
                  </a:cubicBezTo>
                  <a:close/>
                  <a:moveTo>
                    <a:pt x="267" y="0"/>
                  </a:moveTo>
                  <a:cubicBezTo>
                    <a:pt x="134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34" y="1168"/>
                    <a:pt x="267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7993036" y="3953898"/>
              <a:ext cx="56192" cy="46813"/>
            </a:xfrm>
            <a:custGeom>
              <a:avLst/>
              <a:gdLst/>
              <a:ahLst/>
              <a:cxnLst/>
              <a:rect l="l" t="t" r="r" b="b"/>
              <a:pathLst>
                <a:path w="1402" h="1168" extrusionOk="0">
                  <a:moveTo>
                    <a:pt x="1135" y="201"/>
                  </a:moveTo>
                  <a:cubicBezTo>
                    <a:pt x="1168" y="201"/>
                    <a:pt x="1168" y="234"/>
                    <a:pt x="1168" y="234"/>
                  </a:cubicBezTo>
                  <a:lnTo>
                    <a:pt x="1168" y="934"/>
                  </a:lnTo>
                  <a:cubicBezTo>
                    <a:pt x="1168" y="968"/>
                    <a:pt x="1168" y="968"/>
                    <a:pt x="11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402" y="1068"/>
                    <a:pt x="1402" y="934"/>
                  </a:cubicBezTo>
                  <a:lnTo>
                    <a:pt x="1402" y="234"/>
                  </a:lnTo>
                  <a:cubicBezTo>
                    <a:pt x="1402" y="100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7833958" y="3469932"/>
              <a:ext cx="54829" cy="46813"/>
            </a:xfrm>
            <a:custGeom>
              <a:avLst/>
              <a:gdLst/>
              <a:ahLst/>
              <a:cxnLst/>
              <a:rect l="l" t="t" r="r" b="b"/>
              <a:pathLst>
                <a:path w="1368" h="1168" extrusionOk="0">
                  <a:moveTo>
                    <a:pt x="1134" y="200"/>
                  </a:moveTo>
                  <a:cubicBezTo>
                    <a:pt x="1134" y="200"/>
                    <a:pt x="1168" y="234"/>
                    <a:pt x="1168" y="234"/>
                  </a:cubicBezTo>
                  <a:lnTo>
                    <a:pt x="1168" y="934"/>
                  </a:lnTo>
                  <a:cubicBezTo>
                    <a:pt x="1168" y="967"/>
                    <a:pt x="1134" y="967"/>
                    <a:pt x="1134" y="967"/>
                  </a:cubicBezTo>
                  <a:lnTo>
                    <a:pt x="234" y="967"/>
                  </a:lnTo>
                  <a:cubicBezTo>
                    <a:pt x="200" y="967"/>
                    <a:pt x="200" y="967"/>
                    <a:pt x="200" y="934"/>
                  </a:cubicBezTo>
                  <a:lnTo>
                    <a:pt x="200" y="234"/>
                  </a:lnTo>
                  <a:cubicBezTo>
                    <a:pt x="200" y="234"/>
                    <a:pt x="200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134" y="1168"/>
                  </a:lnTo>
                  <a:cubicBezTo>
                    <a:pt x="1268" y="1168"/>
                    <a:pt x="1368" y="1068"/>
                    <a:pt x="1368" y="934"/>
                  </a:cubicBezTo>
                  <a:lnTo>
                    <a:pt x="1368" y="234"/>
                  </a:lnTo>
                  <a:cubicBezTo>
                    <a:pt x="1368" y="100"/>
                    <a:pt x="1268" y="0"/>
                    <a:pt x="11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924859" y="3953898"/>
              <a:ext cx="56192" cy="46813"/>
            </a:xfrm>
            <a:custGeom>
              <a:avLst/>
              <a:gdLst/>
              <a:ahLst/>
              <a:cxnLst/>
              <a:rect l="l" t="t" r="r" b="b"/>
              <a:pathLst>
                <a:path w="1402" h="1168" extrusionOk="0">
                  <a:moveTo>
                    <a:pt x="1135" y="201"/>
                  </a:moveTo>
                  <a:cubicBezTo>
                    <a:pt x="1168" y="201"/>
                    <a:pt x="1168" y="234"/>
                    <a:pt x="1168" y="234"/>
                  </a:cubicBezTo>
                  <a:lnTo>
                    <a:pt x="1168" y="934"/>
                  </a:lnTo>
                  <a:cubicBezTo>
                    <a:pt x="1168" y="968"/>
                    <a:pt x="1168" y="968"/>
                    <a:pt x="1135" y="968"/>
                  </a:cubicBezTo>
                  <a:lnTo>
                    <a:pt x="234" y="968"/>
                  </a:lnTo>
                  <a:cubicBezTo>
                    <a:pt x="234" y="968"/>
                    <a:pt x="234" y="968"/>
                    <a:pt x="234" y="934"/>
                  </a:cubicBezTo>
                  <a:lnTo>
                    <a:pt x="234" y="234"/>
                  </a:lnTo>
                  <a:cubicBezTo>
                    <a:pt x="234" y="234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401" y="1068"/>
                    <a:pt x="1401" y="934"/>
                  </a:cubicBezTo>
                  <a:lnTo>
                    <a:pt x="1401" y="234"/>
                  </a:lnTo>
                  <a:cubicBezTo>
                    <a:pt x="1401" y="100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8761770" y="4496701"/>
              <a:ext cx="54870" cy="46813"/>
            </a:xfrm>
            <a:custGeom>
              <a:avLst/>
              <a:gdLst/>
              <a:ahLst/>
              <a:cxnLst/>
              <a:rect l="l" t="t" r="r" b="b"/>
              <a:pathLst>
                <a:path w="1369" h="1168" extrusionOk="0">
                  <a:moveTo>
                    <a:pt x="1135" y="201"/>
                  </a:moveTo>
                  <a:cubicBezTo>
                    <a:pt x="1135" y="201"/>
                    <a:pt x="1168" y="201"/>
                    <a:pt x="1168" y="234"/>
                  </a:cubicBezTo>
                  <a:lnTo>
                    <a:pt x="1168" y="934"/>
                  </a:lnTo>
                  <a:cubicBezTo>
                    <a:pt x="1168" y="934"/>
                    <a:pt x="1135" y="968"/>
                    <a:pt x="1135" y="968"/>
                  </a:cubicBezTo>
                  <a:lnTo>
                    <a:pt x="234" y="968"/>
                  </a:lnTo>
                  <a:cubicBezTo>
                    <a:pt x="201" y="968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1"/>
                    <a:pt x="201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1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9" y="1168"/>
                    <a:pt x="1369" y="1068"/>
                    <a:pt x="1369" y="934"/>
                  </a:cubicBezTo>
                  <a:lnTo>
                    <a:pt x="1369" y="234"/>
                  </a:lnTo>
                  <a:cubicBezTo>
                    <a:pt x="1369" y="101"/>
                    <a:pt x="1269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8006422" y="4964635"/>
              <a:ext cx="54829" cy="46813"/>
            </a:xfrm>
            <a:custGeom>
              <a:avLst/>
              <a:gdLst/>
              <a:ahLst/>
              <a:cxnLst/>
              <a:rect l="l" t="t" r="r" b="b"/>
              <a:pathLst>
                <a:path w="1368" h="1168" extrusionOk="0">
                  <a:moveTo>
                    <a:pt x="1134" y="201"/>
                  </a:moveTo>
                  <a:cubicBezTo>
                    <a:pt x="1134" y="201"/>
                    <a:pt x="1168" y="201"/>
                    <a:pt x="1168" y="234"/>
                  </a:cubicBezTo>
                  <a:lnTo>
                    <a:pt x="1168" y="934"/>
                  </a:lnTo>
                  <a:cubicBezTo>
                    <a:pt x="1168" y="934"/>
                    <a:pt x="1134" y="968"/>
                    <a:pt x="1134" y="968"/>
                  </a:cubicBezTo>
                  <a:lnTo>
                    <a:pt x="234" y="968"/>
                  </a:lnTo>
                  <a:cubicBezTo>
                    <a:pt x="200" y="968"/>
                    <a:pt x="200" y="934"/>
                    <a:pt x="200" y="934"/>
                  </a:cubicBezTo>
                  <a:lnTo>
                    <a:pt x="200" y="234"/>
                  </a:lnTo>
                  <a:cubicBezTo>
                    <a:pt x="200" y="201"/>
                    <a:pt x="200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1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134" y="1168"/>
                  </a:lnTo>
                  <a:cubicBezTo>
                    <a:pt x="1268" y="1168"/>
                    <a:pt x="1368" y="1068"/>
                    <a:pt x="1368" y="934"/>
                  </a:cubicBezTo>
                  <a:lnTo>
                    <a:pt x="1368" y="234"/>
                  </a:lnTo>
                  <a:cubicBezTo>
                    <a:pt x="1368" y="101"/>
                    <a:pt x="1268" y="0"/>
                    <a:pt x="11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7771113" y="4864355"/>
              <a:ext cx="54829" cy="46854"/>
            </a:xfrm>
            <a:custGeom>
              <a:avLst/>
              <a:gdLst/>
              <a:ahLst/>
              <a:cxnLst/>
              <a:rect l="l" t="t" r="r" b="b"/>
              <a:pathLst>
                <a:path w="1368" h="1169" extrusionOk="0">
                  <a:moveTo>
                    <a:pt x="1134" y="201"/>
                  </a:moveTo>
                  <a:cubicBezTo>
                    <a:pt x="1168" y="201"/>
                    <a:pt x="1168" y="201"/>
                    <a:pt x="1168" y="234"/>
                  </a:cubicBezTo>
                  <a:lnTo>
                    <a:pt x="1168" y="935"/>
                  </a:lnTo>
                  <a:cubicBezTo>
                    <a:pt x="1168" y="935"/>
                    <a:pt x="1168" y="968"/>
                    <a:pt x="1134" y="968"/>
                  </a:cubicBezTo>
                  <a:lnTo>
                    <a:pt x="234" y="968"/>
                  </a:lnTo>
                  <a:cubicBezTo>
                    <a:pt x="234" y="968"/>
                    <a:pt x="200" y="935"/>
                    <a:pt x="200" y="935"/>
                  </a:cubicBezTo>
                  <a:lnTo>
                    <a:pt x="200" y="234"/>
                  </a:lnTo>
                  <a:cubicBezTo>
                    <a:pt x="200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134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299207" y="5210646"/>
              <a:ext cx="54870" cy="46813"/>
            </a:xfrm>
            <a:custGeom>
              <a:avLst/>
              <a:gdLst/>
              <a:ahLst/>
              <a:cxnLst/>
              <a:rect l="l" t="t" r="r" b="b"/>
              <a:pathLst>
                <a:path w="1369" h="1168" extrusionOk="0">
                  <a:moveTo>
                    <a:pt x="1135" y="200"/>
                  </a:moveTo>
                  <a:cubicBezTo>
                    <a:pt x="1168" y="200"/>
                    <a:pt x="1168" y="200"/>
                    <a:pt x="1168" y="234"/>
                  </a:cubicBezTo>
                  <a:lnTo>
                    <a:pt x="1168" y="934"/>
                  </a:lnTo>
                  <a:cubicBezTo>
                    <a:pt x="1168" y="934"/>
                    <a:pt x="1168" y="968"/>
                    <a:pt x="1135" y="968"/>
                  </a:cubicBezTo>
                  <a:lnTo>
                    <a:pt x="234" y="968"/>
                  </a:lnTo>
                  <a:cubicBezTo>
                    <a:pt x="234" y="968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0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4"/>
                  </a:cubicBezTo>
                  <a:lnTo>
                    <a:pt x="1368" y="234"/>
                  </a:lnTo>
                  <a:cubicBezTo>
                    <a:pt x="1368" y="100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8693594" y="4496701"/>
              <a:ext cx="54870" cy="46813"/>
            </a:xfrm>
            <a:custGeom>
              <a:avLst/>
              <a:gdLst/>
              <a:ahLst/>
              <a:cxnLst/>
              <a:rect l="l" t="t" r="r" b="b"/>
              <a:pathLst>
                <a:path w="1369" h="1168" extrusionOk="0">
                  <a:moveTo>
                    <a:pt x="1135" y="201"/>
                  </a:moveTo>
                  <a:cubicBezTo>
                    <a:pt x="1135" y="201"/>
                    <a:pt x="1168" y="201"/>
                    <a:pt x="1168" y="234"/>
                  </a:cubicBezTo>
                  <a:lnTo>
                    <a:pt x="1168" y="934"/>
                  </a:lnTo>
                  <a:cubicBezTo>
                    <a:pt x="1168" y="934"/>
                    <a:pt x="1135" y="968"/>
                    <a:pt x="1135" y="968"/>
                  </a:cubicBezTo>
                  <a:lnTo>
                    <a:pt x="234" y="968"/>
                  </a:lnTo>
                  <a:cubicBezTo>
                    <a:pt x="201" y="968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1"/>
                    <a:pt x="201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1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4"/>
                  </a:cubicBezTo>
                  <a:lnTo>
                    <a:pt x="1368" y="234"/>
                  </a:lnTo>
                  <a:cubicBezTo>
                    <a:pt x="1368" y="101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7751033" y="5034174"/>
              <a:ext cx="69579" cy="46813"/>
            </a:xfrm>
            <a:custGeom>
              <a:avLst/>
              <a:gdLst/>
              <a:ahLst/>
              <a:cxnLst/>
              <a:rect l="l" t="t" r="r" b="b"/>
              <a:pathLst>
                <a:path w="1736" h="1168" extrusionOk="0">
                  <a:moveTo>
                    <a:pt x="1502" y="200"/>
                  </a:moveTo>
                  <a:cubicBezTo>
                    <a:pt x="1535" y="200"/>
                    <a:pt x="1535" y="234"/>
                    <a:pt x="1535" y="234"/>
                  </a:cubicBezTo>
                  <a:lnTo>
                    <a:pt x="1535" y="934"/>
                  </a:lnTo>
                  <a:cubicBezTo>
                    <a:pt x="1535" y="967"/>
                    <a:pt x="1535" y="967"/>
                    <a:pt x="1502" y="967"/>
                  </a:cubicBezTo>
                  <a:lnTo>
                    <a:pt x="234" y="967"/>
                  </a:lnTo>
                  <a:cubicBezTo>
                    <a:pt x="201" y="967"/>
                    <a:pt x="201" y="967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01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7"/>
                    <a:pt x="101" y="1168"/>
                    <a:pt x="234" y="1168"/>
                  </a:cubicBezTo>
                  <a:lnTo>
                    <a:pt x="1502" y="1168"/>
                  </a:lnTo>
                  <a:cubicBezTo>
                    <a:pt x="1635" y="1168"/>
                    <a:pt x="1736" y="1067"/>
                    <a:pt x="1736" y="934"/>
                  </a:cubicBezTo>
                  <a:lnTo>
                    <a:pt x="1736" y="234"/>
                  </a:lnTo>
                  <a:cubicBezTo>
                    <a:pt x="1736" y="100"/>
                    <a:pt x="1635" y="0"/>
                    <a:pt x="1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7825902" y="5034174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35" y="200"/>
                    <a:pt x="1535" y="234"/>
                    <a:pt x="1535" y="234"/>
                  </a:cubicBezTo>
                  <a:lnTo>
                    <a:pt x="1535" y="934"/>
                  </a:lnTo>
                  <a:cubicBezTo>
                    <a:pt x="1535" y="967"/>
                    <a:pt x="1535" y="967"/>
                    <a:pt x="1535" y="967"/>
                  </a:cubicBezTo>
                  <a:lnTo>
                    <a:pt x="234" y="967"/>
                  </a:lnTo>
                  <a:cubicBezTo>
                    <a:pt x="234" y="967"/>
                    <a:pt x="201" y="967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7"/>
                    <a:pt x="101" y="1168"/>
                    <a:pt x="234" y="1168"/>
                  </a:cubicBezTo>
                  <a:lnTo>
                    <a:pt x="1535" y="1168"/>
                  </a:lnTo>
                  <a:cubicBezTo>
                    <a:pt x="1635" y="1168"/>
                    <a:pt x="1769" y="1067"/>
                    <a:pt x="1769" y="934"/>
                  </a:cubicBezTo>
                  <a:lnTo>
                    <a:pt x="1769" y="234"/>
                  </a:lnTo>
                  <a:cubicBezTo>
                    <a:pt x="1769" y="100"/>
                    <a:pt x="1635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8260449" y="4864355"/>
              <a:ext cx="70861" cy="46854"/>
            </a:xfrm>
            <a:custGeom>
              <a:avLst/>
              <a:gdLst/>
              <a:ahLst/>
              <a:cxnLst/>
              <a:rect l="l" t="t" r="r" b="b"/>
              <a:pathLst>
                <a:path w="1768" h="1169" extrusionOk="0">
                  <a:moveTo>
                    <a:pt x="1534" y="201"/>
                  </a:moveTo>
                  <a:cubicBezTo>
                    <a:pt x="1534" y="201"/>
                    <a:pt x="1568" y="201"/>
                    <a:pt x="1568" y="234"/>
                  </a:cubicBezTo>
                  <a:lnTo>
                    <a:pt x="1568" y="935"/>
                  </a:lnTo>
                  <a:cubicBezTo>
                    <a:pt x="1568" y="935"/>
                    <a:pt x="1534" y="968"/>
                    <a:pt x="1534" y="968"/>
                  </a:cubicBezTo>
                  <a:lnTo>
                    <a:pt x="234" y="968"/>
                  </a:lnTo>
                  <a:cubicBezTo>
                    <a:pt x="234" y="968"/>
                    <a:pt x="200" y="935"/>
                    <a:pt x="200" y="935"/>
                  </a:cubicBezTo>
                  <a:lnTo>
                    <a:pt x="200" y="234"/>
                  </a:lnTo>
                  <a:cubicBezTo>
                    <a:pt x="200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4" y="1168"/>
                  </a:lnTo>
                  <a:cubicBezTo>
                    <a:pt x="1668" y="1168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68" y="1"/>
                    <a:pt x="15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8387423" y="4215941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1"/>
                  </a:moveTo>
                  <a:cubicBezTo>
                    <a:pt x="1535" y="201"/>
                    <a:pt x="1569" y="201"/>
                    <a:pt x="1569" y="234"/>
                  </a:cubicBezTo>
                  <a:lnTo>
                    <a:pt x="1569" y="934"/>
                  </a:lnTo>
                  <a:cubicBezTo>
                    <a:pt x="1569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01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1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35" y="1168"/>
                  </a:lnTo>
                  <a:cubicBezTo>
                    <a:pt x="1669" y="1168"/>
                    <a:pt x="1769" y="1068"/>
                    <a:pt x="1769" y="934"/>
                  </a:cubicBezTo>
                  <a:lnTo>
                    <a:pt x="1769" y="234"/>
                  </a:lnTo>
                  <a:cubicBezTo>
                    <a:pt x="1769" y="101"/>
                    <a:pt x="1669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8347343" y="3990010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35" y="200"/>
                    <a:pt x="1535" y="234"/>
                    <a:pt x="1535" y="234"/>
                  </a:cubicBezTo>
                  <a:lnTo>
                    <a:pt x="1535" y="934"/>
                  </a:lnTo>
                  <a:cubicBezTo>
                    <a:pt x="1535" y="967"/>
                    <a:pt x="1535" y="967"/>
                    <a:pt x="1535" y="967"/>
                  </a:cubicBezTo>
                  <a:lnTo>
                    <a:pt x="234" y="967"/>
                  </a:lnTo>
                  <a:cubicBezTo>
                    <a:pt x="234" y="967"/>
                    <a:pt x="200" y="967"/>
                    <a:pt x="200" y="934"/>
                  </a:cubicBezTo>
                  <a:lnTo>
                    <a:pt x="200" y="234"/>
                  </a:lnTo>
                  <a:cubicBezTo>
                    <a:pt x="200" y="234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7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35" y="1168"/>
                    <a:pt x="1768" y="1067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35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387423" y="3864319"/>
              <a:ext cx="70902" cy="48176"/>
            </a:xfrm>
            <a:custGeom>
              <a:avLst/>
              <a:gdLst/>
              <a:ahLst/>
              <a:cxnLst/>
              <a:rect l="l" t="t" r="r" b="b"/>
              <a:pathLst>
                <a:path w="1769" h="1202" extrusionOk="0">
                  <a:moveTo>
                    <a:pt x="1535" y="234"/>
                  </a:moveTo>
                  <a:cubicBezTo>
                    <a:pt x="1535" y="234"/>
                    <a:pt x="1569" y="234"/>
                    <a:pt x="1569" y="267"/>
                  </a:cubicBezTo>
                  <a:lnTo>
                    <a:pt x="1569" y="968"/>
                  </a:lnTo>
                  <a:lnTo>
                    <a:pt x="201" y="968"/>
                  </a:lnTo>
                  <a:lnTo>
                    <a:pt x="201" y="267"/>
                  </a:lnTo>
                  <a:cubicBezTo>
                    <a:pt x="201" y="234"/>
                    <a:pt x="234" y="234"/>
                    <a:pt x="234" y="234"/>
                  </a:cubicBezTo>
                  <a:close/>
                  <a:moveTo>
                    <a:pt x="234" y="0"/>
                  </a:moveTo>
                  <a:cubicBezTo>
                    <a:pt x="101" y="0"/>
                    <a:pt x="1" y="134"/>
                    <a:pt x="1" y="267"/>
                  </a:cubicBezTo>
                  <a:lnTo>
                    <a:pt x="1" y="968"/>
                  </a:lnTo>
                  <a:cubicBezTo>
                    <a:pt x="1" y="1101"/>
                    <a:pt x="101" y="1201"/>
                    <a:pt x="234" y="1201"/>
                  </a:cubicBezTo>
                  <a:lnTo>
                    <a:pt x="1535" y="1201"/>
                  </a:lnTo>
                  <a:cubicBezTo>
                    <a:pt x="1669" y="1201"/>
                    <a:pt x="1769" y="1101"/>
                    <a:pt x="1769" y="968"/>
                  </a:cubicBezTo>
                  <a:lnTo>
                    <a:pt x="1769" y="267"/>
                  </a:lnTo>
                  <a:cubicBezTo>
                    <a:pt x="1769" y="134"/>
                    <a:pt x="1669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323255" y="3943197"/>
              <a:ext cx="69579" cy="46854"/>
            </a:xfrm>
            <a:custGeom>
              <a:avLst/>
              <a:gdLst/>
              <a:ahLst/>
              <a:cxnLst/>
              <a:rect l="l" t="t" r="r" b="b"/>
              <a:pathLst>
                <a:path w="1736" h="1169" extrusionOk="0">
                  <a:moveTo>
                    <a:pt x="1502" y="201"/>
                  </a:moveTo>
                  <a:cubicBezTo>
                    <a:pt x="1535" y="201"/>
                    <a:pt x="1535" y="201"/>
                    <a:pt x="1535" y="234"/>
                  </a:cubicBezTo>
                  <a:lnTo>
                    <a:pt x="1535" y="935"/>
                  </a:lnTo>
                  <a:cubicBezTo>
                    <a:pt x="1535" y="935"/>
                    <a:pt x="1535" y="968"/>
                    <a:pt x="1502" y="968"/>
                  </a:cubicBezTo>
                  <a:lnTo>
                    <a:pt x="234" y="968"/>
                  </a:lnTo>
                  <a:cubicBezTo>
                    <a:pt x="201" y="968"/>
                    <a:pt x="201" y="935"/>
                    <a:pt x="201" y="935"/>
                  </a:cubicBezTo>
                  <a:lnTo>
                    <a:pt x="201" y="234"/>
                  </a:lnTo>
                  <a:cubicBezTo>
                    <a:pt x="201" y="201"/>
                    <a:pt x="201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02" y="1168"/>
                  </a:lnTo>
                  <a:cubicBezTo>
                    <a:pt x="1635" y="1168"/>
                    <a:pt x="1735" y="1068"/>
                    <a:pt x="1735" y="935"/>
                  </a:cubicBezTo>
                  <a:lnTo>
                    <a:pt x="1735" y="234"/>
                  </a:lnTo>
                  <a:cubicBezTo>
                    <a:pt x="1735" y="101"/>
                    <a:pt x="1635" y="1"/>
                    <a:pt x="15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198927" y="4925878"/>
              <a:ext cx="69579" cy="46813"/>
            </a:xfrm>
            <a:custGeom>
              <a:avLst/>
              <a:gdLst/>
              <a:ahLst/>
              <a:cxnLst/>
              <a:rect l="l" t="t" r="r" b="b"/>
              <a:pathLst>
                <a:path w="1736" h="1168" extrusionOk="0">
                  <a:moveTo>
                    <a:pt x="1502" y="200"/>
                  </a:moveTo>
                  <a:cubicBezTo>
                    <a:pt x="1535" y="200"/>
                    <a:pt x="1535" y="200"/>
                    <a:pt x="1535" y="234"/>
                  </a:cubicBezTo>
                  <a:lnTo>
                    <a:pt x="1535" y="934"/>
                  </a:lnTo>
                  <a:cubicBezTo>
                    <a:pt x="1535" y="934"/>
                    <a:pt x="1535" y="967"/>
                    <a:pt x="1502" y="967"/>
                  </a:cubicBezTo>
                  <a:lnTo>
                    <a:pt x="234" y="967"/>
                  </a:lnTo>
                  <a:cubicBezTo>
                    <a:pt x="201" y="967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0"/>
                    <a:pt x="201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02" y="1168"/>
                  </a:lnTo>
                  <a:cubicBezTo>
                    <a:pt x="1635" y="1168"/>
                    <a:pt x="1735" y="1068"/>
                    <a:pt x="1735" y="934"/>
                  </a:cubicBezTo>
                  <a:lnTo>
                    <a:pt x="1735" y="234"/>
                  </a:lnTo>
                  <a:cubicBezTo>
                    <a:pt x="1735" y="100"/>
                    <a:pt x="1635" y="0"/>
                    <a:pt x="1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386100" y="5171849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35" y="201"/>
                    <a:pt x="1535" y="201"/>
                    <a:pt x="1535" y="234"/>
                  </a:cubicBezTo>
                  <a:lnTo>
                    <a:pt x="1535" y="935"/>
                  </a:lnTo>
                  <a:cubicBezTo>
                    <a:pt x="1535" y="935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35"/>
                    <a:pt x="201" y="935"/>
                  </a:cubicBezTo>
                  <a:lnTo>
                    <a:pt x="201" y="234"/>
                  </a:lnTo>
                  <a:cubicBezTo>
                    <a:pt x="201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35" y="1168"/>
                  </a:lnTo>
                  <a:cubicBezTo>
                    <a:pt x="1635" y="1168"/>
                    <a:pt x="1769" y="1068"/>
                    <a:pt x="1769" y="935"/>
                  </a:cubicBezTo>
                  <a:lnTo>
                    <a:pt x="1769" y="234"/>
                  </a:lnTo>
                  <a:cubicBezTo>
                    <a:pt x="1769" y="101"/>
                    <a:pt x="1635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7795161" y="5084956"/>
              <a:ext cx="69579" cy="46854"/>
            </a:xfrm>
            <a:custGeom>
              <a:avLst/>
              <a:gdLst/>
              <a:ahLst/>
              <a:cxnLst/>
              <a:rect l="l" t="t" r="r" b="b"/>
              <a:pathLst>
                <a:path w="1736" h="1169" extrusionOk="0">
                  <a:moveTo>
                    <a:pt x="1502" y="201"/>
                  </a:moveTo>
                  <a:cubicBezTo>
                    <a:pt x="1535" y="201"/>
                    <a:pt x="1535" y="201"/>
                    <a:pt x="1535" y="234"/>
                  </a:cubicBezTo>
                  <a:lnTo>
                    <a:pt x="1535" y="935"/>
                  </a:lnTo>
                  <a:cubicBezTo>
                    <a:pt x="1535" y="935"/>
                    <a:pt x="1535" y="968"/>
                    <a:pt x="1502" y="968"/>
                  </a:cubicBezTo>
                  <a:lnTo>
                    <a:pt x="234" y="968"/>
                  </a:lnTo>
                  <a:cubicBezTo>
                    <a:pt x="201" y="968"/>
                    <a:pt x="201" y="935"/>
                    <a:pt x="201" y="935"/>
                  </a:cubicBezTo>
                  <a:lnTo>
                    <a:pt x="201" y="234"/>
                  </a:lnTo>
                  <a:cubicBezTo>
                    <a:pt x="201" y="201"/>
                    <a:pt x="201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02" y="1168"/>
                  </a:lnTo>
                  <a:cubicBezTo>
                    <a:pt x="1635" y="1168"/>
                    <a:pt x="1735" y="1068"/>
                    <a:pt x="1735" y="935"/>
                  </a:cubicBezTo>
                  <a:lnTo>
                    <a:pt x="1735" y="234"/>
                  </a:lnTo>
                  <a:cubicBezTo>
                    <a:pt x="1735" y="101"/>
                    <a:pt x="1635" y="1"/>
                    <a:pt x="15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868707" y="5084956"/>
              <a:ext cx="69539" cy="46854"/>
            </a:xfrm>
            <a:custGeom>
              <a:avLst/>
              <a:gdLst/>
              <a:ahLst/>
              <a:cxnLst/>
              <a:rect l="l" t="t" r="r" b="b"/>
              <a:pathLst>
                <a:path w="1735" h="1169" extrusionOk="0">
                  <a:moveTo>
                    <a:pt x="1501" y="201"/>
                  </a:moveTo>
                  <a:cubicBezTo>
                    <a:pt x="1535" y="201"/>
                    <a:pt x="1535" y="201"/>
                    <a:pt x="1535" y="234"/>
                  </a:cubicBezTo>
                  <a:lnTo>
                    <a:pt x="1535" y="935"/>
                  </a:lnTo>
                  <a:cubicBezTo>
                    <a:pt x="1535" y="935"/>
                    <a:pt x="1535" y="968"/>
                    <a:pt x="1501" y="968"/>
                  </a:cubicBezTo>
                  <a:lnTo>
                    <a:pt x="234" y="968"/>
                  </a:lnTo>
                  <a:cubicBezTo>
                    <a:pt x="201" y="968"/>
                    <a:pt x="201" y="935"/>
                    <a:pt x="201" y="935"/>
                  </a:cubicBezTo>
                  <a:lnTo>
                    <a:pt x="201" y="234"/>
                  </a:lnTo>
                  <a:cubicBezTo>
                    <a:pt x="201" y="201"/>
                    <a:pt x="201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01" y="1168"/>
                  </a:lnTo>
                  <a:cubicBezTo>
                    <a:pt x="1635" y="1168"/>
                    <a:pt x="1735" y="1068"/>
                    <a:pt x="1735" y="935"/>
                  </a:cubicBezTo>
                  <a:lnTo>
                    <a:pt x="1735" y="234"/>
                  </a:lnTo>
                  <a:cubicBezTo>
                    <a:pt x="1735" y="101"/>
                    <a:pt x="1635" y="1"/>
                    <a:pt x="15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7886102" y="3756023"/>
              <a:ext cx="70861" cy="46854"/>
            </a:xfrm>
            <a:custGeom>
              <a:avLst/>
              <a:gdLst/>
              <a:ahLst/>
              <a:cxnLst/>
              <a:rect l="l" t="t" r="r" b="b"/>
              <a:pathLst>
                <a:path w="1768" h="1169" extrusionOk="0">
                  <a:moveTo>
                    <a:pt x="1534" y="201"/>
                  </a:moveTo>
                  <a:cubicBezTo>
                    <a:pt x="1534" y="201"/>
                    <a:pt x="1534" y="201"/>
                    <a:pt x="1534" y="234"/>
                  </a:cubicBezTo>
                  <a:lnTo>
                    <a:pt x="1534" y="935"/>
                  </a:lnTo>
                  <a:cubicBezTo>
                    <a:pt x="1534" y="935"/>
                    <a:pt x="1534" y="968"/>
                    <a:pt x="1534" y="968"/>
                  </a:cubicBezTo>
                  <a:lnTo>
                    <a:pt x="234" y="968"/>
                  </a:lnTo>
                  <a:cubicBezTo>
                    <a:pt x="234" y="968"/>
                    <a:pt x="200" y="935"/>
                    <a:pt x="200" y="935"/>
                  </a:cubicBezTo>
                  <a:lnTo>
                    <a:pt x="200" y="234"/>
                  </a:lnTo>
                  <a:cubicBezTo>
                    <a:pt x="200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4" y="1168"/>
                  </a:lnTo>
                  <a:cubicBezTo>
                    <a:pt x="1635" y="1168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35" y="1"/>
                    <a:pt x="15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7855321" y="3805482"/>
              <a:ext cx="69579" cy="48176"/>
            </a:xfrm>
            <a:custGeom>
              <a:avLst/>
              <a:gdLst/>
              <a:ahLst/>
              <a:cxnLst/>
              <a:rect l="l" t="t" r="r" b="b"/>
              <a:pathLst>
                <a:path w="1736" h="1202" extrusionOk="0">
                  <a:moveTo>
                    <a:pt x="1502" y="234"/>
                  </a:moveTo>
                  <a:cubicBezTo>
                    <a:pt x="1535" y="234"/>
                    <a:pt x="1535" y="234"/>
                    <a:pt x="1535" y="268"/>
                  </a:cubicBezTo>
                  <a:lnTo>
                    <a:pt x="1535" y="968"/>
                  </a:lnTo>
                  <a:cubicBezTo>
                    <a:pt x="1535" y="968"/>
                    <a:pt x="1535" y="1001"/>
                    <a:pt x="1502" y="1001"/>
                  </a:cubicBezTo>
                  <a:lnTo>
                    <a:pt x="234" y="1001"/>
                  </a:lnTo>
                  <a:cubicBezTo>
                    <a:pt x="201" y="1001"/>
                    <a:pt x="201" y="968"/>
                    <a:pt x="201" y="968"/>
                  </a:cubicBezTo>
                  <a:lnTo>
                    <a:pt x="201" y="268"/>
                  </a:lnTo>
                  <a:cubicBezTo>
                    <a:pt x="201" y="234"/>
                    <a:pt x="201" y="234"/>
                    <a:pt x="234" y="234"/>
                  </a:cubicBezTo>
                  <a:close/>
                  <a:moveTo>
                    <a:pt x="234" y="1"/>
                  </a:moveTo>
                  <a:cubicBezTo>
                    <a:pt x="101" y="1"/>
                    <a:pt x="1" y="134"/>
                    <a:pt x="1" y="268"/>
                  </a:cubicBezTo>
                  <a:lnTo>
                    <a:pt x="1" y="968"/>
                  </a:lnTo>
                  <a:cubicBezTo>
                    <a:pt x="1" y="1102"/>
                    <a:pt x="101" y="1202"/>
                    <a:pt x="234" y="1202"/>
                  </a:cubicBezTo>
                  <a:lnTo>
                    <a:pt x="1502" y="1202"/>
                  </a:lnTo>
                  <a:cubicBezTo>
                    <a:pt x="1635" y="1202"/>
                    <a:pt x="1735" y="1102"/>
                    <a:pt x="1735" y="968"/>
                  </a:cubicBezTo>
                  <a:lnTo>
                    <a:pt x="1735" y="268"/>
                  </a:lnTo>
                  <a:cubicBezTo>
                    <a:pt x="1735" y="134"/>
                    <a:pt x="1635" y="1"/>
                    <a:pt x="15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7928867" y="3805482"/>
              <a:ext cx="69579" cy="48176"/>
            </a:xfrm>
            <a:custGeom>
              <a:avLst/>
              <a:gdLst/>
              <a:ahLst/>
              <a:cxnLst/>
              <a:rect l="l" t="t" r="r" b="b"/>
              <a:pathLst>
                <a:path w="1736" h="1202" extrusionOk="0">
                  <a:moveTo>
                    <a:pt x="1502" y="234"/>
                  </a:moveTo>
                  <a:cubicBezTo>
                    <a:pt x="1535" y="234"/>
                    <a:pt x="1535" y="234"/>
                    <a:pt x="1535" y="268"/>
                  </a:cubicBezTo>
                  <a:lnTo>
                    <a:pt x="1535" y="968"/>
                  </a:lnTo>
                  <a:cubicBezTo>
                    <a:pt x="1535" y="968"/>
                    <a:pt x="1535" y="1001"/>
                    <a:pt x="1502" y="1001"/>
                  </a:cubicBezTo>
                  <a:lnTo>
                    <a:pt x="234" y="1001"/>
                  </a:lnTo>
                  <a:cubicBezTo>
                    <a:pt x="201" y="1001"/>
                    <a:pt x="201" y="968"/>
                    <a:pt x="201" y="968"/>
                  </a:cubicBezTo>
                  <a:lnTo>
                    <a:pt x="201" y="268"/>
                  </a:lnTo>
                  <a:cubicBezTo>
                    <a:pt x="201" y="234"/>
                    <a:pt x="201" y="234"/>
                    <a:pt x="234" y="234"/>
                  </a:cubicBezTo>
                  <a:close/>
                  <a:moveTo>
                    <a:pt x="234" y="1"/>
                  </a:moveTo>
                  <a:cubicBezTo>
                    <a:pt x="101" y="1"/>
                    <a:pt x="0" y="134"/>
                    <a:pt x="0" y="268"/>
                  </a:cubicBezTo>
                  <a:lnTo>
                    <a:pt x="0" y="968"/>
                  </a:lnTo>
                  <a:cubicBezTo>
                    <a:pt x="0" y="1102"/>
                    <a:pt x="101" y="1202"/>
                    <a:pt x="234" y="1202"/>
                  </a:cubicBezTo>
                  <a:lnTo>
                    <a:pt x="1502" y="1202"/>
                  </a:lnTo>
                  <a:cubicBezTo>
                    <a:pt x="1635" y="1202"/>
                    <a:pt x="1735" y="1102"/>
                    <a:pt x="1735" y="968"/>
                  </a:cubicBezTo>
                  <a:lnTo>
                    <a:pt x="1735" y="268"/>
                  </a:lnTo>
                  <a:cubicBezTo>
                    <a:pt x="1735" y="134"/>
                    <a:pt x="1635" y="1"/>
                    <a:pt x="15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8551871" y="1947132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35" y="200"/>
                    <a:pt x="1569" y="234"/>
                    <a:pt x="1569" y="234"/>
                  </a:cubicBezTo>
                  <a:lnTo>
                    <a:pt x="1569" y="934"/>
                  </a:lnTo>
                  <a:cubicBezTo>
                    <a:pt x="1569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35" y="1168"/>
                  </a:lnTo>
                  <a:cubicBezTo>
                    <a:pt x="1669" y="1168"/>
                    <a:pt x="1769" y="1068"/>
                    <a:pt x="1769" y="934"/>
                  </a:cubicBezTo>
                  <a:lnTo>
                    <a:pt x="1769" y="234"/>
                  </a:lnTo>
                  <a:cubicBezTo>
                    <a:pt x="1769" y="100"/>
                    <a:pt x="1669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521130" y="1997914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35" y="201"/>
                    <a:pt x="1568" y="201"/>
                    <a:pt x="1568" y="234"/>
                  </a:cubicBezTo>
                  <a:lnTo>
                    <a:pt x="1568" y="935"/>
                  </a:lnTo>
                  <a:cubicBezTo>
                    <a:pt x="1568" y="935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35"/>
                    <a:pt x="201" y="935"/>
                  </a:cubicBezTo>
                  <a:lnTo>
                    <a:pt x="201" y="234"/>
                  </a:lnTo>
                  <a:cubicBezTo>
                    <a:pt x="201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35" y="1168"/>
                  </a:lnTo>
                  <a:cubicBezTo>
                    <a:pt x="1669" y="1168"/>
                    <a:pt x="1769" y="1068"/>
                    <a:pt x="1769" y="935"/>
                  </a:cubicBezTo>
                  <a:lnTo>
                    <a:pt x="1769" y="234"/>
                  </a:lnTo>
                  <a:cubicBezTo>
                    <a:pt x="1769" y="101"/>
                    <a:pt x="1669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594676" y="1997914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35" y="201"/>
                    <a:pt x="1535" y="201"/>
                    <a:pt x="1535" y="234"/>
                  </a:cubicBezTo>
                  <a:lnTo>
                    <a:pt x="1535" y="935"/>
                  </a:lnTo>
                  <a:cubicBezTo>
                    <a:pt x="1535" y="935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0" y="935"/>
                    <a:pt x="200" y="935"/>
                  </a:cubicBezTo>
                  <a:lnTo>
                    <a:pt x="200" y="234"/>
                  </a:lnTo>
                  <a:cubicBezTo>
                    <a:pt x="200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35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7975641" y="3507367"/>
              <a:ext cx="69579" cy="46813"/>
            </a:xfrm>
            <a:custGeom>
              <a:avLst/>
              <a:gdLst/>
              <a:ahLst/>
              <a:cxnLst/>
              <a:rect l="l" t="t" r="r" b="b"/>
              <a:pathLst>
                <a:path w="1736" h="1168" extrusionOk="0">
                  <a:moveTo>
                    <a:pt x="1502" y="200"/>
                  </a:moveTo>
                  <a:cubicBezTo>
                    <a:pt x="1535" y="200"/>
                    <a:pt x="1535" y="200"/>
                    <a:pt x="1535" y="234"/>
                  </a:cubicBezTo>
                  <a:lnTo>
                    <a:pt x="1535" y="934"/>
                  </a:lnTo>
                  <a:cubicBezTo>
                    <a:pt x="1535" y="934"/>
                    <a:pt x="1535" y="967"/>
                    <a:pt x="1502" y="967"/>
                  </a:cubicBezTo>
                  <a:lnTo>
                    <a:pt x="234" y="967"/>
                  </a:lnTo>
                  <a:cubicBezTo>
                    <a:pt x="201" y="967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0"/>
                    <a:pt x="201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02" y="1168"/>
                  </a:lnTo>
                  <a:cubicBezTo>
                    <a:pt x="1635" y="1168"/>
                    <a:pt x="1736" y="1068"/>
                    <a:pt x="1736" y="934"/>
                  </a:cubicBezTo>
                  <a:lnTo>
                    <a:pt x="1736" y="234"/>
                  </a:lnTo>
                  <a:cubicBezTo>
                    <a:pt x="1736" y="100"/>
                    <a:pt x="1635" y="0"/>
                    <a:pt x="1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8989064" y="4092935"/>
              <a:ext cx="56192" cy="46854"/>
            </a:xfrm>
            <a:custGeom>
              <a:avLst/>
              <a:gdLst/>
              <a:ahLst/>
              <a:cxnLst/>
              <a:rect l="l" t="t" r="r" b="b"/>
              <a:pathLst>
                <a:path w="1402" h="1169" extrusionOk="0">
                  <a:moveTo>
                    <a:pt x="1168" y="201"/>
                  </a:moveTo>
                  <a:cubicBezTo>
                    <a:pt x="1168" y="201"/>
                    <a:pt x="1202" y="201"/>
                    <a:pt x="1202" y="234"/>
                  </a:cubicBezTo>
                  <a:lnTo>
                    <a:pt x="1202" y="935"/>
                  </a:lnTo>
                  <a:cubicBezTo>
                    <a:pt x="1202" y="935"/>
                    <a:pt x="1168" y="968"/>
                    <a:pt x="1168" y="968"/>
                  </a:cubicBezTo>
                  <a:lnTo>
                    <a:pt x="268" y="968"/>
                  </a:lnTo>
                  <a:cubicBezTo>
                    <a:pt x="234" y="968"/>
                    <a:pt x="234" y="935"/>
                    <a:pt x="234" y="935"/>
                  </a:cubicBezTo>
                  <a:lnTo>
                    <a:pt x="234" y="234"/>
                  </a:lnTo>
                  <a:cubicBezTo>
                    <a:pt x="234" y="201"/>
                    <a:pt x="234" y="201"/>
                    <a:pt x="268" y="201"/>
                  </a:cubicBezTo>
                  <a:close/>
                  <a:moveTo>
                    <a:pt x="268" y="1"/>
                  </a:moveTo>
                  <a:cubicBezTo>
                    <a:pt x="134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34" y="1168"/>
                    <a:pt x="268" y="1168"/>
                  </a:cubicBezTo>
                  <a:lnTo>
                    <a:pt x="1168" y="1168"/>
                  </a:lnTo>
                  <a:cubicBezTo>
                    <a:pt x="1302" y="1168"/>
                    <a:pt x="1402" y="1068"/>
                    <a:pt x="1402" y="935"/>
                  </a:cubicBezTo>
                  <a:lnTo>
                    <a:pt x="1402" y="234"/>
                  </a:lnTo>
                  <a:cubicBezTo>
                    <a:pt x="1402" y="101"/>
                    <a:pt x="1302" y="1"/>
                    <a:pt x="11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9013152" y="4048807"/>
              <a:ext cx="54829" cy="46854"/>
            </a:xfrm>
            <a:custGeom>
              <a:avLst/>
              <a:gdLst/>
              <a:ahLst/>
              <a:cxnLst/>
              <a:rect l="l" t="t" r="r" b="b"/>
              <a:pathLst>
                <a:path w="1368" h="1169" extrusionOk="0">
                  <a:moveTo>
                    <a:pt x="1134" y="201"/>
                  </a:moveTo>
                  <a:cubicBezTo>
                    <a:pt x="1168" y="201"/>
                    <a:pt x="1168" y="201"/>
                    <a:pt x="1168" y="234"/>
                  </a:cubicBezTo>
                  <a:lnTo>
                    <a:pt x="1168" y="935"/>
                  </a:lnTo>
                  <a:cubicBezTo>
                    <a:pt x="1168" y="935"/>
                    <a:pt x="1168" y="968"/>
                    <a:pt x="1134" y="968"/>
                  </a:cubicBezTo>
                  <a:lnTo>
                    <a:pt x="234" y="968"/>
                  </a:lnTo>
                  <a:cubicBezTo>
                    <a:pt x="234" y="968"/>
                    <a:pt x="200" y="935"/>
                    <a:pt x="200" y="935"/>
                  </a:cubicBezTo>
                  <a:lnTo>
                    <a:pt x="200" y="234"/>
                  </a:lnTo>
                  <a:cubicBezTo>
                    <a:pt x="200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134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9075957" y="3988647"/>
              <a:ext cx="54870" cy="48176"/>
            </a:xfrm>
            <a:custGeom>
              <a:avLst/>
              <a:gdLst/>
              <a:ahLst/>
              <a:cxnLst/>
              <a:rect l="l" t="t" r="r" b="b"/>
              <a:pathLst>
                <a:path w="1369" h="1202" extrusionOk="0">
                  <a:moveTo>
                    <a:pt x="1135" y="234"/>
                  </a:moveTo>
                  <a:cubicBezTo>
                    <a:pt x="1135" y="234"/>
                    <a:pt x="1168" y="234"/>
                    <a:pt x="1168" y="268"/>
                  </a:cubicBezTo>
                  <a:lnTo>
                    <a:pt x="1168" y="968"/>
                  </a:lnTo>
                  <a:cubicBezTo>
                    <a:pt x="1168" y="968"/>
                    <a:pt x="1135" y="1001"/>
                    <a:pt x="1135" y="1001"/>
                  </a:cubicBezTo>
                  <a:lnTo>
                    <a:pt x="234" y="1001"/>
                  </a:lnTo>
                  <a:cubicBezTo>
                    <a:pt x="201" y="1001"/>
                    <a:pt x="201" y="968"/>
                    <a:pt x="201" y="968"/>
                  </a:cubicBezTo>
                  <a:lnTo>
                    <a:pt x="201" y="268"/>
                  </a:lnTo>
                  <a:cubicBezTo>
                    <a:pt x="201" y="234"/>
                    <a:pt x="201" y="234"/>
                    <a:pt x="234" y="234"/>
                  </a:cubicBezTo>
                  <a:close/>
                  <a:moveTo>
                    <a:pt x="234" y="1"/>
                  </a:moveTo>
                  <a:cubicBezTo>
                    <a:pt x="101" y="1"/>
                    <a:pt x="1" y="134"/>
                    <a:pt x="1" y="268"/>
                  </a:cubicBezTo>
                  <a:lnTo>
                    <a:pt x="1" y="968"/>
                  </a:lnTo>
                  <a:cubicBezTo>
                    <a:pt x="1" y="1101"/>
                    <a:pt x="101" y="1202"/>
                    <a:pt x="234" y="1202"/>
                  </a:cubicBezTo>
                  <a:lnTo>
                    <a:pt x="1135" y="1202"/>
                  </a:lnTo>
                  <a:cubicBezTo>
                    <a:pt x="1268" y="1202"/>
                    <a:pt x="1369" y="1101"/>
                    <a:pt x="1369" y="968"/>
                  </a:cubicBezTo>
                  <a:lnTo>
                    <a:pt x="1369" y="268"/>
                  </a:lnTo>
                  <a:cubicBezTo>
                    <a:pt x="1369" y="134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019805" y="3701194"/>
              <a:ext cx="54870" cy="46854"/>
            </a:xfrm>
            <a:custGeom>
              <a:avLst/>
              <a:gdLst/>
              <a:ahLst/>
              <a:cxnLst/>
              <a:rect l="l" t="t" r="r" b="b"/>
              <a:pathLst>
                <a:path w="1369" h="1169" extrusionOk="0">
                  <a:moveTo>
                    <a:pt x="1135" y="201"/>
                  </a:moveTo>
                  <a:cubicBezTo>
                    <a:pt x="1135" y="201"/>
                    <a:pt x="1168" y="201"/>
                    <a:pt x="1168" y="234"/>
                  </a:cubicBezTo>
                  <a:lnTo>
                    <a:pt x="1168" y="935"/>
                  </a:lnTo>
                  <a:cubicBezTo>
                    <a:pt x="1168" y="935"/>
                    <a:pt x="1135" y="968"/>
                    <a:pt x="1135" y="968"/>
                  </a:cubicBezTo>
                  <a:lnTo>
                    <a:pt x="234" y="968"/>
                  </a:lnTo>
                  <a:cubicBezTo>
                    <a:pt x="201" y="968"/>
                    <a:pt x="201" y="935"/>
                    <a:pt x="201" y="935"/>
                  </a:cubicBezTo>
                  <a:lnTo>
                    <a:pt x="201" y="234"/>
                  </a:lnTo>
                  <a:cubicBezTo>
                    <a:pt x="201" y="201"/>
                    <a:pt x="201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9" y="1068"/>
                    <a:pt x="1369" y="935"/>
                  </a:cubicBezTo>
                  <a:lnTo>
                    <a:pt x="1369" y="234"/>
                  </a:lnTo>
                  <a:cubicBezTo>
                    <a:pt x="1369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9011789" y="4515419"/>
              <a:ext cx="70902" cy="48176"/>
            </a:xfrm>
            <a:custGeom>
              <a:avLst/>
              <a:gdLst/>
              <a:ahLst/>
              <a:cxnLst/>
              <a:rect l="l" t="t" r="r" b="b"/>
              <a:pathLst>
                <a:path w="1769" h="1202" extrusionOk="0">
                  <a:moveTo>
                    <a:pt x="1535" y="201"/>
                  </a:moveTo>
                  <a:cubicBezTo>
                    <a:pt x="1535" y="201"/>
                    <a:pt x="1569" y="234"/>
                    <a:pt x="1569" y="234"/>
                  </a:cubicBezTo>
                  <a:lnTo>
                    <a:pt x="1569" y="934"/>
                  </a:lnTo>
                  <a:cubicBezTo>
                    <a:pt x="1569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1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201"/>
                    <a:pt x="234" y="1201"/>
                  </a:cubicBezTo>
                  <a:lnTo>
                    <a:pt x="1535" y="1201"/>
                  </a:lnTo>
                  <a:cubicBezTo>
                    <a:pt x="1669" y="1201"/>
                    <a:pt x="1769" y="1068"/>
                    <a:pt x="1769" y="934"/>
                  </a:cubicBezTo>
                  <a:lnTo>
                    <a:pt x="1769" y="234"/>
                  </a:lnTo>
                  <a:cubicBezTo>
                    <a:pt x="1769" y="101"/>
                    <a:pt x="1669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9086658" y="4515419"/>
              <a:ext cx="70902" cy="48176"/>
            </a:xfrm>
            <a:custGeom>
              <a:avLst/>
              <a:gdLst/>
              <a:ahLst/>
              <a:cxnLst/>
              <a:rect l="l" t="t" r="r" b="b"/>
              <a:pathLst>
                <a:path w="1769" h="1202" extrusionOk="0">
                  <a:moveTo>
                    <a:pt x="1535" y="201"/>
                  </a:moveTo>
                  <a:cubicBezTo>
                    <a:pt x="1535" y="201"/>
                    <a:pt x="1569" y="234"/>
                    <a:pt x="1569" y="234"/>
                  </a:cubicBezTo>
                  <a:lnTo>
                    <a:pt x="1569" y="934"/>
                  </a:lnTo>
                  <a:cubicBezTo>
                    <a:pt x="1569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34" y="968"/>
                    <a:pt x="234" y="934"/>
                  </a:cubicBezTo>
                  <a:lnTo>
                    <a:pt x="234" y="234"/>
                  </a:lnTo>
                  <a:cubicBezTo>
                    <a:pt x="234" y="234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34" y="0"/>
                    <a:pt x="1" y="101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34" y="1201"/>
                    <a:pt x="234" y="1201"/>
                  </a:cubicBezTo>
                  <a:lnTo>
                    <a:pt x="1535" y="1201"/>
                  </a:lnTo>
                  <a:cubicBezTo>
                    <a:pt x="1669" y="1201"/>
                    <a:pt x="1769" y="1068"/>
                    <a:pt x="1769" y="934"/>
                  </a:cubicBezTo>
                  <a:lnTo>
                    <a:pt x="1769" y="234"/>
                  </a:lnTo>
                  <a:cubicBezTo>
                    <a:pt x="1769" y="101"/>
                    <a:pt x="1669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9055917" y="4566240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35" y="200"/>
                    <a:pt x="1568" y="234"/>
                    <a:pt x="1568" y="234"/>
                  </a:cubicBezTo>
                  <a:lnTo>
                    <a:pt x="1568" y="934"/>
                  </a:lnTo>
                  <a:cubicBezTo>
                    <a:pt x="1568" y="967"/>
                    <a:pt x="1535" y="967"/>
                    <a:pt x="1535" y="967"/>
                  </a:cubicBezTo>
                  <a:lnTo>
                    <a:pt x="234" y="967"/>
                  </a:lnTo>
                  <a:cubicBezTo>
                    <a:pt x="234" y="967"/>
                    <a:pt x="201" y="967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7"/>
                    <a:pt x="101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7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662853" y="4395099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02" y="200"/>
                  </a:moveTo>
                  <a:cubicBezTo>
                    <a:pt x="1535" y="200"/>
                    <a:pt x="1535" y="200"/>
                    <a:pt x="1535" y="234"/>
                  </a:cubicBezTo>
                  <a:lnTo>
                    <a:pt x="1535" y="934"/>
                  </a:lnTo>
                  <a:cubicBezTo>
                    <a:pt x="1535" y="934"/>
                    <a:pt x="1535" y="968"/>
                    <a:pt x="1502" y="968"/>
                  </a:cubicBezTo>
                  <a:lnTo>
                    <a:pt x="234" y="968"/>
                  </a:lnTo>
                  <a:cubicBezTo>
                    <a:pt x="201" y="968"/>
                    <a:pt x="201" y="934"/>
                    <a:pt x="201" y="934"/>
                  </a:cubicBezTo>
                  <a:lnTo>
                    <a:pt x="201" y="234"/>
                  </a:lnTo>
                  <a:cubicBezTo>
                    <a:pt x="201" y="200"/>
                    <a:pt x="201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02" y="1168"/>
                  </a:lnTo>
                  <a:cubicBezTo>
                    <a:pt x="1635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35" y="0"/>
                    <a:pt x="1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8781850" y="4744035"/>
              <a:ext cx="70902" cy="48176"/>
            </a:xfrm>
            <a:custGeom>
              <a:avLst/>
              <a:gdLst/>
              <a:ahLst/>
              <a:cxnLst/>
              <a:rect l="l" t="t" r="r" b="b"/>
              <a:pathLst>
                <a:path w="1769" h="1202" extrusionOk="0">
                  <a:moveTo>
                    <a:pt x="1535" y="201"/>
                  </a:moveTo>
                  <a:cubicBezTo>
                    <a:pt x="1535" y="201"/>
                    <a:pt x="1568" y="234"/>
                    <a:pt x="1568" y="234"/>
                  </a:cubicBezTo>
                  <a:lnTo>
                    <a:pt x="1568" y="935"/>
                  </a:lnTo>
                  <a:cubicBezTo>
                    <a:pt x="1568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0" y="968"/>
                    <a:pt x="200" y="935"/>
                  </a:cubicBezTo>
                  <a:lnTo>
                    <a:pt x="200" y="234"/>
                  </a:lnTo>
                  <a:cubicBezTo>
                    <a:pt x="200" y="234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201"/>
                    <a:pt x="234" y="1201"/>
                  </a:cubicBezTo>
                  <a:lnTo>
                    <a:pt x="1535" y="1201"/>
                  </a:lnTo>
                  <a:cubicBezTo>
                    <a:pt x="1668" y="1201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68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8751109" y="4808203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01" y="201"/>
                  </a:moveTo>
                  <a:cubicBezTo>
                    <a:pt x="1535" y="201"/>
                    <a:pt x="1535" y="201"/>
                    <a:pt x="1535" y="234"/>
                  </a:cubicBezTo>
                  <a:lnTo>
                    <a:pt x="1535" y="935"/>
                  </a:lnTo>
                  <a:cubicBezTo>
                    <a:pt x="1535" y="935"/>
                    <a:pt x="1535" y="968"/>
                    <a:pt x="1501" y="968"/>
                  </a:cubicBezTo>
                  <a:lnTo>
                    <a:pt x="234" y="968"/>
                  </a:lnTo>
                  <a:cubicBezTo>
                    <a:pt x="200" y="968"/>
                    <a:pt x="200" y="935"/>
                    <a:pt x="200" y="935"/>
                  </a:cubicBezTo>
                  <a:lnTo>
                    <a:pt x="200" y="234"/>
                  </a:lnTo>
                  <a:cubicBezTo>
                    <a:pt x="200" y="201"/>
                    <a:pt x="200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01" y="1168"/>
                  </a:lnTo>
                  <a:cubicBezTo>
                    <a:pt x="1635" y="1168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35" y="1"/>
                    <a:pt x="15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8586660" y="4395099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68" y="200"/>
                    <a:pt x="1568" y="200"/>
                    <a:pt x="1568" y="234"/>
                  </a:cubicBezTo>
                  <a:lnTo>
                    <a:pt x="1568" y="934"/>
                  </a:lnTo>
                  <a:cubicBezTo>
                    <a:pt x="1568" y="934"/>
                    <a:pt x="1568" y="968"/>
                    <a:pt x="1535" y="968"/>
                  </a:cubicBezTo>
                  <a:lnTo>
                    <a:pt x="267" y="968"/>
                  </a:lnTo>
                  <a:cubicBezTo>
                    <a:pt x="234" y="968"/>
                    <a:pt x="234" y="934"/>
                    <a:pt x="234" y="934"/>
                  </a:cubicBezTo>
                  <a:lnTo>
                    <a:pt x="234" y="234"/>
                  </a:lnTo>
                  <a:cubicBezTo>
                    <a:pt x="234" y="200"/>
                    <a:pt x="234" y="200"/>
                    <a:pt x="267" y="200"/>
                  </a:cubicBezTo>
                  <a:close/>
                  <a:moveTo>
                    <a:pt x="267" y="0"/>
                  </a:moveTo>
                  <a:cubicBezTo>
                    <a:pt x="134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34" y="1168"/>
                    <a:pt x="267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8618724" y="4344277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02" y="201"/>
                  </a:moveTo>
                  <a:cubicBezTo>
                    <a:pt x="1535" y="201"/>
                    <a:pt x="1535" y="234"/>
                    <a:pt x="1535" y="234"/>
                  </a:cubicBezTo>
                  <a:lnTo>
                    <a:pt x="1535" y="935"/>
                  </a:lnTo>
                  <a:cubicBezTo>
                    <a:pt x="1535" y="968"/>
                    <a:pt x="1535" y="968"/>
                    <a:pt x="1502" y="968"/>
                  </a:cubicBezTo>
                  <a:lnTo>
                    <a:pt x="234" y="968"/>
                  </a:lnTo>
                  <a:cubicBezTo>
                    <a:pt x="201" y="968"/>
                    <a:pt x="201" y="968"/>
                    <a:pt x="201" y="935"/>
                  </a:cubicBezTo>
                  <a:lnTo>
                    <a:pt x="201" y="234"/>
                  </a:lnTo>
                  <a:cubicBezTo>
                    <a:pt x="201" y="234"/>
                    <a:pt x="201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02" y="1168"/>
                  </a:lnTo>
                  <a:cubicBezTo>
                    <a:pt x="1635" y="1168"/>
                    <a:pt x="1769" y="1068"/>
                    <a:pt x="1769" y="935"/>
                  </a:cubicBezTo>
                  <a:lnTo>
                    <a:pt x="1769" y="234"/>
                  </a:lnTo>
                  <a:cubicBezTo>
                    <a:pt x="1769" y="101"/>
                    <a:pt x="1635" y="1"/>
                    <a:pt x="15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7808547" y="4567563"/>
              <a:ext cx="54829" cy="46813"/>
            </a:xfrm>
            <a:custGeom>
              <a:avLst/>
              <a:gdLst/>
              <a:ahLst/>
              <a:cxnLst/>
              <a:rect l="l" t="t" r="r" b="b"/>
              <a:pathLst>
                <a:path w="1368" h="1168" extrusionOk="0">
                  <a:moveTo>
                    <a:pt x="1134" y="201"/>
                  </a:moveTo>
                  <a:cubicBezTo>
                    <a:pt x="1134" y="201"/>
                    <a:pt x="1168" y="201"/>
                    <a:pt x="1168" y="234"/>
                  </a:cubicBezTo>
                  <a:lnTo>
                    <a:pt x="1168" y="934"/>
                  </a:lnTo>
                  <a:cubicBezTo>
                    <a:pt x="1168" y="934"/>
                    <a:pt x="1134" y="968"/>
                    <a:pt x="1134" y="968"/>
                  </a:cubicBezTo>
                  <a:lnTo>
                    <a:pt x="234" y="968"/>
                  </a:lnTo>
                  <a:cubicBezTo>
                    <a:pt x="200" y="968"/>
                    <a:pt x="200" y="934"/>
                    <a:pt x="200" y="934"/>
                  </a:cubicBezTo>
                  <a:lnTo>
                    <a:pt x="200" y="234"/>
                  </a:lnTo>
                  <a:cubicBezTo>
                    <a:pt x="200" y="201"/>
                    <a:pt x="200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00" y="0"/>
                    <a:pt x="0" y="100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134" y="1168"/>
                  </a:lnTo>
                  <a:cubicBezTo>
                    <a:pt x="1268" y="1168"/>
                    <a:pt x="1368" y="1068"/>
                    <a:pt x="1368" y="934"/>
                  </a:cubicBezTo>
                  <a:lnTo>
                    <a:pt x="1368" y="234"/>
                  </a:lnTo>
                  <a:cubicBezTo>
                    <a:pt x="1368" y="100"/>
                    <a:pt x="1268" y="0"/>
                    <a:pt x="11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7831273" y="4523435"/>
              <a:ext cx="56192" cy="46854"/>
            </a:xfrm>
            <a:custGeom>
              <a:avLst/>
              <a:gdLst/>
              <a:ahLst/>
              <a:cxnLst/>
              <a:rect l="l" t="t" r="r" b="b"/>
              <a:pathLst>
                <a:path w="1402" h="1169" extrusionOk="0">
                  <a:moveTo>
                    <a:pt x="1135" y="201"/>
                  </a:moveTo>
                  <a:cubicBezTo>
                    <a:pt x="1168" y="201"/>
                    <a:pt x="1168" y="201"/>
                    <a:pt x="1168" y="234"/>
                  </a:cubicBezTo>
                  <a:lnTo>
                    <a:pt x="1168" y="935"/>
                  </a:lnTo>
                  <a:cubicBezTo>
                    <a:pt x="1168" y="968"/>
                    <a:pt x="1168" y="968"/>
                    <a:pt x="1135" y="968"/>
                  </a:cubicBezTo>
                  <a:lnTo>
                    <a:pt x="234" y="968"/>
                  </a:lnTo>
                  <a:cubicBezTo>
                    <a:pt x="234" y="968"/>
                    <a:pt x="234" y="968"/>
                    <a:pt x="234" y="935"/>
                  </a:cubicBezTo>
                  <a:lnTo>
                    <a:pt x="234" y="234"/>
                  </a:lnTo>
                  <a:cubicBezTo>
                    <a:pt x="234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34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34" y="1168"/>
                    <a:pt x="234" y="1168"/>
                  </a:cubicBezTo>
                  <a:lnTo>
                    <a:pt x="1168" y="1168"/>
                  </a:lnTo>
                  <a:cubicBezTo>
                    <a:pt x="1268" y="1168"/>
                    <a:pt x="1401" y="1068"/>
                    <a:pt x="1401" y="935"/>
                  </a:cubicBezTo>
                  <a:lnTo>
                    <a:pt x="1401" y="234"/>
                  </a:lnTo>
                  <a:cubicBezTo>
                    <a:pt x="1401" y="101"/>
                    <a:pt x="1268" y="1"/>
                    <a:pt x="11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7894118" y="4464597"/>
              <a:ext cx="54829" cy="46854"/>
            </a:xfrm>
            <a:custGeom>
              <a:avLst/>
              <a:gdLst/>
              <a:ahLst/>
              <a:cxnLst/>
              <a:rect l="l" t="t" r="r" b="b"/>
              <a:pathLst>
                <a:path w="1368" h="1169" extrusionOk="0">
                  <a:moveTo>
                    <a:pt x="1134" y="201"/>
                  </a:moveTo>
                  <a:cubicBezTo>
                    <a:pt x="1168" y="201"/>
                    <a:pt x="1168" y="201"/>
                    <a:pt x="1168" y="234"/>
                  </a:cubicBezTo>
                  <a:lnTo>
                    <a:pt x="1168" y="935"/>
                  </a:lnTo>
                  <a:cubicBezTo>
                    <a:pt x="1168" y="935"/>
                    <a:pt x="1168" y="968"/>
                    <a:pt x="1134" y="968"/>
                  </a:cubicBezTo>
                  <a:lnTo>
                    <a:pt x="234" y="968"/>
                  </a:lnTo>
                  <a:cubicBezTo>
                    <a:pt x="234" y="968"/>
                    <a:pt x="200" y="935"/>
                    <a:pt x="200" y="935"/>
                  </a:cubicBezTo>
                  <a:lnTo>
                    <a:pt x="200" y="234"/>
                  </a:lnTo>
                  <a:cubicBezTo>
                    <a:pt x="200" y="201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134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7982334" y="4110330"/>
              <a:ext cx="56192" cy="48176"/>
            </a:xfrm>
            <a:custGeom>
              <a:avLst/>
              <a:gdLst/>
              <a:ahLst/>
              <a:cxnLst/>
              <a:rect l="l" t="t" r="r" b="b"/>
              <a:pathLst>
                <a:path w="1402" h="1202" extrusionOk="0">
                  <a:moveTo>
                    <a:pt x="1168" y="234"/>
                  </a:moveTo>
                  <a:lnTo>
                    <a:pt x="1168" y="968"/>
                  </a:lnTo>
                  <a:lnTo>
                    <a:pt x="234" y="968"/>
                  </a:lnTo>
                  <a:lnTo>
                    <a:pt x="234" y="234"/>
                  </a:lnTo>
                  <a:close/>
                  <a:moveTo>
                    <a:pt x="234" y="0"/>
                  </a:moveTo>
                  <a:cubicBezTo>
                    <a:pt x="101" y="0"/>
                    <a:pt x="1" y="134"/>
                    <a:pt x="1" y="234"/>
                  </a:cubicBezTo>
                  <a:lnTo>
                    <a:pt x="1" y="968"/>
                  </a:lnTo>
                  <a:cubicBezTo>
                    <a:pt x="1" y="1101"/>
                    <a:pt x="101" y="1201"/>
                    <a:pt x="234" y="1201"/>
                  </a:cubicBezTo>
                  <a:lnTo>
                    <a:pt x="1135" y="1201"/>
                  </a:lnTo>
                  <a:cubicBezTo>
                    <a:pt x="1268" y="1201"/>
                    <a:pt x="1402" y="1101"/>
                    <a:pt x="1402" y="968"/>
                  </a:cubicBezTo>
                  <a:lnTo>
                    <a:pt x="1402" y="234"/>
                  </a:lnTo>
                  <a:cubicBezTo>
                    <a:pt x="1402" y="134"/>
                    <a:pt x="1268" y="0"/>
                    <a:pt x="1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7726985" y="3961914"/>
              <a:ext cx="54870" cy="48176"/>
            </a:xfrm>
            <a:custGeom>
              <a:avLst/>
              <a:gdLst/>
              <a:ahLst/>
              <a:cxnLst/>
              <a:rect l="l" t="t" r="r" b="b"/>
              <a:pathLst>
                <a:path w="1369" h="1202" extrusionOk="0">
                  <a:moveTo>
                    <a:pt x="1168" y="234"/>
                  </a:moveTo>
                  <a:lnTo>
                    <a:pt x="1168" y="968"/>
                  </a:lnTo>
                  <a:lnTo>
                    <a:pt x="201" y="968"/>
                  </a:lnTo>
                  <a:lnTo>
                    <a:pt x="201" y="234"/>
                  </a:ln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34"/>
                  </a:cubicBezTo>
                  <a:lnTo>
                    <a:pt x="1" y="968"/>
                  </a:lnTo>
                  <a:cubicBezTo>
                    <a:pt x="1" y="1068"/>
                    <a:pt x="101" y="1201"/>
                    <a:pt x="234" y="1201"/>
                  </a:cubicBezTo>
                  <a:lnTo>
                    <a:pt x="1135" y="1201"/>
                  </a:lnTo>
                  <a:cubicBezTo>
                    <a:pt x="1268" y="1201"/>
                    <a:pt x="1368" y="1068"/>
                    <a:pt x="1368" y="968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8362052" y="4496701"/>
              <a:ext cx="56192" cy="46813"/>
            </a:xfrm>
            <a:custGeom>
              <a:avLst/>
              <a:gdLst/>
              <a:ahLst/>
              <a:cxnLst/>
              <a:rect l="l" t="t" r="r" b="b"/>
              <a:pathLst>
                <a:path w="1402" h="1168" extrusionOk="0">
                  <a:moveTo>
                    <a:pt x="1168" y="201"/>
                  </a:moveTo>
                  <a:cubicBezTo>
                    <a:pt x="1168" y="201"/>
                    <a:pt x="1168" y="201"/>
                    <a:pt x="1168" y="234"/>
                  </a:cubicBezTo>
                  <a:lnTo>
                    <a:pt x="1168" y="934"/>
                  </a:lnTo>
                  <a:cubicBezTo>
                    <a:pt x="1168" y="934"/>
                    <a:pt x="1168" y="968"/>
                    <a:pt x="1168" y="968"/>
                  </a:cubicBezTo>
                  <a:lnTo>
                    <a:pt x="234" y="968"/>
                  </a:lnTo>
                  <a:cubicBezTo>
                    <a:pt x="234" y="968"/>
                    <a:pt x="234" y="934"/>
                    <a:pt x="234" y="934"/>
                  </a:cubicBezTo>
                  <a:lnTo>
                    <a:pt x="234" y="234"/>
                  </a:lnTo>
                  <a:cubicBezTo>
                    <a:pt x="234" y="201"/>
                    <a:pt x="234" y="201"/>
                    <a:pt x="234" y="201"/>
                  </a:cubicBezTo>
                  <a:close/>
                  <a:moveTo>
                    <a:pt x="234" y="0"/>
                  </a:moveTo>
                  <a:cubicBezTo>
                    <a:pt x="134" y="0"/>
                    <a:pt x="0" y="101"/>
                    <a:pt x="0" y="234"/>
                  </a:cubicBezTo>
                  <a:lnTo>
                    <a:pt x="0" y="934"/>
                  </a:lnTo>
                  <a:cubicBezTo>
                    <a:pt x="0" y="1068"/>
                    <a:pt x="134" y="1168"/>
                    <a:pt x="234" y="1168"/>
                  </a:cubicBezTo>
                  <a:lnTo>
                    <a:pt x="1168" y="1168"/>
                  </a:lnTo>
                  <a:cubicBezTo>
                    <a:pt x="1268" y="1168"/>
                    <a:pt x="1401" y="1068"/>
                    <a:pt x="1401" y="934"/>
                  </a:cubicBezTo>
                  <a:lnTo>
                    <a:pt x="1401" y="234"/>
                  </a:lnTo>
                  <a:cubicBezTo>
                    <a:pt x="1401" y="101"/>
                    <a:pt x="1268" y="0"/>
                    <a:pt x="11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8424857" y="4262714"/>
              <a:ext cx="54870" cy="48176"/>
            </a:xfrm>
            <a:custGeom>
              <a:avLst/>
              <a:gdLst/>
              <a:ahLst/>
              <a:cxnLst/>
              <a:rect l="l" t="t" r="r" b="b"/>
              <a:pathLst>
                <a:path w="1369" h="1202" extrusionOk="0">
                  <a:moveTo>
                    <a:pt x="1135" y="234"/>
                  </a:moveTo>
                  <a:cubicBezTo>
                    <a:pt x="1168" y="234"/>
                    <a:pt x="1168" y="234"/>
                    <a:pt x="1168" y="268"/>
                  </a:cubicBezTo>
                  <a:lnTo>
                    <a:pt x="1168" y="968"/>
                  </a:lnTo>
                  <a:cubicBezTo>
                    <a:pt x="1168" y="968"/>
                    <a:pt x="1168" y="1002"/>
                    <a:pt x="1135" y="1002"/>
                  </a:cubicBezTo>
                  <a:lnTo>
                    <a:pt x="234" y="1002"/>
                  </a:lnTo>
                  <a:cubicBezTo>
                    <a:pt x="234" y="1002"/>
                    <a:pt x="201" y="968"/>
                    <a:pt x="201" y="968"/>
                  </a:cubicBezTo>
                  <a:lnTo>
                    <a:pt x="201" y="268"/>
                  </a:lnTo>
                  <a:cubicBezTo>
                    <a:pt x="201" y="234"/>
                    <a:pt x="234" y="234"/>
                    <a:pt x="234" y="234"/>
                  </a:cubicBezTo>
                  <a:close/>
                  <a:moveTo>
                    <a:pt x="234" y="1"/>
                  </a:moveTo>
                  <a:cubicBezTo>
                    <a:pt x="101" y="1"/>
                    <a:pt x="1" y="134"/>
                    <a:pt x="1" y="268"/>
                  </a:cubicBezTo>
                  <a:lnTo>
                    <a:pt x="1" y="968"/>
                  </a:lnTo>
                  <a:cubicBezTo>
                    <a:pt x="1" y="1102"/>
                    <a:pt x="101" y="1202"/>
                    <a:pt x="234" y="1202"/>
                  </a:cubicBezTo>
                  <a:lnTo>
                    <a:pt x="1135" y="1202"/>
                  </a:lnTo>
                  <a:cubicBezTo>
                    <a:pt x="1269" y="1202"/>
                    <a:pt x="1369" y="1102"/>
                    <a:pt x="1369" y="968"/>
                  </a:cubicBezTo>
                  <a:lnTo>
                    <a:pt x="1369" y="268"/>
                  </a:lnTo>
                  <a:cubicBezTo>
                    <a:pt x="1369" y="134"/>
                    <a:pt x="1269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8906178" y="2596869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68" y="201"/>
                    <a:pt x="1568" y="234"/>
                    <a:pt x="1568" y="234"/>
                  </a:cubicBezTo>
                  <a:lnTo>
                    <a:pt x="1568" y="935"/>
                  </a:lnTo>
                  <a:cubicBezTo>
                    <a:pt x="1568" y="968"/>
                    <a:pt x="1568" y="968"/>
                    <a:pt x="1535" y="968"/>
                  </a:cubicBezTo>
                  <a:lnTo>
                    <a:pt x="267" y="968"/>
                  </a:lnTo>
                  <a:cubicBezTo>
                    <a:pt x="234" y="968"/>
                    <a:pt x="234" y="968"/>
                    <a:pt x="234" y="935"/>
                  </a:cubicBezTo>
                  <a:lnTo>
                    <a:pt x="234" y="234"/>
                  </a:lnTo>
                  <a:cubicBezTo>
                    <a:pt x="234" y="234"/>
                    <a:pt x="234" y="201"/>
                    <a:pt x="267" y="201"/>
                  </a:cubicBezTo>
                  <a:close/>
                  <a:moveTo>
                    <a:pt x="234" y="1"/>
                  </a:moveTo>
                  <a:cubicBezTo>
                    <a:pt x="134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34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68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8866058" y="2362922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35" y="200"/>
                    <a:pt x="1569" y="234"/>
                    <a:pt x="1569" y="234"/>
                  </a:cubicBezTo>
                  <a:lnTo>
                    <a:pt x="1569" y="934"/>
                  </a:lnTo>
                  <a:cubicBezTo>
                    <a:pt x="1569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4"/>
                  </a:cubicBezTo>
                  <a:lnTo>
                    <a:pt x="201" y="234"/>
                  </a:lnTo>
                  <a:cubicBezTo>
                    <a:pt x="201" y="234"/>
                    <a:pt x="234" y="200"/>
                    <a:pt x="234" y="200"/>
                  </a:cubicBezTo>
                  <a:close/>
                  <a:moveTo>
                    <a:pt x="234" y="0"/>
                  </a:moveTo>
                  <a:cubicBezTo>
                    <a:pt x="101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01" y="1168"/>
                    <a:pt x="234" y="1168"/>
                  </a:cubicBezTo>
                  <a:lnTo>
                    <a:pt x="1535" y="1168"/>
                  </a:lnTo>
                  <a:cubicBezTo>
                    <a:pt x="1669" y="1168"/>
                    <a:pt x="1769" y="1068"/>
                    <a:pt x="1769" y="934"/>
                  </a:cubicBezTo>
                  <a:lnTo>
                    <a:pt x="1769" y="234"/>
                  </a:lnTo>
                  <a:cubicBezTo>
                    <a:pt x="1769" y="100"/>
                    <a:pt x="1669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8906178" y="2246610"/>
              <a:ext cx="70902" cy="46813"/>
            </a:xfrm>
            <a:custGeom>
              <a:avLst/>
              <a:gdLst/>
              <a:ahLst/>
              <a:cxnLst/>
              <a:rect l="l" t="t" r="r" b="b"/>
              <a:pathLst>
                <a:path w="1769" h="1168" extrusionOk="0">
                  <a:moveTo>
                    <a:pt x="1535" y="200"/>
                  </a:moveTo>
                  <a:cubicBezTo>
                    <a:pt x="1568" y="200"/>
                    <a:pt x="1568" y="200"/>
                    <a:pt x="1568" y="234"/>
                  </a:cubicBezTo>
                  <a:lnTo>
                    <a:pt x="1568" y="934"/>
                  </a:lnTo>
                  <a:cubicBezTo>
                    <a:pt x="1568" y="934"/>
                    <a:pt x="1568" y="968"/>
                    <a:pt x="1535" y="968"/>
                  </a:cubicBezTo>
                  <a:lnTo>
                    <a:pt x="267" y="968"/>
                  </a:lnTo>
                  <a:cubicBezTo>
                    <a:pt x="234" y="968"/>
                    <a:pt x="234" y="934"/>
                    <a:pt x="234" y="934"/>
                  </a:cubicBezTo>
                  <a:lnTo>
                    <a:pt x="234" y="234"/>
                  </a:lnTo>
                  <a:cubicBezTo>
                    <a:pt x="234" y="200"/>
                    <a:pt x="234" y="200"/>
                    <a:pt x="267" y="200"/>
                  </a:cubicBezTo>
                  <a:close/>
                  <a:moveTo>
                    <a:pt x="234" y="0"/>
                  </a:moveTo>
                  <a:cubicBezTo>
                    <a:pt x="134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34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4"/>
                  </a:cubicBezTo>
                  <a:lnTo>
                    <a:pt x="1768" y="234"/>
                  </a:lnTo>
                  <a:cubicBezTo>
                    <a:pt x="1768" y="100"/>
                    <a:pt x="1668" y="0"/>
                    <a:pt x="1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8842010" y="2324125"/>
              <a:ext cx="70902" cy="46854"/>
            </a:xfrm>
            <a:custGeom>
              <a:avLst/>
              <a:gdLst/>
              <a:ahLst/>
              <a:cxnLst/>
              <a:rect l="l" t="t" r="r" b="b"/>
              <a:pathLst>
                <a:path w="1769" h="1169" extrusionOk="0">
                  <a:moveTo>
                    <a:pt x="1535" y="201"/>
                  </a:moveTo>
                  <a:cubicBezTo>
                    <a:pt x="1535" y="201"/>
                    <a:pt x="1535" y="234"/>
                    <a:pt x="1535" y="234"/>
                  </a:cubicBezTo>
                  <a:lnTo>
                    <a:pt x="1535" y="935"/>
                  </a:lnTo>
                  <a:cubicBezTo>
                    <a:pt x="1535" y="968"/>
                    <a:pt x="1535" y="968"/>
                    <a:pt x="15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5"/>
                  </a:cubicBezTo>
                  <a:lnTo>
                    <a:pt x="201" y="234"/>
                  </a:lnTo>
                  <a:cubicBezTo>
                    <a:pt x="201" y="234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0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0" y="1168"/>
                    <a:pt x="234" y="1168"/>
                  </a:cubicBezTo>
                  <a:lnTo>
                    <a:pt x="1535" y="1168"/>
                  </a:lnTo>
                  <a:cubicBezTo>
                    <a:pt x="1668" y="1168"/>
                    <a:pt x="1768" y="1068"/>
                    <a:pt x="1768" y="935"/>
                  </a:cubicBezTo>
                  <a:lnTo>
                    <a:pt x="1768" y="234"/>
                  </a:lnTo>
                  <a:cubicBezTo>
                    <a:pt x="1768" y="101"/>
                    <a:pt x="1668" y="1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8565258" y="2992619"/>
              <a:ext cx="54870" cy="46854"/>
            </a:xfrm>
            <a:custGeom>
              <a:avLst/>
              <a:gdLst/>
              <a:ahLst/>
              <a:cxnLst/>
              <a:rect l="l" t="t" r="r" b="b"/>
              <a:pathLst>
                <a:path w="1369" h="1169" extrusionOk="0">
                  <a:moveTo>
                    <a:pt x="1135" y="201"/>
                  </a:moveTo>
                  <a:cubicBezTo>
                    <a:pt x="1168" y="201"/>
                    <a:pt x="1168" y="234"/>
                    <a:pt x="1168" y="234"/>
                  </a:cubicBezTo>
                  <a:lnTo>
                    <a:pt x="1168" y="935"/>
                  </a:lnTo>
                  <a:cubicBezTo>
                    <a:pt x="1168" y="968"/>
                    <a:pt x="1168" y="968"/>
                    <a:pt x="1135" y="968"/>
                  </a:cubicBezTo>
                  <a:lnTo>
                    <a:pt x="234" y="968"/>
                  </a:lnTo>
                  <a:cubicBezTo>
                    <a:pt x="234" y="968"/>
                    <a:pt x="201" y="968"/>
                    <a:pt x="201" y="935"/>
                  </a:cubicBezTo>
                  <a:lnTo>
                    <a:pt x="201" y="234"/>
                  </a:lnTo>
                  <a:cubicBezTo>
                    <a:pt x="201" y="234"/>
                    <a:pt x="234" y="201"/>
                    <a:pt x="234" y="201"/>
                  </a:cubicBezTo>
                  <a:close/>
                  <a:moveTo>
                    <a:pt x="234" y="1"/>
                  </a:moveTo>
                  <a:cubicBezTo>
                    <a:pt x="101" y="1"/>
                    <a:pt x="0" y="101"/>
                    <a:pt x="0" y="234"/>
                  </a:cubicBezTo>
                  <a:lnTo>
                    <a:pt x="0" y="935"/>
                  </a:lnTo>
                  <a:cubicBezTo>
                    <a:pt x="0" y="1068"/>
                    <a:pt x="101" y="1168"/>
                    <a:pt x="234" y="1168"/>
                  </a:cubicBezTo>
                  <a:lnTo>
                    <a:pt x="1135" y="1168"/>
                  </a:lnTo>
                  <a:cubicBezTo>
                    <a:pt x="1268" y="1168"/>
                    <a:pt x="1368" y="1068"/>
                    <a:pt x="1368" y="935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8944936" y="2016631"/>
              <a:ext cx="56192" cy="48176"/>
            </a:xfrm>
            <a:custGeom>
              <a:avLst/>
              <a:gdLst/>
              <a:ahLst/>
              <a:cxnLst/>
              <a:rect l="l" t="t" r="r" b="b"/>
              <a:pathLst>
                <a:path w="1402" h="1202" extrusionOk="0">
                  <a:moveTo>
                    <a:pt x="1168" y="201"/>
                  </a:moveTo>
                  <a:cubicBezTo>
                    <a:pt x="1168" y="201"/>
                    <a:pt x="1168" y="234"/>
                    <a:pt x="1168" y="234"/>
                  </a:cubicBezTo>
                  <a:lnTo>
                    <a:pt x="1168" y="935"/>
                  </a:lnTo>
                  <a:cubicBezTo>
                    <a:pt x="1168" y="968"/>
                    <a:pt x="1168" y="968"/>
                    <a:pt x="1168" y="968"/>
                  </a:cubicBezTo>
                  <a:lnTo>
                    <a:pt x="268" y="968"/>
                  </a:lnTo>
                  <a:cubicBezTo>
                    <a:pt x="234" y="968"/>
                    <a:pt x="234" y="968"/>
                    <a:pt x="234" y="935"/>
                  </a:cubicBezTo>
                  <a:lnTo>
                    <a:pt x="234" y="234"/>
                  </a:lnTo>
                  <a:cubicBezTo>
                    <a:pt x="234" y="234"/>
                    <a:pt x="234" y="201"/>
                    <a:pt x="268" y="201"/>
                  </a:cubicBezTo>
                  <a:close/>
                  <a:moveTo>
                    <a:pt x="268" y="1"/>
                  </a:moveTo>
                  <a:cubicBezTo>
                    <a:pt x="134" y="1"/>
                    <a:pt x="1" y="101"/>
                    <a:pt x="1" y="234"/>
                  </a:cubicBezTo>
                  <a:lnTo>
                    <a:pt x="1" y="935"/>
                  </a:lnTo>
                  <a:cubicBezTo>
                    <a:pt x="1" y="1068"/>
                    <a:pt x="134" y="1202"/>
                    <a:pt x="268" y="1202"/>
                  </a:cubicBezTo>
                  <a:lnTo>
                    <a:pt x="1168" y="1202"/>
                  </a:lnTo>
                  <a:cubicBezTo>
                    <a:pt x="1302" y="1202"/>
                    <a:pt x="1402" y="1068"/>
                    <a:pt x="1402" y="935"/>
                  </a:cubicBezTo>
                  <a:lnTo>
                    <a:pt x="1402" y="234"/>
                  </a:lnTo>
                  <a:cubicBezTo>
                    <a:pt x="1402" y="101"/>
                    <a:pt x="1302" y="1"/>
                    <a:pt x="11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8944936" y="2635667"/>
              <a:ext cx="56192" cy="48176"/>
            </a:xfrm>
            <a:custGeom>
              <a:avLst/>
              <a:gdLst/>
              <a:ahLst/>
              <a:cxnLst/>
              <a:rect l="l" t="t" r="r" b="b"/>
              <a:pathLst>
                <a:path w="1402" h="1202" extrusionOk="0">
                  <a:moveTo>
                    <a:pt x="1168" y="200"/>
                  </a:moveTo>
                  <a:cubicBezTo>
                    <a:pt x="1168" y="200"/>
                    <a:pt x="1168" y="234"/>
                    <a:pt x="1168" y="234"/>
                  </a:cubicBezTo>
                  <a:lnTo>
                    <a:pt x="1168" y="934"/>
                  </a:lnTo>
                  <a:cubicBezTo>
                    <a:pt x="1168" y="968"/>
                    <a:pt x="1168" y="968"/>
                    <a:pt x="1168" y="968"/>
                  </a:cubicBezTo>
                  <a:lnTo>
                    <a:pt x="268" y="968"/>
                  </a:lnTo>
                  <a:cubicBezTo>
                    <a:pt x="234" y="968"/>
                    <a:pt x="234" y="968"/>
                    <a:pt x="234" y="934"/>
                  </a:cubicBezTo>
                  <a:lnTo>
                    <a:pt x="234" y="234"/>
                  </a:lnTo>
                  <a:cubicBezTo>
                    <a:pt x="234" y="234"/>
                    <a:pt x="234" y="200"/>
                    <a:pt x="268" y="200"/>
                  </a:cubicBezTo>
                  <a:close/>
                  <a:moveTo>
                    <a:pt x="268" y="0"/>
                  </a:moveTo>
                  <a:cubicBezTo>
                    <a:pt x="134" y="0"/>
                    <a:pt x="1" y="100"/>
                    <a:pt x="1" y="234"/>
                  </a:cubicBezTo>
                  <a:lnTo>
                    <a:pt x="1" y="934"/>
                  </a:lnTo>
                  <a:cubicBezTo>
                    <a:pt x="1" y="1068"/>
                    <a:pt x="134" y="1201"/>
                    <a:pt x="268" y="1201"/>
                  </a:cubicBezTo>
                  <a:lnTo>
                    <a:pt x="1168" y="1201"/>
                  </a:lnTo>
                  <a:cubicBezTo>
                    <a:pt x="1302" y="1201"/>
                    <a:pt x="1402" y="1068"/>
                    <a:pt x="1402" y="934"/>
                  </a:cubicBezTo>
                  <a:lnTo>
                    <a:pt x="1402" y="234"/>
                  </a:lnTo>
                  <a:cubicBezTo>
                    <a:pt x="1402" y="100"/>
                    <a:pt x="1302" y="0"/>
                    <a:pt x="11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8974354" y="4853654"/>
              <a:ext cx="54870" cy="48176"/>
            </a:xfrm>
            <a:custGeom>
              <a:avLst/>
              <a:gdLst/>
              <a:ahLst/>
              <a:cxnLst/>
              <a:rect l="l" t="t" r="r" b="b"/>
              <a:pathLst>
                <a:path w="1369" h="1202" extrusionOk="0">
                  <a:moveTo>
                    <a:pt x="1168" y="234"/>
                  </a:moveTo>
                  <a:lnTo>
                    <a:pt x="1168" y="968"/>
                  </a:lnTo>
                  <a:lnTo>
                    <a:pt x="201" y="968"/>
                  </a:lnTo>
                  <a:lnTo>
                    <a:pt x="201" y="234"/>
                  </a:lnTo>
                  <a:close/>
                  <a:moveTo>
                    <a:pt x="234" y="1"/>
                  </a:moveTo>
                  <a:cubicBezTo>
                    <a:pt x="101" y="1"/>
                    <a:pt x="1" y="134"/>
                    <a:pt x="1" y="234"/>
                  </a:cubicBezTo>
                  <a:lnTo>
                    <a:pt x="1" y="968"/>
                  </a:lnTo>
                  <a:cubicBezTo>
                    <a:pt x="1" y="1068"/>
                    <a:pt x="101" y="1202"/>
                    <a:pt x="234" y="1202"/>
                  </a:cubicBezTo>
                  <a:lnTo>
                    <a:pt x="1135" y="1202"/>
                  </a:lnTo>
                  <a:cubicBezTo>
                    <a:pt x="1268" y="1202"/>
                    <a:pt x="1368" y="1068"/>
                    <a:pt x="1368" y="968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7899449" y="4826921"/>
              <a:ext cx="54870" cy="48176"/>
            </a:xfrm>
            <a:custGeom>
              <a:avLst/>
              <a:gdLst/>
              <a:ahLst/>
              <a:cxnLst/>
              <a:rect l="l" t="t" r="r" b="b"/>
              <a:pathLst>
                <a:path w="1369" h="1202" extrusionOk="0">
                  <a:moveTo>
                    <a:pt x="1168" y="234"/>
                  </a:moveTo>
                  <a:lnTo>
                    <a:pt x="1168" y="968"/>
                  </a:lnTo>
                  <a:lnTo>
                    <a:pt x="201" y="968"/>
                  </a:lnTo>
                  <a:lnTo>
                    <a:pt x="201" y="234"/>
                  </a:lnTo>
                  <a:close/>
                  <a:moveTo>
                    <a:pt x="234" y="1"/>
                  </a:moveTo>
                  <a:cubicBezTo>
                    <a:pt x="101" y="1"/>
                    <a:pt x="1" y="134"/>
                    <a:pt x="1" y="234"/>
                  </a:cubicBezTo>
                  <a:lnTo>
                    <a:pt x="1" y="968"/>
                  </a:lnTo>
                  <a:cubicBezTo>
                    <a:pt x="1" y="1068"/>
                    <a:pt x="101" y="1202"/>
                    <a:pt x="234" y="1202"/>
                  </a:cubicBezTo>
                  <a:lnTo>
                    <a:pt x="1135" y="1202"/>
                  </a:lnTo>
                  <a:cubicBezTo>
                    <a:pt x="1268" y="1202"/>
                    <a:pt x="1368" y="1068"/>
                    <a:pt x="1368" y="968"/>
                  </a:cubicBezTo>
                  <a:lnTo>
                    <a:pt x="1368" y="234"/>
                  </a:lnTo>
                  <a:cubicBezTo>
                    <a:pt x="1368" y="101"/>
                    <a:pt x="1268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8209628" y="3547447"/>
              <a:ext cx="603004" cy="1215346"/>
            </a:xfrm>
            <a:custGeom>
              <a:avLst/>
              <a:gdLst/>
              <a:ahLst/>
              <a:cxnLst/>
              <a:rect l="l" t="t" r="r" b="b"/>
              <a:pathLst>
                <a:path w="15045" h="30323" extrusionOk="0">
                  <a:moveTo>
                    <a:pt x="13177" y="301"/>
                  </a:moveTo>
                  <a:cubicBezTo>
                    <a:pt x="13377" y="568"/>
                    <a:pt x="13877" y="1068"/>
                    <a:pt x="14211" y="1402"/>
                  </a:cubicBezTo>
                  <a:lnTo>
                    <a:pt x="14411" y="1635"/>
                  </a:lnTo>
                  <a:lnTo>
                    <a:pt x="14711" y="4838"/>
                  </a:lnTo>
                  <a:lnTo>
                    <a:pt x="13210" y="4838"/>
                  </a:lnTo>
                  <a:lnTo>
                    <a:pt x="13210" y="5004"/>
                  </a:lnTo>
                  <a:cubicBezTo>
                    <a:pt x="13243" y="5338"/>
                    <a:pt x="13243" y="5805"/>
                    <a:pt x="13243" y="6339"/>
                  </a:cubicBezTo>
                  <a:cubicBezTo>
                    <a:pt x="13056" y="6348"/>
                    <a:pt x="12880" y="6352"/>
                    <a:pt x="12715" y="6352"/>
                  </a:cubicBezTo>
                  <a:cubicBezTo>
                    <a:pt x="12266" y="6352"/>
                    <a:pt x="11902" y="6321"/>
                    <a:pt x="11609" y="6272"/>
                  </a:cubicBezTo>
                  <a:lnTo>
                    <a:pt x="11642" y="4738"/>
                  </a:lnTo>
                  <a:lnTo>
                    <a:pt x="11475" y="4738"/>
                  </a:lnTo>
                  <a:cubicBezTo>
                    <a:pt x="11382" y="4744"/>
                    <a:pt x="11283" y="4747"/>
                    <a:pt x="11179" y="4747"/>
                  </a:cubicBezTo>
                  <a:cubicBezTo>
                    <a:pt x="10761" y="4747"/>
                    <a:pt x="10254" y="4704"/>
                    <a:pt x="9641" y="4704"/>
                  </a:cubicBezTo>
                  <a:lnTo>
                    <a:pt x="9441" y="4704"/>
                  </a:lnTo>
                  <a:lnTo>
                    <a:pt x="9474" y="4904"/>
                  </a:lnTo>
                  <a:cubicBezTo>
                    <a:pt x="9474" y="5171"/>
                    <a:pt x="9474" y="5605"/>
                    <a:pt x="9474" y="6239"/>
                  </a:cubicBezTo>
                  <a:cubicBezTo>
                    <a:pt x="9184" y="6252"/>
                    <a:pt x="8922" y="6261"/>
                    <a:pt x="8687" y="6261"/>
                  </a:cubicBezTo>
                  <a:cubicBezTo>
                    <a:pt x="8354" y="6261"/>
                    <a:pt x="8074" y="6244"/>
                    <a:pt x="7839" y="6205"/>
                  </a:cubicBezTo>
                  <a:cubicBezTo>
                    <a:pt x="7839" y="5638"/>
                    <a:pt x="7839" y="5171"/>
                    <a:pt x="7839" y="4804"/>
                  </a:cubicBezTo>
                  <a:lnTo>
                    <a:pt x="7839" y="4637"/>
                  </a:lnTo>
                  <a:lnTo>
                    <a:pt x="7673" y="4637"/>
                  </a:lnTo>
                  <a:cubicBezTo>
                    <a:pt x="7372" y="4671"/>
                    <a:pt x="7005" y="4704"/>
                    <a:pt x="6572" y="4704"/>
                  </a:cubicBezTo>
                  <a:lnTo>
                    <a:pt x="6405" y="4704"/>
                  </a:lnTo>
                  <a:lnTo>
                    <a:pt x="6672" y="9341"/>
                  </a:lnTo>
                  <a:lnTo>
                    <a:pt x="7506" y="9341"/>
                  </a:lnTo>
                  <a:lnTo>
                    <a:pt x="7873" y="28721"/>
                  </a:lnTo>
                  <a:cubicBezTo>
                    <a:pt x="7706" y="28721"/>
                    <a:pt x="7606" y="28721"/>
                    <a:pt x="7472" y="28688"/>
                  </a:cubicBezTo>
                  <a:lnTo>
                    <a:pt x="7272" y="28688"/>
                  </a:lnTo>
                  <a:lnTo>
                    <a:pt x="7406" y="29989"/>
                  </a:lnTo>
                  <a:lnTo>
                    <a:pt x="6872" y="29989"/>
                  </a:lnTo>
                  <a:cubicBezTo>
                    <a:pt x="6605" y="29989"/>
                    <a:pt x="6305" y="29956"/>
                    <a:pt x="6138" y="29956"/>
                  </a:cubicBezTo>
                  <a:lnTo>
                    <a:pt x="6105" y="28621"/>
                  </a:lnTo>
                  <a:lnTo>
                    <a:pt x="5971" y="28621"/>
                  </a:lnTo>
                  <a:cubicBezTo>
                    <a:pt x="5371" y="28621"/>
                    <a:pt x="4670" y="28621"/>
                    <a:pt x="4370" y="28588"/>
                  </a:cubicBezTo>
                  <a:lnTo>
                    <a:pt x="4170" y="28555"/>
                  </a:lnTo>
                  <a:lnTo>
                    <a:pt x="4170" y="28555"/>
                  </a:lnTo>
                  <a:lnTo>
                    <a:pt x="4270" y="29922"/>
                  </a:lnTo>
                  <a:cubicBezTo>
                    <a:pt x="4103" y="29889"/>
                    <a:pt x="4003" y="29889"/>
                    <a:pt x="3903" y="29889"/>
                  </a:cubicBezTo>
                  <a:lnTo>
                    <a:pt x="3169" y="29889"/>
                  </a:lnTo>
                  <a:lnTo>
                    <a:pt x="3103" y="28488"/>
                  </a:lnTo>
                  <a:lnTo>
                    <a:pt x="2969" y="28521"/>
                  </a:lnTo>
                  <a:lnTo>
                    <a:pt x="2636" y="28521"/>
                  </a:lnTo>
                  <a:lnTo>
                    <a:pt x="367" y="1102"/>
                  </a:lnTo>
                  <a:cubicBezTo>
                    <a:pt x="2035" y="968"/>
                    <a:pt x="4103" y="868"/>
                    <a:pt x="6538" y="701"/>
                  </a:cubicBezTo>
                  <a:cubicBezTo>
                    <a:pt x="8240" y="601"/>
                    <a:pt x="9807" y="501"/>
                    <a:pt x="11175" y="434"/>
                  </a:cubicBezTo>
                  <a:lnTo>
                    <a:pt x="13177" y="301"/>
                  </a:lnTo>
                  <a:close/>
                  <a:moveTo>
                    <a:pt x="13310" y="1"/>
                  </a:moveTo>
                  <a:lnTo>
                    <a:pt x="11142" y="101"/>
                  </a:lnTo>
                  <a:cubicBezTo>
                    <a:pt x="9774" y="201"/>
                    <a:pt x="8240" y="301"/>
                    <a:pt x="6505" y="401"/>
                  </a:cubicBezTo>
                  <a:cubicBezTo>
                    <a:pt x="4003" y="535"/>
                    <a:pt x="1902" y="668"/>
                    <a:pt x="167" y="801"/>
                  </a:cubicBezTo>
                  <a:lnTo>
                    <a:pt x="0" y="801"/>
                  </a:lnTo>
                  <a:lnTo>
                    <a:pt x="2369" y="28855"/>
                  </a:lnTo>
                  <a:lnTo>
                    <a:pt x="2502" y="28855"/>
                  </a:lnTo>
                  <a:cubicBezTo>
                    <a:pt x="2569" y="28855"/>
                    <a:pt x="2669" y="28855"/>
                    <a:pt x="2769" y="28821"/>
                  </a:cubicBezTo>
                  <a:lnTo>
                    <a:pt x="2802" y="28821"/>
                  </a:lnTo>
                  <a:lnTo>
                    <a:pt x="2869" y="30189"/>
                  </a:lnTo>
                  <a:lnTo>
                    <a:pt x="3536" y="30189"/>
                  </a:lnTo>
                  <a:cubicBezTo>
                    <a:pt x="3670" y="30222"/>
                    <a:pt x="3770" y="30222"/>
                    <a:pt x="3903" y="30222"/>
                  </a:cubicBezTo>
                  <a:lnTo>
                    <a:pt x="4404" y="30222"/>
                  </a:lnTo>
                  <a:lnTo>
                    <a:pt x="4604" y="30256"/>
                  </a:lnTo>
                  <a:lnTo>
                    <a:pt x="4504" y="28922"/>
                  </a:lnTo>
                  <a:lnTo>
                    <a:pt x="4504" y="28922"/>
                  </a:lnTo>
                  <a:cubicBezTo>
                    <a:pt x="4637" y="28938"/>
                    <a:pt x="4804" y="28947"/>
                    <a:pt x="5017" y="28947"/>
                  </a:cubicBezTo>
                  <a:cubicBezTo>
                    <a:pt x="5229" y="28947"/>
                    <a:pt x="5488" y="28938"/>
                    <a:pt x="5805" y="28922"/>
                  </a:cubicBezTo>
                  <a:lnTo>
                    <a:pt x="5838" y="30256"/>
                  </a:lnTo>
                  <a:lnTo>
                    <a:pt x="5971" y="30256"/>
                  </a:lnTo>
                  <a:cubicBezTo>
                    <a:pt x="6038" y="30256"/>
                    <a:pt x="6372" y="30289"/>
                    <a:pt x="6872" y="30289"/>
                  </a:cubicBezTo>
                  <a:cubicBezTo>
                    <a:pt x="7172" y="30289"/>
                    <a:pt x="7472" y="30323"/>
                    <a:pt x="7539" y="30323"/>
                  </a:cubicBezTo>
                  <a:lnTo>
                    <a:pt x="7739" y="30323"/>
                  </a:lnTo>
                  <a:lnTo>
                    <a:pt x="7639" y="29022"/>
                  </a:lnTo>
                  <a:lnTo>
                    <a:pt x="8173" y="29022"/>
                  </a:lnTo>
                  <a:lnTo>
                    <a:pt x="7839" y="9041"/>
                  </a:lnTo>
                  <a:lnTo>
                    <a:pt x="6972" y="9041"/>
                  </a:lnTo>
                  <a:lnTo>
                    <a:pt x="6739" y="5004"/>
                  </a:lnTo>
                  <a:cubicBezTo>
                    <a:pt x="7039" y="5004"/>
                    <a:pt x="7306" y="5004"/>
                    <a:pt x="7539" y="4971"/>
                  </a:cubicBezTo>
                  <a:lnTo>
                    <a:pt x="7539" y="4971"/>
                  </a:lnTo>
                  <a:cubicBezTo>
                    <a:pt x="7539" y="5338"/>
                    <a:pt x="7506" y="6439"/>
                    <a:pt x="7506" y="6439"/>
                  </a:cubicBezTo>
                  <a:lnTo>
                    <a:pt x="9841" y="6472"/>
                  </a:lnTo>
                  <a:cubicBezTo>
                    <a:pt x="9841" y="6472"/>
                    <a:pt x="9807" y="5371"/>
                    <a:pt x="9774" y="5071"/>
                  </a:cubicBezTo>
                  <a:lnTo>
                    <a:pt x="11309" y="5071"/>
                  </a:lnTo>
                  <a:lnTo>
                    <a:pt x="11309" y="6539"/>
                  </a:lnTo>
                  <a:lnTo>
                    <a:pt x="11442" y="6572"/>
                  </a:lnTo>
                  <a:cubicBezTo>
                    <a:pt x="11759" y="6621"/>
                    <a:pt x="12202" y="6652"/>
                    <a:pt x="12744" y="6652"/>
                  </a:cubicBezTo>
                  <a:cubicBezTo>
                    <a:pt x="12942" y="6652"/>
                    <a:pt x="13153" y="6648"/>
                    <a:pt x="13377" y="6639"/>
                  </a:cubicBezTo>
                  <a:lnTo>
                    <a:pt x="13543" y="6639"/>
                  </a:lnTo>
                  <a:lnTo>
                    <a:pt x="13543" y="6505"/>
                  </a:lnTo>
                  <a:cubicBezTo>
                    <a:pt x="13543" y="5972"/>
                    <a:pt x="13543" y="5505"/>
                    <a:pt x="13543" y="5138"/>
                  </a:cubicBezTo>
                  <a:cubicBezTo>
                    <a:pt x="13810" y="5155"/>
                    <a:pt x="14044" y="5163"/>
                    <a:pt x="14261" y="5163"/>
                  </a:cubicBezTo>
                  <a:cubicBezTo>
                    <a:pt x="14477" y="5163"/>
                    <a:pt x="14678" y="5155"/>
                    <a:pt x="14878" y="5138"/>
                  </a:cubicBezTo>
                  <a:lnTo>
                    <a:pt x="15045" y="5138"/>
                  </a:lnTo>
                  <a:lnTo>
                    <a:pt x="14711" y="1502"/>
                  </a:lnTo>
                  <a:lnTo>
                    <a:pt x="14411" y="1202"/>
                  </a:lnTo>
                  <a:cubicBezTo>
                    <a:pt x="14077" y="835"/>
                    <a:pt x="13543" y="268"/>
                    <a:pt x="13377" y="68"/>
                  </a:cubicBezTo>
                  <a:lnTo>
                    <a:pt x="1331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8523815" y="896275"/>
              <a:ext cx="542844" cy="846329"/>
            </a:xfrm>
            <a:custGeom>
              <a:avLst/>
              <a:gdLst/>
              <a:ahLst/>
              <a:cxnLst/>
              <a:rect l="l" t="t" r="r" b="b"/>
              <a:pathLst>
                <a:path w="13544" h="21116" extrusionOk="0">
                  <a:moveTo>
                    <a:pt x="6772" y="968"/>
                  </a:moveTo>
                  <a:lnTo>
                    <a:pt x="13243" y="20048"/>
                  </a:lnTo>
                  <a:cubicBezTo>
                    <a:pt x="13243" y="20182"/>
                    <a:pt x="13210" y="20348"/>
                    <a:pt x="13210" y="20515"/>
                  </a:cubicBezTo>
                  <a:cubicBezTo>
                    <a:pt x="13033" y="20539"/>
                    <a:pt x="12822" y="20550"/>
                    <a:pt x="12578" y="20550"/>
                  </a:cubicBezTo>
                  <a:cubicBezTo>
                    <a:pt x="12132" y="20550"/>
                    <a:pt x="11576" y="20513"/>
                    <a:pt x="10908" y="20448"/>
                  </a:cubicBezTo>
                  <a:cubicBezTo>
                    <a:pt x="10875" y="19715"/>
                    <a:pt x="10875" y="19281"/>
                    <a:pt x="10908" y="18981"/>
                  </a:cubicBezTo>
                  <a:lnTo>
                    <a:pt x="10908" y="18814"/>
                  </a:lnTo>
                  <a:lnTo>
                    <a:pt x="10741" y="18814"/>
                  </a:lnTo>
                  <a:cubicBezTo>
                    <a:pt x="10216" y="18828"/>
                    <a:pt x="9760" y="18836"/>
                    <a:pt x="9372" y="18836"/>
                  </a:cubicBezTo>
                  <a:cubicBezTo>
                    <a:pt x="8824" y="18836"/>
                    <a:pt x="8413" y="18820"/>
                    <a:pt x="8140" y="18781"/>
                  </a:cubicBezTo>
                  <a:lnTo>
                    <a:pt x="7973" y="18781"/>
                  </a:lnTo>
                  <a:lnTo>
                    <a:pt x="8006" y="20615"/>
                  </a:lnTo>
                  <a:cubicBezTo>
                    <a:pt x="7439" y="20715"/>
                    <a:pt x="6605" y="20715"/>
                    <a:pt x="5571" y="20715"/>
                  </a:cubicBezTo>
                  <a:cubicBezTo>
                    <a:pt x="5571" y="19915"/>
                    <a:pt x="5571" y="19414"/>
                    <a:pt x="5604" y="19081"/>
                  </a:cubicBezTo>
                  <a:lnTo>
                    <a:pt x="5604" y="18914"/>
                  </a:lnTo>
                  <a:lnTo>
                    <a:pt x="5438" y="18914"/>
                  </a:lnTo>
                  <a:cubicBezTo>
                    <a:pt x="4926" y="18928"/>
                    <a:pt x="4478" y="18936"/>
                    <a:pt x="4095" y="18936"/>
                  </a:cubicBezTo>
                  <a:cubicBezTo>
                    <a:pt x="3554" y="18936"/>
                    <a:pt x="3143" y="18920"/>
                    <a:pt x="2869" y="18881"/>
                  </a:cubicBezTo>
                  <a:lnTo>
                    <a:pt x="2702" y="18881"/>
                  </a:lnTo>
                  <a:lnTo>
                    <a:pt x="2702" y="19047"/>
                  </a:lnTo>
                  <a:cubicBezTo>
                    <a:pt x="2702" y="19548"/>
                    <a:pt x="2702" y="20015"/>
                    <a:pt x="2702" y="20749"/>
                  </a:cubicBezTo>
                  <a:cubicBezTo>
                    <a:pt x="2419" y="20782"/>
                    <a:pt x="2077" y="20799"/>
                    <a:pt x="1681" y="20799"/>
                  </a:cubicBezTo>
                  <a:cubicBezTo>
                    <a:pt x="1285" y="20799"/>
                    <a:pt x="834" y="20782"/>
                    <a:pt x="334" y="20749"/>
                  </a:cubicBezTo>
                  <a:cubicBezTo>
                    <a:pt x="334" y="20549"/>
                    <a:pt x="301" y="20348"/>
                    <a:pt x="301" y="20148"/>
                  </a:cubicBezTo>
                  <a:lnTo>
                    <a:pt x="6772" y="968"/>
                  </a:lnTo>
                  <a:close/>
                  <a:moveTo>
                    <a:pt x="6772" y="0"/>
                  </a:moveTo>
                  <a:lnTo>
                    <a:pt x="0" y="20115"/>
                  </a:lnTo>
                  <a:lnTo>
                    <a:pt x="0" y="20148"/>
                  </a:lnTo>
                  <a:cubicBezTo>
                    <a:pt x="0" y="20382"/>
                    <a:pt x="0" y="20649"/>
                    <a:pt x="34" y="20915"/>
                  </a:cubicBezTo>
                  <a:lnTo>
                    <a:pt x="67" y="21049"/>
                  </a:lnTo>
                  <a:lnTo>
                    <a:pt x="167" y="21049"/>
                  </a:lnTo>
                  <a:cubicBezTo>
                    <a:pt x="734" y="21082"/>
                    <a:pt x="1201" y="21116"/>
                    <a:pt x="1635" y="21116"/>
                  </a:cubicBezTo>
                  <a:cubicBezTo>
                    <a:pt x="2135" y="21116"/>
                    <a:pt x="2569" y="21082"/>
                    <a:pt x="2902" y="21016"/>
                  </a:cubicBezTo>
                  <a:lnTo>
                    <a:pt x="3036" y="21016"/>
                  </a:lnTo>
                  <a:lnTo>
                    <a:pt x="3036" y="20882"/>
                  </a:lnTo>
                  <a:cubicBezTo>
                    <a:pt x="3003" y="20148"/>
                    <a:pt x="3003" y="19681"/>
                    <a:pt x="3003" y="19214"/>
                  </a:cubicBezTo>
                  <a:lnTo>
                    <a:pt x="3003" y="19214"/>
                  </a:lnTo>
                  <a:cubicBezTo>
                    <a:pt x="3253" y="19231"/>
                    <a:pt x="3561" y="19239"/>
                    <a:pt x="3937" y="19239"/>
                  </a:cubicBezTo>
                  <a:cubicBezTo>
                    <a:pt x="4312" y="19239"/>
                    <a:pt x="4754" y="19231"/>
                    <a:pt x="5271" y="19214"/>
                  </a:cubicBezTo>
                  <a:lnTo>
                    <a:pt x="5271" y="19214"/>
                  </a:lnTo>
                  <a:cubicBezTo>
                    <a:pt x="5271" y="19581"/>
                    <a:pt x="5237" y="20082"/>
                    <a:pt x="5237" y="20849"/>
                  </a:cubicBezTo>
                  <a:lnTo>
                    <a:pt x="5237" y="21016"/>
                  </a:lnTo>
                  <a:lnTo>
                    <a:pt x="5404" y="21016"/>
                  </a:lnTo>
                  <a:cubicBezTo>
                    <a:pt x="5713" y="21024"/>
                    <a:pt x="6003" y="21028"/>
                    <a:pt x="6274" y="21028"/>
                  </a:cubicBezTo>
                  <a:cubicBezTo>
                    <a:pt x="7087" y="21028"/>
                    <a:pt x="7731" y="20990"/>
                    <a:pt x="8206" y="20915"/>
                  </a:cubicBezTo>
                  <a:lnTo>
                    <a:pt x="8306" y="20882"/>
                  </a:lnTo>
                  <a:lnTo>
                    <a:pt x="8306" y="19114"/>
                  </a:lnTo>
                  <a:cubicBezTo>
                    <a:pt x="8773" y="19148"/>
                    <a:pt x="9541" y="19148"/>
                    <a:pt x="10575" y="19148"/>
                  </a:cubicBezTo>
                  <a:cubicBezTo>
                    <a:pt x="10575" y="19448"/>
                    <a:pt x="10575" y="19881"/>
                    <a:pt x="10608" y="20615"/>
                  </a:cubicBezTo>
                  <a:lnTo>
                    <a:pt x="10608" y="20749"/>
                  </a:lnTo>
                  <a:lnTo>
                    <a:pt x="10741" y="20749"/>
                  </a:lnTo>
                  <a:cubicBezTo>
                    <a:pt x="11403" y="20820"/>
                    <a:pt x="11949" y="20853"/>
                    <a:pt x="12401" y="20853"/>
                  </a:cubicBezTo>
                  <a:cubicBezTo>
                    <a:pt x="12793" y="20853"/>
                    <a:pt x="13113" y="20828"/>
                    <a:pt x="13377" y="20782"/>
                  </a:cubicBezTo>
                  <a:lnTo>
                    <a:pt x="13510" y="20749"/>
                  </a:lnTo>
                  <a:lnTo>
                    <a:pt x="13510" y="20649"/>
                  </a:lnTo>
                  <a:cubicBezTo>
                    <a:pt x="13510" y="20415"/>
                    <a:pt x="13543" y="20215"/>
                    <a:pt x="13543" y="20015"/>
                  </a:cubicBezTo>
                  <a:lnTo>
                    <a:pt x="13543" y="19981"/>
                  </a:lnTo>
                  <a:lnTo>
                    <a:pt x="67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8406140" y="1644969"/>
              <a:ext cx="760799" cy="227334"/>
            </a:xfrm>
            <a:custGeom>
              <a:avLst/>
              <a:gdLst/>
              <a:ahLst/>
              <a:cxnLst/>
              <a:rect l="l" t="t" r="r" b="b"/>
              <a:pathLst>
                <a:path w="18982" h="5672" extrusionOk="0">
                  <a:moveTo>
                    <a:pt x="16546" y="334"/>
                  </a:moveTo>
                  <a:cubicBezTo>
                    <a:pt x="17046" y="367"/>
                    <a:pt x="17714" y="367"/>
                    <a:pt x="18648" y="367"/>
                  </a:cubicBezTo>
                  <a:lnTo>
                    <a:pt x="18114" y="5304"/>
                  </a:lnTo>
                  <a:cubicBezTo>
                    <a:pt x="15381" y="4991"/>
                    <a:pt x="12583" y="4833"/>
                    <a:pt x="9735" y="4833"/>
                  </a:cubicBezTo>
                  <a:cubicBezTo>
                    <a:pt x="6814" y="4833"/>
                    <a:pt x="3842" y="5000"/>
                    <a:pt x="835" y="5338"/>
                  </a:cubicBezTo>
                  <a:lnTo>
                    <a:pt x="335" y="668"/>
                  </a:lnTo>
                  <a:cubicBezTo>
                    <a:pt x="635" y="668"/>
                    <a:pt x="1102" y="668"/>
                    <a:pt x="1769" y="634"/>
                  </a:cubicBezTo>
                  <a:lnTo>
                    <a:pt x="2936" y="634"/>
                  </a:lnTo>
                  <a:lnTo>
                    <a:pt x="2936" y="768"/>
                  </a:lnTo>
                  <a:cubicBezTo>
                    <a:pt x="2936" y="1301"/>
                    <a:pt x="2936" y="1835"/>
                    <a:pt x="2970" y="2369"/>
                  </a:cubicBezTo>
                  <a:lnTo>
                    <a:pt x="3003" y="2502"/>
                  </a:lnTo>
                  <a:lnTo>
                    <a:pt x="3103" y="2502"/>
                  </a:lnTo>
                  <a:cubicBezTo>
                    <a:pt x="3660" y="2549"/>
                    <a:pt x="4153" y="2574"/>
                    <a:pt x="4584" y="2574"/>
                  </a:cubicBezTo>
                  <a:cubicBezTo>
                    <a:pt x="5083" y="2574"/>
                    <a:pt x="5499" y="2540"/>
                    <a:pt x="5838" y="2469"/>
                  </a:cubicBezTo>
                  <a:lnTo>
                    <a:pt x="5972" y="2469"/>
                  </a:lnTo>
                  <a:lnTo>
                    <a:pt x="5972" y="2336"/>
                  </a:lnTo>
                  <a:cubicBezTo>
                    <a:pt x="5939" y="1635"/>
                    <a:pt x="5939" y="1035"/>
                    <a:pt x="5939" y="534"/>
                  </a:cubicBezTo>
                  <a:lnTo>
                    <a:pt x="5939" y="534"/>
                  </a:lnTo>
                  <a:cubicBezTo>
                    <a:pt x="6189" y="551"/>
                    <a:pt x="6497" y="559"/>
                    <a:pt x="6873" y="559"/>
                  </a:cubicBezTo>
                  <a:cubicBezTo>
                    <a:pt x="7248" y="559"/>
                    <a:pt x="7690" y="551"/>
                    <a:pt x="8207" y="534"/>
                  </a:cubicBezTo>
                  <a:lnTo>
                    <a:pt x="8207" y="534"/>
                  </a:lnTo>
                  <a:cubicBezTo>
                    <a:pt x="8207" y="935"/>
                    <a:pt x="8173" y="1502"/>
                    <a:pt x="8173" y="2302"/>
                  </a:cubicBezTo>
                  <a:lnTo>
                    <a:pt x="8173" y="2469"/>
                  </a:lnTo>
                  <a:lnTo>
                    <a:pt x="8340" y="2469"/>
                  </a:lnTo>
                  <a:cubicBezTo>
                    <a:pt x="8649" y="2477"/>
                    <a:pt x="8939" y="2481"/>
                    <a:pt x="9210" y="2481"/>
                  </a:cubicBezTo>
                  <a:cubicBezTo>
                    <a:pt x="10023" y="2481"/>
                    <a:pt x="10667" y="2444"/>
                    <a:pt x="11142" y="2369"/>
                  </a:cubicBezTo>
                  <a:lnTo>
                    <a:pt x="11242" y="2336"/>
                  </a:lnTo>
                  <a:lnTo>
                    <a:pt x="11242" y="434"/>
                  </a:lnTo>
                  <a:cubicBezTo>
                    <a:pt x="11709" y="468"/>
                    <a:pt x="12477" y="468"/>
                    <a:pt x="13511" y="468"/>
                  </a:cubicBezTo>
                  <a:cubicBezTo>
                    <a:pt x="13511" y="801"/>
                    <a:pt x="13511" y="1335"/>
                    <a:pt x="13544" y="2069"/>
                  </a:cubicBezTo>
                  <a:lnTo>
                    <a:pt x="13544" y="2202"/>
                  </a:lnTo>
                  <a:lnTo>
                    <a:pt x="13677" y="2202"/>
                  </a:lnTo>
                  <a:cubicBezTo>
                    <a:pt x="14370" y="2277"/>
                    <a:pt x="14937" y="2320"/>
                    <a:pt x="15402" y="2320"/>
                  </a:cubicBezTo>
                  <a:cubicBezTo>
                    <a:pt x="15764" y="2320"/>
                    <a:pt x="16064" y="2294"/>
                    <a:pt x="16313" y="2235"/>
                  </a:cubicBezTo>
                  <a:lnTo>
                    <a:pt x="16446" y="2235"/>
                  </a:lnTo>
                  <a:lnTo>
                    <a:pt x="16446" y="2102"/>
                  </a:lnTo>
                  <a:cubicBezTo>
                    <a:pt x="16513" y="1435"/>
                    <a:pt x="16546" y="834"/>
                    <a:pt x="16546" y="334"/>
                  </a:cubicBezTo>
                  <a:close/>
                  <a:moveTo>
                    <a:pt x="16246" y="1"/>
                  </a:moveTo>
                  <a:lnTo>
                    <a:pt x="16246" y="167"/>
                  </a:lnTo>
                  <a:cubicBezTo>
                    <a:pt x="16246" y="668"/>
                    <a:pt x="16213" y="1268"/>
                    <a:pt x="16146" y="1969"/>
                  </a:cubicBezTo>
                  <a:cubicBezTo>
                    <a:pt x="15939" y="1996"/>
                    <a:pt x="15686" y="2012"/>
                    <a:pt x="15387" y="2012"/>
                  </a:cubicBezTo>
                  <a:cubicBezTo>
                    <a:pt x="14964" y="2012"/>
                    <a:pt x="14450" y="1980"/>
                    <a:pt x="13844" y="1902"/>
                  </a:cubicBezTo>
                  <a:cubicBezTo>
                    <a:pt x="13811" y="1168"/>
                    <a:pt x="13811" y="634"/>
                    <a:pt x="13844" y="301"/>
                  </a:cubicBezTo>
                  <a:lnTo>
                    <a:pt x="13844" y="134"/>
                  </a:lnTo>
                  <a:lnTo>
                    <a:pt x="13677" y="134"/>
                  </a:lnTo>
                  <a:cubicBezTo>
                    <a:pt x="13044" y="151"/>
                    <a:pt x="12510" y="159"/>
                    <a:pt x="12080" y="159"/>
                  </a:cubicBezTo>
                  <a:cubicBezTo>
                    <a:pt x="11651" y="159"/>
                    <a:pt x="11326" y="151"/>
                    <a:pt x="11109" y="134"/>
                  </a:cubicBezTo>
                  <a:lnTo>
                    <a:pt x="10909" y="101"/>
                  </a:lnTo>
                  <a:lnTo>
                    <a:pt x="10942" y="2069"/>
                  </a:lnTo>
                  <a:cubicBezTo>
                    <a:pt x="10517" y="2144"/>
                    <a:pt x="9941" y="2181"/>
                    <a:pt x="9244" y="2181"/>
                  </a:cubicBezTo>
                  <a:cubicBezTo>
                    <a:pt x="9012" y="2181"/>
                    <a:pt x="8766" y="2177"/>
                    <a:pt x="8507" y="2169"/>
                  </a:cubicBezTo>
                  <a:cubicBezTo>
                    <a:pt x="8507" y="1301"/>
                    <a:pt x="8507" y="734"/>
                    <a:pt x="8540" y="401"/>
                  </a:cubicBezTo>
                  <a:lnTo>
                    <a:pt x="8540" y="234"/>
                  </a:lnTo>
                  <a:lnTo>
                    <a:pt x="8374" y="234"/>
                  </a:lnTo>
                  <a:cubicBezTo>
                    <a:pt x="7862" y="248"/>
                    <a:pt x="7414" y="256"/>
                    <a:pt x="7031" y="256"/>
                  </a:cubicBezTo>
                  <a:cubicBezTo>
                    <a:pt x="6490" y="256"/>
                    <a:pt x="6079" y="240"/>
                    <a:pt x="5805" y="201"/>
                  </a:cubicBezTo>
                  <a:lnTo>
                    <a:pt x="5638" y="201"/>
                  </a:lnTo>
                  <a:lnTo>
                    <a:pt x="5638" y="367"/>
                  </a:lnTo>
                  <a:cubicBezTo>
                    <a:pt x="5638" y="834"/>
                    <a:pt x="5638" y="1468"/>
                    <a:pt x="5638" y="2202"/>
                  </a:cubicBezTo>
                  <a:cubicBezTo>
                    <a:pt x="5355" y="2235"/>
                    <a:pt x="5013" y="2252"/>
                    <a:pt x="4617" y="2252"/>
                  </a:cubicBezTo>
                  <a:cubicBezTo>
                    <a:pt x="4221" y="2252"/>
                    <a:pt x="3770" y="2235"/>
                    <a:pt x="3270" y="2202"/>
                  </a:cubicBezTo>
                  <a:cubicBezTo>
                    <a:pt x="3237" y="1735"/>
                    <a:pt x="3237" y="1268"/>
                    <a:pt x="3237" y="768"/>
                  </a:cubicBezTo>
                  <a:lnTo>
                    <a:pt x="3237" y="367"/>
                  </a:lnTo>
                  <a:lnTo>
                    <a:pt x="3103" y="334"/>
                  </a:lnTo>
                  <a:cubicBezTo>
                    <a:pt x="3059" y="334"/>
                    <a:pt x="2925" y="319"/>
                    <a:pt x="2545" y="319"/>
                  </a:cubicBezTo>
                  <a:cubicBezTo>
                    <a:pt x="2354" y="319"/>
                    <a:pt x="2102" y="323"/>
                    <a:pt x="1769" y="334"/>
                  </a:cubicBezTo>
                  <a:cubicBezTo>
                    <a:pt x="902" y="334"/>
                    <a:pt x="368" y="367"/>
                    <a:pt x="168" y="367"/>
                  </a:cubicBezTo>
                  <a:lnTo>
                    <a:pt x="1" y="367"/>
                  </a:lnTo>
                  <a:lnTo>
                    <a:pt x="568" y="5671"/>
                  </a:lnTo>
                  <a:lnTo>
                    <a:pt x="701" y="5638"/>
                  </a:lnTo>
                  <a:cubicBezTo>
                    <a:pt x="3720" y="5321"/>
                    <a:pt x="6697" y="5163"/>
                    <a:pt x="9625" y="5163"/>
                  </a:cubicBezTo>
                  <a:cubicBezTo>
                    <a:pt x="12552" y="5163"/>
                    <a:pt x="15429" y="5321"/>
                    <a:pt x="18247" y="5638"/>
                  </a:cubicBezTo>
                  <a:lnTo>
                    <a:pt x="18414" y="5671"/>
                  </a:lnTo>
                  <a:lnTo>
                    <a:pt x="18981" y="67"/>
                  </a:lnTo>
                  <a:lnTo>
                    <a:pt x="18814" y="67"/>
                  </a:lnTo>
                  <a:cubicBezTo>
                    <a:pt x="17714" y="67"/>
                    <a:pt x="16913" y="67"/>
                    <a:pt x="16413" y="34"/>
                  </a:cubicBezTo>
                  <a:lnTo>
                    <a:pt x="162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8481010" y="1878475"/>
              <a:ext cx="615068" cy="1269294"/>
            </a:xfrm>
            <a:custGeom>
              <a:avLst/>
              <a:gdLst/>
              <a:ahLst/>
              <a:cxnLst/>
              <a:rect l="l" t="t" r="r" b="b"/>
              <a:pathLst>
                <a:path w="15346" h="31669" extrusionOk="0">
                  <a:moveTo>
                    <a:pt x="6861" y="320"/>
                  </a:moveTo>
                  <a:cubicBezTo>
                    <a:pt x="9708" y="320"/>
                    <a:pt x="12442" y="516"/>
                    <a:pt x="15045" y="746"/>
                  </a:cubicBezTo>
                  <a:lnTo>
                    <a:pt x="14545" y="28699"/>
                  </a:lnTo>
                  <a:cubicBezTo>
                    <a:pt x="14212" y="28738"/>
                    <a:pt x="13835" y="28754"/>
                    <a:pt x="13404" y="28754"/>
                  </a:cubicBezTo>
                  <a:cubicBezTo>
                    <a:pt x="13100" y="28754"/>
                    <a:pt x="12769" y="28746"/>
                    <a:pt x="12410" y="28733"/>
                  </a:cubicBezTo>
                  <a:cubicBezTo>
                    <a:pt x="12376" y="27932"/>
                    <a:pt x="12376" y="27232"/>
                    <a:pt x="12410" y="26664"/>
                  </a:cubicBezTo>
                  <a:lnTo>
                    <a:pt x="12410" y="26498"/>
                  </a:lnTo>
                  <a:lnTo>
                    <a:pt x="12243" y="26498"/>
                  </a:lnTo>
                  <a:cubicBezTo>
                    <a:pt x="11676" y="26514"/>
                    <a:pt x="11167" y="26523"/>
                    <a:pt x="10713" y="26523"/>
                  </a:cubicBezTo>
                  <a:cubicBezTo>
                    <a:pt x="10258" y="26523"/>
                    <a:pt x="9858" y="26514"/>
                    <a:pt x="9508" y="26498"/>
                  </a:cubicBezTo>
                  <a:lnTo>
                    <a:pt x="9374" y="26464"/>
                  </a:lnTo>
                  <a:lnTo>
                    <a:pt x="9374" y="26631"/>
                  </a:lnTo>
                  <a:cubicBezTo>
                    <a:pt x="9374" y="26898"/>
                    <a:pt x="9374" y="27532"/>
                    <a:pt x="9374" y="28699"/>
                  </a:cubicBezTo>
                  <a:cubicBezTo>
                    <a:pt x="9007" y="28699"/>
                    <a:pt x="8274" y="28699"/>
                    <a:pt x="7640" y="28666"/>
                  </a:cubicBezTo>
                  <a:lnTo>
                    <a:pt x="6839" y="28666"/>
                  </a:lnTo>
                  <a:cubicBezTo>
                    <a:pt x="6806" y="27799"/>
                    <a:pt x="6806" y="27165"/>
                    <a:pt x="6806" y="26798"/>
                  </a:cubicBezTo>
                  <a:lnTo>
                    <a:pt x="6839" y="26631"/>
                  </a:lnTo>
                  <a:lnTo>
                    <a:pt x="6672" y="26631"/>
                  </a:lnTo>
                  <a:cubicBezTo>
                    <a:pt x="5772" y="26664"/>
                    <a:pt x="5138" y="26664"/>
                    <a:pt x="4738" y="26664"/>
                  </a:cubicBezTo>
                  <a:lnTo>
                    <a:pt x="4538" y="26631"/>
                  </a:lnTo>
                  <a:lnTo>
                    <a:pt x="4571" y="26831"/>
                  </a:lnTo>
                  <a:cubicBezTo>
                    <a:pt x="4638" y="27098"/>
                    <a:pt x="4804" y="28332"/>
                    <a:pt x="5105" y="31034"/>
                  </a:cubicBezTo>
                  <a:lnTo>
                    <a:pt x="4437" y="31068"/>
                  </a:lnTo>
                  <a:cubicBezTo>
                    <a:pt x="3103" y="31168"/>
                    <a:pt x="1902" y="31234"/>
                    <a:pt x="735" y="31334"/>
                  </a:cubicBezTo>
                  <a:lnTo>
                    <a:pt x="535" y="15356"/>
                  </a:lnTo>
                  <a:lnTo>
                    <a:pt x="535" y="15356"/>
                  </a:lnTo>
                  <a:cubicBezTo>
                    <a:pt x="696" y="15362"/>
                    <a:pt x="854" y="15365"/>
                    <a:pt x="1010" y="15365"/>
                  </a:cubicBezTo>
                  <a:cubicBezTo>
                    <a:pt x="1787" y="15365"/>
                    <a:pt x="2492" y="15295"/>
                    <a:pt x="3103" y="15156"/>
                  </a:cubicBezTo>
                  <a:lnTo>
                    <a:pt x="3837" y="14989"/>
                  </a:lnTo>
                  <a:lnTo>
                    <a:pt x="3103" y="14856"/>
                  </a:lnTo>
                  <a:cubicBezTo>
                    <a:pt x="2670" y="14756"/>
                    <a:pt x="1902" y="14656"/>
                    <a:pt x="868" y="14522"/>
                  </a:cubicBezTo>
                  <a:cubicBezTo>
                    <a:pt x="768" y="14489"/>
                    <a:pt x="635" y="14489"/>
                    <a:pt x="501" y="14456"/>
                  </a:cubicBezTo>
                  <a:lnTo>
                    <a:pt x="501" y="13722"/>
                  </a:lnTo>
                  <a:cubicBezTo>
                    <a:pt x="1002" y="13622"/>
                    <a:pt x="1402" y="13455"/>
                    <a:pt x="1769" y="13288"/>
                  </a:cubicBezTo>
                  <a:cubicBezTo>
                    <a:pt x="2203" y="13088"/>
                    <a:pt x="2636" y="12821"/>
                    <a:pt x="3137" y="12454"/>
                  </a:cubicBezTo>
                  <a:lnTo>
                    <a:pt x="3770" y="11921"/>
                  </a:lnTo>
                  <a:lnTo>
                    <a:pt x="3003" y="12154"/>
                  </a:lnTo>
                  <a:cubicBezTo>
                    <a:pt x="2136" y="12421"/>
                    <a:pt x="1302" y="12554"/>
                    <a:pt x="501" y="12588"/>
                  </a:cubicBezTo>
                  <a:lnTo>
                    <a:pt x="335" y="713"/>
                  </a:lnTo>
                  <a:cubicBezTo>
                    <a:pt x="2567" y="428"/>
                    <a:pt x="4745" y="320"/>
                    <a:pt x="6861" y="320"/>
                  </a:cubicBezTo>
                  <a:close/>
                  <a:moveTo>
                    <a:pt x="6989" y="1"/>
                  </a:moveTo>
                  <a:cubicBezTo>
                    <a:pt x="4775" y="1"/>
                    <a:pt x="2490" y="124"/>
                    <a:pt x="134" y="446"/>
                  </a:cubicBezTo>
                  <a:lnTo>
                    <a:pt x="1" y="446"/>
                  </a:lnTo>
                  <a:lnTo>
                    <a:pt x="168" y="12921"/>
                  </a:lnTo>
                  <a:lnTo>
                    <a:pt x="335" y="12921"/>
                  </a:lnTo>
                  <a:cubicBezTo>
                    <a:pt x="968" y="12888"/>
                    <a:pt x="1602" y="12821"/>
                    <a:pt x="2236" y="12688"/>
                  </a:cubicBezTo>
                  <a:lnTo>
                    <a:pt x="2236" y="12688"/>
                  </a:lnTo>
                  <a:cubicBezTo>
                    <a:pt x="2036" y="12821"/>
                    <a:pt x="1836" y="12921"/>
                    <a:pt x="1635" y="13021"/>
                  </a:cubicBezTo>
                  <a:cubicBezTo>
                    <a:pt x="1269" y="13188"/>
                    <a:pt x="835" y="13322"/>
                    <a:pt x="301" y="13455"/>
                  </a:cubicBezTo>
                  <a:lnTo>
                    <a:pt x="201" y="13488"/>
                  </a:lnTo>
                  <a:lnTo>
                    <a:pt x="201" y="14723"/>
                  </a:lnTo>
                  <a:lnTo>
                    <a:pt x="435" y="14756"/>
                  </a:lnTo>
                  <a:cubicBezTo>
                    <a:pt x="568" y="14789"/>
                    <a:pt x="701" y="14789"/>
                    <a:pt x="835" y="14823"/>
                  </a:cubicBezTo>
                  <a:cubicBezTo>
                    <a:pt x="1302" y="14889"/>
                    <a:pt x="1736" y="14956"/>
                    <a:pt x="2069" y="14989"/>
                  </a:cubicBezTo>
                  <a:cubicBezTo>
                    <a:pt x="1569" y="15056"/>
                    <a:pt x="1002" y="15056"/>
                    <a:pt x="368" y="15056"/>
                  </a:cubicBezTo>
                  <a:lnTo>
                    <a:pt x="201" y="15023"/>
                  </a:lnTo>
                  <a:lnTo>
                    <a:pt x="435" y="31668"/>
                  </a:lnTo>
                  <a:lnTo>
                    <a:pt x="601" y="31635"/>
                  </a:lnTo>
                  <a:cubicBezTo>
                    <a:pt x="1802" y="31568"/>
                    <a:pt x="3070" y="31468"/>
                    <a:pt x="4471" y="31401"/>
                  </a:cubicBezTo>
                  <a:lnTo>
                    <a:pt x="5438" y="31334"/>
                  </a:lnTo>
                  <a:lnTo>
                    <a:pt x="5438" y="31168"/>
                  </a:lnTo>
                  <a:cubicBezTo>
                    <a:pt x="5105" y="28432"/>
                    <a:pt x="4971" y="27398"/>
                    <a:pt x="4904" y="26965"/>
                  </a:cubicBezTo>
                  <a:cubicBezTo>
                    <a:pt x="5305" y="26965"/>
                    <a:pt x="5805" y="26965"/>
                    <a:pt x="6506" y="26931"/>
                  </a:cubicBezTo>
                  <a:lnTo>
                    <a:pt x="6506" y="26931"/>
                  </a:lnTo>
                  <a:cubicBezTo>
                    <a:pt x="6472" y="27365"/>
                    <a:pt x="6506" y="27965"/>
                    <a:pt x="6539" y="28833"/>
                  </a:cubicBezTo>
                  <a:lnTo>
                    <a:pt x="6539" y="28966"/>
                  </a:lnTo>
                  <a:lnTo>
                    <a:pt x="6672" y="28966"/>
                  </a:lnTo>
                  <a:cubicBezTo>
                    <a:pt x="6839" y="28966"/>
                    <a:pt x="7206" y="28999"/>
                    <a:pt x="7640" y="28999"/>
                  </a:cubicBezTo>
                  <a:cubicBezTo>
                    <a:pt x="8129" y="28999"/>
                    <a:pt x="8692" y="29014"/>
                    <a:pt x="9093" y="29014"/>
                  </a:cubicBezTo>
                  <a:cubicBezTo>
                    <a:pt x="9293" y="29014"/>
                    <a:pt x="9452" y="29011"/>
                    <a:pt x="9541" y="28999"/>
                  </a:cubicBezTo>
                  <a:lnTo>
                    <a:pt x="9708" y="28999"/>
                  </a:lnTo>
                  <a:lnTo>
                    <a:pt x="9675" y="28866"/>
                  </a:lnTo>
                  <a:cubicBezTo>
                    <a:pt x="9675" y="27799"/>
                    <a:pt x="9675" y="27131"/>
                    <a:pt x="9675" y="26798"/>
                  </a:cubicBezTo>
                  <a:cubicBezTo>
                    <a:pt x="10308" y="26831"/>
                    <a:pt x="11109" y="26831"/>
                    <a:pt x="12076" y="26831"/>
                  </a:cubicBezTo>
                  <a:cubicBezTo>
                    <a:pt x="12043" y="27398"/>
                    <a:pt x="12043" y="28099"/>
                    <a:pt x="12110" y="28899"/>
                  </a:cubicBezTo>
                  <a:lnTo>
                    <a:pt x="12110" y="29066"/>
                  </a:lnTo>
                  <a:lnTo>
                    <a:pt x="12243" y="29066"/>
                  </a:lnTo>
                  <a:cubicBezTo>
                    <a:pt x="12520" y="29075"/>
                    <a:pt x="12780" y="29079"/>
                    <a:pt x="13025" y="29079"/>
                  </a:cubicBezTo>
                  <a:cubicBezTo>
                    <a:pt x="13694" y="29079"/>
                    <a:pt x="14248" y="29048"/>
                    <a:pt x="14711" y="28999"/>
                  </a:cubicBezTo>
                  <a:lnTo>
                    <a:pt x="14845" y="28999"/>
                  </a:lnTo>
                  <a:lnTo>
                    <a:pt x="15345" y="612"/>
                  </a:lnTo>
                  <a:lnTo>
                    <a:pt x="15178" y="446"/>
                  </a:lnTo>
                  <a:lnTo>
                    <a:pt x="15145" y="446"/>
                  </a:lnTo>
                  <a:cubicBezTo>
                    <a:pt x="12542" y="202"/>
                    <a:pt x="9824" y="1"/>
                    <a:pt x="69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8428906" y="1839077"/>
              <a:ext cx="715308" cy="71984"/>
            </a:xfrm>
            <a:custGeom>
              <a:avLst/>
              <a:gdLst/>
              <a:ahLst/>
              <a:cxnLst/>
              <a:rect l="l" t="t" r="r" b="b"/>
              <a:pathLst>
                <a:path w="17847" h="1796" extrusionOk="0">
                  <a:moveTo>
                    <a:pt x="9141" y="319"/>
                  </a:moveTo>
                  <a:cubicBezTo>
                    <a:pt x="11912" y="319"/>
                    <a:pt x="14813" y="445"/>
                    <a:pt x="17312" y="762"/>
                  </a:cubicBezTo>
                  <a:lnTo>
                    <a:pt x="16445" y="1495"/>
                  </a:lnTo>
                  <a:cubicBezTo>
                    <a:pt x="13376" y="1128"/>
                    <a:pt x="10674" y="962"/>
                    <a:pt x="8173" y="962"/>
                  </a:cubicBezTo>
                  <a:cubicBezTo>
                    <a:pt x="5804" y="962"/>
                    <a:pt x="3636" y="1128"/>
                    <a:pt x="1501" y="1395"/>
                  </a:cubicBezTo>
                  <a:lnTo>
                    <a:pt x="567" y="762"/>
                  </a:lnTo>
                  <a:cubicBezTo>
                    <a:pt x="2598" y="505"/>
                    <a:pt x="5774" y="319"/>
                    <a:pt x="9141" y="319"/>
                  </a:cubicBezTo>
                  <a:close/>
                  <a:moveTo>
                    <a:pt x="9188" y="0"/>
                  </a:moveTo>
                  <a:cubicBezTo>
                    <a:pt x="5557" y="0"/>
                    <a:pt x="2139" y="217"/>
                    <a:pt x="100" y="495"/>
                  </a:cubicBezTo>
                  <a:lnTo>
                    <a:pt x="0" y="828"/>
                  </a:lnTo>
                  <a:lnTo>
                    <a:pt x="1434" y="1729"/>
                  </a:lnTo>
                  <a:lnTo>
                    <a:pt x="1501" y="1729"/>
                  </a:lnTo>
                  <a:cubicBezTo>
                    <a:pt x="3661" y="1437"/>
                    <a:pt x="5860" y="1287"/>
                    <a:pt x="8234" y="1287"/>
                  </a:cubicBezTo>
                  <a:cubicBezTo>
                    <a:pt x="10736" y="1287"/>
                    <a:pt x="13432" y="1453"/>
                    <a:pt x="16478" y="1796"/>
                  </a:cubicBezTo>
                  <a:lnTo>
                    <a:pt x="16545" y="1796"/>
                  </a:lnTo>
                  <a:lnTo>
                    <a:pt x="17846" y="828"/>
                  </a:lnTo>
                  <a:lnTo>
                    <a:pt x="17713" y="495"/>
                  </a:lnTo>
                  <a:cubicBezTo>
                    <a:pt x="15133" y="139"/>
                    <a:pt x="12092" y="0"/>
                    <a:pt x="91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8784535" y="528621"/>
              <a:ext cx="17395" cy="387734"/>
            </a:xfrm>
            <a:custGeom>
              <a:avLst/>
              <a:gdLst/>
              <a:ahLst/>
              <a:cxnLst/>
              <a:rect l="l" t="t" r="r" b="b"/>
              <a:pathLst>
                <a:path w="434" h="9674" extrusionOk="0">
                  <a:moveTo>
                    <a:pt x="0" y="0"/>
                  </a:moveTo>
                  <a:lnTo>
                    <a:pt x="100" y="9674"/>
                  </a:lnTo>
                  <a:lnTo>
                    <a:pt x="434" y="9640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7829950" y="2316109"/>
              <a:ext cx="17395" cy="336953"/>
            </a:xfrm>
            <a:custGeom>
              <a:avLst/>
              <a:gdLst/>
              <a:ahLst/>
              <a:cxnLst/>
              <a:rect l="l" t="t" r="r" b="b"/>
              <a:pathLst>
                <a:path w="434" h="8407" extrusionOk="0">
                  <a:moveTo>
                    <a:pt x="0" y="1"/>
                  </a:moveTo>
                  <a:lnTo>
                    <a:pt x="133" y="8407"/>
                  </a:lnTo>
                  <a:lnTo>
                    <a:pt x="434" y="8373"/>
                  </a:lnTo>
                  <a:lnTo>
                    <a:pt x="30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" name="Google Shape;175;p2"/>
          <p:cNvSpPr txBox="1">
            <a:spLocks noGrp="1"/>
          </p:cNvSpPr>
          <p:nvPr>
            <p:ph type="title" idx="2"/>
          </p:nvPr>
        </p:nvSpPr>
        <p:spPr>
          <a:xfrm>
            <a:off x="2619650" y="2577325"/>
            <a:ext cx="38049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"/>
          <p:cNvSpPr/>
          <p:nvPr/>
        </p:nvSpPr>
        <p:spPr>
          <a:xfrm rot="5400000">
            <a:off x="2585232" y="3673150"/>
            <a:ext cx="1477315" cy="2873820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"/>
          <p:cNvSpPr/>
          <p:nvPr/>
        </p:nvSpPr>
        <p:spPr>
          <a:xfrm rot="-5400000">
            <a:off x="5869150" y="-1527255"/>
            <a:ext cx="1712690" cy="3331694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"/>
          <p:cNvSpPr txBox="1">
            <a:spLocks noGrp="1"/>
          </p:cNvSpPr>
          <p:nvPr>
            <p:ph type="title"/>
          </p:nvPr>
        </p:nvSpPr>
        <p:spPr>
          <a:xfrm>
            <a:off x="442250" y="2244500"/>
            <a:ext cx="3654000" cy="8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80" name="Google Shape;180;p3"/>
          <p:cNvSpPr txBox="1">
            <a:spLocks noGrp="1"/>
          </p:cNvSpPr>
          <p:nvPr>
            <p:ph type="subTitle" idx="1"/>
          </p:nvPr>
        </p:nvSpPr>
        <p:spPr>
          <a:xfrm>
            <a:off x="780650" y="3104625"/>
            <a:ext cx="3315600" cy="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Regular"/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Regular"/>
              <a:buNone/>
              <a:defRPr sz="21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Regular"/>
              <a:buNone/>
              <a:defRPr sz="21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Regular"/>
              <a:buNone/>
              <a:defRPr sz="21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Regular"/>
              <a:buNone/>
              <a:defRPr sz="21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Regular"/>
              <a:buNone/>
              <a:defRPr sz="21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Regular"/>
              <a:buNone/>
              <a:defRPr sz="21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Regular"/>
              <a:buNone/>
              <a:defRPr sz="21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Regular"/>
              <a:buNone/>
              <a:defRPr sz="21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181" name="Google Shape;181;p3"/>
          <p:cNvSpPr txBox="1">
            <a:spLocks noGrp="1"/>
          </p:cNvSpPr>
          <p:nvPr>
            <p:ph type="title" idx="2" hasCustomPrompt="1"/>
          </p:nvPr>
        </p:nvSpPr>
        <p:spPr>
          <a:xfrm>
            <a:off x="1967150" y="306900"/>
            <a:ext cx="2129100" cy="20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5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2" name="Google Shape;182;p3"/>
          <p:cNvSpPr/>
          <p:nvPr/>
        </p:nvSpPr>
        <p:spPr>
          <a:xfrm rot="5400000">
            <a:off x="8432850" y="3347220"/>
            <a:ext cx="1712690" cy="3331694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3"/>
          <p:cNvSpPr/>
          <p:nvPr/>
        </p:nvSpPr>
        <p:spPr>
          <a:xfrm rot="-5400000">
            <a:off x="436413" y="-1026480"/>
            <a:ext cx="1712690" cy="3331694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4" name="Google Shape;18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0"/>
            <a:ext cx="9144003" cy="5143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>
            <a:spLocks noGrp="1"/>
          </p:cNvSpPr>
          <p:nvPr>
            <p:ph type="body" idx="1"/>
          </p:nvPr>
        </p:nvSpPr>
        <p:spPr>
          <a:xfrm>
            <a:off x="753825" y="1084825"/>
            <a:ext cx="7590300" cy="3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ts Mill Goudy"/>
              <a:buAutoNum type="arabicPeriod"/>
              <a:defRPr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AutoNum type="alphaLcPeriod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AutoNum type="romanLcPeriod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AutoNum type="arabicPeriod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AutoNum type="alphaLcPeriod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AutoNum type="romanLcPeriod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AutoNum type="arabicPeriod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AutoNum type="alphaLcPeriod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AutoNum type="romanLcPeriod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87" name="Google Shape;187;p4"/>
          <p:cNvSpPr txBox="1">
            <a:spLocks noGrp="1"/>
          </p:cNvSpPr>
          <p:nvPr>
            <p:ph type="title"/>
          </p:nvPr>
        </p:nvSpPr>
        <p:spPr>
          <a:xfrm>
            <a:off x="753825" y="4201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"/>
          <p:cNvSpPr/>
          <p:nvPr/>
        </p:nvSpPr>
        <p:spPr>
          <a:xfrm rot="10800000">
            <a:off x="-343875" y="2338339"/>
            <a:ext cx="1230350" cy="2393398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4"/>
          <p:cNvSpPr/>
          <p:nvPr/>
        </p:nvSpPr>
        <p:spPr>
          <a:xfrm rot="-5400000">
            <a:off x="6586264" y="-1025184"/>
            <a:ext cx="1432796" cy="2787216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0" name="Google Shape;19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5"/>
          <p:cNvGrpSpPr/>
          <p:nvPr/>
        </p:nvGrpSpPr>
        <p:grpSpPr>
          <a:xfrm>
            <a:off x="226507" y="4214422"/>
            <a:ext cx="8691015" cy="1544330"/>
            <a:chOff x="226507" y="3909622"/>
            <a:chExt cx="8691015" cy="1544330"/>
          </a:xfrm>
        </p:grpSpPr>
        <p:sp>
          <p:nvSpPr>
            <p:cNvPr id="193" name="Google Shape;193;p5"/>
            <p:cNvSpPr/>
            <p:nvPr/>
          </p:nvSpPr>
          <p:spPr>
            <a:xfrm>
              <a:off x="8862182" y="4134974"/>
              <a:ext cx="55340" cy="108868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594453" y="3910420"/>
              <a:ext cx="1684872" cy="29447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4644545" y="5453010"/>
              <a:ext cx="6963" cy="943"/>
            </a:xfrm>
            <a:custGeom>
              <a:avLst/>
              <a:gdLst/>
              <a:ahLst/>
              <a:cxnLst/>
              <a:rect l="l" t="t" r="r" b="b"/>
              <a:pathLst>
                <a:path w="96" h="13" extrusionOk="0">
                  <a:moveTo>
                    <a:pt x="0" y="12"/>
                  </a:move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1179918" y="4363807"/>
              <a:ext cx="145133" cy="132222"/>
            </a:xfrm>
            <a:custGeom>
              <a:avLst/>
              <a:gdLst/>
              <a:ahLst/>
              <a:cxnLst/>
              <a:rect l="l" t="t" r="r" b="b"/>
              <a:pathLst>
                <a:path w="2001" h="1823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48" y="1310"/>
                  </a:lnTo>
                  <a:lnTo>
                    <a:pt x="191" y="1596"/>
                  </a:lnTo>
                  <a:lnTo>
                    <a:pt x="417" y="1810"/>
                  </a:lnTo>
                  <a:lnTo>
                    <a:pt x="441" y="1822"/>
                  </a:lnTo>
                  <a:lnTo>
                    <a:pt x="441" y="1727"/>
                  </a:lnTo>
                  <a:lnTo>
                    <a:pt x="262" y="1548"/>
                  </a:lnTo>
                  <a:lnTo>
                    <a:pt x="131" y="1287"/>
                  </a:lnTo>
                  <a:lnTo>
                    <a:pt x="84" y="1001"/>
                  </a:lnTo>
                  <a:lnTo>
                    <a:pt x="131" y="715"/>
                  </a:lnTo>
                  <a:lnTo>
                    <a:pt x="262" y="465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84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51" y="465"/>
                  </a:lnTo>
                  <a:lnTo>
                    <a:pt x="1882" y="715"/>
                  </a:lnTo>
                  <a:lnTo>
                    <a:pt x="1929" y="1001"/>
                  </a:lnTo>
                  <a:lnTo>
                    <a:pt x="1882" y="1287"/>
                  </a:lnTo>
                  <a:lnTo>
                    <a:pt x="1751" y="1548"/>
                  </a:lnTo>
                  <a:lnTo>
                    <a:pt x="1596" y="1703"/>
                  </a:lnTo>
                  <a:lnTo>
                    <a:pt x="1596" y="1810"/>
                  </a:lnTo>
                  <a:lnTo>
                    <a:pt x="1810" y="1596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6294827" y="4970015"/>
              <a:ext cx="177916" cy="291135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7437324" y="3910420"/>
              <a:ext cx="457737" cy="736687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7391557" y="3911290"/>
              <a:ext cx="443086" cy="766932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5423448" y="4539983"/>
              <a:ext cx="640875" cy="276412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4920885" y="4531352"/>
              <a:ext cx="419731" cy="51859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4453718" y="4579730"/>
              <a:ext cx="467238" cy="140781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3953694" y="4716159"/>
              <a:ext cx="397319" cy="207291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3836267" y="4749813"/>
              <a:ext cx="542379" cy="353294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5821567" y="4628905"/>
              <a:ext cx="273801" cy="156375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5427800" y="4495957"/>
              <a:ext cx="351553" cy="116628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3802541" y="4947603"/>
              <a:ext cx="114960" cy="120110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4426882" y="4539113"/>
              <a:ext cx="453458" cy="143464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4930387" y="4487326"/>
              <a:ext cx="413711" cy="50989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3831916" y="5104776"/>
              <a:ext cx="2684" cy="1813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3631587" y="5088384"/>
              <a:ext cx="210772" cy="146873"/>
            </a:xfrm>
            <a:custGeom>
              <a:avLst/>
              <a:gdLst/>
              <a:ahLst/>
              <a:cxnLst/>
              <a:rect l="l" t="t" r="r" b="b"/>
              <a:pathLst>
                <a:path w="2906" h="2025" extrusionOk="0">
                  <a:moveTo>
                    <a:pt x="2905" y="0"/>
                  </a:moveTo>
                  <a:lnTo>
                    <a:pt x="2763" y="143"/>
                  </a:lnTo>
                  <a:lnTo>
                    <a:pt x="2739" y="167"/>
                  </a:lnTo>
                  <a:lnTo>
                    <a:pt x="2715" y="179"/>
                  </a:lnTo>
                  <a:lnTo>
                    <a:pt x="0" y="1953"/>
                  </a:lnTo>
                  <a:lnTo>
                    <a:pt x="36" y="2024"/>
                  </a:lnTo>
                  <a:lnTo>
                    <a:pt x="2763" y="262"/>
                  </a:lnTo>
                  <a:lnTo>
                    <a:pt x="2786" y="238"/>
                  </a:lnTo>
                  <a:cubicBezTo>
                    <a:pt x="2798" y="226"/>
                    <a:pt x="2798" y="214"/>
                    <a:pt x="2810" y="214"/>
                  </a:cubicBezTo>
                  <a:cubicBezTo>
                    <a:pt x="2870" y="155"/>
                    <a:pt x="2905" y="83"/>
                    <a:pt x="290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2654894" y="4472602"/>
              <a:ext cx="1266882" cy="479351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2611739" y="4429447"/>
              <a:ext cx="1346302" cy="521636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3951083" y="4959643"/>
              <a:ext cx="17335" cy="1218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3608232" y="5062419"/>
              <a:ext cx="206493" cy="136501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5816417" y="3910420"/>
              <a:ext cx="324717" cy="723777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5777541" y="3910420"/>
              <a:ext cx="318697" cy="704774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5770650" y="4651389"/>
              <a:ext cx="27706" cy="14433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4194640" y="3910420"/>
              <a:ext cx="692589" cy="634783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4261948" y="3910420"/>
              <a:ext cx="671120" cy="627892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4904494" y="4575378"/>
              <a:ext cx="30245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6467521" y="4905681"/>
              <a:ext cx="740169" cy="360619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6439017" y="5287843"/>
              <a:ext cx="16464" cy="25966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6490804" y="4956234"/>
              <a:ext cx="688382" cy="347201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8826787" y="4065055"/>
              <a:ext cx="90735" cy="95014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8858700" y="4127213"/>
              <a:ext cx="58822" cy="63101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3513290" y="3910420"/>
              <a:ext cx="59620" cy="88196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3439889" y="3910420"/>
              <a:ext cx="40617" cy="55340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7999506" y="3948426"/>
              <a:ext cx="493131" cy="494945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7116885" y="5097016"/>
              <a:ext cx="255741" cy="272060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7722296" y="4465712"/>
              <a:ext cx="253057" cy="26429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7205009" y="4674672"/>
              <a:ext cx="461218" cy="487184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7687699" y="3910420"/>
              <a:ext cx="736687" cy="740169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7426082" y="4788689"/>
              <a:ext cx="239276" cy="251389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5094450" y="3910420"/>
              <a:ext cx="128741" cy="99439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4972672" y="3911290"/>
              <a:ext cx="369685" cy="505244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5287889" y="4117712"/>
              <a:ext cx="100236" cy="214254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2407928" y="5028765"/>
              <a:ext cx="215922" cy="7833"/>
            </a:xfrm>
            <a:custGeom>
              <a:avLst/>
              <a:gdLst/>
              <a:ahLst/>
              <a:cxnLst/>
              <a:rect l="l" t="t" r="r" b="b"/>
              <a:pathLst>
                <a:path w="2977" h="108" extrusionOk="0">
                  <a:moveTo>
                    <a:pt x="2905" y="0"/>
                  </a:moveTo>
                  <a:lnTo>
                    <a:pt x="0" y="24"/>
                  </a:lnTo>
                  <a:lnTo>
                    <a:pt x="0" y="108"/>
                  </a:lnTo>
                  <a:lnTo>
                    <a:pt x="72" y="108"/>
                  </a:lnTo>
                  <a:lnTo>
                    <a:pt x="726" y="96"/>
                  </a:lnTo>
                  <a:lnTo>
                    <a:pt x="2727" y="84"/>
                  </a:lnTo>
                  <a:lnTo>
                    <a:pt x="2917" y="84"/>
                  </a:lnTo>
                  <a:lnTo>
                    <a:pt x="2977" y="72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2661784" y="5023615"/>
              <a:ext cx="881747" cy="218533"/>
            </a:xfrm>
            <a:custGeom>
              <a:avLst/>
              <a:gdLst/>
              <a:ahLst/>
              <a:cxnLst/>
              <a:rect l="l" t="t" r="r" b="b"/>
              <a:pathLst>
                <a:path w="12157" h="3013" extrusionOk="0">
                  <a:moveTo>
                    <a:pt x="8823" y="0"/>
                  </a:moveTo>
                  <a:lnTo>
                    <a:pt x="1" y="60"/>
                  </a:lnTo>
                  <a:lnTo>
                    <a:pt x="1" y="143"/>
                  </a:lnTo>
                  <a:lnTo>
                    <a:pt x="72" y="143"/>
                  </a:lnTo>
                  <a:lnTo>
                    <a:pt x="8811" y="71"/>
                  </a:lnTo>
                  <a:lnTo>
                    <a:pt x="10014" y="560"/>
                  </a:lnTo>
                  <a:lnTo>
                    <a:pt x="10704" y="964"/>
                  </a:lnTo>
                  <a:lnTo>
                    <a:pt x="11276" y="1869"/>
                  </a:lnTo>
                  <a:lnTo>
                    <a:pt x="11300" y="1905"/>
                  </a:lnTo>
                  <a:lnTo>
                    <a:pt x="12050" y="2941"/>
                  </a:lnTo>
                  <a:lnTo>
                    <a:pt x="12085" y="3012"/>
                  </a:lnTo>
                  <a:lnTo>
                    <a:pt x="12157" y="2977"/>
                  </a:lnTo>
                  <a:lnTo>
                    <a:pt x="11359" y="1857"/>
                  </a:lnTo>
                  <a:lnTo>
                    <a:pt x="11347" y="1834"/>
                  </a:lnTo>
                  <a:lnTo>
                    <a:pt x="10764" y="905"/>
                  </a:lnTo>
                  <a:lnTo>
                    <a:pt x="10049" y="488"/>
                  </a:lnTo>
                  <a:lnTo>
                    <a:pt x="882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2407058" y="4950214"/>
              <a:ext cx="215051" cy="7833"/>
            </a:xfrm>
            <a:custGeom>
              <a:avLst/>
              <a:gdLst/>
              <a:ahLst/>
              <a:cxnLst/>
              <a:rect l="l" t="t" r="r" b="b"/>
              <a:pathLst>
                <a:path w="2965" h="108" extrusionOk="0">
                  <a:moveTo>
                    <a:pt x="2965" y="0"/>
                  </a:moveTo>
                  <a:lnTo>
                    <a:pt x="2905" y="12"/>
                  </a:lnTo>
                  <a:lnTo>
                    <a:pt x="2893" y="12"/>
                  </a:lnTo>
                  <a:lnTo>
                    <a:pt x="727" y="24"/>
                  </a:lnTo>
                  <a:lnTo>
                    <a:pt x="0" y="36"/>
                  </a:lnTo>
                  <a:lnTo>
                    <a:pt x="0" y="107"/>
                  </a:lnTo>
                  <a:lnTo>
                    <a:pt x="2905" y="83"/>
                  </a:lnTo>
                  <a:lnTo>
                    <a:pt x="2965" y="83"/>
                  </a:lnTo>
                  <a:lnTo>
                    <a:pt x="296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2660044" y="4944992"/>
              <a:ext cx="951739" cy="256539"/>
            </a:xfrm>
            <a:custGeom>
              <a:avLst/>
              <a:gdLst/>
              <a:ahLst/>
              <a:cxnLst/>
              <a:rect l="l" t="t" r="r" b="b"/>
              <a:pathLst>
                <a:path w="13122" h="3537" extrusionOk="0">
                  <a:moveTo>
                    <a:pt x="8942" y="1"/>
                  </a:moveTo>
                  <a:lnTo>
                    <a:pt x="72" y="72"/>
                  </a:lnTo>
                  <a:lnTo>
                    <a:pt x="1" y="72"/>
                  </a:lnTo>
                  <a:lnTo>
                    <a:pt x="1" y="143"/>
                  </a:lnTo>
                  <a:lnTo>
                    <a:pt x="8942" y="84"/>
                  </a:lnTo>
                  <a:cubicBezTo>
                    <a:pt x="9002" y="84"/>
                    <a:pt x="9073" y="96"/>
                    <a:pt x="9133" y="120"/>
                  </a:cubicBezTo>
                  <a:lnTo>
                    <a:pt x="10490" y="667"/>
                  </a:lnTo>
                  <a:cubicBezTo>
                    <a:pt x="10502" y="667"/>
                    <a:pt x="10526" y="679"/>
                    <a:pt x="10550" y="691"/>
                  </a:cubicBezTo>
                  <a:lnTo>
                    <a:pt x="11395" y="1191"/>
                  </a:lnTo>
                  <a:cubicBezTo>
                    <a:pt x="11467" y="1227"/>
                    <a:pt x="11526" y="1286"/>
                    <a:pt x="11574" y="1358"/>
                  </a:cubicBezTo>
                  <a:lnTo>
                    <a:pt x="12205" y="2370"/>
                  </a:lnTo>
                  <a:lnTo>
                    <a:pt x="13050" y="3537"/>
                  </a:lnTo>
                  <a:lnTo>
                    <a:pt x="13121" y="3501"/>
                  </a:lnTo>
                  <a:lnTo>
                    <a:pt x="13074" y="3441"/>
                  </a:lnTo>
                  <a:lnTo>
                    <a:pt x="12276" y="2322"/>
                  </a:lnTo>
                  <a:lnTo>
                    <a:pt x="11633" y="1310"/>
                  </a:lnTo>
                  <a:cubicBezTo>
                    <a:pt x="11586" y="1239"/>
                    <a:pt x="11514" y="1167"/>
                    <a:pt x="11443" y="1120"/>
                  </a:cubicBezTo>
                  <a:lnTo>
                    <a:pt x="10585" y="632"/>
                  </a:lnTo>
                  <a:cubicBezTo>
                    <a:pt x="10562" y="608"/>
                    <a:pt x="10538" y="596"/>
                    <a:pt x="10514" y="596"/>
                  </a:cubicBezTo>
                  <a:lnTo>
                    <a:pt x="9169" y="48"/>
                  </a:lnTo>
                  <a:cubicBezTo>
                    <a:pt x="9097" y="12"/>
                    <a:pt x="9014" y="1"/>
                    <a:pt x="894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5420039" y="3911290"/>
              <a:ext cx="382596" cy="591627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5281869" y="4530481"/>
              <a:ext cx="64842" cy="368815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5566840" y="3910420"/>
              <a:ext cx="123519" cy="113219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5359549" y="4538242"/>
              <a:ext cx="64842" cy="371426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5341416" y="4404424"/>
              <a:ext cx="7833" cy="88994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5383774" y="4126343"/>
              <a:ext cx="122648" cy="210772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226507" y="5044286"/>
              <a:ext cx="1970785" cy="148614"/>
            </a:xfrm>
            <a:custGeom>
              <a:avLst/>
              <a:gdLst/>
              <a:ahLst/>
              <a:cxnLst/>
              <a:rect l="l" t="t" r="r" b="b"/>
              <a:pathLst>
                <a:path w="27172" h="2049" extrusionOk="0">
                  <a:moveTo>
                    <a:pt x="1" y="2037"/>
                  </a:moveTo>
                  <a:lnTo>
                    <a:pt x="1" y="2049"/>
                  </a:lnTo>
                  <a:lnTo>
                    <a:pt x="108" y="2049"/>
                  </a:lnTo>
                  <a:cubicBezTo>
                    <a:pt x="72" y="2049"/>
                    <a:pt x="37" y="2049"/>
                    <a:pt x="1" y="2037"/>
                  </a:cubicBezTo>
                  <a:close/>
                  <a:moveTo>
                    <a:pt x="26909" y="1"/>
                  </a:moveTo>
                  <a:lnTo>
                    <a:pt x="21266" y="1060"/>
                  </a:lnTo>
                  <a:lnTo>
                    <a:pt x="21242" y="1060"/>
                  </a:lnTo>
                  <a:lnTo>
                    <a:pt x="17432" y="1608"/>
                  </a:lnTo>
                  <a:lnTo>
                    <a:pt x="17372" y="1608"/>
                  </a:lnTo>
                  <a:lnTo>
                    <a:pt x="14634" y="1632"/>
                  </a:lnTo>
                  <a:cubicBezTo>
                    <a:pt x="14542" y="1687"/>
                    <a:pt x="14440" y="1714"/>
                    <a:pt x="14339" y="1714"/>
                  </a:cubicBezTo>
                  <a:cubicBezTo>
                    <a:pt x="14244" y="1714"/>
                    <a:pt x="14149" y="1690"/>
                    <a:pt x="14062" y="1644"/>
                  </a:cubicBezTo>
                  <a:lnTo>
                    <a:pt x="394" y="1965"/>
                  </a:lnTo>
                  <a:cubicBezTo>
                    <a:pt x="311" y="2013"/>
                    <a:pt x="203" y="2037"/>
                    <a:pt x="108" y="2049"/>
                  </a:cubicBezTo>
                  <a:lnTo>
                    <a:pt x="14348" y="1715"/>
                  </a:lnTo>
                  <a:lnTo>
                    <a:pt x="17372" y="1680"/>
                  </a:lnTo>
                  <a:lnTo>
                    <a:pt x="17444" y="1680"/>
                  </a:lnTo>
                  <a:lnTo>
                    <a:pt x="21254" y="1132"/>
                  </a:lnTo>
                  <a:lnTo>
                    <a:pt x="21277" y="1132"/>
                  </a:lnTo>
                  <a:lnTo>
                    <a:pt x="27171" y="25"/>
                  </a:lnTo>
                  <a:lnTo>
                    <a:pt x="27135" y="25"/>
                  </a:lnTo>
                  <a:cubicBezTo>
                    <a:pt x="27116" y="28"/>
                    <a:pt x="27096" y="29"/>
                    <a:pt x="27076" y="29"/>
                  </a:cubicBezTo>
                  <a:cubicBezTo>
                    <a:pt x="27020" y="29"/>
                    <a:pt x="26961" y="18"/>
                    <a:pt x="2690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274015" y="5085773"/>
              <a:ext cx="949998" cy="27706"/>
            </a:xfrm>
            <a:custGeom>
              <a:avLst/>
              <a:gdLst/>
              <a:ahLst/>
              <a:cxnLst/>
              <a:rect l="l" t="t" r="r" b="b"/>
              <a:pathLst>
                <a:path w="13098" h="382" extrusionOk="0">
                  <a:moveTo>
                    <a:pt x="13098" y="0"/>
                  </a:moveTo>
                  <a:lnTo>
                    <a:pt x="1" y="310"/>
                  </a:lnTo>
                  <a:lnTo>
                    <a:pt x="1" y="381"/>
                  </a:lnTo>
                  <a:lnTo>
                    <a:pt x="13098" y="72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2186856" y="4962254"/>
              <a:ext cx="2611" cy="73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1307716" y="4963125"/>
              <a:ext cx="877468" cy="127000"/>
            </a:xfrm>
            <a:custGeom>
              <a:avLst/>
              <a:gdLst/>
              <a:ahLst/>
              <a:cxnLst/>
              <a:rect l="l" t="t" r="r" b="b"/>
              <a:pathLst>
                <a:path w="12098" h="1751" extrusionOk="0">
                  <a:moveTo>
                    <a:pt x="12085" y="1"/>
                  </a:moveTo>
                  <a:lnTo>
                    <a:pt x="6168" y="1108"/>
                  </a:lnTo>
                  <a:lnTo>
                    <a:pt x="2406" y="1644"/>
                  </a:lnTo>
                  <a:lnTo>
                    <a:pt x="1" y="1667"/>
                  </a:lnTo>
                  <a:lnTo>
                    <a:pt x="1" y="1751"/>
                  </a:lnTo>
                  <a:lnTo>
                    <a:pt x="2418" y="1727"/>
                  </a:lnTo>
                  <a:lnTo>
                    <a:pt x="6180" y="1179"/>
                  </a:lnTo>
                  <a:lnTo>
                    <a:pt x="11824" y="120"/>
                  </a:lnTo>
                  <a:cubicBezTo>
                    <a:pt x="11895" y="60"/>
                    <a:pt x="11990" y="13"/>
                    <a:pt x="12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7369073" y="4723920"/>
              <a:ext cx="627022" cy="717612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7422600" y="4784410"/>
              <a:ext cx="491463" cy="576904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7632430" y="4685044"/>
              <a:ext cx="27706" cy="3031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7330197" y="5002001"/>
              <a:ext cx="28577" cy="29447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6292216" y="3910420"/>
              <a:ext cx="1059663" cy="1063145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5981351" y="4995981"/>
              <a:ext cx="285913" cy="285043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226507" y="4434596"/>
              <a:ext cx="47580" cy="678881"/>
            </a:xfrm>
            <a:custGeom>
              <a:avLst/>
              <a:gdLst/>
              <a:ahLst/>
              <a:cxnLst/>
              <a:rect l="l" t="t" r="r" b="b"/>
              <a:pathLst>
                <a:path w="656" h="9360" extrusionOk="0">
                  <a:moveTo>
                    <a:pt x="1" y="1"/>
                  </a:moveTo>
                  <a:lnTo>
                    <a:pt x="1" y="191"/>
                  </a:lnTo>
                  <a:lnTo>
                    <a:pt x="120" y="477"/>
                  </a:lnTo>
                  <a:cubicBezTo>
                    <a:pt x="144" y="525"/>
                    <a:pt x="156" y="572"/>
                    <a:pt x="168" y="632"/>
                  </a:cubicBezTo>
                  <a:lnTo>
                    <a:pt x="406" y="3585"/>
                  </a:lnTo>
                  <a:cubicBezTo>
                    <a:pt x="406" y="3585"/>
                    <a:pt x="406" y="3597"/>
                    <a:pt x="406" y="3609"/>
                  </a:cubicBezTo>
                  <a:lnTo>
                    <a:pt x="572" y="9359"/>
                  </a:lnTo>
                  <a:lnTo>
                    <a:pt x="656" y="9359"/>
                  </a:lnTo>
                  <a:lnTo>
                    <a:pt x="656" y="9288"/>
                  </a:lnTo>
                  <a:lnTo>
                    <a:pt x="489" y="3609"/>
                  </a:lnTo>
                  <a:lnTo>
                    <a:pt x="489" y="3573"/>
                  </a:lnTo>
                  <a:lnTo>
                    <a:pt x="251" y="620"/>
                  </a:lnTo>
                  <a:cubicBezTo>
                    <a:pt x="239" y="561"/>
                    <a:pt x="215" y="501"/>
                    <a:pt x="191" y="4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226507" y="5186808"/>
              <a:ext cx="28577" cy="5222"/>
            </a:xfrm>
            <a:custGeom>
              <a:avLst/>
              <a:gdLst/>
              <a:ahLst/>
              <a:cxnLst/>
              <a:rect l="l" t="t" r="r" b="b"/>
              <a:pathLst>
                <a:path w="394" h="72" extrusionOk="0">
                  <a:moveTo>
                    <a:pt x="1" y="0"/>
                  </a:moveTo>
                  <a:lnTo>
                    <a:pt x="1" y="60"/>
                  </a:lnTo>
                  <a:cubicBezTo>
                    <a:pt x="37" y="72"/>
                    <a:pt x="72" y="72"/>
                    <a:pt x="108" y="72"/>
                  </a:cubicBezTo>
                  <a:cubicBezTo>
                    <a:pt x="203" y="72"/>
                    <a:pt x="311" y="48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2404447" y="3992524"/>
              <a:ext cx="1951710" cy="728854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2404447" y="3913031"/>
              <a:ext cx="1041531" cy="57951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4447625" y="4715289"/>
              <a:ext cx="203011" cy="322178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4375965" y="4746404"/>
              <a:ext cx="203882" cy="327328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3509809" y="3995063"/>
              <a:ext cx="921494" cy="689180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1290454" y="4487326"/>
              <a:ext cx="17335" cy="602797"/>
            </a:xfrm>
            <a:custGeom>
              <a:avLst/>
              <a:gdLst/>
              <a:ahLst/>
              <a:cxnLst/>
              <a:rect l="l" t="t" r="r" b="b"/>
              <a:pathLst>
                <a:path w="239" h="8311" extrusionOk="0">
                  <a:moveTo>
                    <a:pt x="72" y="0"/>
                  </a:moveTo>
                  <a:lnTo>
                    <a:pt x="24" y="48"/>
                  </a:lnTo>
                  <a:lnTo>
                    <a:pt x="0" y="60"/>
                  </a:lnTo>
                  <a:lnTo>
                    <a:pt x="155" y="8311"/>
                  </a:lnTo>
                  <a:lnTo>
                    <a:pt x="239" y="8311"/>
                  </a:lnTo>
                  <a:lnTo>
                    <a:pt x="239" y="8227"/>
                  </a:lnTo>
                  <a:lnTo>
                    <a:pt x="72" y="107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1211904" y="4489067"/>
              <a:ext cx="17335" cy="601926"/>
            </a:xfrm>
            <a:custGeom>
              <a:avLst/>
              <a:gdLst/>
              <a:ahLst/>
              <a:cxnLst/>
              <a:rect l="l" t="t" r="r" b="b"/>
              <a:pathLst>
                <a:path w="239" h="8299" extrusionOk="0">
                  <a:moveTo>
                    <a:pt x="0" y="0"/>
                  </a:moveTo>
                  <a:lnTo>
                    <a:pt x="0" y="95"/>
                  </a:lnTo>
                  <a:lnTo>
                    <a:pt x="167" y="8227"/>
                  </a:lnTo>
                  <a:lnTo>
                    <a:pt x="167" y="8299"/>
                  </a:lnTo>
                  <a:lnTo>
                    <a:pt x="238" y="8299"/>
                  </a:lnTo>
                  <a:lnTo>
                    <a:pt x="83" y="60"/>
                  </a:lnTo>
                  <a:lnTo>
                    <a:pt x="2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1246428" y="5162583"/>
              <a:ext cx="41487" cy="5585"/>
            </a:xfrm>
            <a:custGeom>
              <a:avLst/>
              <a:gdLst/>
              <a:ahLst/>
              <a:cxnLst/>
              <a:rect l="l" t="t" r="r" b="b"/>
              <a:pathLst>
                <a:path w="572" h="77" extrusionOk="0">
                  <a:moveTo>
                    <a:pt x="0" y="1"/>
                  </a:moveTo>
                  <a:cubicBezTo>
                    <a:pt x="87" y="53"/>
                    <a:pt x="182" y="77"/>
                    <a:pt x="277" y="77"/>
                  </a:cubicBezTo>
                  <a:cubicBezTo>
                    <a:pt x="378" y="77"/>
                    <a:pt x="480" y="50"/>
                    <a:pt x="57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8489086" y="3945017"/>
              <a:ext cx="428435" cy="416250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8562559" y="3910420"/>
              <a:ext cx="268579" cy="253130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8854421" y="4185963"/>
              <a:ext cx="63101" cy="65640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2178225" y="5034785"/>
              <a:ext cx="103645" cy="11315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2165242" y="4956234"/>
              <a:ext cx="116628" cy="15594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5283537" y="4109951"/>
              <a:ext cx="226366" cy="25966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5164370" y="4061573"/>
              <a:ext cx="18205" cy="22557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5210136" y="4006305"/>
              <a:ext cx="367945" cy="50989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5608255" y="4072815"/>
              <a:ext cx="20816" cy="25095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5797414" y="4812044"/>
              <a:ext cx="272060" cy="269449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6091887" y="3909622"/>
              <a:ext cx="864485" cy="878266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5857832" y="3910420"/>
              <a:ext cx="1207334" cy="1222058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5358678" y="4907857"/>
              <a:ext cx="443086" cy="178859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4645415" y="4898355"/>
              <a:ext cx="642543" cy="144262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5854423" y="5128059"/>
              <a:ext cx="82104" cy="95087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2398427" y="3910420"/>
              <a:ext cx="6093" cy="28577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2399297" y="4010657"/>
              <a:ext cx="7833" cy="947387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2278389" y="3910420"/>
              <a:ext cx="8704" cy="1051903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6" name="Google Shape;286;p5"/>
          <p:cNvSpPr/>
          <p:nvPr/>
        </p:nvSpPr>
        <p:spPr>
          <a:xfrm>
            <a:off x="8018263" y="-594539"/>
            <a:ext cx="818608" cy="1290443"/>
          </a:xfrm>
          <a:custGeom>
            <a:avLst/>
            <a:gdLst/>
            <a:ahLst/>
            <a:cxnLst/>
            <a:rect l="l" t="t" r="r" b="b"/>
            <a:pathLst>
              <a:path w="11383" h="17944" extrusionOk="0">
                <a:moveTo>
                  <a:pt x="1548" y="287"/>
                </a:moveTo>
                <a:lnTo>
                  <a:pt x="11180" y="1918"/>
                </a:lnTo>
                <a:lnTo>
                  <a:pt x="5311" y="17765"/>
                </a:lnTo>
                <a:lnTo>
                  <a:pt x="203" y="16396"/>
                </a:lnTo>
                <a:lnTo>
                  <a:pt x="2382" y="10121"/>
                </a:lnTo>
                <a:lnTo>
                  <a:pt x="3977" y="3811"/>
                </a:lnTo>
                <a:cubicBezTo>
                  <a:pt x="3989" y="3775"/>
                  <a:pt x="3989" y="3728"/>
                  <a:pt x="3989" y="3692"/>
                </a:cubicBezTo>
                <a:lnTo>
                  <a:pt x="4072" y="2263"/>
                </a:lnTo>
                <a:cubicBezTo>
                  <a:pt x="4084" y="2132"/>
                  <a:pt x="4049" y="1989"/>
                  <a:pt x="3977" y="1870"/>
                </a:cubicBezTo>
                <a:lnTo>
                  <a:pt x="3501" y="1144"/>
                </a:lnTo>
                <a:cubicBezTo>
                  <a:pt x="3430" y="1025"/>
                  <a:pt x="3310" y="930"/>
                  <a:pt x="3179" y="882"/>
                </a:cubicBezTo>
                <a:lnTo>
                  <a:pt x="1548" y="287"/>
                </a:lnTo>
                <a:close/>
                <a:moveTo>
                  <a:pt x="774" y="1"/>
                </a:moveTo>
                <a:lnTo>
                  <a:pt x="739" y="156"/>
                </a:lnTo>
                <a:lnTo>
                  <a:pt x="3120" y="1025"/>
                </a:lnTo>
                <a:cubicBezTo>
                  <a:pt x="3227" y="1072"/>
                  <a:pt x="3310" y="1132"/>
                  <a:pt x="3370" y="1227"/>
                </a:cubicBezTo>
                <a:lnTo>
                  <a:pt x="3846" y="1953"/>
                </a:lnTo>
                <a:cubicBezTo>
                  <a:pt x="3894" y="2049"/>
                  <a:pt x="3930" y="2156"/>
                  <a:pt x="3918" y="2251"/>
                </a:cubicBezTo>
                <a:lnTo>
                  <a:pt x="3834" y="3680"/>
                </a:lnTo>
                <a:cubicBezTo>
                  <a:pt x="3834" y="3716"/>
                  <a:pt x="3834" y="3751"/>
                  <a:pt x="3822" y="3775"/>
                </a:cubicBezTo>
                <a:lnTo>
                  <a:pt x="2239" y="10026"/>
                </a:lnTo>
                <a:lnTo>
                  <a:pt x="1" y="16491"/>
                </a:lnTo>
                <a:lnTo>
                  <a:pt x="5406" y="17944"/>
                </a:lnTo>
                <a:lnTo>
                  <a:pt x="11347" y="1870"/>
                </a:lnTo>
                <a:lnTo>
                  <a:pt x="11383" y="1787"/>
                </a:lnTo>
                <a:lnTo>
                  <a:pt x="774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5"/>
          <p:cNvSpPr/>
          <p:nvPr/>
        </p:nvSpPr>
        <p:spPr>
          <a:xfrm>
            <a:off x="6879491" y="588821"/>
            <a:ext cx="35166" cy="18051"/>
          </a:xfrm>
          <a:custGeom>
            <a:avLst/>
            <a:gdLst/>
            <a:ahLst/>
            <a:cxnLst/>
            <a:rect l="l" t="t" r="r" b="b"/>
            <a:pathLst>
              <a:path w="489" h="251" extrusionOk="0">
                <a:moveTo>
                  <a:pt x="488" y="0"/>
                </a:moveTo>
                <a:lnTo>
                  <a:pt x="0" y="143"/>
                </a:lnTo>
                <a:lnTo>
                  <a:pt x="405" y="250"/>
                </a:lnTo>
                <a:lnTo>
                  <a:pt x="488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5"/>
          <p:cNvSpPr/>
          <p:nvPr/>
        </p:nvSpPr>
        <p:spPr>
          <a:xfrm>
            <a:off x="1071644" y="1070004"/>
            <a:ext cx="131029" cy="83134"/>
          </a:xfrm>
          <a:custGeom>
            <a:avLst/>
            <a:gdLst/>
            <a:ahLst/>
            <a:cxnLst/>
            <a:rect l="l" t="t" r="r" b="b"/>
            <a:pathLst>
              <a:path w="1822" h="1156" extrusionOk="0">
                <a:moveTo>
                  <a:pt x="1000" y="1"/>
                </a:moveTo>
                <a:lnTo>
                  <a:pt x="691" y="48"/>
                </a:lnTo>
                <a:lnTo>
                  <a:pt x="417" y="191"/>
                </a:lnTo>
                <a:lnTo>
                  <a:pt x="191" y="405"/>
                </a:lnTo>
                <a:lnTo>
                  <a:pt x="48" y="691"/>
                </a:lnTo>
                <a:lnTo>
                  <a:pt x="0" y="1001"/>
                </a:lnTo>
                <a:lnTo>
                  <a:pt x="24" y="1155"/>
                </a:lnTo>
                <a:lnTo>
                  <a:pt x="95" y="1155"/>
                </a:lnTo>
                <a:lnTo>
                  <a:pt x="72" y="1001"/>
                </a:lnTo>
                <a:lnTo>
                  <a:pt x="119" y="715"/>
                </a:lnTo>
                <a:lnTo>
                  <a:pt x="250" y="453"/>
                </a:lnTo>
                <a:lnTo>
                  <a:pt x="453" y="251"/>
                </a:lnTo>
                <a:lnTo>
                  <a:pt x="714" y="120"/>
                </a:lnTo>
                <a:lnTo>
                  <a:pt x="1000" y="72"/>
                </a:lnTo>
                <a:lnTo>
                  <a:pt x="1286" y="120"/>
                </a:lnTo>
                <a:lnTo>
                  <a:pt x="1548" y="251"/>
                </a:lnTo>
                <a:lnTo>
                  <a:pt x="1727" y="429"/>
                </a:lnTo>
                <a:lnTo>
                  <a:pt x="1822" y="441"/>
                </a:lnTo>
                <a:lnTo>
                  <a:pt x="1810" y="405"/>
                </a:lnTo>
                <a:lnTo>
                  <a:pt x="1584" y="191"/>
                </a:lnTo>
                <a:lnTo>
                  <a:pt x="1310" y="48"/>
                </a:lnTo>
                <a:lnTo>
                  <a:pt x="1000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5"/>
          <p:cNvSpPr/>
          <p:nvPr/>
        </p:nvSpPr>
        <p:spPr>
          <a:xfrm>
            <a:off x="6753568" y="-1012364"/>
            <a:ext cx="381149" cy="1016447"/>
          </a:xfrm>
          <a:custGeom>
            <a:avLst/>
            <a:gdLst/>
            <a:ahLst/>
            <a:cxnLst/>
            <a:rect l="l" t="t" r="r" b="b"/>
            <a:pathLst>
              <a:path w="5300" h="14134" extrusionOk="0">
                <a:moveTo>
                  <a:pt x="3728" y="1"/>
                </a:moveTo>
                <a:lnTo>
                  <a:pt x="3620" y="632"/>
                </a:lnTo>
                <a:lnTo>
                  <a:pt x="537" y="9109"/>
                </a:lnTo>
                <a:lnTo>
                  <a:pt x="537" y="9121"/>
                </a:lnTo>
                <a:lnTo>
                  <a:pt x="37" y="10859"/>
                </a:lnTo>
                <a:lnTo>
                  <a:pt x="25" y="10931"/>
                </a:lnTo>
                <a:cubicBezTo>
                  <a:pt x="13" y="10966"/>
                  <a:pt x="1" y="11002"/>
                  <a:pt x="1" y="11038"/>
                </a:cubicBezTo>
                <a:lnTo>
                  <a:pt x="13" y="11609"/>
                </a:lnTo>
                <a:cubicBezTo>
                  <a:pt x="25" y="11704"/>
                  <a:pt x="61" y="11788"/>
                  <a:pt x="132" y="11859"/>
                </a:cubicBezTo>
                <a:lnTo>
                  <a:pt x="668" y="12335"/>
                </a:lnTo>
                <a:cubicBezTo>
                  <a:pt x="680" y="12359"/>
                  <a:pt x="703" y="12371"/>
                  <a:pt x="739" y="12383"/>
                </a:cubicBezTo>
                <a:lnTo>
                  <a:pt x="823" y="12431"/>
                </a:lnTo>
                <a:lnTo>
                  <a:pt x="2358" y="13205"/>
                </a:lnTo>
                <a:cubicBezTo>
                  <a:pt x="2370" y="13205"/>
                  <a:pt x="2394" y="13217"/>
                  <a:pt x="2406" y="13217"/>
                </a:cubicBezTo>
                <a:lnTo>
                  <a:pt x="4918" y="13979"/>
                </a:lnTo>
                <a:lnTo>
                  <a:pt x="5275" y="14133"/>
                </a:lnTo>
                <a:lnTo>
                  <a:pt x="5299" y="14062"/>
                </a:lnTo>
                <a:lnTo>
                  <a:pt x="4942" y="13907"/>
                </a:lnTo>
                <a:lnTo>
                  <a:pt x="2430" y="13145"/>
                </a:lnTo>
                <a:lnTo>
                  <a:pt x="2394" y="13133"/>
                </a:lnTo>
                <a:lnTo>
                  <a:pt x="775" y="12324"/>
                </a:lnTo>
                <a:cubicBezTo>
                  <a:pt x="751" y="12312"/>
                  <a:pt x="727" y="12300"/>
                  <a:pt x="715" y="12276"/>
                </a:cubicBezTo>
                <a:lnTo>
                  <a:pt x="180" y="11800"/>
                </a:lnTo>
                <a:cubicBezTo>
                  <a:pt x="132" y="11752"/>
                  <a:pt x="96" y="11681"/>
                  <a:pt x="96" y="11609"/>
                </a:cubicBezTo>
                <a:lnTo>
                  <a:pt x="84" y="11038"/>
                </a:lnTo>
                <a:cubicBezTo>
                  <a:pt x="84" y="11002"/>
                  <a:pt x="84" y="10978"/>
                  <a:pt x="96" y="10954"/>
                </a:cubicBezTo>
                <a:lnTo>
                  <a:pt x="608" y="9145"/>
                </a:lnTo>
                <a:lnTo>
                  <a:pt x="608" y="9133"/>
                </a:lnTo>
                <a:lnTo>
                  <a:pt x="3692" y="644"/>
                </a:lnTo>
                <a:lnTo>
                  <a:pt x="3799" y="36"/>
                </a:lnTo>
                <a:lnTo>
                  <a:pt x="3728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5"/>
          <p:cNvSpPr/>
          <p:nvPr/>
        </p:nvSpPr>
        <p:spPr>
          <a:xfrm>
            <a:off x="6796429" y="-988344"/>
            <a:ext cx="352815" cy="951292"/>
          </a:xfrm>
          <a:custGeom>
            <a:avLst/>
            <a:gdLst/>
            <a:ahLst/>
            <a:cxnLst/>
            <a:rect l="l" t="t" r="r" b="b"/>
            <a:pathLst>
              <a:path w="4906" h="13228" extrusionOk="0">
                <a:moveTo>
                  <a:pt x="3679" y="0"/>
                </a:moveTo>
                <a:lnTo>
                  <a:pt x="3608" y="429"/>
                </a:lnTo>
                <a:cubicBezTo>
                  <a:pt x="3596" y="441"/>
                  <a:pt x="3596" y="452"/>
                  <a:pt x="3596" y="476"/>
                </a:cubicBezTo>
                <a:lnTo>
                  <a:pt x="512" y="8965"/>
                </a:lnTo>
                <a:lnTo>
                  <a:pt x="0" y="10728"/>
                </a:lnTo>
                <a:lnTo>
                  <a:pt x="12" y="11156"/>
                </a:lnTo>
                <a:lnTo>
                  <a:pt x="429" y="11537"/>
                </a:lnTo>
                <a:lnTo>
                  <a:pt x="2001" y="12323"/>
                </a:lnTo>
                <a:lnTo>
                  <a:pt x="4501" y="13085"/>
                </a:lnTo>
                <a:lnTo>
                  <a:pt x="4525" y="13085"/>
                </a:lnTo>
                <a:lnTo>
                  <a:pt x="4882" y="13228"/>
                </a:lnTo>
                <a:lnTo>
                  <a:pt x="4906" y="13156"/>
                </a:lnTo>
                <a:lnTo>
                  <a:pt x="4548" y="13014"/>
                </a:lnTo>
                <a:lnTo>
                  <a:pt x="4525" y="13002"/>
                </a:lnTo>
                <a:lnTo>
                  <a:pt x="2036" y="12252"/>
                </a:lnTo>
                <a:lnTo>
                  <a:pt x="477" y="11478"/>
                </a:lnTo>
                <a:lnTo>
                  <a:pt x="84" y="11120"/>
                </a:lnTo>
                <a:lnTo>
                  <a:pt x="84" y="10739"/>
                </a:lnTo>
                <a:lnTo>
                  <a:pt x="584" y="8989"/>
                </a:lnTo>
                <a:lnTo>
                  <a:pt x="3667" y="500"/>
                </a:lnTo>
                <a:cubicBezTo>
                  <a:pt x="3667" y="476"/>
                  <a:pt x="3679" y="452"/>
                  <a:pt x="3679" y="441"/>
                </a:cubicBezTo>
                <a:lnTo>
                  <a:pt x="3751" y="36"/>
                </a:lnTo>
                <a:lnTo>
                  <a:pt x="3679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5"/>
          <p:cNvSpPr/>
          <p:nvPr/>
        </p:nvSpPr>
        <p:spPr>
          <a:xfrm>
            <a:off x="7226265" y="-594539"/>
            <a:ext cx="594306" cy="675641"/>
          </a:xfrm>
          <a:custGeom>
            <a:avLst/>
            <a:gdLst/>
            <a:ahLst/>
            <a:cxnLst/>
            <a:rect l="l" t="t" r="r" b="b"/>
            <a:pathLst>
              <a:path w="8264" h="9395" extrusionOk="0">
                <a:moveTo>
                  <a:pt x="8192" y="1"/>
                </a:moveTo>
                <a:lnTo>
                  <a:pt x="5251" y="8383"/>
                </a:lnTo>
                <a:lnTo>
                  <a:pt x="4775" y="9014"/>
                </a:lnTo>
                <a:lnTo>
                  <a:pt x="4036" y="9276"/>
                </a:lnTo>
                <a:lnTo>
                  <a:pt x="3620" y="9312"/>
                </a:lnTo>
                <a:lnTo>
                  <a:pt x="1929" y="8645"/>
                </a:lnTo>
                <a:lnTo>
                  <a:pt x="1905" y="8633"/>
                </a:lnTo>
                <a:lnTo>
                  <a:pt x="24" y="8073"/>
                </a:lnTo>
                <a:lnTo>
                  <a:pt x="0" y="8145"/>
                </a:lnTo>
                <a:lnTo>
                  <a:pt x="1881" y="8704"/>
                </a:lnTo>
                <a:lnTo>
                  <a:pt x="1905" y="8716"/>
                </a:lnTo>
                <a:lnTo>
                  <a:pt x="3608" y="9395"/>
                </a:lnTo>
                <a:lnTo>
                  <a:pt x="4048" y="9359"/>
                </a:lnTo>
                <a:lnTo>
                  <a:pt x="4822" y="9085"/>
                </a:lnTo>
                <a:lnTo>
                  <a:pt x="5322" y="8430"/>
                </a:lnTo>
                <a:lnTo>
                  <a:pt x="8263" y="25"/>
                </a:lnTo>
                <a:lnTo>
                  <a:pt x="8192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5"/>
          <p:cNvSpPr/>
          <p:nvPr/>
        </p:nvSpPr>
        <p:spPr>
          <a:xfrm>
            <a:off x="7210803" y="-579940"/>
            <a:ext cx="649105" cy="704192"/>
          </a:xfrm>
          <a:custGeom>
            <a:avLst/>
            <a:gdLst/>
            <a:ahLst/>
            <a:cxnLst/>
            <a:rect l="l" t="t" r="r" b="b"/>
            <a:pathLst>
              <a:path w="9026" h="9792" extrusionOk="0">
                <a:moveTo>
                  <a:pt x="8954" y="0"/>
                </a:moveTo>
                <a:lnTo>
                  <a:pt x="6014" y="8442"/>
                </a:lnTo>
                <a:cubicBezTo>
                  <a:pt x="6002" y="8466"/>
                  <a:pt x="5990" y="8489"/>
                  <a:pt x="5978" y="8513"/>
                </a:cubicBezTo>
                <a:lnTo>
                  <a:pt x="5406" y="9251"/>
                </a:lnTo>
                <a:cubicBezTo>
                  <a:pt x="5371" y="9287"/>
                  <a:pt x="5335" y="9323"/>
                  <a:pt x="5287" y="9335"/>
                </a:cubicBezTo>
                <a:lnTo>
                  <a:pt x="4406" y="9656"/>
                </a:lnTo>
                <a:cubicBezTo>
                  <a:pt x="4382" y="9656"/>
                  <a:pt x="4359" y="9668"/>
                  <a:pt x="4347" y="9668"/>
                </a:cubicBezTo>
                <a:lnTo>
                  <a:pt x="3811" y="9716"/>
                </a:lnTo>
                <a:lnTo>
                  <a:pt x="3787" y="9716"/>
                </a:lnTo>
                <a:cubicBezTo>
                  <a:pt x="3751" y="9716"/>
                  <a:pt x="3716" y="9716"/>
                  <a:pt x="3680" y="9704"/>
                </a:cubicBezTo>
                <a:lnTo>
                  <a:pt x="1930" y="8989"/>
                </a:lnTo>
                <a:lnTo>
                  <a:pt x="37" y="8430"/>
                </a:lnTo>
                <a:lnTo>
                  <a:pt x="1" y="8501"/>
                </a:lnTo>
                <a:lnTo>
                  <a:pt x="1906" y="9061"/>
                </a:lnTo>
                <a:lnTo>
                  <a:pt x="3656" y="9763"/>
                </a:lnTo>
                <a:cubicBezTo>
                  <a:pt x="3691" y="9781"/>
                  <a:pt x="3732" y="9792"/>
                  <a:pt x="3771" y="9792"/>
                </a:cubicBezTo>
                <a:cubicBezTo>
                  <a:pt x="3785" y="9792"/>
                  <a:pt x="3798" y="9790"/>
                  <a:pt x="3811" y="9787"/>
                </a:cubicBezTo>
                <a:lnTo>
                  <a:pt x="4347" y="9740"/>
                </a:lnTo>
                <a:cubicBezTo>
                  <a:pt x="4371" y="9740"/>
                  <a:pt x="4406" y="9728"/>
                  <a:pt x="4430" y="9728"/>
                </a:cubicBezTo>
                <a:lnTo>
                  <a:pt x="5311" y="9406"/>
                </a:lnTo>
                <a:cubicBezTo>
                  <a:pt x="5371" y="9382"/>
                  <a:pt x="5418" y="9347"/>
                  <a:pt x="5454" y="9299"/>
                </a:cubicBezTo>
                <a:lnTo>
                  <a:pt x="6025" y="8549"/>
                </a:lnTo>
                <a:cubicBezTo>
                  <a:pt x="6049" y="8525"/>
                  <a:pt x="6061" y="8489"/>
                  <a:pt x="6073" y="8454"/>
                </a:cubicBezTo>
                <a:lnTo>
                  <a:pt x="9026" y="24"/>
                </a:lnTo>
                <a:lnTo>
                  <a:pt x="8954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5"/>
          <p:cNvSpPr/>
          <p:nvPr/>
        </p:nvSpPr>
        <p:spPr>
          <a:xfrm>
            <a:off x="5562585" y="565664"/>
            <a:ext cx="971068" cy="396539"/>
          </a:xfrm>
          <a:custGeom>
            <a:avLst/>
            <a:gdLst/>
            <a:ahLst/>
            <a:cxnLst/>
            <a:rect l="l" t="t" r="r" b="b"/>
            <a:pathLst>
              <a:path w="13503" h="5514" extrusionOk="0">
                <a:moveTo>
                  <a:pt x="13431" y="1"/>
                </a:moveTo>
                <a:lnTo>
                  <a:pt x="13335" y="298"/>
                </a:lnTo>
                <a:lnTo>
                  <a:pt x="11561" y="5263"/>
                </a:lnTo>
                <a:cubicBezTo>
                  <a:pt x="11526" y="5371"/>
                  <a:pt x="11430" y="5442"/>
                  <a:pt x="11323" y="5442"/>
                </a:cubicBezTo>
                <a:cubicBezTo>
                  <a:pt x="11288" y="5442"/>
                  <a:pt x="11252" y="5430"/>
                  <a:pt x="11228" y="5418"/>
                </a:cubicBezTo>
                <a:lnTo>
                  <a:pt x="8525" y="4382"/>
                </a:lnTo>
                <a:lnTo>
                  <a:pt x="7275" y="3870"/>
                </a:lnTo>
                <a:lnTo>
                  <a:pt x="6406" y="3787"/>
                </a:lnTo>
                <a:lnTo>
                  <a:pt x="5334" y="3870"/>
                </a:lnTo>
                <a:lnTo>
                  <a:pt x="5322" y="3870"/>
                </a:lnTo>
                <a:lnTo>
                  <a:pt x="4263" y="3882"/>
                </a:lnTo>
                <a:cubicBezTo>
                  <a:pt x="4239" y="3882"/>
                  <a:pt x="4203" y="3882"/>
                  <a:pt x="4179" y="3870"/>
                </a:cubicBezTo>
                <a:lnTo>
                  <a:pt x="3417" y="3608"/>
                </a:lnTo>
                <a:cubicBezTo>
                  <a:pt x="3394" y="3596"/>
                  <a:pt x="3370" y="3585"/>
                  <a:pt x="3346" y="3573"/>
                </a:cubicBezTo>
                <a:lnTo>
                  <a:pt x="310" y="1322"/>
                </a:lnTo>
                <a:lnTo>
                  <a:pt x="286" y="1310"/>
                </a:lnTo>
                <a:lnTo>
                  <a:pt x="48" y="1108"/>
                </a:lnTo>
                <a:lnTo>
                  <a:pt x="0" y="1168"/>
                </a:lnTo>
                <a:lnTo>
                  <a:pt x="239" y="1358"/>
                </a:lnTo>
                <a:lnTo>
                  <a:pt x="262" y="1370"/>
                </a:lnTo>
                <a:lnTo>
                  <a:pt x="3298" y="3620"/>
                </a:lnTo>
                <a:cubicBezTo>
                  <a:pt x="3322" y="3644"/>
                  <a:pt x="3358" y="3656"/>
                  <a:pt x="3394" y="3668"/>
                </a:cubicBezTo>
                <a:lnTo>
                  <a:pt x="4156" y="3942"/>
                </a:lnTo>
                <a:cubicBezTo>
                  <a:pt x="4191" y="3954"/>
                  <a:pt x="4227" y="3954"/>
                  <a:pt x="4263" y="3954"/>
                </a:cubicBezTo>
                <a:lnTo>
                  <a:pt x="5322" y="3942"/>
                </a:lnTo>
                <a:lnTo>
                  <a:pt x="5346" y="3942"/>
                </a:lnTo>
                <a:lnTo>
                  <a:pt x="6406" y="3858"/>
                </a:lnTo>
                <a:lnTo>
                  <a:pt x="7251" y="3942"/>
                </a:lnTo>
                <a:lnTo>
                  <a:pt x="8490" y="4442"/>
                </a:lnTo>
                <a:lnTo>
                  <a:pt x="11192" y="5490"/>
                </a:lnTo>
                <a:cubicBezTo>
                  <a:pt x="11233" y="5506"/>
                  <a:pt x="11275" y="5513"/>
                  <a:pt x="11316" y="5513"/>
                </a:cubicBezTo>
                <a:cubicBezTo>
                  <a:pt x="11455" y="5513"/>
                  <a:pt x="11587" y="5425"/>
                  <a:pt x="11633" y="5287"/>
                </a:cubicBezTo>
                <a:lnTo>
                  <a:pt x="13407" y="322"/>
                </a:lnTo>
                <a:lnTo>
                  <a:pt x="13502" y="25"/>
                </a:lnTo>
                <a:lnTo>
                  <a:pt x="13431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5"/>
          <p:cNvSpPr/>
          <p:nvPr/>
        </p:nvSpPr>
        <p:spPr>
          <a:xfrm>
            <a:off x="5589985" y="551138"/>
            <a:ext cx="903396" cy="362236"/>
          </a:xfrm>
          <a:custGeom>
            <a:avLst/>
            <a:gdLst/>
            <a:ahLst/>
            <a:cxnLst/>
            <a:rect l="l" t="t" r="r" b="b"/>
            <a:pathLst>
              <a:path w="12562" h="5037" extrusionOk="0">
                <a:moveTo>
                  <a:pt x="12490" y="0"/>
                </a:moveTo>
                <a:lnTo>
                  <a:pt x="12383" y="322"/>
                </a:lnTo>
                <a:lnTo>
                  <a:pt x="10740" y="4941"/>
                </a:lnTo>
                <a:lnTo>
                  <a:pt x="8359" y="4025"/>
                </a:lnTo>
                <a:lnTo>
                  <a:pt x="7073" y="3501"/>
                </a:lnTo>
                <a:cubicBezTo>
                  <a:pt x="7049" y="3489"/>
                  <a:pt x="7013" y="3477"/>
                  <a:pt x="6977" y="3477"/>
                </a:cubicBezTo>
                <a:lnTo>
                  <a:pt x="6049" y="3394"/>
                </a:lnTo>
                <a:lnTo>
                  <a:pt x="5989" y="3394"/>
                </a:lnTo>
                <a:lnTo>
                  <a:pt x="4918" y="3477"/>
                </a:lnTo>
                <a:lnTo>
                  <a:pt x="3929" y="3489"/>
                </a:lnTo>
                <a:lnTo>
                  <a:pt x="3275" y="3251"/>
                </a:lnTo>
                <a:lnTo>
                  <a:pt x="286" y="1048"/>
                </a:lnTo>
                <a:lnTo>
                  <a:pt x="48" y="834"/>
                </a:lnTo>
                <a:lnTo>
                  <a:pt x="0" y="893"/>
                </a:lnTo>
                <a:lnTo>
                  <a:pt x="239" y="1108"/>
                </a:lnTo>
                <a:lnTo>
                  <a:pt x="3239" y="3322"/>
                </a:lnTo>
                <a:lnTo>
                  <a:pt x="3929" y="3560"/>
                </a:lnTo>
                <a:lnTo>
                  <a:pt x="4930" y="3548"/>
                </a:lnTo>
                <a:lnTo>
                  <a:pt x="6001" y="3465"/>
                </a:lnTo>
                <a:lnTo>
                  <a:pt x="6049" y="3465"/>
                </a:lnTo>
                <a:lnTo>
                  <a:pt x="6977" y="3548"/>
                </a:lnTo>
                <a:cubicBezTo>
                  <a:pt x="7001" y="3548"/>
                  <a:pt x="7025" y="3560"/>
                  <a:pt x="7049" y="3560"/>
                </a:cubicBezTo>
                <a:lnTo>
                  <a:pt x="8335" y="4084"/>
                </a:lnTo>
                <a:lnTo>
                  <a:pt x="10787" y="5037"/>
                </a:lnTo>
                <a:lnTo>
                  <a:pt x="12454" y="334"/>
                </a:lnTo>
                <a:lnTo>
                  <a:pt x="12561" y="24"/>
                </a:lnTo>
                <a:lnTo>
                  <a:pt x="12490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5"/>
          <p:cNvSpPr/>
          <p:nvPr/>
        </p:nvSpPr>
        <p:spPr>
          <a:xfrm>
            <a:off x="6936016" y="766882"/>
            <a:ext cx="389635" cy="385392"/>
          </a:xfrm>
          <a:custGeom>
            <a:avLst/>
            <a:gdLst/>
            <a:ahLst/>
            <a:cxnLst/>
            <a:rect l="l" t="t" r="r" b="b"/>
            <a:pathLst>
              <a:path w="5418" h="5359" extrusionOk="0">
                <a:moveTo>
                  <a:pt x="24" y="1"/>
                </a:moveTo>
                <a:lnTo>
                  <a:pt x="0" y="72"/>
                </a:lnTo>
                <a:lnTo>
                  <a:pt x="4536" y="1596"/>
                </a:lnTo>
                <a:cubicBezTo>
                  <a:pt x="4560" y="1608"/>
                  <a:pt x="4596" y="1620"/>
                  <a:pt x="4608" y="1632"/>
                </a:cubicBezTo>
                <a:lnTo>
                  <a:pt x="5072" y="1989"/>
                </a:lnTo>
                <a:cubicBezTo>
                  <a:pt x="5108" y="2013"/>
                  <a:pt x="5144" y="2049"/>
                  <a:pt x="5155" y="2096"/>
                </a:cubicBezTo>
                <a:lnTo>
                  <a:pt x="5322" y="2513"/>
                </a:lnTo>
                <a:cubicBezTo>
                  <a:pt x="5346" y="2561"/>
                  <a:pt x="5346" y="2632"/>
                  <a:pt x="5322" y="2692"/>
                </a:cubicBezTo>
                <a:lnTo>
                  <a:pt x="4453" y="5359"/>
                </a:lnTo>
                <a:lnTo>
                  <a:pt x="4536" y="5359"/>
                </a:lnTo>
                <a:lnTo>
                  <a:pt x="5394" y="2715"/>
                </a:lnTo>
                <a:cubicBezTo>
                  <a:pt x="5417" y="2632"/>
                  <a:pt x="5417" y="2561"/>
                  <a:pt x="5394" y="2489"/>
                </a:cubicBezTo>
                <a:lnTo>
                  <a:pt x="5227" y="2072"/>
                </a:lnTo>
                <a:cubicBezTo>
                  <a:pt x="5203" y="2013"/>
                  <a:pt x="5167" y="1965"/>
                  <a:pt x="5120" y="1918"/>
                </a:cubicBezTo>
                <a:lnTo>
                  <a:pt x="4655" y="1572"/>
                </a:lnTo>
                <a:cubicBezTo>
                  <a:pt x="4632" y="1549"/>
                  <a:pt x="4596" y="1537"/>
                  <a:pt x="4560" y="1525"/>
                </a:cubicBezTo>
                <a:lnTo>
                  <a:pt x="24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5"/>
          <p:cNvSpPr/>
          <p:nvPr/>
        </p:nvSpPr>
        <p:spPr>
          <a:xfrm>
            <a:off x="6922280" y="808018"/>
            <a:ext cx="359719" cy="345120"/>
          </a:xfrm>
          <a:custGeom>
            <a:avLst/>
            <a:gdLst/>
            <a:ahLst/>
            <a:cxnLst/>
            <a:rect l="l" t="t" r="r" b="b"/>
            <a:pathLst>
              <a:path w="5002" h="4799" extrusionOk="0">
                <a:moveTo>
                  <a:pt x="24" y="0"/>
                </a:moveTo>
                <a:lnTo>
                  <a:pt x="1" y="84"/>
                </a:lnTo>
                <a:lnTo>
                  <a:pt x="4489" y="1584"/>
                </a:lnTo>
                <a:lnTo>
                  <a:pt x="4834" y="1846"/>
                </a:lnTo>
                <a:lnTo>
                  <a:pt x="4918" y="2048"/>
                </a:lnTo>
                <a:lnTo>
                  <a:pt x="4025" y="4798"/>
                </a:lnTo>
                <a:lnTo>
                  <a:pt x="4108" y="4798"/>
                </a:lnTo>
                <a:lnTo>
                  <a:pt x="5001" y="2048"/>
                </a:lnTo>
                <a:lnTo>
                  <a:pt x="4894" y="1786"/>
                </a:lnTo>
                <a:lnTo>
                  <a:pt x="4525" y="1512"/>
                </a:lnTo>
                <a:lnTo>
                  <a:pt x="24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5"/>
          <p:cNvSpPr/>
          <p:nvPr/>
        </p:nvSpPr>
        <p:spPr>
          <a:xfrm>
            <a:off x="4797986" y="195806"/>
            <a:ext cx="639684" cy="483844"/>
          </a:xfrm>
          <a:custGeom>
            <a:avLst/>
            <a:gdLst/>
            <a:ahLst/>
            <a:cxnLst/>
            <a:rect l="l" t="t" r="r" b="b"/>
            <a:pathLst>
              <a:path w="8895" h="6728" extrusionOk="0">
                <a:moveTo>
                  <a:pt x="48" y="0"/>
                </a:moveTo>
                <a:lnTo>
                  <a:pt x="0" y="48"/>
                </a:lnTo>
                <a:lnTo>
                  <a:pt x="131" y="203"/>
                </a:lnTo>
                <a:cubicBezTo>
                  <a:pt x="143" y="215"/>
                  <a:pt x="155" y="238"/>
                  <a:pt x="179" y="250"/>
                </a:cubicBezTo>
                <a:lnTo>
                  <a:pt x="6525" y="4965"/>
                </a:lnTo>
                <a:lnTo>
                  <a:pt x="8858" y="6727"/>
                </a:lnTo>
                <a:lnTo>
                  <a:pt x="8894" y="6668"/>
                </a:lnTo>
                <a:lnTo>
                  <a:pt x="6560" y="4906"/>
                </a:lnTo>
                <a:lnTo>
                  <a:pt x="226" y="191"/>
                </a:lnTo>
                <a:cubicBezTo>
                  <a:pt x="214" y="179"/>
                  <a:pt x="203" y="167"/>
                  <a:pt x="191" y="155"/>
                </a:cubicBezTo>
                <a:lnTo>
                  <a:pt x="48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5"/>
          <p:cNvSpPr/>
          <p:nvPr/>
        </p:nvSpPr>
        <p:spPr>
          <a:xfrm>
            <a:off x="4827903" y="164955"/>
            <a:ext cx="636304" cy="480464"/>
          </a:xfrm>
          <a:custGeom>
            <a:avLst/>
            <a:gdLst/>
            <a:ahLst/>
            <a:cxnLst/>
            <a:rect l="l" t="t" r="r" b="b"/>
            <a:pathLst>
              <a:path w="8848" h="6681" extrusionOk="0">
                <a:moveTo>
                  <a:pt x="60" y="1"/>
                </a:moveTo>
                <a:lnTo>
                  <a:pt x="1" y="60"/>
                </a:lnTo>
                <a:lnTo>
                  <a:pt x="144" y="215"/>
                </a:lnTo>
                <a:lnTo>
                  <a:pt x="6466" y="4918"/>
                </a:lnTo>
                <a:lnTo>
                  <a:pt x="8800" y="6680"/>
                </a:lnTo>
                <a:lnTo>
                  <a:pt x="8847" y="6621"/>
                </a:lnTo>
                <a:lnTo>
                  <a:pt x="6514" y="4858"/>
                </a:lnTo>
                <a:lnTo>
                  <a:pt x="6502" y="4847"/>
                </a:lnTo>
                <a:lnTo>
                  <a:pt x="5823" y="4346"/>
                </a:lnTo>
                <a:lnTo>
                  <a:pt x="203" y="167"/>
                </a:lnTo>
                <a:lnTo>
                  <a:pt x="60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5"/>
          <p:cNvSpPr/>
          <p:nvPr/>
        </p:nvSpPr>
        <p:spPr>
          <a:xfrm>
            <a:off x="5133613" y="992120"/>
            <a:ext cx="122471" cy="161018"/>
          </a:xfrm>
          <a:custGeom>
            <a:avLst/>
            <a:gdLst/>
            <a:ahLst/>
            <a:cxnLst/>
            <a:rect l="l" t="t" r="r" b="b"/>
            <a:pathLst>
              <a:path w="1703" h="2239" extrusionOk="0">
                <a:moveTo>
                  <a:pt x="1643" y="0"/>
                </a:moveTo>
                <a:lnTo>
                  <a:pt x="0" y="2238"/>
                </a:lnTo>
                <a:lnTo>
                  <a:pt x="96" y="2238"/>
                </a:lnTo>
                <a:lnTo>
                  <a:pt x="1703" y="48"/>
                </a:lnTo>
                <a:lnTo>
                  <a:pt x="1643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5"/>
          <p:cNvSpPr/>
          <p:nvPr/>
        </p:nvSpPr>
        <p:spPr>
          <a:xfrm>
            <a:off x="5156698" y="1003195"/>
            <a:ext cx="114848" cy="149943"/>
          </a:xfrm>
          <a:custGeom>
            <a:avLst/>
            <a:gdLst/>
            <a:ahLst/>
            <a:cxnLst/>
            <a:rect l="l" t="t" r="r" b="b"/>
            <a:pathLst>
              <a:path w="1597" h="2085" extrusionOk="0">
                <a:moveTo>
                  <a:pt x="1525" y="1"/>
                </a:moveTo>
                <a:lnTo>
                  <a:pt x="1" y="2084"/>
                </a:lnTo>
                <a:lnTo>
                  <a:pt x="96" y="2084"/>
                </a:lnTo>
                <a:lnTo>
                  <a:pt x="1596" y="49"/>
                </a:lnTo>
                <a:lnTo>
                  <a:pt x="1525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5"/>
          <p:cNvSpPr/>
          <p:nvPr/>
        </p:nvSpPr>
        <p:spPr>
          <a:xfrm>
            <a:off x="7794752" y="-477173"/>
            <a:ext cx="511244" cy="1629450"/>
          </a:xfrm>
          <a:custGeom>
            <a:avLst/>
            <a:gdLst/>
            <a:ahLst/>
            <a:cxnLst/>
            <a:rect l="l" t="t" r="r" b="b"/>
            <a:pathLst>
              <a:path w="7109" h="22658" extrusionOk="0">
                <a:moveTo>
                  <a:pt x="6823" y="0"/>
                </a:moveTo>
                <a:lnTo>
                  <a:pt x="6844" y="31"/>
                </a:lnTo>
                <a:lnTo>
                  <a:pt x="6844" y="31"/>
                </a:lnTo>
                <a:cubicBezTo>
                  <a:pt x="6838" y="21"/>
                  <a:pt x="6831" y="10"/>
                  <a:pt x="6823" y="0"/>
                </a:cubicBezTo>
                <a:close/>
                <a:moveTo>
                  <a:pt x="6844" y="31"/>
                </a:moveTo>
                <a:cubicBezTo>
                  <a:pt x="6891" y="107"/>
                  <a:pt x="6919" y="192"/>
                  <a:pt x="6919" y="286"/>
                </a:cubicBezTo>
                <a:lnTo>
                  <a:pt x="6942" y="321"/>
                </a:lnTo>
                <a:cubicBezTo>
                  <a:pt x="7002" y="417"/>
                  <a:pt x="7026" y="512"/>
                  <a:pt x="7026" y="619"/>
                </a:cubicBezTo>
                <a:lnTo>
                  <a:pt x="6942" y="2048"/>
                </a:lnTo>
                <a:cubicBezTo>
                  <a:pt x="6942" y="2084"/>
                  <a:pt x="6930" y="2107"/>
                  <a:pt x="6930" y="2143"/>
                </a:cubicBezTo>
                <a:lnTo>
                  <a:pt x="5335" y="8394"/>
                </a:lnTo>
                <a:cubicBezTo>
                  <a:pt x="5335" y="8406"/>
                  <a:pt x="5335" y="8418"/>
                  <a:pt x="5323" y="8430"/>
                </a:cubicBezTo>
                <a:lnTo>
                  <a:pt x="3120" y="14811"/>
                </a:lnTo>
                <a:lnTo>
                  <a:pt x="1977" y="18443"/>
                </a:lnTo>
                <a:cubicBezTo>
                  <a:pt x="1977" y="18455"/>
                  <a:pt x="1977" y="18467"/>
                  <a:pt x="1966" y="18490"/>
                </a:cubicBezTo>
                <a:lnTo>
                  <a:pt x="1656" y="19252"/>
                </a:lnTo>
                <a:cubicBezTo>
                  <a:pt x="1644" y="19264"/>
                  <a:pt x="1644" y="19264"/>
                  <a:pt x="1644" y="19276"/>
                </a:cubicBezTo>
                <a:lnTo>
                  <a:pt x="1" y="22658"/>
                </a:lnTo>
                <a:lnTo>
                  <a:pt x="84" y="22658"/>
                </a:lnTo>
                <a:lnTo>
                  <a:pt x="1704" y="19312"/>
                </a:lnTo>
                <a:lnTo>
                  <a:pt x="1727" y="19288"/>
                </a:lnTo>
                <a:lnTo>
                  <a:pt x="2037" y="18538"/>
                </a:lnTo>
                <a:lnTo>
                  <a:pt x="2037" y="18526"/>
                </a:lnTo>
                <a:lnTo>
                  <a:pt x="2061" y="18478"/>
                </a:lnTo>
                <a:lnTo>
                  <a:pt x="2192" y="18050"/>
                </a:lnTo>
                <a:lnTo>
                  <a:pt x="2204" y="18014"/>
                </a:lnTo>
                <a:lnTo>
                  <a:pt x="2811" y="16062"/>
                </a:lnTo>
                <a:lnTo>
                  <a:pt x="2906" y="15764"/>
                </a:lnTo>
                <a:lnTo>
                  <a:pt x="2918" y="15740"/>
                </a:lnTo>
                <a:lnTo>
                  <a:pt x="2978" y="15514"/>
                </a:lnTo>
                <a:lnTo>
                  <a:pt x="3192" y="14835"/>
                </a:lnTo>
                <a:lnTo>
                  <a:pt x="3204" y="14811"/>
                </a:lnTo>
                <a:lnTo>
                  <a:pt x="5406" y="8453"/>
                </a:lnTo>
                <a:lnTo>
                  <a:pt x="5418" y="8418"/>
                </a:lnTo>
                <a:lnTo>
                  <a:pt x="7002" y="2167"/>
                </a:lnTo>
                <a:cubicBezTo>
                  <a:pt x="7014" y="2131"/>
                  <a:pt x="7014" y="2096"/>
                  <a:pt x="7014" y="2060"/>
                </a:cubicBezTo>
                <a:lnTo>
                  <a:pt x="7097" y="631"/>
                </a:lnTo>
                <a:cubicBezTo>
                  <a:pt x="7109" y="500"/>
                  <a:pt x="7073" y="381"/>
                  <a:pt x="7014" y="286"/>
                </a:cubicBezTo>
                <a:lnTo>
                  <a:pt x="6844" y="3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5"/>
          <p:cNvSpPr/>
          <p:nvPr/>
        </p:nvSpPr>
        <p:spPr>
          <a:xfrm>
            <a:off x="7710036" y="-431795"/>
            <a:ext cx="517213" cy="1584072"/>
          </a:xfrm>
          <a:custGeom>
            <a:avLst/>
            <a:gdLst/>
            <a:ahLst/>
            <a:cxnLst/>
            <a:rect l="l" t="t" r="r" b="b"/>
            <a:pathLst>
              <a:path w="7192" h="22027" extrusionOk="0">
                <a:moveTo>
                  <a:pt x="7049" y="0"/>
                </a:moveTo>
                <a:lnTo>
                  <a:pt x="7120" y="119"/>
                </a:lnTo>
                <a:lnTo>
                  <a:pt x="7061" y="1310"/>
                </a:lnTo>
                <a:lnTo>
                  <a:pt x="5489" y="7477"/>
                </a:lnTo>
                <a:lnTo>
                  <a:pt x="3286" y="13847"/>
                </a:lnTo>
                <a:lnTo>
                  <a:pt x="3072" y="14538"/>
                </a:lnTo>
                <a:lnTo>
                  <a:pt x="2905" y="15073"/>
                </a:lnTo>
                <a:lnTo>
                  <a:pt x="2286" y="17026"/>
                </a:lnTo>
                <a:lnTo>
                  <a:pt x="2155" y="17466"/>
                </a:lnTo>
                <a:lnTo>
                  <a:pt x="2143" y="17490"/>
                </a:lnTo>
                <a:lnTo>
                  <a:pt x="1858" y="18193"/>
                </a:lnTo>
                <a:lnTo>
                  <a:pt x="0" y="22027"/>
                </a:lnTo>
                <a:lnTo>
                  <a:pt x="84" y="22027"/>
                </a:lnTo>
                <a:lnTo>
                  <a:pt x="1917" y="18228"/>
                </a:lnTo>
                <a:lnTo>
                  <a:pt x="2215" y="17502"/>
                </a:lnTo>
                <a:lnTo>
                  <a:pt x="3346" y="13883"/>
                </a:lnTo>
                <a:lnTo>
                  <a:pt x="3346" y="13871"/>
                </a:lnTo>
                <a:lnTo>
                  <a:pt x="5549" y="7501"/>
                </a:lnTo>
                <a:lnTo>
                  <a:pt x="7120" y="1322"/>
                </a:lnTo>
                <a:lnTo>
                  <a:pt x="7192" y="155"/>
                </a:lnTo>
                <a:cubicBezTo>
                  <a:pt x="7132" y="119"/>
                  <a:pt x="7085" y="60"/>
                  <a:pt x="7049" y="0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5"/>
          <p:cNvSpPr/>
          <p:nvPr/>
        </p:nvSpPr>
        <p:spPr>
          <a:xfrm>
            <a:off x="5585670" y="394435"/>
            <a:ext cx="909437" cy="220995"/>
          </a:xfrm>
          <a:custGeom>
            <a:avLst/>
            <a:gdLst/>
            <a:ahLst/>
            <a:cxnLst/>
            <a:rect l="l" t="t" r="r" b="b"/>
            <a:pathLst>
              <a:path w="12646" h="3073" extrusionOk="0">
                <a:moveTo>
                  <a:pt x="5609" y="1"/>
                </a:moveTo>
                <a:lnTo>
                  <a:pt x="4835" y="143"/>
                </a:lnTo>
                <a:lnTo>
                  <a:pt x="3632" y="358"/>
                </a:lnTo>
                <a:lnTo>
                  <a:pt x="2489" y="846"/>
                </a:lnTo>
                <a:lnTo>
                  <a:pt x="1156" y="1715"/>
                </a:lnTo>
                <a:lnTo>
                  <a:pt x="1" y="3025"/>
                </a:lnTo>
                <a:lnTo>
                  <a:pt x="60" y="3072"/>
                </a:lnTo>
                <a:lnTo>
                  <a:pt x="108" y="3013"/>
                </a:lnTo>
                <a:lnTo>
                  <a:pt x="1203" y="1775"/>
                </a:lnTo>
                <a:lnTo>
                  <a:pt x="2525" y="917"/>
                </a:lnTo>
                <a:lnTo>
                  <a:pt x="3656" y="441"/>
                </a:lnTo>
                <a:lnTo>
                  <a:pt x="4835" y="227"/>
                </a:lnTo>
                <a:lnTo>
                  <a:pt x="4847" y="227"/>
                </a:lnTo>
                <a:lnTo>
                  <a:pt x="5621" y="72"/>
                </a:lnTo>
                <a:lnTo>
                  <a:pt x="6823" y="143"/>
                </a:lnTo>
                <a:lnTo>
                  <a:pt x="8323" y="596"/>
                </a:lnTo>
                <a:lnTo>
                  <a:pt x="10359" y="1322"/>
                </a:lnTo>
                <a:lnTo>
                  <a:pt x="12550" y="2167"/>
                </a:lnTo>
                <a:lnTo>
                  <a:pt x="12621" y="2203"/>
                </a:lnTo>
                <a:lnTo>
                  <a:pt x="12645" y="2132"/>
                </a:lnTo>
                <a:lnTo>
                  <a:pt x="10383" y="1251"/>
                </a:lnTo>
                <a:lnTo>
                  <a:pt x="8347" y="524"/>
                </a:lnTo>
                <a:lnTo>
                  <a:pt x="6835" y="72"/>
                </a:lnTo>
                <a:lnTo>
                  <a:pt x="5609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5"/>
          <p:cNvSpPr/>
          <p:nvPr/>
        </p:nvSpPr>
        <p:spPr>
          <a:xfrm>
            <a:off x="5337420" y="641031"/>
            <a:ext cx="228618" cy="314340"/>
          </a:xfrm>
          <a:custGeom>
            <a:avLst/>
            <a:gdLst/>
            <a:ahLst/>
            <a:cxnLst/>
            <a:rect l="l" t="t" r="r" b="b"/>
            <a:pathLst>
              <a:path w="3179" h="4371" extrusionOk="0">
                <a:moveTo>
                  <a:pt x="3119" y="1"/>
                </a:moveTo>
                <a:lnTo>
                  <a:pt x="2417" y="905"/>
                </a:lnTo>
                <a:lnTo>
                  <a:pt x="357" y="3763"/>
                </a:lnTo>
                <a:lnTo>
                  <a:pt x="0" y="4323"/>
                </a:lnTo>
                <a:lnTo>
                  <a:pt x="60" y="4370"/>
                </a:lnTo>
                <a:lnTo>
                  <a:pt x="417" y="3811"/>
                </a:lnTo>
                <a:lnTo>
                  <a:pt x="2477" y="953"/>
                </a:lnTo>
                <a:lnTo>
                  <a:pt x="3131" y="108"/>
                </a:lnTo>
                <a:lnTo>
                  <a:pt x="3179" y="48"/>
                </a:lnTo>
                <a:lnTo>
                  <a:pt x="3119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5"/>
          <p:cNvSpPr/>
          <p:nvPr/>
        </p:nvSpPr>
        <p:spPr>
          <a:xfrm>
            <a:off x="5459819" y="316551"/>
            <a:ext cx="1448009" cy="333110"/>
          </a:xfrm>
          <a:custGeom>
            <a:avLst/>
            <a:gdLst/>
            <a:ahLst/>
            <a:cxnLst/>
            <a:rect l="l" t="t" r="r" b="b"/>
            <a:pathLst>
              <a:path w="20135" h="4632" extrusionOk="0">
                <a:moveTo>
                  <a:pt x="7359" y="0"/>
                </a:moveTo>
                <a:cubicBezTo>
                  <a:pt x="7311" y="0"/>
                  <a:pt x="7263" y="0"/>
                  <a:pt x="7216" y="12"/>
                </a:cubicBezTo>
                <a:lnTo>
                  <a:pt x="6370" y="179"/>
                </a:lnTo>
                <a:lnTo>
                  <a:pt x="5144" y="405"/>
                </a:lnTo>
                <a:cubicBezTo>
                  <a:pt x="5097" y="405"/>
                  <a:pt x="5061" y="417"/>
                  <a:pt x="5025" y="441"/>
                </a:cubicBezTo>
                <a:lnTo>
                  <a:pt x="3775" y="953"/>
                </a:lnTo>
                <a:cubicBezTo>
                  <a:pt x="3739" y="964"/>
                  <a:pt x="3715" y="988"/>
                  <a:pt x="3680" y="1000"/>
                </a:cubicBezTo>
                <a:lnTo>
                  <a:pt x="2251" y="1929"/>
                </a:lnTo>
                <a:cubicBezTo>
                  <a:pt x="2203" y="1965"/>
                  <a:pt x="2168" y="2000"/>
                  <a:pt x="2132" y="2036"/>
                </a:cubicBezTo>
                <a:lnTo>
                  <a:pt x="989" y="3346"/>
                </a:lnTo>
                <a:lnTo>
                  <a:pt x="763" y="3608"/>
                </a:lnTo>
                <a:lnTo>
                  <a:pt x="751" y="3631"/>
                </a:lnTo>
                <a:lnTo>
                  <a:pt x="48" y="4524"/>
                </a:lnTo>
                <a:lnTo>
                  <a:pt x="1" y="4584"/>
                </a:lnTo>
                <a:lnTo>
                  <a:pt x="72" y="4632"/>
                </a:lnTo>
                <a:lnTo>
                  <a:pt x="810" y="3679"/>
                </a:lnTo>
                <a:lnTo>
                  <a:pt x="834" y="3655"/>
                </a:lnTo>
                <a:lnTo>
                  <a:pt x="2191" y="2096"/>
                </a:lnTo>
                <a:cubicBezTo>
                  <a:pt x="2227" y="2060"/>
                  <a:pt x="2263" y="2024"/>
                  <a:pt x="2299" y="2000"/>
                </a:cubicBezTo>
                <a:lnTo>
                  <a:pt x="3727" y="1072"/>
                </a:lnTo>
                <a:cubicBezTo>
                  <a:pt x="3751" y="1060"/>
                  <a:pt x="3787" y="1048"/>
                  <a:pt x="3811" y="1036"/>
                </a:cubicBezTo>
                <a:lnTo>
                  <a:pt x="5061" y="512"/>
                </a:lnTo>
                <a:cubicBezTo>
                  <a:pt x="5085" y="500"/>
                  <a:pt x="5120" y="488"/>
                  <a:pt x="5156" y="476"/>
                </a:cubicBezTo>
                <a:lnTo>
                  <a:pt x="6394" y="262"/>
                </a:lnTo>
                <a:lnTo>
                  <a:pt x="7240" y="95"/>
                </a:lnTo>
                <a:cubicBezTo>
                  <a:pt x="7275" y="83"/>
                  <a:pt x="7323" y="83"/>
                  <a:pt x="7359" y="83"/>
                </a:cubicBezTo>
                <a:lnTo>
                  <a:pt x="8704" y="167"/>
                </a:lnTo>
                <a:cubicBezTo>
                  <a:pt x="8740" y="167"/>
                  <a:pt x="8776" y="179"/>
                  <a:pt x="8811" y="191"/>
                </a:cubicBezTo>
                <a:lnTo>
                  <a:pt x="10395" y="667"/>
                </a:lnTo>
                <a:lnTo>
                  <a:pt x="10419" y="667"/>
                </a:lnTo>
                <a:lnTo>
                  <a:pt x="12478" y="1405"/>
                </a:lnTo>
                <a:lnTo>
                  <a:pt x="12490" y="1405"/>
                </a:lnTo>
                <a:lnTo>
                  <a:pt x="14967" y="2358"/>
                </a:lnTo>
                <a:lnTo>
                  <a:pt x="19634" y="3977"/>
                </a:lnTo>
                <a:lnTo>
                  <a:pt x="20110" y="4108"/>
                </a:lnTo>
                <a:lnTo>
                  <a:pt x="20134" y="4036"/>
                </a:lnTo>
                <a:lnTo>
                  <a:pt x="19741" y="3929"/>
                </a:lnTo>
                <a:lnTo>
                  <a:pt x="19658" y="3905"/>
                </a:lnTo>
                <a:lnTo>
                  <a:pt x="14991" y="2286"/>
                </a:lnTo>
                <a:lnTo>
                  <a:pt x="12526" y="1322"/>
                </a:lnTo>
                <a:lnTo>
                  <a:pt x="12502" y="1322"/>
                </a:lnTo>
                <a:lnTo>
                  <a:pt x="10454" y="583"/>
                </a:lnTo>
                <a:lnTo>
                  <a:pt x="10419" y="583"/>
                </a:lnTo>
                <a:lnTo>
                  <a:pt x="8835" y="107"/>
                </a:lnTo>
                <a:cubicBezTo>
                  <a:pt x="8787" y="95"/>
                  <a:pt x="8752" y="83"/>
                  <a:pt x="8704" y="83"/>
                </a:cubicBezTo>
                <a:lnTo>
                  <a:pt x="7359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5"/>
          <p:cNvSpPr/>
          <p:nvPr/>
        </p:nvSpPr>
        <p:spPr>
          <a:xfrm>
            <a:off x="6528402" y="560559"/>
            <a:ext cx="352815" cy="124197"/>
          </a:xfrm>
          <a:custGeom>
            <a:avLst/>
            <a:gdLst/>
            <a:ahLst/>
            <a:cxnLst/>
            <a:rect l="l" t="t" r="r" b="b"/>
            <a:pathLst>
              <a:path w="4906" h="1727" extrusionOk="0">
                <a:moveTo>
                  <a:pt x="24" y="0"/>
                </a:moveTo>
                <a:lnTo>
                  <a:pt x="1" y="72"/>
                </a:lnTo>
                <a:lnTo>
                  <a:pt x="72" y="96"/>
                </a:lnTo>
                <a:lnTo>
                  <a:pt x="4442" y="1608"/>
                </a:lnTo>
                <a:lnTo>
                  <a:pt x="4477" y="1620"/>
                </a:lnTo>
                <a:lnTo>
                  <a:pt x="4882" y="1727"/>
                </a:lnTo>
                <a:lnTo>
                  <a:pt x="4906" y="1655"/>
                </a:lnTo>
                <a:lnTo>
                  <a:pt x="4501" y="1548"/>
                </a:lnTo>
                <a:lnTo>
                  <a:pt x="4465" y="1536"/>
                </a:lnTo>
                <a:lnTo>
                  <a:pt x="24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5"/>
          <p:cNvSpPr/>
          <p:nvPr/>
        </p:nvSpPr>
        <p:spPr>
          <a:xfrm>
            <a:off x="5274854" y="675263"/>
            <a:ext cx="167922" cy="233868"/>
          </a:xfrm>
          <a:custGeom>
            <a:avLst/>
            <a:gdLst/>
            <a:ahLst/>
            <a:cxnLst/>
            <a:rect l="l" t="t" r="r" b="b"/>
            <a:pathLst>
              <a:path w="2335" h="3252" extrusionOk="0">
                <a:moveTo>
                  <a:pt x="2263" y="1"/>
                </a:moveTo>
                <a:lnTo>
                  <a:pt x="2227" y="60"/>
                </a:lnTo>
                <a:lnTo>
                  <a:pt x="346" y="2668"/>
                </a:lnTo>
                <a:lnTo>
                  <a:pt x="322" y="2704"/>
                </a:lnTo>
                <a:lnTo>
                  <a:pt x="1" y="3204"/>
                </a:lnTo>
                <a:lnTo>
                  <a:pt x="60" y="3251"/>
                </a:lnTo>
                <a:lnTo>
                  <a:pt x="394" y="2739"/>
                </a:lnTo>
                <a:lnTo>
                  <a:pt x="406" y="2715"/>
                </a:lnTo>
                <a:lnTo>
                  <a:pt x="2335" y="48"/>
                </a:lnTo>
                <a:lnTo>
                  <a:pt x="2263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5"/>
          <p:cNvSpPr/>
          <p:nvPr/>
        </p:nvSpPr>
        <p:spPr>
          <a:xfrm>
            <a:off x="287256" y="223210"/>
            <a:ext cx="176399" cy="165335"/>
          </a:xfrm>
          <a:custGeom>
            <a:avLst/>
            <a:gdLst/>
            <a:ahLst/>
            <a:cxnLst/>
            <a:rect l="l" t="t" r="r" b="b"/>
            <a:pathLst>
              <a:path w="1668" h="1572" extrusionOk="0">
                <a:moveTo>
                  <a:pt x="1" y="0"/>
                </a:moveTo>
                <a:lnTo>
                  <a:pt x="1" y="107"/>
                </a:lnTo>
                <a:lnTo>
                  <a:pt x="1620" y="1572"/>
                </a:lnTo>
                <a:lnTo>
                  <a:pt x="1668" y="1512"/>
                </a:lnTo>
                <a:lnTo>
                  <a:pt x="1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5"/>
          <p:cNvSpPr/>
          <p:nvPr/>
        </p:nvSpPr>
        <p:spPr>
          <a:xfrm>
            <a:off x="8850534" y="686410"/>
            <a:ext cx="54008" cy="34303"/>
          </a:xfrm>
          <a:custGeom>
            <a:avLst/>
            <a:gdLst/>
            <a:ahLst/>
            <a:cxnLst/>
            <a:rect l="l" t="t" r="r" b="b"/>
            <a:pathLst>
              <a:path w="751" h="477" extrusionOk="0">
                <a:moveTo>
                  <a:pt x="36" y="1"/>
                </a:moveTo>
                <a:lnTo>
                  <a:pt x="0" y="60"/>
                </a:lnTo>
                <a:lnTo>
                  <a:pt x="750" y="477"/>
                </a:lnTo>
                <a:lnTo>
                  <a:pt x="750" y="393"/>
                </a:lnTo>
                <a:lnTo>
                  <a:pt x="3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5"/>
          <p:cNvSpPr/>
          <p:nvPr/>
        </p:nvSpPr>
        <p:spPr>
          <a:xfrm>
            <a:off x="8813714" y="754944"/>
            <a:ext cx="90829" cy="54008"/>
          </a:xfrm>
          <a:custGeom>
            <a:avLst/>
            <a:gdLst/>
            <a:ahLst/>
            <a:cxnLst/>
            <a:rect l="l" t="t" r="r" b="b"/>
            <a:pathLst>
              <a:path w="1263" h="751" extrusionOk="0">
                <a:moveTo>
                  <a:pt x="36" y="0"/>
                </a:moveTo>
                <a:lnTo>
                  <a:pt x="0" y="60"/>
                </a:lnTo>
                <a:lnTo>
                  <a:pt x="1262" y="750"/>
                </a:lnTo>
                <a:lnTo>
                  <a:pt x="1262" y="667"/>
                </a:lnTo>
                <a:lnTo>
                  <a:pt x="36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5"/>
          <p:cNvSpPr/>
          <p:nvPr/>
        </p:nvSpPr>
        <p:spPr>
          <a:xfrm>
            <a:off x="287268" y="-359017"/>
            <a:ext cx="804945" cy="951292"/>
          </a:xfrm>
          <a:custGeom>
            <a:avLst/>
            <a:gdLst/>
            <a:ahLst/>
            <a:cxnLst/>
            <a:rect l="l" t="t" r="r" b="b"/>
            <a:pathLst>
              <a:path w="11193" h="13228" extrusionOk="0">
                <a:moveTo>
                  <a:pt x="11133" y="0"/>
                </a:moveTo>
                <a:lnTo>
                  <a:pt x="2096" y="10763"/>
                </a:lnTo>
                <a:lnTo>
                  <a:pt x="2096" y="10775"/>
                </a:lnTo>
                <a:lnTo>
                  <a:pt x="1" y="13121"/>
                </a:lnTo>
                <a:lnTo>
                  <a:pt x="1" y="13228"/>
                </a:lnTo>
                <a:lnTo>
                  <a:pt x="2144" y="10835"/>
                </a:lnTo>
                <a:lnTo>
                  <a:pt x="2156" y="10811"/>
                </a:lnTo>
                <a:lnTo>
                  <a:pt x="10871" y="429"/>
                </a:lnTo>
                <a:lnTo>
                  <a:pt x="11193" y="48"/>
                </a:lnTo>
                <a:lnTo>
                  <a:pt x="11133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5"/>
          <p:cNvSpPr/>
          <p:nvPr/>
        </p:nvSpPr>
        <p:spPr>
          <a:xfrm>
            <a:off x="7854729" y="-585981"/>
            <a:ext cx="372520" cy="165333"/>
          </a:xfrm>
          <a:custGeom>
            <a:avLst/>
            <a:gdLst/>
            <a:ahLst/>
            <a:cxnLst/>
            <a:rect l="l" t="t" r="r" b="b"/>
            <a:pathLst>
              <a:path w="5180" h="2299" extrusionOk="0">
                <a:moveTo>
                  <a:pt x="24" y="1"/>
                </a:moveTo>
                <a:lnTo>
                  <a:pt x="0" y="84"/>
                </a:lnTo>
                <a:lnTo>
                  <a:pt x="72" y="108"/>
                </a:lnTo>
                <a:lnTo>
                  <a:pt x="4846" y="1858"/>
                </a:lnTo>
                <a:lnTo>
                  <a:pt x="5025" y="2144"/>
                </a:lnTo>
                <a:cubicBezTo>
                  <a:pt x="5072" y="2204"/>
                  <a:pt x="5120" y="2263"/>
                  <a:pt x="5180" y="2299"/>
                </a:cubicBezTo>
                <a:lnTo>
                  <a:pt x="5180" y="2251"/>
                </a:lnTo>
                <a:lnTo>
                  <a:pt x="5084" y="2096"/>
                </a:lnTo>
                <a:lnTo>
                  <a:pt x="4882" y="1787"/>
                </a:lnTo>
                <a:lnTo>
                  <a:pt x="24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5"/>
          <p:cNvSpPr/>
          <p:nvPr/>
        </p:nvSpPr>
        <p:spPr>
          <a:xfrm>
            <a:off x="7473724" y="-740094"/>
            <a:ext cx="348500" cy="147354"/>
          </a:xfrm>
          <a:custGeom>
            <a:avLst/>
            <a:gdLst/>
            <a:ahLst/>
            <a:cxnLst/>
            <a:rect l="l" t="t" r="r" b="b"/>
            <a:pathLst>
              <a:path w="4846" h="2049" extrusionOk="0">
                <a:moveTo>
                  <a:pt x="24" y="1"/>
                </a:moveTo>
                <a:lnTo>
                  <a:pt x="0" y="84"/>
                </a:lnTo>
                <a:lnTo>
                  <a:pt x="822" y="596"/>
                </a:lnTo>
                <a:cubicBezTo>
                  <a:pt x="857" y="620"/>
                  <a:pt x="893" y="644"/>
                  <a:pt x="941" y="656"/>
                </a:cubicBezTo>
                <a:lnTo>
                  <a:pt x="4751" y="2025"/>
                </a:lnTo>
                <a:lnTo>
                  <a:pt x="4822" y="2049"/>
                </a:lnTo>
                <a:lnTo>
                  <a:pt x="4846" y="1977"/>
                </a:lnTo>
                <a:lnTo>
                  <a:pt x="965" y="584"/>
                </a:lnTo>
                <a:cubicBezTo>
                  <a:pt x="929" y="572"/>
                  <a:pt x="893" y="560"/>
                  <a:pt x="857" y="537"/>
                </a:cubicBezTo>
                <a:lnTo>
                  <a:pt x="24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5"/>
          <p:cNvSpPr/>
          <p:nvPr/>
        </p:nvSpPr>
        <p:spPr>
          <a:xfrm>
            <a:off x="6804124" y="807155"/>
            <a:ext cx="119954" cy="345983"/>
          </a:xfrm>
          <a:custGeom>
            <a:avLst/>
            <a:gdLst/>
            <a:ahLst/>
            <a:cxnLst/>
            <a:rect l="l" t="t" r="r" b="b"/>
            <a:pathLst>
              <a:path w="1668" h="4811" extrusionOk="0">
                <a:moveTo>
                  <a:pt x="1596" y="0"/>
                </a:moveTo>
                <a:lnTo>
                  <a:pt x="381" y="4013"/>
                </a:lnTo>
                <a:cubicBezTo>
                  <a:pt x="370" y="4037"/>
                  <a:pt x="358" y="4060"/>
                  <a:pt x="346" y="4084"/>
                </a:cubicBezTo>
                <a:lnTo>
                  <a:pt x="0" y="4810"/>
                </a:lnTo>
                <a:lnTo>
                  <a:pt x="84" y="4810"/>
                </a:lnTo>
                <a:lnTo>
                  <a:pt x="417" y="4120"/>
                </a:lnTo>
                <a:cubicBezTo>
                  <a:pt x="429" y="4096"/>
                  <a:pt x="441" y="4060"/>
                  <a:pt x="453" y="4037"/>
                </a:cubicBezTo>
                <a:lnTo>
                  <a:pt x="1644" y="96"/>
                </a:lnTo>
                <a:lnTo>
                  <a:pt x="1667" y="24"/>
                </a:lnTo>
                <a:lnTo>
                  <a:pt x="1596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5"/>
          <p:cNvSpPr/>
          <p:nvPr/>
        </p:nvSpPr>
        <p:spPr>
          <a:xfrm>
            <a:off x="7220224" y="-742611"/>
            <a:ext cx="255226" cy="732958"/>
          </a:xfrm>
          <a:custGeom>
            <a:avLst/>
            <a:gdLst/>
            <a:ahLst/>
            <a:cxnLst/>
            <a:rect l="l" t="t" r="r" b="b"/>
            <a:pathLst>
              <a:path w="3549" h="10192" extrusionOk="0">
                <a:moveTo>
                  <a:pt x="3489" y="0"/>
                </a:moveTo>
                <a:lnTo>
                  <a:pt x="1" y="10168"/>
                </a:lnTo>
                <a:lnTo>
                  <a:pt x="72" y="10192"/>
                </a:lnTo>
                <a:lnTo>
                  <a:pt x="108" y="10120"/>
                </a:lnTo>
                <a:lnTo>
                  <a:pt x="3525" y="119"/>
                </a:lnTo>
                <a:lnTo>
                  <a:pt x="3549" y="36"/>
                </a:lnTo>
                <a:lnTo>
                  <a:pt x="3489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5"/>
          <p:cNvSpPr/>
          <p:nvPr/>
        </p:nvSpPr>
        <p:spPr>
          <a:xfrm>
            <a:off x="6717611" y="679578"/>
            <a:ext cx="168785" cy="473560"/>
          </a:xfrm>
          <a:custGeom>
            <a:avLst/>
            <a:gdLst/>
            <a:ahLst/>
            <a:cxnLst/>
            <a:rect l="l" t="t" r="r" b="b"/>
            <a:pathLst>
              <a:path w="2347" h="6585" extrusionOk="0">
                <a:moveTo>
                  <a:pt x="2275" y="0"/>
                </a:moveTo>
                <a:lnTo>
                  <a:pt x="2251" y="72"/>
                </a:lnTo>
                <a:lnTo>
                  <a:pt x="1858" y="1155"/>
                </a:lnTo>
                <a:lnTo>
                  <a:pt x="1846" y="1191"/>
                </a:lnTo>
                <a:lnTo>
                  <a:pt x="561" y="5430"/>
                </a:lnTo>
                <a:lnTo>
                  <a:pt x="1" y="6584"/>
                </a:lnTo>
                <a:lnTo>
                  <a:pt x="84" y="6584"/>
                </a:lnTo>
                <a:lnTo>
                  <a:pt x="632" y="5453"/>
                </a:lnTo>
                <a:lnTo>
                  <a:pt x="1918" y="1215"/>
                </a:lnTo>
                <a:lnTo>
                  <a:pt x="1930" y="1191"/>
                </a:lnTo>
                <a:lnTo>
                  <a:pt x="2346" y="24"/>
                </a:lnTo>
                <a:lnTo>
                  <a:pt x="2275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5"/>
          <p:cNvSpPr/>
          <p:nvPr/>
        </p:nvSpPr>
        <p:spPr>
          <a:xfrm>
            <a:off x="6929975" y="24577"/>
            <a:ext cx="282626" cy="747556"/>
          </a:xfrm>
          <a:custGeom>
            <a:avLst/>
            <a:gdLst/>
            <a:ahLst/>
            <a:cxnLst/>
            <a:rect l="l" t="t" r="r" b="b"/>
            <a:pathLst>
              <a:path w="3930" h="10395" extrusionOk="0">
                <a:moveTo>
                  <a:pt x="3846" y="0"/>
                </a:moveTo>
                <a:lnTo>
                  <a:pt x="2465" y="3572"/>
                </a:lnTo>
                <a:lnTo>
                  <a:pt x="2453" y="3596"/>
                </a:lnTo>
                <a:lnTo>
                  <a:pt x="1822" y="4989"/>
                </a:lnTo>
                <a:lnTo>
                  <a:pt x="1620" y="5644"/>
                </a:lnTo>
                <a:lnTo>
                  <a:pt x="1096" y="7430"/>
                </a:lnTo>
                <a:lnTo>
                  <a:pt x="1084" y="7465"/>
                </a:lnTo>
                <a:lnTo>
                  <a:pt x="513" y="8954"/>
                </a:lnTo>
                <a:lnTo>
                  <a:pt x="1" y="10370"/>
                </a:lnTo>
                <a:lnTo>
                  <a:pt x="72" y="10394"/>
                </a:lnTo>
                <a:lnTo>
                  <a:pt x="96" y="10323"/>
                </a:lnTo>
                <a:lnTo>
                  <a:pt x="596" y="8989"/>
                </a:lnTo>
                <a:lnTo>
                  <a:pt x="1156" y="7501"/>
                </a:lnTo>
                <a:lnTo>
                  <a:pt x="1167" y="7465"/>
                </a:lnTo>
                <a:lnTo>
                  <a:pt x="1167" y="7453"/>
                </a:lnTo>
                <a:lnTo>
                  <a:pt x="1703" y="5667"/>
                </a:lnTo>
                <a:lnTo>
                  <a:pt x="1894" y="5024"/>
                </a:lnTo>
                <a:lnTo>
                  <a:pt x="2525" y="3643"/>
                </a:lnTo>
                <a:lnTo>
                  <a:pt x="2525" y="3631"/>
                </a:lnTo>
                <a:lnTo>
                  <a:pt x="2537" y="3608"/>
                </a:lnTo>
                <a:lnTo>
                  <a:pt x="3894" y="95"/>
                </a:lnTo>
                <a:lnTo>
                  <a:pt x="3930" y="24"/>
                </a:lnTo>
                <a:lnTo>
                  <a:pt x="3846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5"/>
          <p:cNvSpPr/>
          <p:nvPr/>
        </p:nvSpPr>
        <p:spPr>
          <a:xfrm>
            <a:off x="6906891" y="-2032"/>
            <a:ext cx="233796" cy="614873"/>
          </a:xfrm>
          <a:custGeom>
            <a:avLst/>
            <a:gdLst/>
            <a:ahLst/>
            <a:cxnLst/>
            <a:rect l="l" t="t" r="r" b="b"/>
            <a:pathLst>
              <a:path w="3251" h="8550" extrusionOk="0">
                <a:moveTo>
                  <a:pt x="3179" y="1"/>
                </a:moveTo>
                <a:lnTo>
                  <a:pt x="3143" y="72"/>
                </a:lnTo>
                <a:lnTo>
                  <a:pt x="1810" y="3537"/>
                </a:lnTo>
                <a:lnTo>
                  <a:pt x="1762" y="3644"/>
                </a:lnTo>
                <a:lnTo>
                  <a:pt x="1167" y="4942"/>
                </a:lnTo>
                <a:cubicBezTo>
                  <a:pt x="1155" y="4966"/>
                  <a:pt x="1143" y="4990"/>
                  <a:pt x="1143" y="5013"/>
                </a:cubicBezTo>
                <a:lnTo>
                  <a:pt x="929" y="5704"/>
                </a:lnTo>
                <a:lnTo>
                  <a:pt x="405" y="7478"/>
                </a:lnTo>
                <a:lnTo>
                  <a:pt x="119" y="8216"/>
                </a:lnTo>
                <a:lnTo>
                  <a:pt x="24" y="8454"/>
                </a:lnTo>
                <a:lnTo>
                  <a:pt x="0" y="8538"/>
                </a:lnTo>
                <a:lnTo>
                  <a:pt x="72" y="8550"/>
                </a:lnTo>
                <a:lnTo>
                  <a:pt x="476" y="7502"/>
                </a:lnTo>
                <a:lnTo>
                  <a:pt x="1000" y="5728"/>
                </a:lnTo>
                <a:lnTo>
                  <a:pt x="1215" y="5037"/>
                </a:lnTo>
                <a:cubicBezTo>
                  <a:pt x="1215" y="5013"/>
                  <a:pt x="1227" y="4990"/>
                  <a:pt x="1238" y="4978"/>
                </a:cubicBezTo>
                <a:lnTo>
                  <a:pt x="1869" y="3561"/>
                </a:lnTo>
                <a:lnTo>
                  <a:pt x="3251" y="37"/>
                </a:lnTo>
                <a:lnTo>
                  <a:pt x="3179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5"/>
          <p:cNvSpPr/>
          <p:nvPr/>
        </p:nvSpPr>
        <p:spPr>
          <a:xfrm>
            <a:off x="1195769" y="1100855"/>
            <a:ext cx="496717" cy="14599"/>
          </a:xfrm>
          <a:custGeom>
            <a:avLst/>
            <a:gdLst/>
            <a:ahLst/>
            <a:cxnLst/>
            <a:rect l="l" t="t" r="r" b="b"/>
            <a:pathLst>
              <a:path w="6907" h="203" extrusionOk="0">
                <a:moveTo>
                  <a:pt x="1" y="0"/>
                </a:moveTo>
                <a:lnTo>
                  <a:pt x="24" y="24"/>
                </a:lnTo>
                <a:lnTo>
                  <a:pt x="48" y="84"/>
                </a:lnTo>
                <a:lnTo>
                  <a:pt x="6906" y="203"/>
                </a:lnTo>
                <a:lnTo>
                  <a:pt x="6906" y="131"/>
                </a:lnTo>
                <a:lnTo>
                  <a:pt x="6382" y="119"/>
                </a:lnTo>
                <a:lnTo>
                  <a:pt x="96" y="12"/>
                </a:lnTo>
                <a:lnTo>
                  <a:pt x="1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5"/>
          <p:cNvSpPr/>
          <p:nvPr/>
        </p:nvSpPr>
        <p:spPr>
          <a:xfrm>
            <a:off x="4663505" y="191491"/>
            <a:ext cx="615736" cy="722746"/>
          </a:xfrm>
          <a:custGeom>
            <a:avLst/>
            <a:gdLst/>
            <a:ahLst/>
            <a:cxnLst/>
            <a:rect l="l" t="t" r="r" b="b"/>
            <a:pathLst>
              <a:path w="8562" h="10050" extrusionOk="0">
                <a:moveTo>
                  <a:pt x="1870" y="1"/>
                </a:moveTo>
                <a:lnTo>
                  <a:pt x="406" y="1441"/>
                </a:lnTo>
                <a:lnTo>
                  <a:pt x="1" y="2620"/>
                </a:lnTo>
                <a:lnTo>
                  <a:pt x="215" y="3846"/>
                </a:lnTo>
                <a:lnTo>
                  <a:pt x="679" y="4311"/>
                </a:lnTo>
                <a:lnTo>
                  <a:pt x="8526" y="10050"/>
                </a:lnTo>
                <a:lnTo>
                  <a:pt x="8561" y="9978"/>
                </a:lnTo>
                <a:lnTo>
                  <a:pt x="8502" y="9931"/>
                </a:lnTo>
                <a:lnTo>
                  <a:pt x="739" y="4263"/>
                </a:lnTo>
                <a:lnTo>
                  <a:pt x="287" y="3811"/>
                </a:lnTo>
                <a:lnTo>
                  <a:pt x="120" y="2846"/>
                </a:lnTo>
                <a:lnTo>
                  <a:pt x="84" y="2620"/>
                </a:lnTo>
                <a:lnTo>
                  <a:pt x="465" y="1477"/>
                </a:lnTo>
                <a:lnTo>
                  <a:pt x="1870" y="108"/>
                </a:lnTo>
                <a:lnTo>
                  <a:pt x="1918" y="60"/>
                </a:lnTo>
                <a:lnTo>
                  <a:pt x="1870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5"/>
          <p:cNvSpPr/>
          <p:nvPr/>
        </p:nvSpPr>
        <p:spPr>
          <a:xfrm>
            <a:off x="5333968" y="951847"/>
            <a:ext cx="200427" cy="200427"/>
          </a:xfrm>
          <a:custGeom>
            <a:avLst/>
            <a:gdLst/>
            <a:ahLst/>
            <a:cxnLst/>
            <a:rect l="l" t="t" r="r" b="b"/>
            <a:pathLst>
              <a:path w="2787" h="2787" extrusionOk="0">
                <a:moveTo>
                  <a:pt x="48" y="1"/>
                </a:moveTo>
                <a:lnTo>
                  <a:pt x="0" y="72"/>
                </a:lnTo>
                <a:lnTo>
                  <a:pt x="1203" y="965"/>
                </a:lnTo>
                <a:cubicBezTo>
                  <a:pt x="1239" y="989"/>
                  <a:pt x="1274" y="1013"/>
                  <a:pt x="1298" y="1048"/>
                </a:cubicBezTo>
                <a:lnTo>
                  <a:pt x="2691" y="2787"/>
                </a:lnTo>
                <a:lnTo>
                  <a:pt x="2786" y="2787"/>
                </a:lnTo>
                <a:lnTo>
                  <a:pt x="1358" y="1001"/>
                </a:lnTo>
                <a:cubicBezTo>
                  <a:pt x="1322" y="965"/>
                  <a:pt x="1286" y="929"/>
                  <a:pt x="1251" y="905"/>
                </a:cubicBezTo>
                <a:lnTo>
                  <a:pt x="108" y="48"/>
                </a:lnTo>
                <a:lnTo>
                  <a:pt x="48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5"/>
          <p:cNvSpPr/>
          <p:nvPr/>
        </p:nvSpPr>
        <p:spPr>
          <a:xfrm>
            <a:off x="5266296" y="998089"/>
            <a:ext cx="168785" cy="155049"/>
          </a:xfrm>
          <a:custGeom>
            <a:avLst/>
            <a:gdLst/>
            <a:ahLst/>
            <a:cxnLst/>
            <a:rect l="l" t="t" r="r" b="b"/>
            <a:pathLst>
              <a:path w="2347" h="2156" extrusionOk="0">
                <a:moveTo>
                  <a:pt x="48" y="0"/>
                </a:moveTo>
                <a:lnTo>
                  <a:pt x="1" y="72"/>
                </a:lnTo>
                <a:lnTo>
                  <a:pt x="72" y="120"/>
                </a:lnTo>
                <a:lnTo>
                  <a:pt x="1441" y="1143"/>
                </a:lnTo>
                <a:lnTo>
                  <a:pt x="2251" y="2155"/>
                </a:lnTo>
                <a:lnTo>
                  <a:pt x="2346" y="2155"/>
                </a:lnTo>
                <a:lnTo>
                  <a:pt x="1501" y="1084"/>
                </a:lnTo>
                <a:lnTo>
                  <a:pt x="48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5"/>
          <p:cNvSpPr/>
          <p:nvPr/>
        </p:nvSpPr>
        <p:spPr>
          <a:xfrm>
            <a:off x="4824523" y="-578214"/>
            <a:ext cx="502686" cy="746693"/>
          </a:xfrm>
          <a:custGeom>
            <a:avLst/>
            <a:gdLst/>
            <a:ahLst/>
            <a:cxnLst/>
            <a:rect l="l" t="t" r="r" b="b"/>
            <a:pathLst>
              <a:path w="6990" h="10383" extrusionOk="0">
                <a:moveTo>
                  <a:pt x="6918" y="0"/>
                </a:moveTo>
                <a:lnTo>
                  <a:pt x="5346" y="3191"/>
                </a:lnTo>
                <a:cubicBezTo>
                  <a:pt x="5346" y="3203"/>
                  <a:pt x="5334" y="3215"/>
                  <a:pt x="5322" y="3227"/>
                </a:cubicBezTo>
                <a:lnTo>
                  <a:pt x="2512" y="7846"/>
                </a:lnTo>
                <a:cubicBezTo>
                  <a:pt x="2489" y="7882"/>
                  <a:pt x="2465" y="7918"/>
                  <a:pt x="2429" y="7953"/>
                </a:cubicBezTo>
                <a:lnTo>
                  <a:pt x="0" y="10335"/>
                </a:lnTo>
                <a:lnTo>
                  <a:pt x="60" y="10382"/>
                </a:lnTo>
                <a:lnTo>
                  <a:pt x="107" y="10335"/>
                </a:lnTo>
                <a:lnTo>
                  <a:pt x="631" y="9835"/>
                </a:lnTo>
                <a:lnTo>
                  <a:pt x="2489" y="8001"/>
                </a:lnTo>
                <a:cubicBezTo>
                  <a:pt x="2524" y="7965"/>
                  <a:pt x="2548" y="7930"/>
                  <a:pt x="2572" y="7894"/>
                </a:cubicBezTo>
                <a:lnTo>
                  <a:pt x="2786" y="7549"/>
                </a:lnTo>
                <a:lnTo>
                  <a:pt x="3108" y="7025"/>
                </a:lnTo>
                <a:lnTo>
                  <a:pt x="4846" y="4155"/>
                </a:lnTo>
                <a:lnTo>
                  <a:pt x="4882" y="4096"/>
                </a:lnTo>
                <a:lnTo>
                  <a:pt x="5382" y="3262"/>
                </a:lnTo>
                <a:lnTo>
                  <a:pt x="5406" y="3227"/>
                </a:lnTo>
                <a:lnTo>
                  <a:pt x="6953" y="107"/>
                </a:lnTo>
                <a:lnTo>
                  <a:pt x="6989" y="36"/>
                </a:lnTo>
                <a:lnTo>
                  <a:pt x="6918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5"/>
          <p:cNvSpPr/>
          <p:nvPr/>
        </p:nvSpPr>
        <p:spPr>
          <a:xfrm>
            <a:off x="8466940" y="336184"/>
            <a:ext cx="437603" cy="816954"/>
          </a:xfrm>
          <a:custGeom>
            <a:avLst/>
            <a:gdLst/>
            <a:ahLst/>
            <a:cxnLst/>
            <a:rect l="l" t="t" r="r" b="b"/>
            <a:pathLst>
              <a:path w="6085" h="11360" extrusionOk="0">
                <a:moveTo>
                  <a:pt x="6084" y="1"/>
                </a:moveTo>
                <a:lnTo>
                  <a:pt x="3572" y="4537"/>
                </a:lnTo>
                <a:lnTo>
                  <a:pt x="3572" y="4549"/>
                </a:lnTo>
                <a:lnTo>
                  <a:pt x="1012" y="9407"/>
                </a:lnTo>
                <a:lnTo>
                  <a:pt x="0" y="11359"/>
                </a:lnTo>
                <a:lnTo>
                  <a:pt x="84" y="11359"/>
                </a:lnTo>
                <a:lnTo>
                  <a:pt x="1084" y="9443"/>
                </a:lnTo>
                <a:lnTo>
                  <a:pt x="3632" y="4585"/>
                </a:lnTo>
                <a:lnTo>
                  <a:pt x="3644" y="4573"/>
                </a:lnTo>
                <a:lnTo>
                  <a:pt x="6084" y="156"/>
                </a:lnTo>
                <a:lnTo>
                  <a:pt x="6084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5"/>
          <p:cNvSpPr/>
          <p:nvPr/>
        </p:nvSpPr>
        <p:spPr>
          <a:xfrm>
            <a:off x="8601349" y="751493"/>
            <a:ext cx="215026" cy="401645"/>
          </a:xfrm>
          <a:custGeom>
            <a:avLst/>
            <a:gdLst/>
            <a:ahLst/>
            <a:cxnLst/>
            <a:rect l="l" t="t" r="r" b="b"/>
            <a:pathLst>
              <a:path w="2990" h="5585" extrusionOk="0">
                <a:moveTo>
                  <a:pt x="2930" y="0"/>
                </a:moveTo>
                <a:lnTo>
                  <a:pt x="608" y="4406"/>
                </a:lnTo>
                <a:lnTo>
                  <a:pt x="1" y="5584"/>
                </a:lnTo>
                <a:lnTo>
                  <a:pt x="84" y="5584"/>
                </a:lnTo>
                <a:lnTo>
                  <a:pt x="679" y="4441"/>
                </a:lnTo>
                <a:lnTo>
                  <a:pt x="2953" y="108"/>
                </a:lnTo>
                <a:lnTo>
                  <a:pt x="2989" y="48"/>
                </a:lnTo>
                <a:lnTo>
                  <a:pt x="2930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5"/>
          <p:cNvSpPr/>
          <p:nvPr/>
        </p:nvSpPr>
        <p:spPr>
          <a:xfrm>
            <a:off x="8845357" y="581989"/>
            <a:ext cx="59186" cy="108807"/>
          </a:xfrm>
          <a:custGeom>
            <a:avLst/>
            <a:gdLst/>
            <a:ahLst/>
            <a:cxnLst/>
            <a:rect l="l" t="t" r="r" b="b"/>
            <a:pathLst>
              <a:path w="823" h="1513" extrusionOk="0">
                <a:moveTo>
                  <a:pt x="822" y="0"/>
                </a:moveTo>
                <a:lnTo>
                  <a:pt x="1" y="1476"/>
                </a:lnTo>
                <a:lnTo>
                  <a:pt x="72" y="1512"/>
                </a:lnTo>
                <a:lnTo>
                  <a:pt x="108" y="1453"/>
                </a:lnTo>
                <a:lnTo>
                  <a:pt x="822" y="167"/>
                </a:lnTo>
                <a:lnTo>
                  <a:pt x="822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5"/>
          <p:cNvSpPr/>
          <p:nvPr/>
        </p:nvSpPr>
        <p:spPr>
          <a:xfrm>
            <a:off x="1809707" y="583643"/>
            <a:ext cx="238974" cy="569495"/>
          </a:xfrm>
          <a:custGeom>
            <a:avLst/>
            <a:gdLst/>
            <a:ahLst/>
            <a:cxnLst/>
            <a:rect l="l" t="t" r="r" b="b"/>
            <a:pathLst>
              <a:path w="3323" h="7919" extrusionOk="0">
                <a:moveTo>
                  <a:pt x="3275" y="1"/>
                </a:moveTo>
                <a:lnTo>
                  <a:pt x="2989" y="310"/>
                </a:lnTo>
                <a:lnTo>
                  <a:pt x="1560" y="1953"/>
                </a:lnTo>
                <a:lnTo>
                  <a:pt x="715" y="3120"/>
                </a:lnTo>
                <a:lnTo>
                  <a:pt x="203" y="4466"/>
                </a:lnTo>
                <a:lnTo>
                  <a:pt x="0" y="7918"/>
                </a:lnTo>
                <a:lnTo>
                  <a:pt x="72" y="7918"/>
                </a:lnTo>
                <a:lnTo>
                  <a:pt x="274" y="4489"/>
                </a:lnTo>
                <a:lnTo>
                  <a:pt x="786" y="3156"/>
                </a:lnTo>
                <a:lnTo>
                  <a:pt x="1620" y="2001"/>
                </a:lnTo>
                <a:lnTo>
                  <a:pt x="3036" y="358"/>
                </a:lnTo>
                <a:lnTo>
                  <a:pt x="3322" y="60"/>
                </a:lnTo>
                <a:lnTo>
                  <a:pt x="3275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5"/>
          <p:cNvSpPr/>
          <p:nvPr/>
        </p:nvSpPr>
        <p:spPr>
          <a:xfrm>
            <a:off x="1692413" y="498927"/>
            <a:ext cx="273205" cy="616527"/>
          </a:xfrm>
          <a:custGeom>
            <a:avLst/>
            <a:gdLst/>
            <a:ahLst/>
            <a:cxnLst/>
            <a:rect l="l" t="t" r="r" b="b"/>
            <a:pathLst>
              <a:path w="3799" h="8573" extrusionOk="0">
                <a:moveTo>
                  <a:pt x="3751" y="0"/>
                </a:moveTo>
                <a:lnTo>
                  <a:pt x="3405" y="357"/>
                </a:lnTo>
                <a:lnTo>
                  <a:pt x="3382" y="381"/>
                </a:lnTo>
                <a:lnTo>
                  <a:pt x="1917" y="2072"/>
                </a:lnTo>
                <a:lnTo>
                  <a:pt x="1869" y="2131"/>
                </a:lnTo>
                <a:lnTo>
                  <a:pt x="953" y="3417"/>
                </a:lnTo>
                <a:cubicBezTo>
                  <a:pt x="905" y="3477"/>
                  <a:pt x="869" y="3536"/>
                  <a:pt x="845" y="3608"/>
                </a:cubicBezTo>
                <a:lnTo>
                  <a:pt x="250" y="5167"/>
                </a:lnTo>
                <a:cubicBezTo>
                  <a:pt x="214" y="5251"/>
                  <a:pt x="191" y="5334"/>
                  <a:pt x="191" y="5429"/>
                </a:cubicBezTo>
                <a:lnTo>
                  <a:pt x="0" y="8501"/>
                </a:lnTo>
                <a:lnTo>
                  <a:pt x="0" y="8573"/>
                </a:lnTo>
                <a:lnTo>
                  <a:pt x="72" y="8573"/>
                </a:lnTo>
                <a:lnTo>
                  <a:pt x="262" y="5429"/>
                </a:lnTo>
                <a:cubicBezTo>
                  <a:pt x="274" y="5346"/>
                  <a:pt x="286" y="5275"/>
                  <a:pt x="322" y="5191"/>
                </a:cubicBezTo>
                <a:lnTo>
                  <a:pt x="917" y="3632"/>
                </a:lnTo>
                <a:cubicBezTo>
                  <a:pt x="941" y="3572"/>
                  <a:pt x="965" y="3512"/>
                  <a:pt x="1012" y="3453"/>
                </a:cubicBezTo>
                <a:lnTo>
                  <a:pt x="1929" y="2179"/>
                </a:lnTo>
                <a:cubicBezTo>
                  <a:pt x="1941" y="2167"/>
                  <a:pt x="1953" y="2143"/>
                  <a:pt x="1977" y="2131"/>
                </a:cubicBezTo>
                <a:lnTo>
                  <a:pt x="3441" y="429"/>
                </a:lnTo>
                <a:lnTo>
                  <a:pt x="3465" y="405"/>
                </a:lnTo>
                <a:lnTo>
                  <a:pt x="3798" y="48"/>
                </a:lnTo>
                <a:lnTo>
                  <a:pt x="3751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5"/>
          <p:cNvSpPr/>
          <p:nvPr/>
        </p:nvSpPr>
        <p:spPr>
          <a:xfrm>
            <a:off x="1163264" y="-454952"/>
            <a:ext cx="889660" cy="873408"/>
          </a:xfrm>
          <a:custGeom>
            <a:avLst/>
            <a:gdLst/>
            <a:ahLst/>
            <a:cxnLst/>
            <a:rect l="l" t="t" r="r" b="b"/>
            <a:pathLst>
              <a:path w="12371" h="12145" extrusionOk="0">
                <a:moveTo>
                  <a:pt x="60" y="1"/>
                </a:moveTo>
                <a:lnTo>
                  <a:pt x="0" y="72"/>
                </a:lnTo>
                <a:lnTo>
                  <a:pt x="3429" y="3108"/>
                </a:lnTo>
                <a:lnTo>
                  <a:pt x="3477" y="3144"/>
                </a:lnTo>
                <a:lnTo>
                  <a:pt x="8668" y="8442"/>
                </a:lnTo>
                <a:lnTo>
                  <a:pt x="11930" y="11764"/>
                </a:lnTo>
                <a:lnTo>
                  <a:pt x="12299" y="12145"/>
                </a:lnTo>
                <a:lnTo>
                  <a:pt x="12371" y="12085"/>
                </a:lnTo>
                <a:lnTo>
                  <a:pt x="12323" y="12026"/>
                </a:lnTo>
                <a:lnTo>
                  <a:pt x="12002" y="11704"/>
                </a:lnTo>
                <a:lnTo>
                  <a:pt x="8727" y="8371"/>
                </a:lnTo>
                <a:lnTo>
                  <a:pt x="8192" y="7811"/>
                </a:lnTo>
                <a:lnTo>
                  <a:pt x="8120" y="7752"/>
                </a:lnTo>
                <a:lnTo>
                  <a:pt x="3536" y="3084"/>
                </a:lnTo>
                <a:lnTo>
                  <a:pt x="3501" y="3037"/>
                </a:lnTo>
                <a:lnTo>
                  <a:pt x="119" y="48"/>
                </a:lnTo>
                <a:lnTo>
                  <a:pt x="60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5"/>
          <p:cNvSpPr/>
          <p:nvPr/>
        </p:nvSpPr>
        <p:spPr>
          <a:xfrm>
            <a:off x="1087897" y="-364195"/>
            <a:ext cx="881966" cy="866576"/>
          </a:xfrm>
          <a:custGeom>
            <a:avLst/>
            <a:gdLst/>
            <a:ahLst/>
            <a:cxnLst/>
            <a:rect l="l" t="t" r="r" b="b"/>
            <a:pathLst>
              <a:path w="12264" h="12050" extrusionOk="0">
                <a:moveTo>
                  <a:pt x="60" y="1"/>
                </a:moveTo>
                <a:lnTo>
                  <a:pt x="0" y="72"/>
                </a:lnTo>
                <a:lnTo>
                  <a:pt x="60" y="120"/>
                </a:lnTo>
                <a:lnTo>
                  <a:pt x="3370" y="3049"/>
                </a:lnTo>
                <a:lnTo>
                  <a:pt x="8549" y="8323"/>
                </a:lnTo>
                <a:lnTo>
                  <a:pt x="11811" y="11657"/>
                </a:lnTo>
                <a:lnTo>
                  <a:pt x="12145" y="12002"/>
                </a:lnTo>
                <a:lnTo>
                  <a:pt x="12204" y="12050"/>
                </a:lnTo>
                <a:lnTo>
                  <a:pt x="12264" y="11978"/>
                </a:lnTo>
                <a:lnTo>
                  <a:pt x="11883" y="11585"/>
                </a:lnTo>
                <a:lnTo>
                  <a:pt x="8609" y="8252"/>
                </a:lnTo>
                <a:lnTo>
                  <a:pt x="3441" y="2989"/>
                </a:lnTo>
                <a:lnTo>
                  <a:pt x="60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5"/>
          <p:cNvSpPr/>
          <p:nvPr/>
        </p:nvSpPr>
        <p:spPr>
          <a:xfrm>
            <a:off x="3874946" y="201758"/>
            <a:ext cx="40344" cy="5250"/>
          </a:xfrm>
          <a:custGeom>
            <a:avLst/>
            <a:gdLst/>
            <a:ahLst/>
            <a:cxnLst/>
            <a:rect l="l" t="t" r="r" b="b"/>
            <a:pathLst>
              <a:path w="561" h="73" extrusionOk="0">
                <a:moveTo>
                  <a:pt x="560" y="1"/>
                </a:moveTo>
                <a:lnTo>
                  <a:pt x="0" y="25"/>
                </a:lnTo>
                <a:lnTo>
                  <a:pt x="0" y="72"/>
                </a:lnTo>
                <a:lnTo>
                  <a:pt x="560" y="48"/>
                </a:lnTo>
                <a:lnTo>
                  <a:pt x="560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5"/>
          <p:cNvSpPr/>
          <p:nvPr/>
        </p:nvSpPr>
        <p:spPr>
          <a:xfrm>
            <a:off x="3871494" y="203484"/>
            <a:ext cx="3524" cy="229553"/>
          </a:xfrm>
          <a:custGeom>
            <a:avLst/>
            <a:gdLst/>
            <a:ahLst/>
            <a:cxnLst/>
            <a:rect l="l" t="t" r="r" b="b"/>
            <a:pathLst>
              <a:path w="49" h="3192" extrusionOk="0">
                <a:moveTo>
                  <a:pt x="1" y="1"/>
                </a:moveTo>
                <a:lnTo>
                  <a:pt x="1" y="3191"/>
                </a:lnTo>
                <a:lnTo>
                  <a:pt x="48" y="3191"/>
                </a:lnTo>
                <a:lnTo>
                  <a:pt x="48" y="48"/>
                </a:lnTo>
                <a:lnTo>
                  <a:pt x="48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5"/>
          <p:cNvSpPr/>
          <p:nvPr/>
        </p:nvSpPr>
        <p:spPr>
          <a:xfrm>
            <a:off x="3845821" y="203484"/>
            <a:ext cx="3524" cy="229553"/>
          </a:xfrm>
          <a:custGeom>
            <a:avLst/>
            <a:gdLst/>
            <a:ahLst/>
            <a:cxnLst/>
            <a:rect l="l" t="t" r="r" b="b"/>
            <a:pathLst>
              <a:path w="49" h="3192" extrusionOk="0">
                <a:moveTo>
                  <a:pt x="1" y="1"/>
                </a:moveTo>
                <a:lnTo>
                  <a:pt x="1" y="48"/>
                </a:lnTo>
                <a:lnTo>
                  <a:pt x="1" y="3191"/>
                </a:lnTo>
                <a:lnTo>
                  <a:pt x="48" y="3191"/>
                </a:lnTo>
                <a:lnTo>
                  <a:pt x="48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5"/>
          <p:cNvSpPr/>
          <p:nvPr/>
        </p:nvSpPr>
        <p:spPr>
          <a:xfrm>
            <a:off x="287268" y="327626"/>
            <a:ext cx="68607" cy="67744"/>
          </a:xfrm>
          <a:custGeom>
            <a:avLst/>
            <a:gdLst/>
            <a:ahLst/>
            <a:cxnLst/>
            <a:rect l="l" t="t" r="r" b="b"/>
            <a:pathLst>
              <a:path w="954" h="942" extrusionOk="0">
                <a:moveTo>
                  <a:pt x="1" y="1"/>
                </a:moveTo>
                <a:lnTo>
                  <a:pt x="1" y="108"/>
                </a:lnTo>
                <a:lnTo>
                  <a:pt x="906" y="941"/>
                </a:lnTo>
                <a:lnTo>
                  <a:pt x="953" y="882"/>
                </a:lnTo>
                <a:lnTo>
                  <a:pt x="1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5"/>
          <p:cNvSpPr/>
          <p:nvPr/>
        </p:nvSpPr>
        <p:spPr>
          <a:xfrm>
            <a:off x="287268" y="390983"/>
            <a:ext cx="72850" cy="84860"/>
          </a:xfrm>
          <a:custGeom>
            <a:avLst/>
            <a:gdLst/>
            <a:ahLst/>
            <a:cxnLst/>
            <a:rect l="l" t="t" r="r" b="b"/>
            <a:pathLst>
              <a:path w="1013" h="1180" extrusionOk="0">
                <a:moveTo>
                  <a:pt x="953" y="1"/>
                </a:moveTo>
                <a:lnTo>
                  <a:pt x="906" y="60"/>
                </a:lnTo>
                <a:lnTo>
                  <a:pt x="1" y="1072"/>
                </a:lnTo>
                <a:lnTo>
                  <a:pt x="1" y="1180"/>
                </a:lnTo>
                <a:lnTo>
                  <a:pt x="1013" y="49"/>
                </a:lnTo>
                <a:lnTo>
                  <a:pt x="953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5"/>
          <p:cNvSpPr txBox="1">
            <a:spLocks noGrp="1"/>
          </p:cNvSpPr>
          <p:nvPr>
            <p:ph type="subTitle" idx="1"/>
          </p:nvPr>
        </p:nvSpPr>
        <p:spPr>
          <a:xfrm>
            <a:off x="1271494" y="2610400"/>
            <a:ext cx="3005700" cy="1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337" name="Google Shape;337;p5"/>
          <p:cNvSpPr txBox="1">
            <a:spLocks noGrp="1"/>
          </p:cNvSpPr>
          <p:nvPr>
            <p:ph type="title"/>
          </p:nvPr>
        </p:nvSpPr>
        <p:spPr>
          <a:xfrm>
            <a:off x="1653994" y="1890000"/>
            <a:ext cx="22407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338" name="Google Shape;338;p5"/>
          <p:cNvSpPr txBox="1">
            <a:spLocks noGrp="1"/>
          </p:cNvSpPr>
          <p:nvPr>
            <p:ph type="subTitle" idx="2"/>
          </p:nvPr>
        </p:nvSpPr>
        <p:spPr>
          <a:xfrm>
            <a:off x="4866806" y="2610400"/>
            <a:ext cx="3005700" cy="1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339" name="Google Shape;339;p5"/>
          <p:cNvSpPr txBox="1">
            <a:spLocks noGrp="1"/>
          </p:cNvSpPr>
          <p:nvPr>
            <p:ph type="title" idx="3"/>
          </p:nvPr>
        </p:nvSpPr>
        <p:spPr>
          <a:xfrm>
            <a:off x="5249306" y="1890000"/>
            <a:ext cx="22407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340" name="Google Shape;340;p5"/>
          <p:cNvSpPr/>
          <p:nvPr/>
        </p:nvSpPr>
        <p:spPr>
          <a:xfrm rot="10800000">
            <a:off x="-571923" y="1575923"/>
            <a:ext cx="1517620" cy="2952224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1" name="Google Shape;34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0"/>
            <a:ext cx="9144003" cy="5143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"/>
          <p:cNvSpPr txBox="1">
            <a:spLocks noGrp="1"/>
          </p:cNvSpPr>
          <p:nvPr>
            <p:ph type="title"/>
          </p:nvPr>
        </p:nvSpPr>
        <p:spPr>
          <a:xfrm>
            <a:off x="753825" y="4201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6"/>
          <p:cNvSpPr/>
          <p:nvPr/>
        </p:nvSpPr>
        <p:spPr>
          <a:xfrm rot="5400000">
            <a:off x="-873950" y="2705570"/>
            <a:ext cx="1712690" cy="3331694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6"/>
          <p:cNvSpPr/>
          <p:nvPr/>
        </p:nvSpPr>
        <p:spPr>
          <a:xfrm rot="-5400000">
            <a:off x="6015576" y="-1673634"/>
            <a:ext cx="2022484" cy="3934335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6" name="Google Shape;34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Google Shape;348;p7"/>
          <p:cNvGrpSpPr/>
          <p:nvPr/>
        </p:nvGrpSpPr>
        <p:grpSpPr>
          <a:xfrm>
            <a:off x="3369084" y="281074"/>
            <a:ext cx="5498496" cy="4603031"/>
            <a:chOff x="3369084" y="281074"/>
            <a:chExt cx="5498496" cy="4603031"/>
          </a:xfrm>
        </p:grpSpPr>
        <p:sp>
          <p:nvSpPr>
            <p:cNvPr id="349" name="Google Shape;349;p7"/>
            <p:cNvSpPr/>
            <p:nvPr/>
          </p:nvSpPr>
          <p:spPr>
            <a:xfrm>
              <a:off x="8127260" y="3424298"/>
              <a:ext cx="683777" cy="1077896"/>
            </a:xfrm>
            <a:custGeom>
              <a:avLst/>
              <a:gdLst/>
              <a:ahLst/>
              <a:cxnLst/>
              <a:rect l="l" t="t" r="r" b="b"/>
              <a:pathLst>
                <a:path w="11383" h="17944" extrusionOk="0">
                  <a:moveTo>
                    <a:pt x="1548" y="287"/>
                  </a:moveTo>
                  <a:lnTo>
                    <a:pt x="11180" y="1918"/>
                  </a:lnTo>
                  <a:lnTo>
                    <a:pt x="5311" y="17765"/>
                  </a:lnTo>
                  <a:lnTo>
                    <a:pt x="203" y="16396"/>
                  </a:lnTo>
                  <a:lnTo>
                    <a:pt x="2382" y="10121"/>
                  </a:lnTo>
                  <a:lnTo>
                    <a:pt x="3977" y="3811"/>
                  </a:lnTo>
                  <a:cubicBezTo>
                    <a:pt x="3989" y="3775"/>
                    <a:pt x="3989" y="3728"/>
                    <a:pt x="3989" y="3692"/>
                  </a:cubicBezTo>
                  <a:lnTo>
                    <a:pt x="4072" y="2263"/>
                  </a:lnTo>
                  <a:cubicBezTo>
                    <a:pt x="4084" y="2132"/>
                    <a:pt x="4049" y="1989"/>
                    <a:pt x="3977" y="1870"/>
                  </a:cubicBezTo>
                  <a:lnTo>
                    <a:pt x="3501" y="1144"/>
                  </a:lnTo>
                  <a:cubicBezTo>
                    <a:pt x="3430" y="1025"/>
                    <a:pt x="3310" y="930"/>
                    <a:pt x="3179" y="882"/>
                  </a:cubicBezTo>
                  <a:lnTo>
                    <a:pt x="1548" y="287"/>
                  </a:lnTo>
                  <a:close/>
                  <a:moveTo>
                    <a:pt x="774" y="1"/>
                  </a:moveTo>
                  <a:lnTo>
                    <a:pt x="739" y="156"/>
                  </a:lnTo>
                  <a:lnTo>
                    <a:pt x="3120" y="1025"/>
                  </a:lnTo>
                  <a:cubicBezTo>
                    <a:pt x="3227" y="1072"/>
                    <a:pt x="3310" y="1132"/>
                    <a:pt x="3370" y="1227"/>
                  </a:cubicBezTo>
                  <a:lnTo>
                    <a:pt x="3846" y="1953"/>
                  </a:lnTo>
                  <a:cubicBezTo>
                    <a:pt x="3894" y="2049"/>
                    <a:pt x="3930" y="2156"/>
                    <a:pt x="3918" y="2251"/>
                  </a:cubicBezTo>
                  <a:lnTo>
                    <a:pt x="3834" y="3680"/>
                  </a:lnTo>
                  <a:cubicBezTo>
                    <a:pt x="3834" y="3716"/>
                    <a:pt x="3834" y="3751"/>
                    <a:pt x="3822" y="3775"/>
                  </a:cubicBezTo>
                  <a:lnTo>
                    <a:pt x="2239" y="10026"/>
                  </a:lnTo>
                  <a:lnTo>
                    <a:pt x="1" y="16491"/>
                  </a:lnTo>
                  <a:lnTo>
                    <a:pt x="5406" y="17944"/>
                  </a:lnTo>
                  <a:lnTo>
                    <a:pt x="11347" y="1870"/>
                  </a:lnTo>
                  <a:lnTo>
                    <a:pt x="11383" y="178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7176069" y="4412731"/>
              <a:ext cx="29374" cy="15078"/>
            </a:xfrm>
            <a:custGeom>
              <a:avLst/>
              <a:gdLst/>
              <a:ahLst/>
              <a:cxnLst/>
              <a:rect l="l" t="t" r="r" b="b"/>
              <a:pathLst>
                <a:path w="489" h="251" extrusionOk="0">
                  <a:moveTo>
                    <a:pt x="488" y="0"/>
                  </a:moveTo>
                  <a:lnTo>
                    <a:pt x="0" y="143"/>
                  </a:lnTo>
                  <a:lnTo>
                    <a:pt x="405" y="25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7"/>
            <p:cNvSpPr/>
            <p:nvPr/>
          </p:nvSpPr>
          <p:spPr>
            <a:xfrm>
              <a:off x="4677144" y="4246821"/>
              <a:ext cx="596555" cy="637283"/>
            </a:xfrm>
            <a:custGeom>
              <a:avLst/>
              <a:gdLst/>
              <a:ahLst/>
              <a:cxnLst/>
              <a:rect l="l" t="t" r="r" b="b"/>
              <a:pathLst>
                <a:path w="9931" h="10609" extrusionOk="0">
                  <a:moveTo>
                    <a:pt x="7204" y="0"/>
                  </a:moveTo>
                  <a:lnTo>
                    <a:pt x="25" y="8751"/>
                  </a:lnTo>
                  <a:lnTo>
                    <a:pt x="1" y="8775"/>
                  </a:lnTo>
                  <a:lnTo>
                    <a:pt x="25" y="8799"/>
                  </a:lnTo>
                  <a:lnTo>
                    <a:pt x="1644" y="10608"/>
                  </a:lnTo>
                  <a:lnTo>
                    <a:pt x="1727" y="10608"/>
                  </a:lnTo>
                  <a:lnTo>
                    <a:pt x="84" y="8775"/>
                  </a:lnTo>
                  <a:lnTo>
                    <a:pt x="7216" y="83"/>
                  </a:lnTo>
                  <a:lnTo>
                    <a:pt x="8657" y="810"/>
                  </a:lnTo>
                  <a:lnTo>
                    <a:pt x="9931" y="1179"/>
                  </a:lnTo>
                  <a:lnTo>
                    <a:pt x="9907" y="1107"/>
                  </a:lnTo>
                  <a:lnTo>
                    <a:pt x="8680" y="738"/>
                  </a:lnTo>
                  <a:lnTo>
                    <a:pt x="720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7"/>
            <p:cNvSpPr/>
            <p:nvPr/>
          </p:nvSpPr>
          <p:spPr>
            <a:xfrm>
              <a:off x="4769449" y="1225827"/>
              <a:ext cx="1693633" cy="2429684"/>
            </a:xfrm>
            <a:custGeom>
              <a:avLst/>
              <a:gdLst/>
              <a:ahLst/>
              <a:cxnLst/>
              <a:rect l="l" t="t" r="r" b="b"/>
              <a:pathLst>
                <a:path w="32683" h="46887" extrusionOk="0">
                  <a:moveTo>
                    <a:pt x="21919" y="155"/>
                  </a:moveTo>
                  <a:lnTo>
                    <a:pt x="22110" y="262"/>
                  </a:lnTo>
                  <a:lnTo>
                    <a:pt x="21908" y="369"/>
                  </a:lnTo>
                  <a:lnTo>
                    <a:pt x="21646" y="798"/>
                  </a:lnTo>
                  <a:lnTo>
                    <a:pt x="21193" y="1631"/>
                  </a:lnTo>
                  <a:lnTo>
                    <a:pt x="20955" y="2203"/>
                  </a:lnTo>
                  <a:lnTo>
                    <a:pt x="21669" y="3143"/>
                  </a:lnTo>
                  <a:lnTo>
                    <a:pt x="22050" y="3822"/>
                  </a:lnTo>
                  <a:lnTo>
                    <a:pt x="22491" y="5132"/>
                  </a:lnTo>
                  <a:lnTo>
                    <a:pt x="22943" y="5965"/>
                  </a:lnTo>
                  <a:lnTo>
                    <a:pt x="23991" y="7239"/>
                  </a:lnTo>
                  <a:lnTo>
                    <a:pt x="24991" y="8108"/>
                  </a:lnTo>
                  <a:lnTo>
                    <a:pt x="26027" y="6918"/>
                  </a:lnTo>
                  <a:lnTo>
                    <a:pt x="26099" y="7084"/>
                  </a:lnTo>
                  <a:lnTo>
                    <a:pt x="25229" y="8406"/>
                  </a:lnTo>
                  <a:lnTo>
                    <a:pt x="26170" y="9144"/>
                  </a:lnTo>
                  <a:lnTo>
                    <a:pt x="26872" y="9394"/>
                  </a:lnTo>
                  <a:lnTo>
                    <a:pt x="27182" y="9739"/>
                  </a:lnTo>
                  <a:lnTo>
                    <a:pt x="28385" y="10156"/>
                  </a:lnTo>
                  <a:lnTo>
                    <a:pt x="28646" y="10418"/>
                  </a:lnTo>
                  <a:lnTo>
                    <a:pt x="29147" y="11013"/>
                  </a:lnTo>
                  <a:lnTo>
                    <a:pt x="29420" y="10990"/>
                  </a:lnTo>
                  <a:lnTo>
                    <a:pt x="29754" y="11132"/>
                  </a:lnTo>
                  <a:lnTo>
                    <a:pt x="30182" y="11228"/>
                  </a:lnTo>
                  <a:lnTo>
                    <a:pt x="30218" y="11466"/>
                  </a:lnTo>
                  <a:lnTo>
                    <a:pt x="30635" y="11680"/>
                  </a:lnTo>
                  <a:lnTo>
                    <a:pt x="30694" y="11966"/>
                  </a:lnTo>
                  <a:lnTo>
                    <a:pt x="31159" y="12323"/>
                  </a:lnTo>
                  <a:lnTo>
                    <a:pt x="31587" y="12502"/>
                  </a:lnTo>
                  <a:lnTo>
                    <a:pt x="31623" y="12073"/>
                  </a:lnTo>
                  <a:lnTo>
                    <a:pt x="31825" y="12109"/>
                  </a:lnTo>
                  <a:lnTo>
                    <a:pt x="31825" y="12454"/>
                  </a:lnTo>
                  <a:lnTo>
                    <a:pt x="32135" y="12799"/>
                  </a:lnTo>
                  <a:lnTo>
                    <a:pt x="32361" y="12883"/>
                  </a:lnTo>
                  <a:lnTo>
                    <a:pt x="31694" y="13311"/>
                  </a:lnTo>
                  <a:lnTo>
                    <a:pt x="31421" y="13549"/>
                  </a:lnTo>
                  <a:lnTo>
                    <a:pt x="31230" y="15181"/>
                  </a:lnTo>
                  <a:lnTo>
                    <a:pt x="30944" y="16371"/>
                  </a:lnTo>
                  <a:lnTo>
                    <a:pt x="30492" y="17586"/>
                  </a:lnTo>
                  <a:lnTo>
                    <a:pt x="30301" y="18324"/>
                  </a:lnTo>
                  <a:lnTo>
                    <a:pt x="30337" y="18729"/>
                  </a:lnTo>
                  <a:lnTo>
                    <a:pt x="29516" y="20431"/>
                  </a:lnTo>
                  <a:lnTo>
                    <a:pt x="29420" y="20776"/>
                  </a:lnTo>
                  <a:lnTo>
                    <a:pt x="29313" y="21122"/>
                  </a:lnTo>
                  <a:lnTo>
                    <a:pt x="28944" y="21324"/>
                  </a:lnTo>
                  <a:lnTo>
                    <a:pt x="29004" y="21658"/>
                  </a:lnTo>
                  <a:lnTo>
                    <a:pt x="28623" y="21741"/>
                  </a:lnTo>
                  <a:lnTo>
                    <a:pt x="27694" y="23598"/>
                  </a:lnTo>
                  <a:lnTo>
                    <a:pt x="26730" y="25206"/>
                  </a:lnTo>
                  <a:lnTo>
                    <a:pt x="25337" y="26980"/>
                  </a:lnTo>
                  <a:lnTo>
                    <a:pt x="25503" y="27265"/>
                  </a:lnTo>
                  <a:lnTo>
                    <a:pt x="25503" y="27265"/>
                  </a:lnTo>
                  <a:lnTo>
                    <a:pt x="25086" y="27087"/>
                  </a:lnTo>
                  <a:lnTo>
                    <a:pt x="22789" y="30325"/>
                  </a:lnTo>
                  <a:lnTo>
                    <a:pt x="22169" y="31611"/>
                  </a:lnTo>
                  <a:lnTo>
                    <a:pt x="20645" y="34231"/>
                  </a:lnTo>
                  <a:lnTo>
                    <a:pt x="19419" y="36314"/>
                  </a:lnTo>
                  <a:lnTo>
                    <a:pt x="18871" y="38112"/>
                  </a:lnTo>
                  <a:lnTo>
                    <a:pt x="18824" y="38410"/>
                  </a:lnTo>
                  <a:lnTo>
                    <a:pt x="18598" y="38433"/>
                  </a:lnTo>
                  <a:lnTo>
                    <a:pt x="18133" y="38969"/>
                  </a:lnTo>
                  <a:lnTo>
                    <a:pt x="15895" y="42089"/>
                  </a:lnTo>
                  <a:lnTo>
                    <a:pt x="14323" y="43851"/>
                  </a:lnTo>
                  <a:lnTo>
                    <a:pt x="13085" y="45661"/>
                  </a:lnTo>
                  <a:lnTo>
                    <a:pt x="12073" y="46732"/>
                  </a:lnTo>
                  <a:lnTo>
                    <a:pt x="11751" y="46673"/>
                  </a:lnTo>
                  <a:lnTo>
                    <a:pt x="11323" y="46351"/>
                  </a:lnTo>
                  <a:lnTo>
                    <a:pt x="11644" y="45399"/>
                  </a:lnTo>
                  <a:lnTo>
                    <a:pt x="12621" y="43982"/>
                  </a:lnTo>
                  <a:lnTo>
                    <a:pt x="13787" y="42041"/>
                  </a:lnTo>
                  <a:lnTo>
                    <a:pt x="14609" y="40517"/>
                  </a:lnTo>
                  <a:lnTo>
                    <a:pt x="15252" y="38838"/>
                  </a:lnTo>
                  <a:lnTo>
                    <a:pt x="15431" y="37850"/>
                  </a:lnTo>
                  <a:lnTo>
                    <a:pt x="16383" y="37148"/>
                  </a:lnTo>
                  <a:lnTo>
                    <a:pt x="17288" y="35897"/>
                  </a:lnTo>
                  <a:lnTo>
                    <a:pt x="18621" y="33707"/>
                  </a:lnTo>
                  <a:lnTo>
                    <a:pt x="19419" y="32206"/>
                  </a:lnTo>
                  <a:lnTo>
                    <a:pt x="19383" y="31552"/>
                  </a:lnTo>
                  <a:lnTo>
                    <a:pt x="18848" y="31218"/>
                  </a:lnTo>
                  <a:lnTo>
                    <a:pt x="17562" y="30278"/>
                  </a:lnTo>
                  <a:lnTo>
                    <a:pt x="16788" y="29551"/>
                  </a:lnTo>
                  <a:lnTo>
                    <a:pt x="16943" y="29289"/>
                  </a:lnTo>
                  <a:lnTo>
                    <a:pt x="16966" y="29301"/>
                  </a:lnTo>
                  <a:lnTo>
                    <a:pt x="17038" y="29147"/>
                  </a:lnTo>
                  <a:lnTo>
                    <a:pt x="17276" y="28932"/>
                  </a:lnTo>
                  <a:lnTo>
                    <a:pt x="17943" y="28266"/>
                  </a:lnTo>
                  <a:lnTo>
                    <a:pt x="18860" y="26813"/>
                  </a:lnTo>
                  <a:lnTo>
                    <a:pt x="19967" y="25646"/>
                  </a:lnTo>
                  <a:lnTo>
                    <a:pt x="20312" y="24872"/>
                  </a:lnTo>
                  <a:lnTo>
                    <a:pt x="20455" y="24837"/>
                  </a:lnTo>
                  <a:lnTo>
                    <a:pt x="20431" y="24706"/>
                  </a:lnTo>
                  <a:lnTo>
                    <a:pt x="20645" y="24432"/>
                  </a:lnTo>
                  <a:lnTo>
                    <a:pt x="21193" y="24765"/>
                  </a:lnTo>
                  <a:lnTo>
                    <a:pt x="21669" y="24563"/>
                  </a:lnTo>
                  <a:lnTo>
                    <a:pt x="22991" y="24027"/>
                  </a:lnTo>
                  <a:lnTo>
                    <a:pt x="24396" y="23836"/>
                  </a:lnTo>
                  <a:lnTo>
                    <a:pt x="25658" y="23836"/>
                  </a:lnTo>
                  <a:lnTo>
                    <a:pt x="26622" y="23384"/>
                  </a:lnTo>
                  <a:lnTo>
                    <a:pt x="27646" y="21908"/>
                  </a:lnTo>
                  <a:lnTo>
                    <a:pt x="28337" y="20074"/>
                  </a:lnTo>
                  <a:lnTo>
                    <a:pt x="28408" y="19026"/>
                  </a:lnTo>
                  <a:lnTo>
                    <a:pt x="28123" y="16157"/>
                  </a:lnTo>
                  <a:lnTo>
                    <a:pt x="27670" y="15026"/>
                  </a:lnTo>
                  <a:lnTo>
                    <a:pt x="27337" y="14561"/>
                  </a:lnTo>
                  <a:lnTo>
                    <a:pt x="27372" y="14478"/>
                  </a:lnTo>
                  <a:lnTo>
                    <a:pt x="27253" y="14419"/>
                  </a:lnTo>
                  <a:lnTo>
                    <a:pt x="27432" y="13871"/>
                  </a:lnTo>
                  <a:lnTo>
                    <a:pt x="25706" y="11573"/>
                  </a:lnTo>
                  <a:lnTo>
                    <a:pt x="24622" y="10680"/>
                  </a:lnTo>
                  <a:lnTo>
                    <a:pt x="23324" y="9704"/>
                  </a:lnTo>
                  <a:lnTo>
                    <a:pt x="22955" y="9835"/>
                  </a:lnTo>
                  <a:lnTo>
                    <a:pt x="22955" y="9835"/>
                  </a:lnTo>
                  <a:lnTo>
                    <a:pt x="23015" y="9382"/>
                  </a:lnTo>
                  <a:lnTo>
                    <a:pt x="22098" y="8692"/>
                  </a:lnTo>
                  <a:lnTo>
                    <a:pt x="20610" y="8263"/>
                  </a:lnTo>
                  <a:lnTo>
                    <a:pt x="18419" y="7882"/>
                  </a:lnTo>
                  <a:lnTo>
                    <a:pt x="16514" y="7882"/>
                  </a:lnTo>
                  <a:lnTo>
                    <a:pt x="14204" y="8144"/>
                  </a:lnTo>
                  <a:lnTo>
                    <a:pt x="13859" y="8644"/>
                  </a:lnTo>
                  <a:lnTo>
                    <a:pt x="12811" y="8608"/>
                  </a:lnTo>
                  <a:lnTo>
                    <a:pt x="11025" y="9442"/>
                  </a:lnTo>
                  <a:lnTo>
                    <a:pt x="8787" y="10859"/>
                  </a:lnTo>
                  <a:lnTo>
                    <a:pt x="7620" y="11490"/>
                  </a:lnTo>
                  <a:lnTo>
                    <a:pt x="5584" y="13621"/>
                  </a:lnTo>
                  <a:lnTo>
                    <a:pt x="5572" y="13633"/>
                  </a:lnTo>
                  <a:lnTo>
                    <a:pt x="5453" y="14133"/>
                  </a:lnTo>
                  <a:lnTo>
                    <a:pt x="5096" y="14097"/>
                  </a:lnTo>
                  <a:lnTo>
                    <a:pt x="4048" y="15752"/>
                  </a:lnTo>
                  <a:lnTo>
                    <a:pt x="3131" y="17621"/>
                  </a:lnTo>
                  <a:lnTo>
                    <a:pt x="3060" y="18074"/>
                  </a:lnTo>
                  <a:lnTo>
                    <a:pt x="3024" y="18193"/>
                  </a:lnTo>
                  <a:lnTo>
                    <a:pt x="3000" y="18264"/>
                  </a:lnTo>
                  <a:lnTo>
                    <a:pt x="2869" y="18776"/>
                  </a:lnTo>
                  <a:lnTo>
                    <a:pt x="2334" y="21717"/>
                  </a:lnTo>
                  <a:lnTo>
                    <a:pt x="2191" y="22622"/>
                  </a:lnTo>
                  <a:lnTo>
                    <a:pt x="1667" y="22884"/>
                  </a:lnTo>
                  <a:lnTo>
                    <a:pt x="1024" y="22908"/>
                  </a:lnTo>
                  <a:lnTo>
                    <a:pt x="941" y="22562"/>
                  </a:lnTo>
                  <a:lnTo>
                    <a:pt x="655" y="22170"/>
                  </a:lnTo>
                  <a:lnTo>
                    <a:pt x="333" y="20574"/>
                  </a:lnTo>
                  <a:lnTo>
                    <a:pt x="155" y="18919"/>
                  </a:lnTo>
                  <a:lnTo>
                    <a:pt x="333" y="18205"/>
                  </a:lnTo>
                  <a:lnTo>
                    <a:pt x="572" y="18074"/>
                  </a:lnTo>
                  <a:lnTo>
                    <a:pt x="1334" y="17800"/>
                  </a:lnTo>
                  <a:lnTo>
                    <a:pt x="1703" y="16990"/>
                  </a:lnTo>
                  <a:lnTo>
                    <a:pt x="1536" y="16431"/>
                  </a:lnTo>
                  <a:lnTo>
                    <a:pt x="964" y="15597"/>
                  </a:lnTo>
                  <a:lnTo>
                    <a:pt x="786" y="14966"/>
                  </a:lnTo>
                  <a:lnTo>
                    <a:pt x="1119" y="14073"/>
                  </a:lnTo>
                  <a:lnTo>
                    <a:pt x="1715" y="12752"/>
                  </a:lnTo>
                  <a:lnTo>
                    <a:pt x="964" y="12359"/>
                  </a:lnTo>
                  <a:lnTo>
                    <a:pt x="917" y="12156"/>
                  </a:lnTo>
                  <a:lnTo>
                    <a:pt x="1119" y="12133"/>
                  </a:lnTo>
                  <a:lnTo>
                    <a:pt x="1417" y="12395"/>
                  </a:lnTo>
                  <a:lnTo>
                    <a:pt x="1738" y="12561"/>
                  </a:lnTo>
                  <a:lnTo>
                    <a:pt x="2607" y="11537"/>
                  </a:lnTo>
                  <a:lnTo>
                    <a:pt x="2965" y="11037"/>
                  </a:lnTo>
                  <a:lnTo>
                    <a:pt x="2929" y="10573"/>
                  </a:lnTo>
                  <a:lnTo>
                    <a:pt x="2667" y="10013"/>
                  </a:lnTo>
                  <a:lnTo>
                    <a:pt x="2798" y="9942"/>
                  </a:lnTo>
                  <a:lnTo>
                    <a:pt x="3048" y="10275"/>
                  </a:lnTo>
                  <a:lnTo>
                    <a:pt x="3441" y="10585"/>
                  </a:lnTo>
                  <a:lnTo>
                    <a:pt x="4393" y="9370"/>
                  </a:lnTo>
                  <a:lnTo>
                    <a:pt x="5667" y="8489"/>
                  </a:lnTo>
                  <a:lnTo>
                    <a:pt x="6644" y="8025"/>
                  </a:lnTo>
                  <a:lnTo>
                    <a:pt x="8227" y="6787"/>
                  </a:lnTo>
                  <a:lnTo>
                    <a:pt x="9680" y="5989"/>
                  </a:lnTo>
                  <a:lnTo>
                    <a:pt x="9763" y="5739"/>
                  </a:lnTo>
                  <a:lnTo>
                    <a:pt x="10180" y="5596"/>
                  </a:lnTo>
                  <a:lnTo>
                    <a:pt x="11204" y="4917"/>
                  </a:lnTo>
                  <a:lnTo>
                    <a:pt x="13787" y="3429"/>
                  </a:lnTo>
                  <a:lnTo>
                    <a:pt x="14240" y="3131"/>
                  </a:lnTo>
                  <a:lnTo>
                    <a:pt x="14716" y="3251"/>
                  </a:lnTo>
                  <a:lnTo>
                    <a:pt x="14716" y="3251"/>
                  </a:lnTo>
                  <a:lnTo>
                    <a:pt x="14680" y="2798"/>
                  </a:lnTo>
                  <a:lnTo>
                    <a:pt x="15038" y="2739"/>
                  </a:lnTo>
                  <a:lnTo>
                    <a:pt x="16585" y="2274"/>
                  </a:lnTo>
                  <a:lnTo>
                    <a:pt x="19217" y="1524"/>
                  </a:lnTo>
                  <a:lnTo>
                    <a:pt x="19860" y="1643"/>
                  </a:lnTo>
                  <a:lnTo>
                    <a:pt x="20419" y="1346"/>
                  </a:lnTo>
                  <a:lnTo>
                    <a:pt x="21491" y="310"/>
                  </a:lnTo>
                  <a:lnTo>
                    <a:pt x="21919" y="155"/>
                  </a:lnTo>
                  <a:close/>
                  <a:moveTo>
                    <a:pt x="21931" y="0"/>
                  </a:moveTo>
                  <a:lnTo>
                    <a:pt x="21407" y="179"/>
                  </a:lnTo>
                  <a:lnTo>
                    <a:pt x="20336" y="1215"/>
                  </a:lnTo>
                  <a:lnTo>
                    <a:pt x="19836" y="1488"/>
                  </a:lnTo>
                  <a:lnTo>
                    <a:pt x="19205" y="1357"/>
                  </a:lnTo>
                  <a:lnTo>
                    <a:pt x="16526" y="2119"/>
                  </a:lnTo>
                  <a:lnTo>
                    <a:pt x="14990" y="2596"/>
                  </a:lnTo>
                  <a:lnTo>
                    <a:pt x="14514" y="2667"/>
                  </a:lnTo>
                  <a:lnTo>
                    <a:pt x="14538" y="3048"/>
                  </a:lnTo>
                  <a:lnTo>
                    <a:pt x="14204" y="2965"/>
                  </a:lnTo>
                  <a:lnTo>
                    <a:pt x="13704" y="3298"/>
                  </a:lnTo>
                  <a:lnTo>
                    <a:pt x="11109" y="4786"/>
                  </a:lnTo>
                  <a:lnTo>
                    <a:pt x="10108" y="5441"/>
                  </a:lnTo>
                  <a:lnTo>
                    <a:pt x="9644" y="5608"/>
                  </a:lnTo>
                  <a:lnTo>
                    <a:pt x="9549" y="5870"/>
                  </a:lnTo>
                  <a:lnTo>
                    <a:pt x="8144" y="6656"/>
                  </a:lnTo>
                  <a:lnTo>
                    <a:pt x="6572" y="7882"/>
                  </a:lnTo>
                  <a:lnTo>
                    <a:pt x="5584" y="8358"/>
                  </a:lnTo>
                  <a:lnTo>
                    <a:pt x="4286" y="9239"/>
                  </a:lnTo>
                  <a:lnTo>
                    <a:pt x="3405" y="10370"/>
                  </a:lnTo>
                  <a:lnTo>
                    <a:pt x="3155" y="10168"/>
                  </a:lnTo>
                  <a:lnTo>
                    <a:pt x="2834" y="9751"/>
                  </a:lnTo>
                  <a:lnTo>
                    <a:pt x="2465" y="9930"/>
                  </a:lnTo>
                  <a:lnTo>
                    <a:pt x="2774" y="10585"/>
                  </a:lnTo>
                  <a:lnTo>
                    <a:pt x="2810" y="10990"/>
                  </a:lnTo>
                  <a:lnTo>
                    <a:pt x="2477" y="11430"/>
                  </a:lnTo>
                  <a:lnTo>
                    <a:pt x="1691" y="12371"/>
                  </a:lnTo>
                  <a:lnTo>
                    <a:pt x="1500" y="12264"/>
                  </a:lnTo>
                  <a:lnTo>
                    <a:pt x="1167" y="11966"/>
                  </a:lnTo>
                  <a:lnTo>
                    <a:pt x="738" y="12014"/>
                  </a:lnTo>
                  <a:lnTo>
                    <a:pt x="822" y="12442"/>
                  </a:lnTo>
                  <a:lnTo>
                    <a:pt x="1524" y="12811"/>
                  </a:lnTo>
                  <a:lnTo>
                    <a:pt x="976" y="14014"/>
                  </a:lnTo>
                  <a:lnTo>
                    <a:pt x="619" y="14954"/>
                  </a:lnTo>
                  <a:lnTo>
                    <a:pt x="822" y="15633"/>
                  </a:lnTo>
                  <a:lnTo>
                    <a:pt x="1393" y="16466"/>
                  </a:lnTo>
                  <a:lnTo>
                    <a:pt x="1536" y="16967"/>
                  </a:lnTo>
                  <a:lnTo>
                    <a:pt x="1214" y="17669"/>
                  </a:lnTo>
                  <a:lnTo>
                    <a:pt x="512" y="17919"/>
                  </a:lnTo>
                  <a:lnTo>
                    <a:pt x="202" y="18098"/>
                  </a:lnTo>
                  <a:lnTo>
                    <a:pt x="0" y="18895"/>
                  </a:lnTo>
                  <a:lnTo>
                    <a:pt x="202" y="20586"/>
                  </a:lnTo>
                  <a:lnTo>
                    <a:pt x="512" y="22193"/>
                  </a:lnTo>
                  <a:lnTo>
                    <a:pt x="512" y="22217"/>
                  </a:lnTo>
                  <a:lnTo>
                    <a:pt x="798" y="22598"/>
                  </a:lnTo>
                  <a:lnTo>
                    <a:pt x="905" y="23051"/>
                  </a:lnTo>
                  <a:lnTo>
                    <a:pt x="1691" y="23015"/>
                  </a:lnTo>
                  <a:lnTo>
                    <a:pt x="2322" y="22705"/>
                  </a:lnTo>
                  <a:lnTo>
                    <a:pt x="2488" y="21729"/>
                  </a:lnTo>
                  <a:lnTo>
                    <a:pt x="3024" y="18788"/>
                  </a:lnTo>
                  <a:lnTo>
                    <a:pt x="3167" y="18229"/>
                  </a:lnTo>
                  <a:lnTo>
                    <a:pt x="3167" y="18181"/>
                  </a:lnTo>
                  <a:lnTo>
                    <a:pt x="3203" y="18098"/>
                  </a:lnTo>
                  <a:lnTo>
                    <a:pt x="3274" y="17657"/>
                  </a:lnTo>
                  <a:lnTo>
                    <a:pt x="4179" y="15812"/>
                  </a:lnTo>
                  <a:lnTo>
                    <a:pt x="5167" y="14240"/>
                  </a:lnTo>
                  <a:lnTo>
                    <a:pt x="5560" y="14276"/>
                  </a:lnTo>
                  <a:lnTo>
                    <a:pt x="5703" y="13692"/>
                  </a:lnTo>
                  <a:lnTo>
                    <a:pt x="7703" y="11609"/>
                  </a:lnTo>
                  <a:lnTo>
                    <a:pt x="8846" y="10966"/>
                  </a:lnTo>
                  <a:lnTo>
                    <a:pt x="11085" y="9549"/>
                  </a:lnTo>
                  <a:lnTo>
                    <a:pt x="12835" y="8739"/>
                  </a:lnTo>
                  <a:lnTo>
                    <a:pt x="13930" y="8775"/>
                  </a:lnTo>
                  <a:lnTo>
                    <a:pt x="14276" y="8263"/>
                  </a:lnTo>
                  <a:lnTo>
                    <a:pt x="16514" y="8013"/>
                  </a:lnTo>
                  <a:lnTo>
                    <a:pt x="18395" y="8013"/>
                  </a:lnTo>
                  <a:lnTo>
                    <a:pt x="20562" y="8394"/>
                  </a:lnTo>
                  <a:lnTo>
                    <a:pt x="22003" y="8799"/>
                  </a:lnTo>
                  <a:lnTo>
                    <a:pt x="22836" y="9430"/>
                  </a:lnTo>
                  <a:lnTo>
                    <a:pt x="22765" y="10037"/>
                  </a:lnTo>
                  <a:lnTo>
                    <a:pt x="22765" y="10037"/>
                  </a:lnTo>
                  <a:lnTo>
                    <a:pt x="23289" y="9858"/>
                  </a:lnTo>
                  <a:lnTo>
                    <a:pt x="24515" y="10775"/>
                  </a:lnTo>
                  <a:lnTo>
                    <a:pt x="25587" y="11656"/>
                  </a:lnTo>
                  <a:lnTo>
                    <a:pt x="27253" y="13883"/>
                  </a:lnTo>
                  <a:lnTo>
                    <a:pt x="27063" y="14478"/>
                  </a:lnTo>
                  <a:lnTo>
                    <a:pt x="27158" y="14526"/>
                  </a:lnTo>
                  <a:lnTo>
                    <a:pt x="27146" y="14561"/>
                  </a:lnTo>
                  <a:lnTo>
                    <a:pt x="27527" y="15085"/>
                  </a:lnTo>
                  <a:lnTo>
                    <a:pt x="27968" y="16169"/>
                  </a:lnTo>
                  <a:lnTo>
                    <a:pt x="28242" y="19014"/>
                  </a:lnTo>
                  <a:lnTo>
                    <a:pt x="28182" y="20014"/>
                  </a:lnTo>
                  <a:lnTo>
                    <a:pt x="27492" y="21824"/>
                  </a:lnTo>
                  <a:lnTo>
                    <a:pt x="26503" y="23253"/>
                  </a:lnTo>
                  <a:lnTo>
                    <a:pt x="25622" y="23682"/>
                  </a:lnTo>
                  <a:lnTo>
                    <a:pt x="24360" y="23682"/>
                  </a:lnTo>
                  <a:lnTo>
                    <a:pt x="22943" y="23872"/>
                  </a:lnTo>
                  <a:lnTo>
                    <a:pt x="21598" y="24420"/>
                  </a:lnTo>
                  <a:lnTo>
                    <a:pt x="21193" y="24586"/>
                  </a:lnTo>
                  <a:lnTo>
                    <a:pt x="20598" y="24229"/>
                  </a:lnTo>
                  <a:lnTo>
                    <a:pt x="20253" y="24658"/>
                  </a:lnTo>
                  <a:lnTo>
                    <a:pt x="20264" y="24717"/>
                  </a:lnTo>
                  <a:lnTo>
                    <a:pt x="20181" y="24729"/>
                  </a:lnTo>
                  <a:lnTo>
                    <a:pt x="19824" y="25551"/>
                  </a:lnTo>
                  <a:lnTo>
                    <a:pt x="18729" y="26718"/>
                  </a:lnTo>
                  <a:lnTo>
                    <a:pt x="17812" y="28158"/>
                  </a:lnTo>
                  <a:lnTo>
                    <a:pt x="17157" y="28813"/>
                  </a:lnTo>
                  <a:lnTo>
                    <a:pt x="16895" y="29051"/>
                  </a:lnTo>
                  <a:lnTo>
                    <a:pt x="16871" y="29111"/>
                  </a:lnTo>
                  <a:lnTo>
                    <a:pt x="16585" y="29575"/>
                  </a:lnTo>
                  <a:lnTo>
                    <a:pt x="17455" y="30385"/>
                  </a:lnTo>
                  <a:lnTo>
                    <a:pt x="18752" y="31337"/>
                  </a:lnTo>
                  <a:lnTo>
                    <a:pt x="19229" y="31635"/>
                  </a:lnTo>
                  <a:lnTo>
                    <a:pt x="19252" y="32171"/>
                  </a:lnTo>
                  <a:lnTo>
                    <a:pt x="18479" y="33635"/>
                  </a:lnTo>
                  <a:lnTo>
                    <a:pt x="17157" y="35814"/>
                  </a:lnTo>
                  <a:lnTo>
                    <a:pt x="16276" y="37028"/>
                  </a:lnTo>
                  <a:lnTo>
                    <a:pt x="15288" y="37767"/>
                  </a:lnTo>
                  <a:lnTo>
                    <a:pt x="15097" y="38803"/>
                  </a:lnTo>
                  <a:lnTo>
                    <a:pt x="14466" y="40457"/>
                  </a:lnTo>
                  <a:lnTo>
                    <a:pt x="13645" y="41970"/>
                  </a:lnTo>
                  <a:lnTo>
                    <a:pt x="12478" y="43898"/>
                  </a:lnTo>
                  <a:lnTo>
                    <a:pt x="11501" y="45315"/>
                  </a:lnTo>
                  <a:lnTo>
                    <a:pt x="11132" y="46399"/>
                  </a:lnTo>
                  <a:lnTo>
                    <a:pt x="11692" y="46815"/>
                  </a:lnTo>
                  <a:lnTo>
                    <a:pt x="12132" y="46887"/>
                  </a:lnTo>
                  <a:lnTo>
                    <a:pt x="13204" y="45744"/>
                  </a:lnTo>
                  <a:lnTo>
                    <a:pt x="14418" y="43970"/>
                  </a:lnTo>
                  <a:lnTo>
                    <a:pt x="16002" y="42196"/>
                  </a:lnTo>
                  <a:lnTo>
                    <a:pt x="18240" y="39076"/>
                  </a:lnTo>
                  <a:lnTo>
                    <a:pt x="18657" y="38588"/>
                  </a:lnTo>
                  <a:lnTo>
                    <a:pt x="18943" y="38552"/>
                  </a:lnTo>
                  <a:lnTo>
                    <a:pt x="19002" y="38160"/>
                  </a:lnTo>
                  <a:lnTo>
                    <a:pt x="19538" y="36409"/>
                  </a:lnTo>
                  <a:lnTo>
                    <a:pt x="20765" y="34326"/>
                  </a:lnTo>
                  <a:lnTo>
                    <a:pt x="22289" y="31706"/>
                  </a:lnTo>
                  <a:lnTo>
                    <a:pt x="22908" y="30421"/>
                  </a:lnTo>
                  <a:lnTo>
                    <a:pt x="25122" y="27277"/>
                  </a:lnTo>
                  <a:lnTo>
                    <a:pt x="25837" y="27599"/>
                  </a:lnTo>
                  <a:lnTo>
                    <a:pt x="25503" y="27003"/>
                  </a:lnTo>
                  <a:lnTo>
                    <a:pt x="26837" y="25301"/>
                  </a:lnTo>
                  <a:lnTo>
                    <a:pt x="27825" y="23682"/>
                  </a:lnTo>
                  <a:lnTo>
                    <a:pt x="28718" y="21884"/>
                  </a:lnTo>
                  <a:lnTo>
                    <a:pt x="29158" y="21777"/>
                  </a:lnTo>
                  <a:lnTo>
                    <a:pt x="29099" y="21419"/>
                  </a:lnTo>
                  <a:lnTo>
                    <a:pt x="29420" y="21241"/>
                  </a:lnTo>
                  <a:lnTo>
                    <a:pt x="29551" y="20824"/>
                  </a:lnTo>
                  <a:lnTo>
                    <a:pt x="29647" y="20491"/>
                  </a:lnTo>
                  <a:lnTo>
                    <a:pt x="30480" y="18776"/>
                  </a:lnTo>
                  <a:lnTo>
                    <a:pt x="30444" y="18360"/>
                  </a:lnTo>
                  <a:lnTo>
                    <a:pt x="30623" y="17645"/>
                  </a:lnTo>
                  <a:lnTo>
                    <a:pt x="31075" y="16443"/>
                  </a:lnTo>
                  <a:lnTo>
                    <a:pt x="31361" y="15228"/>
                  </a:lnTo>
                  <a:lnTo>
                    <a:pt x="31552" y="13645"/>
                  </a:lnTo>
                  <a:lnTo>
                    <a:pt x="31766" y="13454"/>
                  </a:lnTo>
                  <a:lnTo>
                    <a:pt x="32683" y="12871"/>
                  </a:lnTo>
                  <a:lnTo>
                    <a:pt x="32218" y="12692"/>
                  </a:lnTo>
                  <a:lnTo>
                    <a:pt x="31956" y="12418"/>
                  </a:lnTo>
                  <a:lnTo>
                    <a:pt x="31956" y="12002"/>
                  </a:lnTo>
                  <a:lnTo>
                    <a:pt x="31468" y="11918"/>
                  </a:lnTo>
                  <a:lnTo>
                    <a:pt x="31444" y="12299"/>
                  </a:lnTo>
                  <a:lnTo>
                    <a:pt x="31230" y="12216"/>
                  </a:lnTo>
                  <a:lnTo>
                    <a:pt x="30813" y="11894"/>
                  </a:lnTo>
                  <a:lnTo>
                    <a:pt x="30754" y="11597"/>
                  </a:lnTo>
                  <a:lnTo>
                    <a:pt x="30349" y="11382"/>
                  </a:lnTo>
                  <a:lnTo>
                    <a:pt x="30313" y="11109"/>
                  </a:lnTo>
                  <a:lnTo>
                    <a:pt x="29789" y="11013"/>
                  </a:lnTo>
                  <a:lnTo>
                    <a:pt x="29432" y="10847"/>
                  </a:lnTo>
                  <a:lnTo>
                    <a:pt x="29206" y="10871"/>
                  </a:lnTo>
                  <a:lnTo>
                    <a:pt x="28754" y="10335"/>
                  </a:lnTo>
                  <a:lnTo>
                    <a:pt x="28456" y="10037"/>
                  </a:lnTo>
                  <a:lnTo>
                    <a:pt x="27265" y="9620"/>
                  </a:lnTo>
                  <a:lnTo>
                    <a:pt x="26956" y="9275"/>
                  </a:lnTo>
                  <a:lnTo>
                    <a:pt x="26253" y="9025"/>
                  </a:lnTo>
                  <a:lnTo>
                    <a:pt x="25432" y="8382"/>
                  </a:lnTo>
                  <a:lnTo>
                    <a:pt x="26265" y="7108"/>
                  </a:lnTo>
                  <a:lnTo>
                    <a:pt x="26075" y="6644"/>
                  </a:lnTo>
                  <a:lnTo>
                    <a:pt x="24979" y="7906"/>
                  </a:lnTo>
                  <a:lnTo>
                    <a:pt x="24098" y="7144"/>
                  </a:lnTo>
                  <a:lnTo>
                    <a:pt x="23062" y="5894"/>
                  </a:lnTo>
                  <a:lnTo>
                    <a:pt x="22610" y="5084"/>
                  </a:lnTo>
                  <a:lnTo>
                    <a:pt x="22169" y="3786"/>
                  </a:lnTo>
                  <a:lnTo>
                    <a:pt x="21788" y="3072"/>
                  </a:lnTo>
                  <a:lnTo>
                    <a:pt x="21110" y="2191"/>
                  </a:lnTo>
                  <a:lnTo>
                    <a:pt x="21312" y="1703"/>
                  </a:lnTo>
                  <a:lnTo>
                    <a:pt x="21765" y="893"/>
                  </a:lnTo>
                  <a:lnTo>
                    <a:pt x="22015" y="488"/>
                  </a:lnTo>
                  <a:lnTo>
                    <a:pt x="22431" y="274"/>
                  </a:lnTo>
                  <a:lnTo>
                    <a:pt x="2193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7"/>
            <p:cNvSpPr/>
            <p:nvPr/>
          </p:nvSpPr>
          <p:spPr>
            <a:xfrm>
              <a:off x="5034713" y="1771230"/>
              <a:ext cx="1084696" cy="1036555"/>
            </a:xfrm>
            <a:custGeom>
              <a:avLst/>
              <a:gdLst/>
              <a:ahLst/>
              <a:cxnLst/>
              <a:rect l="l" t="t" r="r" b="b"/>
              <a:pathLst>
                <a:path w="20932" h="20003" extrusionOk="0">
                  <a:moveTo>
                    <a:pt x="14241" y="143"/>
                  </a:moveTo>
                  <a:lnTo>
                    <a:pt x="15169" y="274"/>
                  </a:lnTo>
                  <a:lnTo>
                    <a:pt x="15991" y="750"/>
                  </a:lnTo>
                  <a:lnTo>
                    <a:pt x="16419" y="715"/>
                  </a:lnTo>
                  <a:lnTo>
                    <a:pt x="16967" y="774"/>
                  </a:lnTo>
                  <a:lnTo>
                    <a:pt x="16884" y="1143"/>
                  </a:lnTo>
                  <a:lnTo>
                    <a:pt x="18551" y="2679"/>
                  </a:lnTo>
                  <a:lnTo>
                    <a:pt x="19182" y="2941"/>
                  </a:lnTo>
                  <a:lnTo>
                    <a:pt x="19706" y="4084"/>
                  </a:lnTo>
                  <a:lnTo>
                    <a:pt x="19932" y="4501"/>
                  </a:lnTo>
                  <a:lnTo>
                    <a:pt x="20265" y="4787"/>
                  </a:lnTo>
                  <a:lnTo>
                    <a:pt x="20301" y="5215"/>
                  </a:lnTo>
                  <a:lnTo>
                    <a:pt x="20301" y="5953"/>
                  </a:lnTo>
                  <a:lnTo>
                    <a:pt x="20218" y="5989"/>
                  </a:lnTo>
                  <a:lnTo>
                    <a:pt x="20289" y="6144"/>
                  </a:lnTo>
                  <a:lnTo>
                    <a:pt x="20206" y="7001"/>
                  </a:lnTo>
                  <a:lnTo>
                    <a:pt x="20098" y="7358"/>
                  </a:lnTo>
                  <a:lnTo>
                    <a:pt x="20098" y="6989"/>
                  </a:lnTo>
                  <a:lnTo>
                    <a:pt x="19515" y="6477"/>
                  </a:lnTo>
                  <a:lnTo>
                    <a:pt x="19063" y="6918"/>
                  </a:lnTo>
                  <a:lnTo>
                    <a:pt x="19003" y="8561"/>
                  </a:lnTo>
                  <a:lnTo>
                    <a:pt x="18872" y="9418"/>
                  </a:lnTo>
                  <a:lnTo>
                    <a:pt x="19325" y="9525"/>
                  </a:lnTo>
                  <a:lnTo>
                    <a:pt x="19848" y="9561"/>
                  </a:lnTo>
                  <a:lnTo>
                    <a:pt x="20146" y="9037"/>
                  </a:lnTo>
                  <a:lnTo>
                    <a:pt x="20396" y="7977"/>
                  </a:lnTo>
                  <a:lnTo>
                    <a:pt x="20622" y="7799"/>
                  </a:lnTo>
                  <a:lnTo>
                    <a:pt x="20015" y="9632"/>
                  </a:lnTo>
                  <a:lnTo>
                    <a:pt x="19515" y="10573"/>
                  </a:lnTo>
                  <a:lnTo>
                    <a:pt x="18789" y="11335"/>
                  </a:lnTo>
                  <a:lnTo>
                    <a:pt x="17896" y="11430"/>
                  </a:lnTo>
                  <a:lnTo>
                    <a:pt x="16360" y="12192"/>
                  </a:lnTo>
                  <a:lnTo>
                    <a:pt x="15824" y="12311"/>
                  </a:lnTo>
                  <a:lnTo>
                    <a:pt x="14824" y="12776"/>
                  </a:lnTo>
                  <a:lnTo>
                    <a:pt x="14824" y="13204"/>
                  </a:lnTo>
                  <a:lnTo>
                    <a:pt x="14562" y="13264"/>
                  </a:lnTo>
                  <a:lnTo>
                    <a:pt x="13836" y="13442"/>
                  </a:lnTo>
                  <a:lnTo>
                    <a:pt x="13264" y="13609"/>
                  </a:lnTo>
                  <a:lnTo>
                    <a:pt x="12490" y="14121"/>
                  </a:lnTo>
                  <a:lnTo>
                    <a:pt x="11312" y="15931"/>
                  </a:lnTo>
                  <a:lnTo>
                    <a:pt x="10752" y="16252"/>
                  </a:lnTo>
                  <a:lnTo>
                    <a:pt x="10609" y="16205"/>
                  </a:lnTo>
                  <a:lnTo>
                    <a:pt x="10573" y="16324"/>
                  </a:lnTo>
                  <a:lnTo>
                    <a:pt x="10038" y="16514"/>
                  </a:lnTo>
                  <a:lnTo>
                    <a:pt x="8680" y="17979"/>
                  </a:lnTo>
                  <a:lnTo>
                    <a:pt x="8442" y="18062"/>
                  </a:lnTo>
                  <a:lnTo>
                    <a:pt x="7895" y="18407"/>
                  </a:lnTo>
                  <a:lnTo>
                    <a:pt x="7537" y="19265"/>
                  </a:lnTo>
                  <a:lnTo>
                    <a:pt x="7906" y="18955"/>
                  </a:lnTo>
                  <a:lnTo>
                    <a:pt x="8097" y="18979"/>
                  </a:lnTo>
                  <a:lnTo>
                    <a:pt x="8097" y="19360"/>
                  </a:lnTo>
                  <a:lnTo>
                    <a:pt x="7906" y="19395"/>
                  </a:lnTo>
                  <a:lnTo>
                    <a:pt x="7835" y="19134"/>
                  </a:lnTo>
                  <a:lnTo>
                    <a:pt x="7252" y="19610"/>
                  </a:lnTo>
                  <a:lnTo>
                    <a:pt x="6954" y="19753"/>
                  </a:lnTo>
                  <a:lnTo>
                    <a:pt x="6359" y="19848"/>
                  </a:lnTo>
                  <a:lnTo>
                    <a:pt x="6109" y="19705"/>
                  </a:lnTo>
                  <a:lnTo>
                    <a:pt x="5370" y="18848"/>
                  </a:lnTo>
                  <a:lnTo>
                    <a:pt x="5501" y="18514"/>
                  </a:lnTo>
                  <a:lnTo>
                    <a:pt x="5263" y="18014"/>
                  </a:lnTo>
                  <a:lnTo>
                    <a:pt x="5132" y="17169"/>
                  </a:lnTo>
                  <a:lnTo>
                    <a:pt x="4597" y="17205"/>
                  </a:lnTo>
                  <a:lnTo>
                    <a:pt x="4775" y="16598"/>
                  </a:lnTo>
                  <a:lnTo>
                    <a:pt x="4382" y="16740"/>
                  </a:lnTo>
                  <a:lnTo>
                    <a:pt x="3977" y="17086"/>
                  </a:lnTo>
                  <a:lnTo>
                    <a:pt x="3811" y="16848"/>
                  </a:lnTo>
                  <a:lnTo>
                    <a:pt x="3430" y="16086"/>
                  </a:lnTo>
                  <a:lnTo>
                    <a:pt x="3037" y="16264"/>
                  </a:lnTo>
                  <a:lnTo>
                    <a:pt x="2513" y="16228"/>
                  </a:lnTo>
                  <a:lnTo>
                    <a:pt x="1834" y="15681"/>
                  </a:lnTo>
                  <a:lnTo>
                    <a:pt x="941" y="15050"/>
                  </a:lnTo>
                  <a:lnTo>
                    <a:pt x="941" y="14954"/>
                  </a:lnTo>
                  <a:lnTo>
                    <a:pt x="810" y="14943"/>
                  </a:lnTo>
                  <a:lnTo>
                    <a:pt x="751" y="13740"/>
                  </a:lnTo>
                  <a:lnTo>
                    <a:pt x="584" y="13192"/>
                  </a:lnTo>
                  <a:lnTo>
                    <a:pt x="203" y="12930"/>
                  </a:lnTo>
                  <a:lnTo>
                    <a:pt x="382" y="12597"/>
                  </a:lnTo>
                  <a:lnTo>
                    <a:pt x="929" y="12228"/>
                  </a:lnTo>
                  <a:lnTo>
                    <a:pt x="286" y="11787"/>
                  </a:lnTo>
                  <a:lnTo>
                    <a:pt x="525" y="10251"/>
                  </a:lnTo>
                  <a:lnTo>
                    <a:pt x="798" y="8835"/>
                  </a:lnTo>
                  <a:lnTo>
                    <a:pt x="906" y="8680"/>
                  </a:lnTo>
                  <a:lnTo>
                    <a:pt x="834" y="8644"/>
                  </a:lnTo>
                  <a:lnTo>
                    <a:pt x="870" y="8466"/>
                  </a:lnTo>
                  <a:lnTo>
                    <a:pt x="1584" y="7037"/>
                  </a:lnTo>
                  <a:lnTo>
                    <a:pt x="2501" y="5941"/>
                  </a:lnTo>
                  <a:lnTo>
                    <a:pt x="2822" y="5572"/>
                  </a:lnTo>
                  <a:lnTo>
                    <a:pt x="2906" y="5489"/>
                  </a:lnTo>
                  <a:lnTo>
                    <a:pt x="2965" y="5429"/>
                  </a:lnTo>
                  <a:lnTo>
                    <a:pt x="3263" y="5084"/>
                  </a:lnTo>
                  <a:lnTo>
                    <a:pt x="3704" y="5084"/>
                  </a:lnTo>
                  <a:lnTo>
                    <a:pt x="4180" y="4703"/>
                  </a:lnTo>
                  <a:lnTo>
                    <a:pt x="4370" y="4263"/>
                  </a:lnTo>
                  <a:lnTo>
                    <a:pt x="4751" y="4013"/>
                  </a:lnTo>
                  <a:lnTo>
                    <a:pt x="4978" y="3155"/>
                  </a:lnTo>
                  <a:lnTo>
                    <a:pt x="6585" y="2048"/>
                  </a:lnTo>
                  <a:lnTo>
                    <a:pt x="8847" y="1000"/>
                  </a:lnTo>
                  <a:lnTo>
                    <a:pt x="9180" y="893"/>
                  </a:lnTo>
                  <a:lnTo>
                    <a:pt x="10240" y="560"/>
                  </a:lnTo>
                  <a:lnTo>
                    <a:pt x="11359" y="155"/>
                  </a:lnTo>
                  <a:lnTo>
                    <a:pt x="12705" y="191"/>
                  </a:lnTo>
                  <a:lnTo>
                    <a:pt x="14241" y="143"/>
                  </a:lnTo>
                  <a:close/>
                  <a:moveTo>
                    <a:pt x="11324" y="0"/>
                  </a:moveTo>
                  <a:lnTo>
                    <a:pt x="10181" y="417"/>
                  </a:lnTo>
                  <a:lnTo>
                    <a:pt x="9252" y="715"/>
                  </a:lnTo>
                  <a:lnTo>
                    <a:pt x="8788" y="857"/>
                  </a:lnTo>
                  <a:lnTo>
                    <a:pt x="6502" y="1905"/>
                  </a:lnTo>
                  <a:lnTo>
                    <a:pt x="4835" y="3048"/>
                  </a:lnTo>
                  <a:lnTo>
                    <a:pt x="4608" y="3905"/>
                  </a:lnTo>
                  <a:lnTo>
                    <a:pt x="4239" y="4156"/>
                  </a:lnTo>
                  <a:lnTo>
                    <a:pt x="4049" y="4596"/>
                  </a:lnTo>
                  <a:lnTo>
                    <a:pt x="3644" y="4918"/>
                  </a:lnTo>
                  <a:lnTo>
                    <a:pt x="3192" y="4918"/>
                  </a:lnTo>
                  <a:lnTo>
                    <a:pt x="2382" y="5834"/>
                  </a:lnTo>
                  <a:lnTo>
                    <a:pt x="1465" y="6942"/>
                  </a:lnTo>
                  <a:lnTo>
                    <a:pt x="727" y="8406"/>
                  </a:lnTo>
                  <a:lnTo>
                    <a:pt x="667" y="8704"/>
                  </a:lnTo>
                  <a:lnTo>
                    <a:pt x="691" y="8716"/>
                  </a:lnTo>
                  <a:lnTo>
                    <a:pt x="667" y="8751"/>
                  </a:lnTo>
                  <a:lnTo>
                    <a:pt x="370" y="10228"/>
                  </a:lnTo>
                  <a:lnTo>
                    <a:pt x="108" y="11847"/>
                  </a:lnTo>
                  <a:lnTo>
                    <a:pt x="656" y="12228"/>
                  </a:lnTo>
                  <a:lnTo>
                    <a:pt x="263" y="12490"/>
                  </a:lnTo>
                  <a:lnTo>
                    <a:pt x="1" y="12978"/>
                  </a:lnTo>
                  <a:lnTo>
                    <a:pt x="441" y="13288"/>
                  </a:lnTo>
                  <a:lnTo>
                    <a:pt x="596" y="13752"/>
                  </a:lnTo>
                  <a:lnTo>
                    <a:pt x="667" y="15074"/>
                  </a:lnTo>
                  <a:lnTo>
                    <a:pt x="775" y="15074"/>
                  </a:lnTo>
                  <a:lnTo>
                    <a:pt x="775" y="15121"/>
                  </a:lnTo>
                  <a:lnTo>
                    <a:pt x="1727" y="15788"/>
                  </a:lnTo>
                  <a:lnTo>
                    <a:pt x="2441" y="16371"/>
                  </a:lnTo>
                  <a:lnTo>
                    <a:pt x="3049" y="16407"/>
                  </a:lnTo>
                  <a:lnTo>
                    <a:pt x="3346" y="16264"/>
                  </a:lnTo>
                  <a:lnTo>
                    <a:pt x="3668" y="16907"/>
                  </a:lnTo>
                  <a:lnTo>
                    <a:pt x="3942" y="17288"/>
                  </a:lnTo>
                  <a:lnTo>
                    <a:pt x="4430" y="16871"/>
                  </a:lnTo>
                  <a:lnTo>
                    <a:pt x="4537" y="16824"/>
                  </a:lnTo>
                  <a:lnTo>
                    <a:pt x="4394" y="17360"/>
                  </a:lnTo>
                  <a:lnTo>
                    <a:pt x="4989" y="17324"/>
                  </a:lnTo>
                  <a:lnTo>
                    <a:pt x="5108" y="18050"/>
                  </a:lnTo>
                  <a:lnTo>
                    <a:pt x="5323" y="18514"/>
                  </a:lnTo>
                  <a:lnTo>
                    <a:pt x="5192" y="18872"/>
                  </a:lnTo>
                  <a:lnTo>
                    <a:pt x="6001" y="19812"/>
                  </a:lnTo>
                  <a:lnTo>
                    <a:pt x="6323" y="20003"/>
                  </a:lnTo>
                  <a:lnTo>
                    <a:pt x="6990" y="19896"/>
                  </a:lnTo>
                  <a:lnTo>
                    <a:pt x="7323" y="19729"/>
                  </a:lnTo>
                  <a:lnTo>
                    <a:pt x="7752" y="19384"/>
                  </a:lnTo>
                  <a:lnTo>
                    <a:pt x="7799" y="19562"/>
                  </a:lnTo>
                  <a:lnTo>
                    <a:pt x="8252" y="19467"/>
                  </a:lnTo>
                  <a:lnTo>
                    <a:pt x="8252" y="18836"/>
                  </a:lnTo>
                  <a:lnTo>
                    <a:pt x="7906" y="18800"/>
                  </a:lnTo>
                  <a:lnTo>
                    <a:pt x="8026" y="18503"/>
                  </a:lnTo>
                  <a:lnTo>
                    <a:pt x="8514" y="18193"/>
                  </a:lnTo>
                  <a:lnTo>
                    <a:pt x="8752" y="18098"/>
                  </a:lnTo>
                  <a:lnTo>
                    <a:pt x="10121" y="16645"/>
                  </a:lnTo>
                  <a:lnTo>
                    <a:pt x="10693" y="16431"/>
                  </a:lnTo>
                  <a:lnTo>
                    <a:pt x="10716" y="16383"/>
                  </a:lnTo>
                  <a:lnTo>
                    <a:pt x="10788" y="16407"/>
                  </a:lnTo>
                  <a:lnTo>
                    <a:pt x="11431" y="16038"/>
                  </a:lnTo>
                  <a:lnTo>
                    <a:pt x="12598" y="14228"/>
                  </a:lnTo>
                  <a:lnTo>
                    <a:pt x="13336" y="13740"/>
                  </a:lnTo>
                  <a:lnTo>
                    <a:pt x="13883" y="13597"/>
                  </a:lnTo>
                  <a:lnTo>
                    <a:pt x="14610" y="13407"/>
                  </a:lnTo>
                  <a:lnTo>
                    <a:pt x="14991" y="13323"/>
                  </a:lnTo>
                  <a:lnTo>
                    <a:pt x="14991" y="12871"/>
                  </a:lnTo>
                  <a:lnTo>
                    <a:pt x="15884" y="12454"/>
                  </a:lnTo>
                  <a:lnTo>
                    <a:pt x="16408" y="12335"/>
                  </a:lnTo>
                  <a:lnTo>
                    <a:pt x="17932" y="11573"/>
                  </a:lnTo>
                  <a:lnTo>
                    <a:pt x="18860" y="11478"/>
                  </a:lnTo>
                  <a:lnTo>
                    <a:pt x="19634" y="10668"/>
                  </a:lnTo>
                  <a:lnTo>
                    <a:pt x="20158" y="9692"/>
                  </a:lnTo>
                  <a:lnTo>
                    <a:pt x="20932" y="7370"/>
                  </a:lnTo>
                  <a:lnTo>
                    <a:pt x="20277" y="7894"/>
                  </a:lnTo>
                  <a:lnTo>
                    <a:pt x="20015" y="8978"/>
                  </a:lnTo>
                  <a:lnTo>
                    <a:pt x="19765" y="9406"/>
                  </a:lnTo>
                  <a:lnTo>
                    <a:pt x="19348" y="9370"/>
                  </a:lnTo>
                  <a:lnTo>
                    <a:pt x="19039" y="9299"/>
                  </a:lnTo>
                  <a:lnTo>
                    <a:pt x="19146" y="8561"/>
                  </a:lnTo>
                  <a:lnTo>
                    <a:pt x="19217" y="6989"/>
                  </a:lnTo>
                  <a:lnTo>
                    <a:pt x="19527" y="6680"/>
                  </a:lnTo>
                  <a:lnTo>
                    <a:pt x="19944" y="7049"/>
                  </a:lnTo>
                  <a:lnTo>
                    <a:pt x="19944" y="8382"/>
                  </a:lnTo>
                  <a:lnTo>
                    <a:pt x="20348" y="7025"/>
                  </a:lnTo>
                  <a:lnTo>
                    <a:pt x="20444" y="6120"/>
                  </a:lnTo>
                  <a:lnTo>
                    <a:pt x="20420" y="6061"/>
                  </a:lnTo>
                  <a:lnTo>
                    <a:pt x="20444" y="6049"/>
                  </a:lnTo>
                  <a:lnTo>
                    <a:pt x="20444" y="5215"/>
                  </a:lnTo>
                  <a:lnTo>
                    <a:pt x="20408" y="4703"/>
                  </a:lnTo>
                  <a:lnTo>
                    <a:pt x="20051" y="4406"/>
                  </a:lnTo>
                  <a:lnTo>
                    <a:pt x="19837" y="4013"/>
                  </a:lnTo>
                  <a:lnTo>
                    <a:pt x="19289" y="2822"/>
                  </a:lnTo>
                  <a:lnTo>
                    <a:pt x="18646" y="2560"/>
                  </a:lnTo>
                  <a:lnTo>
                    <a:pt x="17039" y="1084"/>
                  </a:lnTo>
                  <a:lnTo>
                    <a:pt x="17146" y="643"/>
                  </a:lnTo>
                  <a:lnTo>
                    <a:pt x="16419" y="572"/>
                  </a:lnTo>
                  <a:lnTo>
                    <a:pt x="16027" y="596"/>
                  </a:lnTo>
                  <a:lnTo>
                    <a:pt x="15229" y="131"/>
                  </a:lnTo>
                  <a:lnTo>
                    <a:pt x="14241" y="0"/>
                  </a:lnTo>
                  <a:lnTo>
                    <a:pt x="12705" y="36"/>
                  </a:lnTo>
                  <a:lnTo>
                    <a:pt x="113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7"/>
            <p:cNvSpPr/>
            <p:nvPr/>
          </p:nvSpPr>
          <p:spPr>
            <a:xfrm>
              <a:off x="7070889" y="3075298"/>
              <a:ext cx="318371" cy="849029"/>
            </a:xfrm>
            <a:custGeom>
              <a:avLst/>
              <a:gdLst/>
              <a:ahLst/>
              <a:cxnLst/>
              <a:rect l="l" t="t" r="r" b="b"/>
              <a:pathLst>
                <a:path w="5300" h="14134" extrusionOk="0">
                  <a:moveTo>
                    <a:pt x="3728" y="1"/>
                  </a:moveTo>
                  <a:lnTo>
                    <a:pt x="3620" y="632"/>
                  </a:lnTo>
                  <a:lnTo>
                    <a:pt x="537" y="9109"/>
                  </a:lnTo>
                  <a:lnTo>
                    <a:pt x="537" y="9121"/>
                  </a:lnTo>
                  <a:lnTo>
                    <a:pt x="37" y="10859"/>
                  </a:lnTo>
                  <a:lnTo>
                    <a:pt x="25" y="10931"/>
                  </a:lnTo>
                  <a:cubicBezTo>
                    <a:pt x="13" y="10966"/>
                    <a:pt x="1" y="11002"/>
                    <a:pt x="1" y="11038"/>
                  </a:cubicBezTo>
                  <a:lnTo>
                    <a:pt x="13" y="11609"/>
                  </a:lnTo>
                  <a:cubicBezTo>
                    <a:pt x="25" y="11704"/>
                    <a:pt x="61" y="11788"/>
                    <a:pt x="132" y="11859"/>
                  </a:cubicBezTo>
                  <a:lnTo>
                    <a:pt x="668" y="12335"/>
                  </a:lnTo>
                  <a:cubicBezTo>
                    <a:pt x="680" y="12359"/>
                    <a:pt x="703" y="12371"/>
                    <a:pt x="739" y="12383"/>
                  </a:cubicBezTo>
                  <a:lnTo>
                    <a:pt x="823" y="12431"/>
                  </a:lnTo>
                  <a:lnTo>
                    <a:pt x="2358" y="13205"/>
                  </a:lnTo>
                  <a:cubicBezTo>
                    <a:pt x="2370" y="13205"/>
                    <a:pt x="2394" y="13217"/>
                    <a:pt x="2406" y="13217"/>
                  </a:cubicBezTo>
                  <a:lnTo>
                    <a:pt x="4918" y="13979"/>
                  </a:lnTo>
                  <a:lnTo>
                    <a:pt x="5275" y="14133"/>
                  </a:lnTo>
                  <a:lnTo>
                    <a:pt x="5299" y="14062"/>
                  </a:lnTo>
                  <a:lnTo>
                    <a:pt x="4942" y="13907"/>
                  </a:lnTo>
                  <a:lnTo>
                    <a:pt x="2430" y="13145"/>
                  </a:lnTo>
                  <a:lnTo>
                    <a:pt x="2394" y="13133"/>
                  </a:lnTo>
                  <a:lnTo>
                    <a:pt x="775" y="12324"/>
                  </a:lnTo>
                  <a:cubicBezTo>
                    <a:pt x="751" y="12312"/>
                    <a:pt x="727" y="12300"/>
                    <a:pt x="715" y="12276"/>
                  </a:cubicBezTo>
                  <a:lnTo>
                    <a:pt x="180" y="11800"/>
                  </a:lnTo>
                  <a:cubicBezTo>
                    <a:pt x="132" y="11752"/>
                    <a:pt x="96" y="11681"/>
                    <a:pt x="96" y="11609"/>
                  </a:cubicBezTo>
                  <a:lnTo>
                    <a:pt x="84" y="11038"/>
                  </a:lnTo>
                  <a:cubicBezTo>
                    <a:pt x="84" y="11002"/>
                    <a:pt x="84" y="10978"/>
                    <a:pt x="96" y="10954"/>
                  </a:cubicBezTo>
                  <a:lnTo>
                    <a:pt x="608" y="9145"/>
                  </a:lnTo>
                  <a:lnTo>
                    <a:pt x="608" y="9133"/>
                  </a:lnTo>
                  <a:lnTo>
                    <a:pt x="3692" y="644"/>
                  </a:lnTo>
                  <a:lnTo>
                    <a:pt x="3799" y="36"/>
                  </a:lnTo>
                  <a:lnTo>
                    <a:pt x="372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7"/>
            <p:cNvSpPr/>
            <p:nvPr/>
          </p:nvSpPr>
          <p:spPr>
            <a:xfrm>
              <a:off x="7498579" y="2258541"/>
              <a:ext cx="176005" cy="292601"/>
            </a:xfrm>
            <a:custGeom>
              <a:avLst/>
              <a:gdLst/>
              <a:ahLst/>
              <a:cxnLst/>
              <a:rect l="l" t="t" r="r" b="b"/>
              <a:pathLst>
                <a:path w="2930" h="4871" extrusionOk="0">
                  <a:moveTo>
                    <a:pt x="2858" y="1"/>
                  </a:moveTo>
                  <a:lnTo>
                    <a:pt x="2835" y="48"/>
                  </a:lnTo>
                  <a:lnTo>
                    <a:pt x="1025" y="3192"/>
                  </a:lnTo>
                  <a:lnTo>
                    <a:pt x="1" y="4835"/>
                  </a:lnTo>
                  <a:lnTo>
                    <a:pt x="60" y="4870"/>
                  </a:lnTo>
                  <a:lnTo>
                    <a:pt x="1096" y="3227"/>
                  </a:lnTo>
                  <a:lnTo>
                    <a:pt x="2894" y="72"/>
                  </a:lnTo>
                  <a:lnTo>
                    <a:pt x="2930" y="13"/>
                  </a:lnTo>
                  <a:lnTo>
                    <a:pt x="2906" y="13"/>
                  </a:lnTo>
                  <a:lnTo>
                    <a:pt x="285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7"/>
            <p:cNvSpPr/>
            <p:nvPr/>
          </p:nvSpPr>
          <p:spPr>
            <a:xfrm>
              <a:off x="7312666" y="2585376"/>
              <a:ext cx="170959" cy="422052"/>
            </a:xfrm>
            <a:custGeom>
              <a:avLst/>
              <a:gdLst/>
              <a:ahLst/>
              <a:cxnLst/>
              <a:rect l="l" t="t" r="r" b="b"/>
              <a:pathLst>
                <a:path w="2846" h="7026" extrusionOk="0">
                  <a:moveTo>
                    <a:pt x="2786" y="1"/>
                  </a:moveTo>
                  <a:lnTo>
                    <a:pt x="1596" y="3096"/>
                  </a:lnTo>
                  <a:lnTo>
                    <a:pt x="60" y="6799"/>
                  </a:lnTo>
                  <a:lnTo>
                    <a:pt x="48" y="6835"/>
                  </a:lnTo>
                  <a:lnTo>
                    <a:pt x="0" y="6990"/>
                  </a:lnTo>
                  <a:lnTo>
                    <a:pt x="60" y="7026"/>
                  </a:lnTo>
                  <a:lnTo>
                    <a:pt x="119" y="6859"/>
                  </a:lnTo>
                  <a:lnTo>
                    <a:pt x="131" y="6835"/>
                  </a:lnTo>
                  <a:lnTo>
                    <a:pt x="1667" y="3120"/>
                  </a:lnTo>
                  <a:lnTo>
                    <a:pt x="2846" y="48"/>
                  </a:lnTo>
                  <a:lnTo>
                    <a:pt x="278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7"/>
            <p:cNvSpPr/>
            <p:nvPr/>
          </p:nvSpPr>
          <p:spPr>
            <a:xfrm>
              <a:off x="7106690" y="3095361"/>
              <a:ext cx="294703" cy="794606"/>
            </a:xfrm>
            <a:custGeom>
              <a:avLst/>
              <a:gdLst/>
              <a:ahLst/>
              <a:cxnLst/>
              <a:rect l="l" t="t" r="r" b="b"/>
              <a:pathLst>
                <a:path w="4906" h="13228" extrusionOk="0">
                  <a:moveTo>
                    <a:pt x="3679" y="0"/>
                  </a:moveTo>
                  <a:lnTo>
                    <a:pt x="3608" y="429"/>
                  </a:lnTo>
                  <a:cubicBezTo>
                    <a:pt x="3596" y="441"/>
                    <a:pt x="3596" y="452"/>
                    <a:pt x="3596" y="476"/>
                  </a:cubicBezTo>
                  <a:lnTo>
                    <a:pt x="512" y="8965"/>
                  </a:lnTo>
                  <a:lnTo>
                    <a:pt x="0" y="10728"/>
                  </a:lnTo>
                  <a:lnTo>
                    <a:pt x="12" y="11156"/>
                  </a:lnTo>
                  <a:lnTo>
                    <a:pt x="429" y="11537"/>
                  </a:lnTo>
                  <a:lnTo>
                    <a:pt x="2001" y="12323"/>
                  </a:lnTo>
                  <a:lnTo>
                    <a:pt x="4501" y="13085"/>
                  </a:lnTo>
                  <a:lnTo>
                    <a:pt x="4525" y="13085"/>
                  </a:lnTo>
                  <a:lnTo>
                    <a:pt x="4882" y="13228"/>
                  </a:lnTo>
                  <a:lnTo>
                    <a:pt x="4906" y="13156"/>
                  </a:lnTo>
                  <a:lnTo>
                    <a:pt x="4548" y="13014"/>
                  </a:lnTo>
                  <a:lnTo>
                    <a:pt x="4525" y="13002"/>
                  </a:lnTo>
                  <a:lnTo>
                    <a:pt x="2036" y="12252"/>
                  </a:lnTo>
                  <a:lnTo>
                    <a:pt x="477" y="11478"/>
                  </a:lnTo>
                  <a:lnTo>
                    <a:pt x="84" y="11120"/>
                  </a:lnTo>
                  <a:lnTo>
                    <a:pt x="84" y="10739"/>
                  </a:lnTo>
                  <a:lnTo>
                    <a:pt x="584" y="8989"/>
                  </a:lnTo>
                  <a:lnTo>
                    <a:pt x="3667" y="500"/>
                  </a:lnTo>
                  <a:cubicBezTo>
                    <a:pt x="3667" y="476"/>
                    <a:pt x="3679" y="452"/>
                    <a:pt x="3679" y="441"/>
                  </a:cubicBezTo>
                  <a:lnTo>
                    <a:pt x="3751" y="36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7"/>
            <p:cNvSpPr/>
            <p:nvPr/>
          </p:nvSpPr>
          <p:spPr>
            <a:xfrm>
              <a:off x="7465721" y="3424298"/>
              <a:ext cx="496418" cy="564358"/>
            </a:xfrm>
            <a:custGeom>
              <a:avLst/>
              <a:gdLst/>
              <a:ahLst/>
              <a:cxnLst/>
              <a:rect l="l" t="t" r="r" b="b"/>
              <a:pathLst>
                <a:path w="8264" h="9395" extrusionOk="0">
                  <a:moveTo>
                    <a:pt x="8192" y="1"/>
                  </a:moveTo>
                  <a:lnTo>
                    <a:pt x="5251" y="8383"/>
                  </a:lnTo>
                  <a:lnTo>
                    <a:pt x="4775" y="9014"/>
                  </a:lnTo>
                  <a:lnTo>
                    <a:pt x="4036" y="9276"/>
                  </a:lnTo>
                  <a:lnTo>
                    <a:pt x="3620" y="9312"/>
                  </a:lnTo>
                  <a:lnTo>
                    <a:pt x="1929" y="8645"/>
                  </a:lnTo>
                  <a:lnTo>
                    <a:pt x="1905" y="8633"/>
                  </a:lnTo>
                  <a:lnTo>
                    <a:pt x="24" y="8073"/>
                  </a:lnTo>
                  <a:lnTo>
                    <a:pt x="0" y="8145"/>
                  </a:lnTo>
                  <a:lnTo>
                    <a:pt x="1881" y="8704"/>
                  </a:lnTo>
                  <a:lnTo>
                    <a:pt x="1905" y="8716"/>
                  </a:lnTo>
                  <a:lnTo>
                    <a:pt x="3608" y="9395"/>
                  </a:lnTo>
                  <a:lnTo>
                    <a:pt x="4048" y="9359"/>
                  </a:lnTo>
                  <a:lnTo>
                    <a:pt x="4822" y="9085"/>
                  </a:lnTo>
                  <a:lnTo>
                    <a:pt x="5322" y="8430"/>
                  </a:lnTo>
                  <a:lnTo>
                    <a:pt x="8263" y="25"/>
                  </a:lnTo>
                  <a:lnTo>
                    <a:pt x="819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7"/>
            <p:cNvSpPr/>
            <p:nvPr/>
          </p:nvSpPr>
          <p:spPr>
            <a:xfrm>
              <a:off x="7344142" y="2267131"/>
              <a:ext cx="365526" cy="759645"/>
            </a:xfrm>
            <a:custGeom>
              <a:avLst/>
              <a:gdLst/>
              <a:ahLst/>
              <a:cxnLst/>
              <a:rect l="l" t="t" r="r" b="b"/>
              <a:pathLst>
                <a:path w="6085" h="12646" extrusionOk="0">
                  <a:moveTo>
                    <a:pt x="6001" y="1"/>
                  </a:moveTo>
                  <a:lnTo>
                    <a:pt x="5918" y="167"/>
                  </a:lnTo>
                  <a:lnTo>
                    <a:pt x="5918" y="191"/>
                  </a:lnTo>
                  <a:lnTo>
                    <a:pt x="4096" y="3358"/>
                  </a:lnTo>
                  <a:lnTo>
                    <a:pt x="4096" y="3370"/>
                  </a:lnTo>
                  <a:lnTo>
                    <a:pt x="3012" y="5132"/>
                  </a:lnTo>
                  <a:cubicBezTo>
                    <a:pt x="3012" y="5216"/>
                    <a:pt x="3001" y="5287"/>
                    <a:pt x="2953" y="5358"/>
                  </a:cubicBezTo>
                  <a:cubicBezTo>
                    <a:pt x="2929" y="5406"/>
                    <a:pt x="2881" y="5442"/>
                    <a:pt x="2846" y="5466"/>
                  </a:cubicBezTo>
                  <a:lnTo>
                    <a:pt x="1619" y="8621"/>
                  </a:lnTo>
                  <a:lnTo>
                    <a:pt x="84" y="12324"/>
                  </a:lnTo>
                  <a:lnTo>
                    <a:pt x="0" y="12597"/>
                  </a:lnTo>
                  <a:lnTo>
                    <a:pt x="60" y="12645"/>
                  </a:lnTo>
                  <a:lnTo>
                    <a:pt x="155" y="12347"/>
                  </a:lnTo>
                  <a:lnTo>
                    <a:pt x="1691" y="8645"/>
                  </a:lnTo>
                  <a:lnTo>
                    <a:pt x="1691" y="8633"/>
                  </a:lnTo>
                  <a:lnTo>
                    <a:pt x="2977" y="5323"/>
                  </a:lnTo>
                  <a:lnTo>
                    <a:pt x="4167" y="3406"/>
                  </a:lnTo>
                  <a:lnTo>
                    <a:pt x="4167" y="3394"/>
                  </a:lnTo>
                  <a:lnTo>
                    <a:pt x="5977" y="227"/>
                  </a:lnTo>
                  <a:lnTo>
                    <a:pt x="5989" y="203"/>
                  </a:lnTo>
                  <a:lnTo>
                    <a:pt x="6084" y="24"/>
                  </a:lnTo>
                  <a:lnTo>
                    <a:pt x="6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7"/>
            <p:cNvSpPr/>
            <p:nvPr/>
          </p:nvSpPr>
          <p:spPr>
            <a:xfrm>
              <a:off x="7452807" y="3436492"/>
              <a:ext cx="542192" cy="588205"/>
            </a:xfrm>
            <a:custGeom>
              <a:avLst/>
              <a:gdLst/>
              <a:ahLst/>
              <a:cxnLst/>
              <a:rect l="l" t="t" r="r" b="b"/>
              <a:pathLst>
                <a:path w="9026" h="9792" extrusionOk="0">
                  <a:moveTo>
                    <a:pt x="8954" y="0"/>
                  </a:moveTo>
                  <a:lnTo>
                    <a:pt x="6014" y="8442"/>
                  </a:lnTo>
                  <a:cubicBezTo>
                    <a:pt x="6002" y="8466"/>
                    <a:pt x="5990" y="8489"/>
                    <a:pt x="5978" y="8513"/>
                  </a:cubicBezTo>
                  <a:lnTo>
                    <a:pt x="5406" y="9251"/>
                  </a:lnTo>
                  <a:cubicBezTo>
                    <a:pt x="5371" y="9287"/>
                    <a:pt x="5335" y="9323"/>
                    <a:pt x="5287" y="9335"/>
                  </a:cubicBezTo>
                  <a:lnTo>
                    <a:pt x="4406" y="9656"/>
                  </a:lnTo>
                  <a:cubicBezTo>
                    <a:pt x="4382" y="9656"/>
                    <a:pt x="4359" y="9668"/>
                    <a:pt x="4347" y="9668"/>
                  </a:cubicBezTo>
                  <a:lnTo>
                    <a:pt x="3811" y="9716"/>
                  </a:lnTo>
                  <a:lnTo>
                    <a:pt x="3787" y="9716"/>
                  </a:lnTo>
                  <a:cubicBezTo>
                    <a:pt x="3751" y="9716"/>
                    <a:pt x="3716" y="9716"/>
                    <a:pt x="3680" y="9704"/>
                  </a:cubicBezTo>
                  <a:lnTo>
                    <a:pt x="1930" y="8989"/>
                  </a:lnTo>
                  <a:lnTo>
                    <a:pt x="37" y="8430"/>
                  </a:lnTo>
                  <a:lnTo>
                    <a:pt x="1" y="8501"/>
                  </a:lnTo>
                  <a:lnTo>
                    <a:pt x="1906" y="9061"/>
                  </a:lnTo>
                  <a:lnTo>
                    <a:pt x="3656" y="9763"/>
                  </a:lnTo>
                  <a:cubicBezTo>
                    <a:pt x="3691" y="9781"/>
                    <a:pt x="3732" y="9792"/>
                    <a:pt x="3771" y="9792"/>
                  </a:cubicBezTo>
                  <a:cubicBezTo>
                    <a:pt x="3785" y="9792"/>
                    <a:pt x="3798" y="9790"/>
                    <a:pt x="3811" y="9787"/>
                  </a:cubicBezTo>
                  <a:lnTo>
                    <a:pt x="4347" y="9740"/>
                  </a:lnTo>
                  <a:cubicBezTo>
                    <a:pt x="4371" y="9740"/>
                    <a:pt x="4406" y="9728"/>
                    <a:pt x="4430" y="9728"/>
                  </a:cubicBezTo>
                  <a:lnTo>
                    <a:pt x="5311" y="9406"/>
                  </a:lnTo>
                  <a:cubicBezTo>
                    <a:pt x="5371" y="9382"/>
                    <a:pt x="5418" y="9347"/>
                    <a:pt x="5454" y="9299"/>
                  </a:cubicBezTo>
                  <a:lnTo>
                    <a:pt x="6025" y="8549"/>
                  </a:lnTo>
                  <a:cubicBezTo>
                    <a:pt x="6049" y="8525"/>
                    <a:pt x="6061" y="8489"/>
                    <a:pt x="6073" y="8454"/>
                  </a:cubicBezTo>
                  <a:lnTo>
                    <a:pt x="9026" y="24"/>
                  </a:lnTo>
                  <a:lnTo>
                    <a:pt x="895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7"/>
            <p:cNvSpPr/>
            <p:nvPr/>
          </p:nvSpPr>
          <p:spPr>
            <a:xfrm>
              <a:off x="6750481" y="2259983"/>
              <a:ext cx="161708" cy="435628"/>
            </a:xfrm>
            <a:custGeom>
              <a:avLst/>
              <a:gdLst/>
              <a:ahLst/>
              <a:cxnLst/>
              <a:rect l="l" t="t" r="r" b="b"/>
              <a:pathLst>
                <a:path w="2692" h="7252" extrusionOk="0">
                  <a:moveTo>
                    <a:pt x="2620" y="1"/>
                  </a:moveTo>
                  <a:lnTo>
                    <a:pt x="2347" y="1251"/>
                  </a:lnTo>
                  <a:cubicBezTo>
                    <a:pt x="2347" y="1263"/>
                    <a:pt x="2347" y="1275"/>
                    <a:pt x="2335" y="1286"/>
                  </a:cubicBezTo>
                  <a:lnTo>
                    <a:pt x="120" y="6989"/>
                  </a:lnTo>
                  <a:lnTo>
                    <a:pt x="108" y="7001"/>
                  </a:lnTo>
                  <a:lnTo>
                    <a:pt x="1" y="7216"/>
                  </a:lnTo>
                  <a:lnTo>
                    <a:pt x="72" y="7251"/>
                  </a:lnTo>
                  <a:lnTo>
                    <a:pt x="180" y="7037"/>
                  </a:lnTo>
                  <a:lnTo>
                    <a:pt x="191" y="7013"/>
                  </a:lnTo>
                  <a:lnTo>
                    <a:pt x="2406" y="1310"/>
                  </a:lnTo>
                  <a:cubicBezTo>
                    <a:pt x="2406" y="1298"/>
                    <a:pt x="2418" y="1275"/>
                    <a:pt x="2418" y="1263"/>
                  </a:cubicBezTo>
                  <a:lnTo>
                    <a:pt x="2692" y="48"/>
                  </a:lnTo>
                  <a:lnTo>
                    <a:pt x="26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7"/>
            <p:cNvSpPr/>
            <p:nvPr/>
          </p:nvSpPr>
          <p:spPr>
            <a:xfrm>
              <a:off x="6668968" y="1185050"/>
              <a:ext cx="232531" cy="506450"/>
            </a:xfrm>
            <a:custGeom>
              <a:avLst/>
              <a:gdLst/>
              <a:ahLst/>
              <a:cxnLst/>
              <a:rect l="l" t="t" r="r" b="b"/>
              <a:pathLst>
                <a:path w="3871" h="8431" extrusionOk="0">
                  <a:moveTo>
                    <a:pt x="60" y="0"/>
                  </a:moveTo>
                  <a:lnTo>
                    <a:pt x="1" y="60"/>
                  </a:lnTo>
                  <a:lnTo>
                    <a:pt x="2451" y="4136"/>
                  </a:lnTo>
                  <a:lnTo>
                    <a:pt x="2451" y="4136"/>
                  </a:lnTo>
                  <a:cubicBezTo>
                    <a:pt x="2427" y="4075"/>
                    <a:pt x="2419" y="4014"/>
                    <a:pt x="2430" y="3953"/>
                  </a:cubicBezTo>
                  <a:lnTo>
                    <a:pt x="60" y="0"/>
                  </a:lnTo>
                  <a:close/>
                  <a:moveTo>
                    <a:pt x="2451" y="4136"/>
                  </a:moveTo>
                  <a:lnTo>
                    <a:pt x="2451" y="4136"/>
                  </a:lnTo>
                  <a:cubicBezTo>
                    <a:pt x="2455" y="4147"/>
                    <a:pt x="2460" y="4157"/>
                    <a:pt x="2465" y="4168"/>
                  </a:cubicBezTo>
                  <a:cubicBezTo>
                    <a:pt x="2475" y="4188"/>
                    <a:pt x="2488" y="4206"/>
                    <a:pt x="2503" y="4222"/>
                  </a:cubicBezTo>
                  <a:lnTo>
                    <a:pt x="2503" y="4222"/>
                  </a:lnTo>
                  <a:lnTo>
                    <a:pt x="2477" y="4180"/>
                  </a:lnTo>
                  <a:lnTo>
                    <a:pt x="2451" y="4136"/>
                  </a:lnTo>
                  <a:close/>
                  <a:moveTo>
                    <a:pt x="2503" y="4222"/>
                  </a:moveTo>
                  <a:lnTo>
                    <a:pt x="3061" y="5144"/>
                  </a:lnTo>
                  <a:lnTo>
                    <a:pt x="3799" y="8430"/>
                  </a:lnTo>
                  <a:lnTo>
                    <a:pt x="3870" y="8418"/>
                  </a:lnTo>
                  <a:lnTo>
                    <a:pt x="3132" y="5120"/>
                  </a:lnTo>
                  <a:lnTo>
                    <a:pt x="2644" y="4311"/>
                  </a:lnTo>
                  <a:cubicBezTo>
                    <a:pt x="2592" y="4293"/>
                    <a:pt x="2541" y="4264"/>
                    <a:pt x="2503" y="4222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7"/>
            <p:cNvSpPr/>
            <p:nvPr/>
          </p:nvSpPr>
          <p:spPr>
            <a:xfrm>
              <a:off x="6695458" y="1159281"/>
              <a:ext cx="147352" cy="241121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7"/>
            <p:cNvSpPr/>
            <p:nvPr/>
          </p:nvSpPr>
          <p:spPr>
            <a:xfrm>
              <a:off x="6917172" y="1754323"/>
              <a:ext cx="36523" cy="467104"/>
            </a:xfrm>
            <a:custGeom>
              <a:avLst/>
              <a:gdLst/>
              <a:ahLst/>
              <a:cxnLst/>
              <a:rect l="l" t="t" r="r" b="b"/>
              <a:pathLst>
                <a:path w="608" h="7776" extrusionOk="0">
                  <a:moveTo>
                    <a:pt x="476" y="1"/>
                  </a:moveTo>
                  <a:lnTo>
                    <a:pt x="393" y="13"/>
                  </a:lnTo>
                  <a:lnTo>
                    <a:pt x="548" y="4442"/>
                  </a:lnTo>
                  <a:cubicBezTo>
                    <a:pt x="548" y="4454"/>
                    <a:pt x="548" y="4466"/>
                    <a:pt x="548" y="4478"/>
                  </a:cubicBezTo>
                  <a:lnTo>
                    <a:pt x="476" y="5478"/>
                  </a:lnTo>
                  <a:cubicBezTo>
                    <a:pt x="476" y="5490"/>
                    <a:pt x="476" y="5513"/>
                    <a:pt x="476" y="5513"/>
                  </a:cubicBezTo>
                  <a:lnTo>
                    <a:pt x="0" y="7728"/>
                  </a:lnTo>
                  <a:lnTo>
                    <a:pt x="72" y="7776"/>
                  </a:lnTo>
                  <a:lnTo>
                    <a:pt x="536" y="5537"/>
                  </a:lnTo>
                  <a:lnTo>
                    <a:pt x="536" y="5490"/>
                  </a:lnTo>
                  <a:lnTo>
                    <a:pt x="607" y="4478"/>
                  </a:lnTo>
                  <a:cubicBezTo>
                    <a:pt x="607" y="4466"/>
                    <a:pt x="607" y="4454"/>
                    <a:pt x="607" y="4442"/>
                  </a:cubicBezTo>
                  <a:lnTo>
                    <a:pt x="47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7"/>
            <p:cNvSpPr/>
            <p:nvPr/>
          </p:nvSpPr>
          <p:spPr>
            <a:xfrm>
              <a:off x="6717624" y="1759369"/>
              <a:ext cx="200994" cy="922675"/>
            </a:xfrm>
            <a:custGeom>
              <a:avLst/>
              <a:gdLst/>
              <a:ahLst/>
              <a:cxnLst/>
              <a:rect l="l" t="t" r="r" b="b"/>
              <a:pathLst>
                <a:path w="3346" h="15360" extrusionOk="0">
                  <a:moveTo>
                    <a:pt x="3203" y="0"/>
                  </a:moveTo>
                  <a:lnTo>
                    <a:pt x="3132" y="12"/>
                  </a:lnTo>
                  <a:lnTo>
                    <a:pt x="3263" y="4358"/>
                  </a:lnTo>
                  <a:lnTo>
                    <a:pt x="3203" y="5334"/>
                  </a:lnTo>
                  <a:lnTo>
                    <a:pt x="2679" y="7787"/>
                  </a:lnTo>
                  <a:lnTo>
                    <a:pt x="2310" y="9430"/>
                  </a:lnTo>
                  <a:lnTo>
                    <a:pt x="107" y="15097"/>
                  </a:lnTo>
                  <a:lnTo>
                    <a:pt x="0" y="15335"/>
                  </a:lnTo>
                  <a:lnTo>
                    <a:pt x="72" y="15359"/>
                  </a:lnTo>
                  <a:lnTo>
                    <a:pt x="179" y="15121"/>
                  </a:lnTo>
                  <a:lnTo>
                    <a:pt x="2382" y="9454"/>
                  </a:lnTo>
                  <a:lnTo>
                    <a:pt x="2715" y="8001"/>
                  </a:lnTo>
                  <a:cubicBezTo>
                    <a:pt x="2655" y="7894"/>
                    <a:pt x="2667" y="7775"/>
                    <a:pt x="2727" y="7680"/>
                  </a:cubicBezTo>
                  <a:cubicBezTo>
                    <a:pt x="2739" y="7644"/>
                    <a:pt x="2774" y="7620"/>
                    <a:pt x="2798" y="7584"/>
                  </a:cubicBezTo>
                  <a:lnTo>
                    <a:pt x="3275" y="5346"/>
                  </a:lnTo>
                  <a:lnTo>
                    <a:pt x="3346" y="4370"/>
                  </a:lnTo>
                  <a:lnTo>
                    <a:pt x="32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7"/>
            <p:cNvSpPr/>
            <p:nvPr/>
          </p:nvSpPr>
          <p:spPr>
            <a:xfrm>
              <a:off x="6859206" y="1432534"/>
              <a:ext cx="78031" cy="253916"/>
            </a:xfrm>
            <a:custGeom>
              <a:avLst/>
              <a:gdLst/>
              <a:ahLst/>
              <a:cxnLst/>
              <a:rect l="l" t="t" r="r" b="b"/>
              <a:pathLst>
                <a:path w="1299" h="4227" extrusionOk="0">
                  <a:moveTo>
                    <a:pt x="72" y="0"/>
                  </a:moveTo>
                  <a:lnTo>
                    <a:pt x="1" y="48"/>
                  </a:lnTo>
                  <a:lnTo>
                    <a:pt x="441" y="762"/>
                  </a:lnTo>
                  <a:cubicBezTo>
                    <a:pt x="453" y="786"/>
                    <a:pt x="465" y="810"/>
                    <a:pt x="465" y="845"/>
                  </a:cubicBezTo>
                  <a:lnTo>
                    <a:pt x="1227" y="4227"/>
                  </a:lnTo>
                  <a:lnTo>
                    <a:pt x="1299" y="4215"/>
                  </a:lnTo>
                  <a:lnTo>
                    <a:pt x="548" y="822"/>
                  </a:lnTo>
                  <a:cubicBezTo>
                    <a:pt x="537" y="786"/>
                    <a:pt x="525" y="762"/>
                    <a:pt x="501" y="726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7"/>
            <p:cNvSpPr/>
            <p:nvPr/>
          </p:nvSpPr>
          <p:spPr>
            <a:xfrm>
              <a:off x="6165471" y="2742756"/>
              <a:ext cx="524291" cy="777486"/>
            </a:xfrm>
            <a:custGeom>
              <a:avLst/>
              <a:gdLst/>
              <a:ahLst/>
              <a:cxnLst/>
              <a:rect l="l" t="t" r="r" b="b"/>
              <a:pathLst>
                <a:path w="8728" h="12943" extrusionOk="0">
                  <a:moveTo>
                    <a:pt x="8657" y="0"/>
                  </a:moveTo>
                  <a:lnTo>
                    <a:pt x="8514" y="262"/>
                  </a:lnTo>
                  <a:lnTo>
                    <a:pt x="6263" y="3620"/>
                  </a:lnTo>
                  <a:lnTo>
                    <a:pt x="3061" y="8013"/>
                  </a:lnTo>
                  <a:lnTo>
                    <a:pt x="3049" y="8037"/>
                  </a:lnTo>
                  <a:lnTo>
                    <a:pt x="941" y="11525"/>
                  </a:lnTo>
                  <a:lnTo>
                    <a:pt x="1" y="12907"/>
                  </a:lnTo>
                  <a:lnTo>
                    <a:pt x="72" y="12942"/>
                  </a:lnTo>
                  <a:lnTo>
                    <a:pt x="1013" y="11561"/>
                  </a:lnTo>
                  <a:lnTo>
                    <a:pt x="3108" y="8073"/>
                  </a:lnTo>
                  <a:lnTo>
                    <a:pt x="3120" y="8049"/>
                  </a:lnTo>
                  <a:lnTo>
                    <a:pt x="6323" y="3667"/>
                  </a:lnTo>
                  <a:lnTo>
                    <a:pt x="8585" y="298"/>
                  </a:lnTo>
                  <a:lnTo>
                    <a:pt x="8728" y="24"/>
                  </a:lnTo>
                  <a:lnTo>
                    <a:pt x="865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199109" y="2755611"/>
              <a:ext cx="524291" cy="781090"/>
            </a:xfrm>
            <a:custGeom>
              <a:avLst/>
              <a:gdLst/>
              <a:ahLst/>
              <a:cxnLst/>
              <a:rect l="l" t="t" r="r" b="b"/>
              <a:pathLst>
                <a:path w="8728" h="13003" extrusionOk="0">
                  <a:moveTo>
                    <a:pt x="8656" y="1"/>
                  </a:moveTo>
                  <a:lnTo>
                    <a:pt x="8466" y="346"/>
                  </a:lnTo>
                  <a:lnTo>
                    <a:pt x="8454" y="370"/>
                  </a:lnTo>
                  <a:lnTo>
                    <a:pt x="6203" y="3751"/>
                  </a:lnTo>
                  <a:lnTo>
                    <a:pt x="3001" y="8133"/>
                  </a:lnTo>
                  <a:lnTo>
                    <a:pt x="893" y="11621"/>
                  </a:lnTo>
                  <a:lnTo>
                    <a:pt x="893" y="11633"/>
                  </a:lnTo>
                  <a:lnTo>
                    <a:pt x="0" y="12966"/>
                  </a:lnTo>
                  <a:lnTo>
                    <a:pt x="72" y="13002"/>
                  </a:lnTo>
                  <a:lnTo>
                    <a:pt x="941" y="11681"/>
                  </a:lnTo>
                  <a:lnTo>
                    <a:pt x="953" y="11669"/>
                  </a:lnTo>
                  <a:lnTo>
                    <a:pt x="3048" y="8180"/>
                  </a:lnTo>
                  <a:lnTo>
                    <a:pt x="6251" y="3799"/>
                  </a:lnTo>
                  <a:lnTo>
                    <a:pt x="6263" y="3787"/>
                  </a:lnTo>
                  <a:lnTo>
                    <a:pt x="8525" y="405"/>
                  </a:lnTo>
                  <a:lnTo>
                    <a:pt x="8537" y="382"/>
                  </a:lnTo>
                  <a:lnTo>
                    <a:pt x="8728" y="36"/>
                  </a:lnTo>
                  <a:lnTo>
                    <a:pt x="865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076088" y="4393389"/>
              <a:ext cx="811125" cy="331226"/>
            </a:xfrm>
            <a:custGeom>
              <a:avLst/>
              <a:gdLst/>
              <a:ahLst/>
              <a:cxnLst/>
              <a:rect l="l" t="t" r="r" b="b"/>
              <a:pathLst>
                <a:path w="13503" h="5514" extrusionOk="0">
                  <a:moveTo>
                    <a:pt x="13431" y="1"/>
                  </a:moveTo>
                  <a:lnTo>
                    <a:pt x="13335" y="298"/>
                  </a:lnTo>
                  <a:lnTo>
                    <a:pt x="11561" y="5263"/>
                  </a:lnTo>
                  <a:cubicBezTo>
                    <a:pt x="11526" y="5371"/>
                    <a:pt x="11430" y="5442"/>
                    <a:pt x="11323" y="5442"/>
                  </a:cubicBezTo>
                  <a:cubicBezTo>
                    <a:pt x="11288" y="5442"/>
                    <a:pt x="11252" y="5430"/>
                    <a:pt x="11228" y="5418"/>
                  </a:cubicBezTo>
                  <a:lnTo>
                    <a:pt x="8525" y="4382"/>
                  </a:lnTo>
                  <a:lnTo>
                    <a:pt x="7275" y="3870"/>
                  </a:lnTo>
                  <a:lnTo>
                    <a:pt x="6406" y="3787"/>
                  </a:lnTo>
                  <a:lnTo>
                    <a:pt x="5334" y="3870"/>
                  </a:lnTo>
                  <a:lnTo>
                    <a:pt x="5322" y="3870"/>
                  </a:lnTo>
                  <a:lnTo>
                    <a:pt x="4263" y="3882"/>
                  </a:lnTo>
                  <a:cubicBezTo>
                    <a:pt x="4239" y="3882"/>
                    <a:pt x="4203" y="3882"/>
                    <a:pt x="4179" y="3870"/>
                  </a:cubicBezTo>
                  <a:lnTo>
                    <a:pt x="3417" y="3608"/>
                  </a:lnTo>
                  <a:cubicBezTo>
                    <a:pt x="3394" y="3596"/>
                    <a:pt x="3370" y="3585"/>
                    <a:pt x="3346" y="3573"/>
                  </a:cubicBezTo>
                  <a:lnTo>
                    <a:pt x="310" y="1322"/>
                  </a:lnTo>
                  <a:lnTo>
                    <a:pt x="286" y="1310"/>
                  </a:lnTo>
                  <a:lnTo>
                    <a:pt x="48" y="1108"/>
                  </a:lnTo>
                  <a:lnTo>
                    <a:pt x="0" y="1168"/>
                  </a:lnTo>
                  <a:lnTo>
                    <a:pt x="239" y="1358"/>
                  </a:lnTo>
                  <a:lnTo>
                    <a:pt x="262" y="1370"/>
                  </a:lnTo>
                  <a:lnTo>
                    <a:pt x="3298" y="3620"/>
                  </a:lnTo>
                  <a:cubicBezTo>
                    <a:pt x="3322" y="3644"/>
                    <a:pt x="3358" y="3656"/>
                    <a:pt x="3394" y="3668"/>
                  </a:cubicBezTo>
                  <a:lnTo>
                    <a:pt x="4156" y="3942"/>
                  </a:lnTo>
                  <a:cubicBezTo>
                    <a:pt x="4191" y="3954"/>
                    <a:pt x="4227" y="3954"/>
                    <a:pt x="4263" y="3954"/>
                  </a:cubicBezTo>
                  <a:lnTo>
                    <a:pt x="5322" y="3942"/>
                  </a:lnTo>
                  <a:lnTo>
                    <a:pt x="5346" y="3942"/>
                  </a:lnTo>
                  <a:lnTo>
                    <a:pt x="6406" y="3858"/>
                  </a:lnTo>
                  <a:lnTo>
                    <a:pt x="7251" y="3942"/>
                  </a:lnTo>
                  <a:lnTo>
                    <a:pt x="8490" y="4442"/>
                  </a:lnTo>
                  <a:lnTo>
                    <a:pt x="11192" y="5490"/>
                  </a:lnTo>
                  <a:cubicBezTo>
                    <a:pt x="11233" y="5506"/>
                    <a:pt x="11275" y="5513"/>
                    <a:pt x="11316" y="5513"/>
                  </a:cubicBezTo>
                  <a:cubicBezTo>
                    <a:pt x="11455" y="5513"/>
                    <a:pt x="11587" y="5425"/>
                    <a:pt x="11633" y="5287"/>
                  </a:cubicBezTo>
                  <a:lnTo>
                    <a:pt x="13407" y="322"/>
                  </a:lnTo>
                  <a:lnTo>
                    <a:pt x="13502" y="25"/>
                  </a:lnTo>
                  <a:lnTo>
                    <a:pt x="134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098974" y="4381255"/>
              <a:ext cx="754599" cy="302573"/>
            </a:xfrm>
            <a:custGeom>
              <a:avLst/>
              <a:gdLst/>
              <a:ahLst/>
              <a:cxnLst/>
              <a:rect l="l" t="t" r="r" b="b"/>
              <a:pathLst>
                <a:path w="12562" h="5037" extrusionOk="0">
                  <a:moveTo>
                    <a:pt x="12490" y="0"/>
                  </a:moveTo>
                  <a:lnTo>
                    <a:pt x="12383" y="322"/>
                  </a:lnTo>
                  <a:lnTo>
                    <a:pt x="10740" y="4941"/>
                  </a:lnTo>
                  <a:lnTo>
                    <a:pt x="8359" y="4025"/>
                  </a:lnTo>
                  <a:lnTo>
                    <a:pt x="7073" y="3501"/>
                  </a:lnTo>
                  <a:cubicBezTo>
                    <a:pt x="7049" y="3489"/>
                    <a:pt x="7013" y="3477"/>
                    <a:pt x="6977" y="3477"/>
                  </a:cubicBezTo>
                  <a:lnTo>
                    <a:pt x="6049" y="3394"/>
                  </a:lnTo>
                  <a:lnTo>
                    <a:pt x="5989" y="3394"/>
                  </a:lnTo>
                  <a:lnTo>
                    <a:pt x="4918" y="3477"/>
                  </a:lnTo>
                  <a:lnTo>
                    <a:pt x="3929" y="3489"/>
                  </a:lnTo>
                  <a:lnTo>
                    <a:pt x="3275" y="3251"/>
                  </a:lnTo>
                  <a:lnTo>
                    <a:pt x="286" y="1048"/>
                  </a:lnTo>
                  <a:lnTo>
                    <a:pt x="48" y="834"/>
                  </a:lnTo>
                  <a:lnTo>
                    <a:pt x="0" y="893"/>
                  </a:lnTo>
                  <a:lnTo>
                    <a:pt x="239" y="1108"/>
                  </a:lnTo>
                  <a:lnTo>
                    <a:pt x="3239" y="3322"/>
                  </a:lnTo>
                  <a:lnTo>
                    <a:pt x="3929" y="3560"/>
                  </a:lnTo>
                  <a:lnTo>
                    <a:pt x="4930" y="3548"/>
                  </a:lnTo>
                  <a:lnTo>
                    <a:pt x="6001" y="3465"/>
                  </a:lnTo>
                  <a:lnTo>
                    <a:pt x="6049" y="3465"/>
                  </a:lnTo>
                  <a:lnTo>
                    <a:pt x="6977" y="3548"/>
                  </a:lnTo>
                  <a:cubicBezTo>
                    <a:pt x="7001" y="3548"/>
                    <a:pt x="7025" y="3560"/>
                    <a:pt x="7049" y="3560"/>
                  </a:cubicBezTo>
                  <a:lnTo>
                    <a:pt x="8335" y="4084"/>
                  </a:lnTo>
                  <a:lnTo>
                    <a:pt x="10787" y="5037"/>
                  </a:lnTo>
                  <a:lnTo>
                    <a:pt x="12454" y="334"/>
                  </a:lnTo>
                  <a:lnTo>
                    <a:pt x="12561" y="24"/>
                  </a:lnTo>
                  <a:lnTo>
                    <a:pt x="1249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7354834" y="719457"/>
              <a:ext cx="1082882" cy="1190708"/>
            </a:xfrm>
            <a:custGeom>
              <a:avLst/>
              <a:gdLst/>
              <a:ahLst/>
              <a:cxnLst/>
              <a:rect l="l" t="t" r="r" b="b"/>
              <a:pathLst>
                <a:path w="18027" h="19822" extrusionOk="0">
                  <a:moveTo>
                    <a:pt x="12633" y="1"/>
                  </a:moveTo>
                  <a:lnTo>
                    <a:pt x="12574" y="48"/>
                  </a:lnTo>
                  <a:lnTo>
                    <a:pt x="14514" y="3310"/>
                  </a:lnTo>
                  <a:lnTo>
                    <a:pt x="14514" y="3322"/>
                  </a:lnTo>
                  <a:lnTo>
                    <a:pt x="17015" y="8204"/>
                  </a:lnTo>
                  <a:lnTo>
                    <a:pt x="17027" y="8228"/>
                  </a:lnTo>
                  <a:lnTo>
                    <a:pt x="17610" y="9835"/>
                  </a:lnTo>
                  <a:cubicBezTo>
                    <a:pt x="17610" y="9847"/>
                    <a:pt x="17610" y="9859"/>
                    <a:pt x="17622" y="9871"/>
                  </a:cubicBezTo>
                  <a:lnTo>
                    <a:pt x="17848" y="10907"/>
                  </a:lnTo>
                  <a:cubicBezTo>
                    <a:pt x="17848" y="10919"/>
                    <a:pt x="17848" y="10930"/>
                    <a:pt x="17848" y="10942"/>
                  </a:cubicBezTo>
                  <a:lnTo>
                    <a:pt x="17955" y="12323"/>
                  </a:lnTo>
                  <a:cubicBezTo>
                    <a:pt x="17955" y="12347"/>
                    <a:pt x="17955" y="12383"/>
                    <a:pt x="17955" y="12407"/>
                  </a:cubicBezTo>
                  <a:lnTo>
                    <a:pt x="17491" y="14145"/>
                  </a:lnTo>
                  <a:cubicBezTo>
                    <a:pt x="17491" y="14157"/>
                    <a:pt x="17479" y="14169"/>
                    <a:pt x="17479" y="14181"/>
                  </a:cubicBezTo>
                  <a:lnTo>
                    <a:pt x="16824" y="15788"/>
                  </a:lnTo>
                  <a:lnTo>
                    <a:pt x="16491" y="16657"/>
                  </a:lnTo>
                  <a:cubicBezTo>
                    <a:pt x="16467" y="16693"/>
                    <a:pt x="16455" y="16729"/>
                    <a:pt x="16431" y="16753"/>
                  </a:cubicBezTo>
                  <a:lnTo>
                    <a:pt x="15181" y="17991"/>
                  </a:lnTo>
                  <a:cubicBezTo>
                    <a:pt x="15169" y="18015"/>
                    <a:pt x="15146" y="18027"/>
                    <a:pt x="15122" y="18038"/>
                  </a:cubicBezTo>
                  <a:lnTo>
                    <a:pt x="14264" y="18515"/>
                  </a:lnTo>
                  <a:lnTo>
                    <a:pt x="13800" y="18824"/>
                  </a:lnTo>
                  <a:cubicBezTo>
                    <a:pt x="13788" y="18836"/>
                    <a:pt x="13776" y="18836"/>
                    <a:pt x="13764" y="18848"/>
                  </a:cubicBezTo>
                  <a:lnTo>
                    <a:pt x="12967" y="19193"/>
                  </a:lnTo>
                  <a:lnTo>
                    <a:pt x="12931" y="19205"/>
                  </a:lnTo>
                  <a:lnTo>
                    <a:pt x="12121" y="19455"/>
                  </a:lnTo>
                  <a:lnTo>
                    <a:pt x="12098" y="19455"/>
                  </a:lnTo>
                  <a:lnTo>
                    <a:pt x="10657" y="19741"/>
                  </a:lnTo>
                  <a:lnTo>
                    <a:pt x="10609" y="19741"/>
                  </a:lnTo>
                  <a:lnTo>
                    <a:pt x="9442" y="19717"/>
                  </a:lnTo>
                  <a:lnTo>
                    <a:pt x="9395" y="19717"/>
                  </a:lnTo>
                  <a:lnTo>
                    <a:pt x="8490" y="19539"/>
                  </a:lnTo>
                  <a:lnTo>
                    <a:pt x="8478" y="19539"/>
                  </a:lnTo>
                  <a:lnTo>
                    <a:pt x="7002" y="19134"/>
                  </a:lnTo>
                  <a:cubicBezTo>
                    <a:pt x="6978" y="19134"/>
                    <a:pt x="6954" y="19122"/>
                    <a:pt x="6942" y="19110"/>
                  </a:cubicBezTo>
                  <a:lnTo>
                    <a:pt x="6549" y="18896"/>
                  </a:lnTo>
                  <a:lnTo>
                    <a:pt x="6525" y="18884"/>
                  </a:lnTo>
                  <a:lnTo>
                    <a:pt x="3787" y="16943"/>
                  </a:lnTo>
                  <a:cubicBezTo>
                    <a:pt x="3775" y="16943"/>
                    <a:pt x="3775" y="16931"/>
                    <a:pt x="3763" y="16919"/>
                  </a:cubicBezTo>
                  <a:lnTo>
                    <a:pt x="763" y="14002"/>
                  </a:lnTo>
                  <a:lnTo>
                    <a:pt x="751" y="13990"/>
                  </a:lnTo>
                  <a:lnTo>
                    <a:pt x="48" y="13205"/>
                  </a:lnTo>
                  <a:lnTo>
                    <a:pt x="1" y="13264"/>
                  </a:lnTo>
                  <a:lnTo>
                    <a:pt x="679" y="14050"/>
                  </a:lnTo>
                  <a:lnTo>
                    <a:pt x="703" y="14062"/>
                  </a:lnTo>
                  <a:lnTo>
                    <a:pt x="3704" y="16979"/>
                  </a:lnTo>
                  <a:cubicBezTo>
                    <a:pt x="3716" y="16991"/>
                    <a:pt x="3727" y="17003"/>
                    <a:pt x="3739" y="17015"/>
                  </a:cubicBezTo>
                  <a:lnTo>
                    <a:pt x="6478" y="18955"/>
                  </a:lnTo>
                  <a:cubicBezTo>
                    <a:pt x="6490" y="18955"/>
                    <a:pt x="6502" y="18967"/>
                    <a:pt x="6513" y="18967"/>
                  </a:cubicBezTo>
                  <a:lnTo>
                    <a:pt x="6894" y="19181"/>
                  </a:lnTo>
                  <a:cubicBezTo>
                    <a:pt x="6918" y="19205"/>
                    <a:pt x="6942" y="19217"/>
                    <a:pt x="6966" y="19217"/>
                  </a:cubicBezTo>
                  <a:lnTo>
                    <a:pt x="8442" y="19610"/>
                  </a:lnTo>
                  <a:lnTo>
                    <a:pt x="8466" y="19610"/>
                  </a:lnTo>
                  <a:lnTo>
                    <a:pt x="9371" y="19801"/>
                  </a:lnTo>
                  <a:lnTo>
                    <a:pt x="9442" y="19801"/>
                  </a:lnTo>
                  <a:lnTo>
                    <a:pt x="10597" y="19812"/>
                  </a:lnTo>
                  <a:cubicBezTo>
                    <a:pt x="10609" y="19818"/>
                    <a:pt x="10621" y="19821"/>
                    <a:pt x="10633" y="19821"/>
                  </a:cubicBezTo>
                  <a:cubicBezTo>
                    <a:pt x="10645" y="19821"/>
                    <a:pt x="10657" y="19818"/>
                    <a:pt x="10669" y="19812"/>
                  </a:cubicBezTo>
                  <a:lnTo>
                    <a:pt x="12109" y="19539"/>
                  </a:lnTo>
                  <a:lnTo>
                    <a:pt x="12145" y="19527"/>
                  </a:lnTo>
                  <a:lnTo>
                    <a:pt x="12955" y="19277"/>
                  </a:lnTo>
                  <a:lnTo>
                    <a:pt x="12990" y="19265"/>
                  </a:lnTo>
                  <a:lnTo>
                    <a:pt x="13788" y="18920"/>
                  </a:lnTo>
                  <a:cubicBezTo>
                    <a:pt x="13812" y="18908"/>
                    <a:pt x="13824" y="18896"/>
                    <a:pt x="13836" y="18884"/>
                  </a:cubicBezTo>
                  <a:lnTo>
                    <a:pt x="14300" y="18574"/>
                  </a:lnTo>
                  <a:lnTo>
                    <a:pt x="15157" y="18098"/>
                  </a:lnTo>
                  <a:cubicBezTo>
                    <a:pt x="15181" y="18086"/>
                    <a:pt x="15193" y="18074"/>
                    <a:pt x="15217" y="18062"/>
                  </a:cubicBezTo>
                  <a:lnTo>
                    <a:pt x="15229" y="18050"/>
                  </a:lnTo>
                  <a:lnTo>
                    <a:pt x="16479" y="16800"/>
                  </a:lnTo>
                  <a:cubicBezTo>
                    <a:pt x="16503" y="16764"/>
                    <a:pt x="16539" y="16729"/>
                    <a:pt x="16550" y="16693"/>
                  </a:cubicBezTo>
                  <a:lnTo>
                    <a:pt x="16896" y="15824"/>
                  </a:lnTo>
                  <a:lnTo>
                    <a:pt x="17551" y="14205"/>
                  </a:lnTo>
                  <a:cubicBezTo>
                    <a:pt x="17551" y="14193"/>
                    <a:pt x="17551" y="14181"/>
                    <a:pt x="17562" y="14169"/>
                  </a:cubicBezTo>
                  <a:lnTo>
                    <a:pt x="18015" y="12431"/>
                  </a:lnTo>
                  <a:cubicBezTo>
                    <a:pt x="18027" y="12395"/>
                    <a:pt x="18027" y="12359"/>
                    <a:pt x="18027" y="12312"/>
                  </a:cubicBezTo>
                  <a:lnTo>
                    <a:pt x="17920" y="10942"/>
                  </a:lnTo>
                  <a:cubicBezTo>
                    <a:pt x="17920" y="10930"/>
                    <a:pt x="17920" y="10907"/>
                    <a:pt x="17920" y="10895"/>
                  </a:cubicBezTo>
                  <a:lnTo>
                    <a:pt x="17693" y="9847"/>
                  </a:lnTo>
                  <a:cubicBezTo>
                    <a:pt x="17693" y="9835"/>
                    <a:pt x="17693" y="9823"/>
                    <a:pt x="17682" y="9811"/>
                  </a:cubicBezTo>
                  <a:lnTo>
                    <a:pt x="17098" y="8204"/>
                  </a:lnTo>
                  <a:cubicBezTo>
                    <a:pt x="17086" y="8192"/>
                    <a:pt x="17086" y="8180"/>
                    <a:pt x="17086" y="8168"/>
                  </a:cubicBezTo>
                  <a:lnTo>
                    <a:pt x="14574" y="3287"/>
                  </a:lnTo>
                  <a:lnTo>
                    <a:pt x="14562" y="3275"/>
                  </a:lnTo>
                  <a:lnTo>
                    <a:pt x="1263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7379162" y="745947"/>
              <a:ext cx="1022812" cy="1128655"/>
            </a:xfrm>
            <a:custGeom>
              <a:avLst/>
              <a:gdLst/>
              <a:ahLst/>
              <a:cxnLst/>
              <a:rect l="l" t="t" r="r" b="b"/>
              <a:pathLst>
                <a:path w="17027" h="18789" extrusionOk="0">
                  <a:moveTo>
                    <a:pt x="11788" y="0"/>
                  </a:moveTo>
                  <a:lnTo>
                    <a:pt x="11728" y="60"/>
                  </a:lnTo>
                  <a:lnTo>
                    <a:pt x="13574" y="3167"/>
                  </a:lnTo>
                  <a:lnTo>
                    <a:pt x="16062" y="8013"/>
                  </a:lnTo>
                  <a:lnTo>
                    <a:pt x="16634" y="9585"/>
                  </a:lnTo>
                  <a:lnTo>
                    <a:pt x="16848" y="10585"/>
                  </a:lnTo>
                  <a:lnTo>
                    <a:pt x="16955" y="11882"/>
                  </a:lnTo>
                  <a:lnTo>
                    <a:pt x="16515" y="13537"/>
                  </a:lnTo>
                  <a:lnTo>
                    <a:pt x="15872" y="15133"/>
                  </a:lnTo>
                  <a:lnTo>
                    <a:pt x="15574" y="15871"/>
                  </a:lnTo>
                  <a:lnTo>
                    <a:pt x="15550" y="15942"/>
                  </a:lnTo>
                  <a:lnTo>
                    <a:pt x="14383" y="17109"/>
                  </a:lnTo>
                  <a:lnTo>
                    <a:pt x="14360" y="17121"/>
                  </a:lnTo>
                  <a:lnTo>
                    <a:pt x="13562" y="17562"/>
                  </a:lnTo>
                  <a:lnTo>
                    <a:pt x="13538" y="17586"/>
                  </a:lnTo>
                  <a:lnTo>
                    <a:pt x="13086" y="17883"/>
                  </a:lnTo>
                  <a:lnTo>
                    <a:pt x="12335" y="18205"/>
                  </a:lnTo>
                  <a:lnTo>
                    <a:pt x="11562" y="18443"/>
                  </a:lnTo>
                  <a:lnTo>
                    <a:pt x="10169" y="18717"/>
                  </a:lnTo>
                  <a:lnTo>
                    <a:pt x="9073" y="18705"/>
                  </a:lnTo>
                  <a:lnTo>
                    <a:pt x="8204" y="18526"/>
                  </a:lnTo>
                  <a:lnTo>
                    <a:pt x="6787" y="18145"/>
                  </a:lnTo>
                  <a:lnTo>
                    <a:pt x="6442" y="17955"/>
                  </a:lnTo>
                  <a:lnTo>
                    <a:pt x="3751" y="16038"/>
                  </a:lnTo>
                  <a:lnTo>
                    <a:pt x="774" y="13156"/>
                  </a:lnTo>
                  <a:lnTo>
                    <a:pt x="60" y="12335"/>
                  </a:lnTo>
                  <a:lnTo>
                    <a:pt x="1" y="12383"/>
                  </a:lnTo>
                  <a:lnTo>
                    <a:pt x="715" y="13204"/>
                  </a:lnTo>
                  <a:lnTo>
                    <a:pt x="3703" y="16097"/>
                  </a:lnTo>
                  <a:lnTo>
                    <a:pt x="6406" y="18026"/>
                  </a:lnTo>
                  <a:lnTo>
                    <a:pt x="6751" y="18217"/>
                  </a:lnTo>
                  <a:lnTo>
                    <a:pt x="8192" y="18598"/>
                  </a:lnTo>
                  <a:lnTo>
                    <a:pt x="9061" y="18776"/>
                  </a:lnTo>
                  <a:lnTo>
                    <a:pt x="10180" y="18788"/>
                  </a:lnTo>
                  <a:lnTo>
                    <a:pt x="11573" y="18514"/>
                  </a:lnTo>
                  <a:lnTo>
                    <a:pt x="12359" y="18276"/>
                  </a:lnTo>
                  <a:lnTo>
                    <a:pt x="13121" y="17943"/>
                  </a:lnTo>
                  <a:lnTo>
                    <a:pt x="13574" y="17645"/>
                  </a:lnTo>
                  <a:lnTo>
                    <a:pt x="13598" y="17633"/>
                  </a:lnTo>
                  <a:lnTo>
                    <a:pt x="14431" y="17169"/>
                  </a:lnTo>
                  <a:lnTo>
                    <a:pt x="15610" y="15978"/>
                  </a:lnTo>
                  <a:lnTo>
                    <a:pt x="15943" y="15169"/>
                  </a:lnTo>
                  <a:lnTo>
                    <a:pt x="16586" y="13573"/>
                  </a:lnTo>
                  <a:lnTo>
                    <a:pt x="17027" y="11882"/>
                  </a:lnTo>
                  <a:lnTo>
                    <a:pt x="16919" y="10573"/>
                  </a:lnTo>
                  <a:lnTo>
                    <a:pt x="16705" y="9561"/>
                  </a:lnTo>
                  <a:lnTo>
                    <a:pt x="16134" y="7989"/>
                  </a:lnTo>
                  <a:lnTo>
                    <a:pt x="13633" y="3131"/>
                  </a:lnTo>
                  <a:lnTo>
                    <a:pt x="117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7223283" y="4561462"/>
              <a:ext cx="325459" cy="321915"/>
            </a:xfrm>
            <a:custGeom>
              <a:avLst/>
              <a:gdLst/>
              <a:ahLst/>
              <a:cxnLst/>
              <a:rect l="l" t="t" r="r" b="b"/>
              <a:pathLst>
                <a:path w="5418" h="5359" extrusionOk="0">
                  <a:moveTo>
                    <a:pt x="24" y="1"/>
                  </a:moveTo>
                  <a:lnTo>
                    <a:pt x="0" y="72"/>
                  </a:lnTo>
                  <a:lnTo>
                    <a:pt x="4536" y="1596"/>
                  </a:lnTo>
                  <a:cubicBezTo>
                    <a:pt x="4560" y="1608"/>
                    <a:pt x="4596" y="1620"/>
                    <a:pt x="4608" y="1632"/>
                  </a:cubicBezTo>
                  <a:lnTo>
                    <a:pt x="5072" y="1989"/>
                  </a:lnTo>
                  <a:cubicBezTo>
                    <a:pt x="5108" y="2013"/>
                    <a:pt x="5144" y="2049"/>
                    <a:pt x="5155" y="2096"/>
                  </a:cubicBezTo>
                  <a:lnTo>
                    <a:pt x="5322" y="2513"/>
                  </a:lnTo>
                  <a:cubicBezTo>
                    <a:pt x="5346" y="2561"/>
                    <a:pt x="5346" y="2632"/>
                    <a:pt x="5322" y="2692"/>
                  </a:cubicBezTo>
                  <a:lnTo>
                    <a:pt x="4453" y="5359"/>
                  </a:lnTo>
                  <a:lnTo>
                    <a:pt x="4536" y="5359"/>
                  </a:lnTo>
                  <a:lnTo>
                    <a:pt x="5394" y="2715"/>
                  </a:lnTo>
                  <a:cubicBezTo>
                    <a:pt x="5417" y="2632"/>
                    <a:pt x="5417" y="2561"/>
                    <a:pt x="5394" y="2489"/>
                  </a:cubicBezTo>
                  <a:lnTo>
                    <a:pt x="5227" y="2072"/>
                  </a:lnTo>
                  <a:cubicBezTo>
                    <a:pt x="5203" y="2013"/>
                    <a:pt x="5167" y="1965"/>
                    <a:pt x="5120" y="1918"/>
                  </a:cubicBezTo>
                  <a:lnTo>
                    <a:pt x="4655" y="1572"/>
                  </a:lnTo>
                  <a:cubicBezTo>
                    <a:pt x="4632" y="1549"/>
                    <a:pt x="4596" y="1537"/>
                    <a:pt x="4560" y="1525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7211810" y="4595821"/>
              <a:ext cx="300470" cy="288276"/>
            </a:xfrm>
            <a:custGeom>
              <a:avLst/>
              <a:gdLst/>
              <a:ahLst/>
              <a:cxnLst/>
              <a:rect l="l" t="t" r="r" b="b"/>
              <a:pathLst>
                <a:path w="5002" h="4799" extrusionOk="0">
                  <a:moveTo>
                    <a:pt x="24" y="0"/>
                  </a:moveTo>
                  <a:lnTo>
                    <a:pt x="1" y="84"/>
                  </a:lnTo>
                  <a:lnTo>
                    <a:pt x="4489" y="1584"/>
                  </a:lnTo>
                  <a:lnTo>
                    <a:pt x="4834" y="1846"/>
                  </a:lnTo>
                  <a:lnTo>
                    <a:pt x="4918" y="2048"/>
                  </a:lnTo>
                  <a:lnTo>
                    <a:pt x="4025" y="4798"/>
                  </a:lnTo>
                  <a:lnTo>
                    <a:pt x="4108" y="4798"/>
                  </a:lnTo>
                  <a:lnTo>
                    <a:pt x="5001" y="2048"/>
                  </a:lnTo>
                  <a:lnTo>
                    <a:pt x="4894" y="1786"/>
                  </a:lnTo>
                  <a:lnTo>
                    <a:pt x="4525" y="15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915731" y="2218475"/>
              <a:ext cx="586523" cy="337653"/>
            </a:xfrm>
            <a:custGeom>
              <a:avLst/>
              <a:gdLst/>
              <a:ahLst/>
              <a:cxnLst/>
              <a:rect l="l" t="t" r="r" b="b"/>
              <a:pathLst>
                <a:path w="9764" h="5621" extrusionOk="0">
                  <a:moveTo>
                    <a:pt x="24" y="1"/>
                  </a:moveTo>
                  <a:lnTo>
                    <a:pt x="0" y="72"/>
                  </a:lnTo>
                  <a:lnTo>
                    <a:pt x="7239" y="4430"/>
                  </a:lnTo>
                  <a:lnTo>
                    <a:pt x="9502" y="5478"/>
                  </a:lnTo>
                  <a:cubicBezTo>
                    <a:pt x="9513" y="5478"/>
                    <a:pt x="9525" y="5490"/>
                    <a:pt x="9537" y="5490"/>
                  </a:cubicBezTo>
                  <a:lnTo>
                    <a:pt x="9728" y="5621"/>
                  </a:lnTo>
                  <a:lnTo>
                    <a:pt x="9763" y="5549"/>
                  </a:lnTo>
                  <a:lnTo>
                    <a:pt x="9704" y="5514"/>
                  </a:lnTo>
                  <a:lnTo>
                    <a:pt x="9573" y="5430"/>
                  </a:lnTo>
                  <a:lnTo>
                    <a:pt x="9537" y="5406"/>
                  </a:lnTo>
                  <a:lnTo>
                    <a:pt x="7275" y="4371"/>
                  </a:lnTo>
                  <a:lnTo>
                    <a:pt x="96" y="3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907862" y="2254997"/>
              <a:ext cx="577933" cy="333328"/>
            </a:xfrm>
            <a:custGeom>
              <a:avLst/>
              <a:gdLst/>
              <a:ahLst/>
              <a:cxnLst/>
              <a:rect l="l" t="t" r="r" b="b"/>
              <a:pathLst>
                <a:path w="9621" h="5549" extrusionOk="0">
                  <a:moveTo>
                    <a:pt x="24" y="0"/>
                  </a:moveTo>
                  <a:lnTo>
                    <a:pt x="0" y="84"/>
                  </a:lnTo>
                  <a:lnTo>
                    <a:pt x="72" y="119"/>
                  </a:lnTo>
                  <a:lnTo>
                    <a:pt x="7073" y="4346"/>
                  </a:lnTo>
                  <a:lnTo>
                    <a:pt x="7108" y="4370"/>
                  </a:lnTo>
                  <a:lnTo>
                    <a:pt x="9359" y="5406"/>
                  </a:lnTo>
                  <a:lnTo>
                    <a:pt x="9525" y="5501"/>
                  </a:lnTo>
                  <a:lnTo>
                    <a:pt x="9585" y="5548"/>
                  </a:lnTo>
                  <a:lnTo>
                    <a:pt x="9621" y="5477"/>
                  </a:lnTo>
                  <a:lnTo>
                    <a:pt x="9406" y="5334"/>
                  </a:lnTo>
                  <a:lnTo>
                    <a:pt x="7144" y="4286"/>
                  </a:lnTo>
                  <a:lnTo>
                    <a:pt x="7120" y="427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7515038" y="2574684"/>
              <a:ext cx="10092" cy="20063"/>
            </a:xfrm>
            <a:custGeom>
              <a:avLst/>
              <a:gdLst/>
              <a:ahLst/>
              <a:cxnLst/>
              <a:rect l="l" t="t" r="r" b="b"/>
              <a:pathLst>
                <a:path w="168" h="334" extrusionOk="0">
                  <a:moveTo>
                    <a:pt x="167" y="0"/>
                  </a:moveTo>
                  <a:lnTo>
                    <a:pt x="72" y="167"/>
                  </a:lnTo>
                  <a:lnTo>
                    <a:pt x="1" y="334"/>
                  </a:lnTo>
                  <a:cubicBezTo>
                    <a:pt x="48" y="310"/>
                    <a:pt x="84" y="274"/>
                    <a:pt x="108" y="226"/>
                  </a:cubicBezTo>
                  <a:cubicBezTo>
                    <a:pt x="156" y="167"/>
                    <a:pt x="167" y="84"/>
                    <a:pt x="167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877107" y="2215652"/>
              <a:ext cx="8650" cy="24388"/>
            </a:xfrm>
            <a:custGeom>
              <a:avLst/>
              <a:gdLst/>
              <a:ahLst/>
              <a:cxnLst/>
              <a:rect l="l" t="t" r="r" b="b"/>
              <a:pathLst>
                <a:path w="144" h="406" extrusionOk="0">
                  <a:moveTo>
                    <a:pt x="143" y="0"/>
                  </a:moveTo>
                  <a:lnTo>
                    <a:pt x="143" y="0"/>
                  </a:lnTo>
                  <a:cubicBezTo>
                    <a:pt x="119" y="24"/>
                    <a:pt x="84" y="48"/>
                    <a:pt x="72" y="84"/>
                  </a:cubicBezTo>
                  <a:cubicBezTo>
                    <a:pt x="12" y="179"/>
                    <a:pt x="0" y="298"/>
                    <a:pt x="60" y="405"/>
                  </a:cubicBezTo>
                  <a:lnTo>
                    <a:pt x="108" y="203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7641663" y="281735"/>
              <a:ext cx="379102" cy="610131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7603760" y="282455"/>
              <a:ext cx="366968" cy="635180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5973791" y="803132"/>
              <a:ext cx="530779" cy="228927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5557574" y="795984"/>
              <a:ext cx="347625" cy="42950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5170670" y="836050"/>
              <a:ext cx="386971" cy="116596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4756555" y="949040"/>
              <a:ext cx="329063" cy="171680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4659304" y="976912"/>
              <a:ext cx="449203" cy="292601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03509" y="876777"/>
              <a:ext cx="226764" cy="129511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5977395" y="766671"/>
              <a:ext cx="291159" cy="96593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4631372" y="1140720"/>
              <a:ext cx="95211" cy="99476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5148444" y="802412"/>
              <a:ext cx="375558" cy="118818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5565443" y="759522"/>
              <a:ext cx="342639" cy="42229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4655699" y="1270889"/>
              <a:ext cx="2223" cy="1502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4489789" y="1257313"/>
              <a:ext cx="174563" cy="121642"/>
            </a:xfrm>
            <a:custGeom>
              <a:avLst/>
              <a:gdLst/>
              <a:ahLst/>
              <a:cxnLst/>
              <a:rect l="l" t="t" r="r" b="b"/>
              <a:pathLst>
                <a:path w="2906" h="2025" extrusionOk="0">
                  <a:moveTo>
                    <a:pt x="2905" y="0"/>
                  </a:moveTo>
                  <a:lnTo>
                    <a:pt x="2763" y="143"/>
                  </a:lnTo>
                  <a:lnTo>
                    <a:pt x="2739" y="167"/>
                  </a:lnTo>
                  <a:lnTo>
                    <a:pt x="2715" y="179"/>
                  </a:lnTo>
                  <a:lnTo>
                    <a:pt x="0" y="1953"/>
                  </a:lnTo>
                  <a:lnTo>
                    <a:pt x="36" y="2024"/>
                  </a:lnTo>
                  <a:lnTo>
                    <a:pt x="2763" y="262"/>
                  </a:lnTo>
                  <a:lnTo>
                    <a:pt x="2786" y="238"/>
                  </a:lnTo>
                  <a:cubicBezTo>
                    <a:pt x="2798" y="226"/>
                    <a:pt x="2798" y="214"/>
                    <a:pt x="2810" y="214"/>
                  </a:cubicBezTo>
                  <a:cubicBezTo>
                    <a:pt x="2870" y="155"/>
                    <a:pt x="2905" y="83"/>
                    <a:pt x="290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3680902" y="747328"/>
              <a:ext cx="1049243" cy="397003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3645161" y="711587"/>
              <a:ext cx="1115019" cy="432023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4754393" y="1150691"/>
              <a:ext cx="14357" cy="10092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4470447" y="1235809"/>
              <a:ext cx="171019" cy="113052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6299244" y="281735"/>
              <a:ext cx="268933" cy="599439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7"/>
            <p:cNvSpPr/>
            <p:nvPr/>
          </p:nvSpPr>
          <p:spPr>
            <a:xfrm>
              <a:off x="6267047" y="281735"/>
              <a:ext cx="263948" cy="583700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7"/>
            <p:cNvSpPr/>
            <p:nvPr/>
          </p:nvSpPr>
          <p:spPr>
            <a:xfrm>
              <a:off x="6261340" y="895398"/>
              <a:ext cx="22947" cy="11954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4956104" y="281735"/>
              <a:ext cx="573608" cy="525733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5011848" y="281735"/>
              <a:ext cx="555828" cy="520026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5543998" y="832446"/>
              <a:ext cx="25049" cy="6788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6838482" y="1106000"/>
              <a:ext cx="613014" cy="298668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6814875" y="1422503"/>
              <a:ext cx="13636" cy="21505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6857764" y="1147868"/>
              <a:ext cx="570124" cy="287555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5437436" y="4084455"/>
              <a:ext cx="534323" cy="404151"/>
            </a:xfrm>
            <a:custGeom>
              <a:avLst/>
              <a:gdLst/>
              <a:ahLst/>
              <a:cxnLst/>
              <a:rect l="l" t="t" r="r" b="b"/>
              <a:pathLst>
                <a:path w="8895" h="6728" extrusionOk="0">
                  <a:moveTo>
                    <a:pt x="48" y="0"/>
                  </a:moveTo>
                  <a:lnTo>
                    <a:pt x="0" y="48"/>
                  </a:lnTo>
                  <a:lnTo>
                    <a:pt x="131" y="203"/>
                  </a:lnTo>
                  <a:cubicBezTo>
                    <a:pt x="143" y="215"/>
                    <a:pt x="155" y="238"/>
                    <a:pt x="179" y="250"/>
                  </a:cubicBezTo>
                  <a:lnTo>
                    <a:pt x="6525" y="4965"/>
                  </a:lnTo>
                  <a:lnTo>
                    <a:pt x="8858" y="6727"/>
                  </a:lnTo>
                  <a:lnTo>
                    <a:pt x="8894" y="6668"/>
                  </a:lnTo>
                  <a:lnTo>
                    <a:pt x="6560" y="4906"/>
                  </a:lnTo>
                  <a:lnTo>
                    <a:pt x="226" y="191"/>
                  </a:lnTo>
                  <a:cubicBezTo>
                    <a:pt x="214" y="179"/>
                    <a:pt x="203" y="167"/>
                    <a:pt x="191" y="15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5462424" y="4058685"/>
              <a:ext cx="531499" cy="401328"/>
            </a:xfrm>
            <a:custGeom>
              <a:avLst/>
              <a:gdLst/>
              <a:ahLst/>
              <a:cxnLst/>
              <a:rect l="l" t="t" r="r" b="b"/>
              <a:pathLst>
                <a:path w="8848" h="6681" extrusionOk="0">
                  <a:moveTo>
                    <a:pt x="60" y="1"/>
                  </a:moveTo>
                  <a:lnTo>
                    <a:pt x="1" y="60"/>
                  </a:lnTo>
                  <a:lnTo>
                    <a:pt x="144" y="215"/>
                  </a:lnTo>
                  <a:lnTo>
                    <a:pt x="6466" y="4918"/>
                  </a:lnTo>
                  <a:lnTo>
                    <a:pt x="8800" y="6680"/>
                  </a:lnTo>
                  <a:lnTo>
                    <a:pt x="8847" y="6621"/>
                  </a:lnTo>
                  <a:lnTo>
                    <a:pt x="6514" y="4858"/>
                  </a:lnTo>
                  <a:lnTo>
                    <a:pt x="6502" y="4847"/>
                  </a:lnTo>
                  <a:lnTo>
                    <a:pt x="5823" y="4346"/>
                  </a:lnTo>
                  <a:lnTo>
                    <a:pt x="203" y="167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5717777" y="4749597"/>
              <a:ext cx="102299" cy="134497"/>
            </a:xfrm>
            <a:custGeom>
              <a:avLst/>
              <a:gdLst/>
              <a:ahLst/>
              <a:cxnLst/>
              <a:rect l="l" t="t" r="r" b="b"/>
              <a:pathLst>
                <a:path w="1703" h="2239" extrusionOk="0">
                  <a:moveTo>
                    <a:pt x="1643" y="0"/>
                  </a:moveTo>
                  <a:lnTo>
                    <a:pt x="0" y="2238"/>
                  </a:lnTo>
                  <a:lnTo>
                    <a:pt x="96" y="2238"/>
                  </a:lnTo>
                  <a:lnTo>
                    <a:pt x="1703" y="48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5737059" y="4758848"/>
              <a:ext cx="95932" cy="125246"/>
            </a:xfrm>
            <a:custGeom>
              <a:avLst/>
              <a:gdLst/>
              <a:ahLst/>
              <a:cxnLst/>
              <a:rect l="l" t="t" r="r" b="b"/>
              <a:pathLst>
                <a:path w="1597" h="2085" extrusionOk="0">
                  <a:moveTo>
                    <a:pt x="1525" y="1"/>
                  </a:moveTo>
                  <a:lnTo>
                    <a:pt x="1" y="2084"/>
                  </a:lnTo>
                  <a:lnTo>
                    <a:pt x="96" y="2084"/>
                  </a:lnTo>
                  <a:lnTo>
                    <a:pt x="1596" y="49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8792403" y="409801"/>
              <a:ext cx="75148" cy="78692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4391817" y="281735"/>
              <a:ext cx="49378" cy="73045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7"/>
            <p:cNvSpPr/>
            <p:nvPr/>
          </p:nvSpPr>
          <p:spPr>
            <a:xfrm>
              <a:off x="4331027" y="281735"/>
              <a:ext cx="33639" cy="45833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8107257" y="313211"/>
              <a:ext cx="408416" cy="409918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7177511" y="1509002"/>
              <a:ext cx="180270" cy="168857"/>
            </a:xfrm>
            <a:custGeom>
              <a:avLst/>
              <a:gdLst/>
              <a:ahLst/>
              <a:cxnLst/>
              <a:rect l="l" t="t" r="r" b="b"/>
              <a:pathLst>
                <a:path w="3001" h="2811" extrusionOk="0">
                  <a:moveTo>
                    <a:pt x="2953" y="1"/>
                  </a:moveTo>
                  <a:lnTo>
                    <a:pt x="929" y="2132"/>
                  </a:lnTo>
                  <a:cubicBezTo>
                    <a:pt x="893" y="2168"/>
                    <a:pt x="857" y="2192"/>
                    <a:pt x="833" y="2216"/>
                  </a:cubicBezTo>
                  <a:lnTo>
                    <a:pt x="0" y="2739"/>
                  </a:lnTo>
                  <a:lnTo>
                    <a:pt x="36" y="2811"/>
                  </a:lnTo>
                  <a:lnTo>
                    <a:pt x="869" y="2275"/>
                  </a:lnTo>
                  <a:cubicBezTo>
                    <a:pt x="905" y="2251"/>
                    <a:pt x="941" y="2216"/>
                    <a:pt x="976" y="2192"/>
                  </a:cubicBezTo>
                  <a:lnTo>
                    <a:pt x="2953" y="120"/>
                  </a:lnTo>
                  <a:lnTo>
                    <a:pt x="3000" y="61"/>
                  </a:lnTo>
                  <a:lnTo>
                    <a:pt x="2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6932911" y="1337385"/>
              <a:ext cx="497800" cy="353392"/>
            </a:xfrm>
            <a:custGeom>
              <a:avLst/>
              <a:gdLst/>
              <a:ahLst/>
              <a:cxnLst/>
              <a:rect l="l" t="t" r="r" b="b"/>
              <a:pathLst>
                <a:path w="8287" h="5883" extrusionOk="0">
                  <a:moveTo>
                    <a:pt x="8227" y="1"/>
                  </a:moveTo>
                  <a:lnTo>
                    <a:pt x="8180" y="60"/>
                  </a:lnTo>
                  <a:lnTo>
                    <a:pt x="6453" y="1894"/>
                  </a:lnTo>
                  <a:lnTo>
                    <a:pt x="4263" y="4203"/>
                  </a:lnTo>
                  <a:lnTo>
                    <a:pt x="3151" y="4909"/>
                  </a:lnTo>
                  <a:lnTo>
                    <a:pt x="3151" y="4909"/>
                  </a:lnTo>
                  <a:cubicBezTo>
                    <a:pt x="3175" y="4898"/>
                    <a:pt x="3200" y="4889"/>
                    <a:pt x="3227" y="4882"/>
                  </a:cubicBezTo>
                  <a:cubicBezTo>
                    <a:pt x="3274" y="4858"/>
                    <a:pt x="3334" y="4858"/>
                    <a:pt x="3381" y="4846"/>
                  </a:cubicBezTo>
                  <a:lnTo>
                    <a:pt x="4310" y="4251"/>
                  </a:lnTo>
                  <a:lnTo>
                    <a:pt x="6513" y="1941"/>
                  </a:lnTo>
                  <a:lnTo>
                    <a:pt x="8287" y="60"/>
                  </a:lnTo>
                  <a:lnTo>
                    <a:pt x="8227" y="1"/>
                  </a:lnTo>
                  <a:close/>
                  <a:moveTo>
                    <a:pt x="3151" y="4909"/>
                  </a:moveTo>
                  <a:cubicBezTo>
                    <a:pt x="3127" y="4920"/>
                    <a:pt x="3105" y="4933"/>
                    <a:pt x="3084" y="4948"/>
                  </a:cubicBezTo>
                  <a:lnTo>
                    <a:pt x="3084" y="4948"/>
                  </a:lnTo>
                  <a:lnTo>
                    <a:pt x="3120" y="4930"/>
                  </a:lnTo>
                  <a:lnTo>
                    <a:pt x="3151" y="4909"/>
                  </a:lnTo>
                  <a:close/>
                  <a:moveTo>
                    <a:pt x="3084" y="4948"/>
                  </a:moveTo>
                  <a:lnTo>
                    <a:pt x="1869" y="5561"/>
                  </a:lnTo>
                  <a:lnTo>
                    <a:pt x="72" y="5799"/>
                  </a:lnTo>
                  <a:lnTo>
                    <a:pt x="0" y="5811"/>
                  </a:lnTo>
                  <a:lnTo>
                    <a:pt x="12" y="5882"/>
                  </a:lnTo>
                  <a:lnTo>
                    <a:pt x="1893" y="5644"/>
                  </a:lnTo>
                  <a:lnTo>
                    <a:pt x="2929" y="5108"/>
                  </a:lnTo>
                  <a:cubicBezTo>
                    <a:pt x="2971" y="5045"/>
                    <a:pt x="3022" y="4990"/>
                    <a:pt x="3084" y="494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7376279" y="1264461"/>
              <a:ext cx="211807" cy="225323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7877674" y="741622"/>
              <a:ext cx="209584" cy="218895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6941440" y="1707830"/>
              <a:ext cx="176005" cy="47275"/>
            </a:xfrm>
            <a:custGeom>
              <a:avLst/>
              <a:gdLst/>
              <a:ahLst/>
              <a:cxnLst/>
              <a:rect l="l" t="t" r="r" b="b"/>
              <a:pathLst>
                <a:path w="2930" h="787" extrusionOk="0">
                  <a:moveTo>
                    <a:pt x="2906" y="1"/>
                  </a:moveTo>
                  <a:lnTo>
                    <a:pt x="2132" y="406"/>
                  </a:lnTo>
                  <a:cubicBezTo>
                    <a:pt x="2073" y="430"/>
                    <a:pt x="2025" y="441"/>
                    <a:pt x="1965" y="453"/>
                  </a:cubicBezTo>
                  <a:lnTo>
                    <a:pt x="1" y="703"/>
                  </a:lnTo>
                  <a:lnTo>
                    <a:pt x="1" y="787"/>
                  </a:lnTo>
                  <a:lnTo>
                    <a:pt x="72" y="775"/>
                  </a:lnTo>
                  <a:lnTo>
                    <a:pt x="1977" y="525"/>
                  </a:lnTo>
                  <a:cubicBezTo>
                    <a:pt x="2037" y="525"/>
                    <a:pt x="2096" y="501"/>
                    <a:pt x="2156" y="477"/>
                  </a:cubicBezTo>
                  <a:lnTo>
                    <a:pt x="2930" y="72"/>
                  </a:lnTo>
                  <a:lnTo>
                    <a:pt x="29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7449263" y="914680"/>
              <a:ext cx="381985" cy="403490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7849021" y="281735"/>
              <a:ext cx="610131" cy="613014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6595323" y="1690710"/>
              <a:ext cx="307558" cy="54423"/>
            </a:xfrm>
            <a:custGeom>
              <a:avLst/>
              <a:gdLst/>
              <a:ahLst/>
              <a:cxnLst/>
              <a:rect l="l" t="t" r="r" b="b"/>
              <a:pathLst>
                <a:path w="5120" h="906" extrusionOk="0">
                  <a:moveTo>
                    <a:pt x="5096" y="0"/>
                  </a:moveTo>
                  <a:lnTo>
                    <a:pt x="5025" y="12"/>
                  </a:lnTo>
                  <a:lnTo>
                    <a:pt x="0" y="834"/>
                  </a:lnTo>
                  <a:lnTo>
                    <a:pt x="24" y="905"/>
                  </a:lnTo>
                  <a:lnTo>
                    <a:pt x="5120" y="72"/>
                  </a:lnTo>
                  <a:lnTo>
                    <a:pt x="50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7632352" y="1009109"/>
              <a:ext cx="198171" cy="208203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6606016" y="1755044"/>
              <a:ext cx="304074" cy="54423"/>
            </a:xfrm>
            <a:custGeom>
              <a:avLst/>
              <a:gdLst/>
              <a:ahLst/>
              <a:cxnLst/>
              <a:rect l="l" t="t" r="r" b="b"/>
              <a:pathLst>
                <a:path w="5062" h="906" extrusionOk="0">
                  <a:moveTo>
                    <a:pt x="5061" y="1"/>
                  </a:moveTo>
                  <a:lnTo>
                    <a:pt x="1" y="822"/>
                  </a:lnTo>
                  <a:lnTo>
                    <a:pt x="1" y="906"/>
                  </a:lnTo>
                  <a:lnTo>
                    <a:pt x="4990" y="84"/>
                  </a:lnTo>
                  <a:lnTo>
                    <a:pt x="5061" y="72"/>
                  </a:lnTo>
                  <a:lnTo>
                    <a:pt x="506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5701318" y="281735"/>
              <a:ext cx="106624" cy="82356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5600463" y="282455"/>
              <a:ext cx="306177" cy="418448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5861522" y="453411"/>
              <a:ext cx="83017" cy="177447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4486185" y="1375288"/>
              <a:ext cx="149574" cy="275421"/>
            </a:xfrm>
            <a:custGeom>
              <a:avLst/>
              <a:gdLst/>
              <a:ahLst/>
              <a:cxnLst/>
              <a:rect l="l" t="t" r="r" b="b"/>
              <a:pathLst>
                <a:path w="2490" h="4585" extrusionOk="0">
                  <a:moveTo>
                    <a:pt x="60" y="1"/>
                  </a:moveTo>
                  <a:lnTo>
                    <a:pt x="1" y="36"/>
                  </a:lnTo>
                  <a:lnTo>
                    <a:pt x="2418" y="4584"/>
                  </a:lnTo>
                  <a:lnTo>
                    <a:pt x="2489" y="4549"/>
                  </a:lnTo>
                  <a:lnTo>
                    <a:pt x="96" y="72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3685167" y="1138557"/>
              <a:ext cx="788239" cy="212468"/>
            </a:xfrm>
            <a:custGeom>
              <a:avLst/>
              <a:gdLst/>
              <a:ahLst/>
              <a:cxnLst/>
              <a:rect l="l" t="t" r="r" b="b"/>
              <a:pathLst>
                <a:path w="13122" h="3537" extrusionOk="0">
                  <a:moveTo>
                    <a:pt x="8942" y="1"/>
                  </a:moveTo>
                  <a:lnTo>
                    <a:pt x="72" y="72"/>
                  </a:lnTo>
                  <a:lnTo>
                    <a:pt x="1" y="72"/>
                  </a:lnTo>
                  <a:lnTo>
                    <a:pt x="1" y="143"/>
                  </a:lnTo>
                  <a:lnTo>
                    <a:pt x="8942" y="84"/>
                  </a:lnTo>
                  <a:cubicBezTo>
                    <a:pt x="9002" y="84"/>
                    <a:pt x="9073" y="96"/>
                    <a:pt x="9133" y="120"/>
                  </a:cubicBezTo>
                  <a:lnTo>
                    <a:pt x="10490" y="667"/>
                  </a:lnTo>
                  <a:cubicBezTo>
                    <a:pt x="10502" y="667"/>
                    <a:pt x="10526" y="679"/>
                    <a:pt x="10550" y="691"/>
                  </a:cubicBezTo>
                  <a:lnTo>
                    <a:pt x="11395" y="1191"/>
                  </a:lnTo>
                  <a:cubicBezTo>
                    <a:pt x="11467" y="1227"/>
                    <a:pt x="11526" y="1286"/>
                    <a:pt x="11574" y="1358"/>
                  </a:cubicBezTo>
                  <a:lnTo>
                    <a:pt x="12205" y="2370"/>
                  </a:lnTo>
                  <a:lnTo>
                    <a:pt x="13050" y="3537"/>
                  </a:lnTo>
                  <a:lnTo>
                    <a:pt x="13121" y="3501"/>
                  </a:lnTo>
                  <a:lnTo>
                    <a:pt x="13074" y="3441"/>
                  </a:lnTo>
                  <a:lnTo>
                    <a:pt x="12276" y="2322"/>
                  </a:lnTo>
                  <a:lnTo>
                    <a:pt x="11633" y="1310"/>
                  </a:lnTo>
                  <a:cubicBezTo>
                    <a:pt x="11586" y="1239"/>
                    <a:pt x="11514" y="1167"/>
                    <a:pt x="11443" y="1120"/>
                  </a:cubicBezTo>
                  <a:lnTo>
                    <a:pt x="10585" y="632"/>
                  </a:lnTo>
                  <a:cubicBezTo>
                    <a:pt x="10562" y="608"/>
                    <a:pt x="10538" y="596"/>
                    <a:pt x="10514" y="596"/>
                  </a:cubicBezTo>
                  <a:lnTo>
                    <a:pt x="9169" y="48"/>
                  </a:lnTo>
                  <a:cubicBezTo>
                    <a:pt x="9097" y="12"/>
                    <a:pt x="9014" y="1"/>
                    <a:pt x="894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7"/>
            <p:cNvSpPr/>
            <p:nvPr/>
          </p:nvSpPr>
          <p:spPr>
            <a:xfrm>
              <a:off x="5970968" y="282455"/>
              <a:ext cx="316869" cy="489991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5856536" y="795263"/>
              <a:ext cx="53703" cy="305456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6092547" y="281735"/>
              <a:ext cx="102299" cy="93769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5920870" y="801691"/>
              <a:ext cx="53703" cy="307618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5905853" y="690864"/>
              <a:ext cx="6488" cy="73706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5940933" y="460560"/>
              <a:ext cx="101578" cy="174563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7940566" y="3522330"/>
              <a:ext cx="427038" cy="1361066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7869805" y="3560234"/>
              <a:ext cx="432023" cy="1323162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7"/>
            <p:cNvSpPr/>
            <p:nvPr/>
          </p:nvSpPr>
          <p:spPr>
            <a:xfrm>
              <a:off x="6095370" y="4250365"/>
              <a:ext cx="759645" cy="184595"/>
            </a:xfrm>
            <a:custGeom>
              <a:avLst/>
              <a:gdLst/>
              <a:ahLst/>
              <a:cxnLst/>
              <a:rect l="l" t="t" r="r" b="b"/>
              <a:pathLst>
                <a:path w="12646" h="3073" extrusionOk="0">
                  <a:moveTo>
                    <a:pt x="5609" y="1"/>
                  </a:moveTo>
                  <a:lnTo>
                    <a:pt x="4835" y="143"/>
                  </a:lnTo>
                  <a:lnTo>
                    <a:pt x="3632" y="358"/>
                  </a:lnTo>
                  <a:lnTo>
                    <a:pt x="2489" y="846"/>
                  </a:lnTo>
                  <a:lnTo>
                    <a:pt x="1156" y="1715"/>
                  </a:lnTo>
                  <a:lnTo>
                    <a:pt x="1" y="3025"/>
                  </a:lnTo>
                  <a:lnTo>
                    <a:pt x="60" y="3072"/>
                  </a:lnTo>
                  <a:lnTo>
                    <a:pt x="108" y="3013"/>
                  </a:lnTo>
                  <a:lnTo>
                    <a:pt x="1203" y="1775"/>
                  </a:lnTo>
                  <a:lnTo>
                    <a:pt x="2525" y="917"/>
                  </a:lnTo>
                  <a:lnTo>
                    <a:pt x="3656" y="441"/>
                  </a:lnTo>
                  <a:lnTo>
                    <a:pt x="4835" y="227"/>
                  </a:lnTo>
                  <a:lnTo>
                    <a:pt x="4847" y="227"/>
                  </a:lnTo>
                  <a:lnTo>
                    <a:pt x="5621" y="72"/>
                  </a:lnTo>
                  <a:lnTo>
                    <a:pt x="6823" y="143"/>
                  </a:lnTo>
                  <a:lnTo>
                    <a:pt x="8323" y="596"/>
                  </a:lnTo>
                  <a:lnTo>
                    <a:pt x="10359" y="1322"/>
                  </a:lnTo>
                  <a:lnTo>
                    <a:pt x="12550" y="2167"/>
                  </a:lnTo>
                  <a:lnTo>
                    <a:pt x="12621" y="2203"/>
                  </a:lnTo>
                  <a:lnTo>
                    <a:pt x="12645" y="2132"/>
                  </a:lnTo>
                  <a:lnTo>
                    <a:pt x="10383" y="1251"/>
                  </a:lnTo>
                  <a:lnTo>
                    <a:pt x="8347" y="524"/>
                  </a:lnTo>
                  <a:lnTo>
                    <a:pt x="6835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7"/>
            <p:cNvSpPr/>
            <p:nvPr/>
          </p:nvSpPr>
          <p:spPr>
            <a:xfrm>
              <a:off x="5888012" y="4456341"/>
              <a:ext cx="190963" cy="262566"/>
            </a:xfrm>
            <a:custGeom>
              <a:avLst/>
              <a:gdLst/>
              <a:ahLst/>
              <a:cxnLst/>
              <a:rect l="l" t="t" r="r" b="b"/>
              <a:pathLst>
                <a:path w="3179" h="4371" extrusionOk="0">
                  <a:moveTo>
                    <a:pt x="3119" y="1"/>
                  </a:moveTo>
                  <a:lnTo>
                    <a:pt x="2417" y="905"/>
                  </a:lnTo>
                  <a:lnTo>
                    <a:pt x="357" y="3763"/>
                  </a:lnTo>
                  <a:lnTo>
                    <a:pt x="0" y="4323"/>
                  </a:lnTo>
                  <a:lnTo>
                    <a:pt x="60" y="4370"/>
                  </a:lnTo>
                  <a:lnTo>
                    <a:pt x="417" y="3811"/>
                  </a:lnTo>
                  <a:lnTo>
                    <a:pt x="2477" y="953"/>
                  </a:lnTo>
                  <a:lnTo>
                    <a:pt x="3131" y="108"/>
                  </a:lnTo>
                  <a:lnTo>
                    <a:pt x="3179" y="48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7"/>
            <p:cNvSpPr/>
            <p:nvPr/>
          </p:nvSpPr>
          <p:spPr>
            <a:xfrm>
              <a:off x="5990250" y="4185310"/>
              <a:ext cx="1209509" cy="278244"/>
            </a:xfrm>
            <a:custGeom>
              <a:avLst/>
              <a:gdLst/>
              <a:ahLst/>
              <a:cxnLst/>
              <a:rect l="l" t="t" r="r" b="b"/>
              <a:pathLst>
                <a:path w="20135" h="4632" extrusionOk="0">
                  <a:moveTo>
                    <a:pt x="7359" y="0"/>
                  </a:moveTo>
                  <a:cubicBezTo>
                    <a:pt x="7311" y="0"/>
                    <a:pt x="7263" y="0"/>
                    <a:pt x="7216" y="12"/>
                  </a:cubicBezTo>
                  <a:lnTo>
                    <a:pt x="6370" y="179"/>
                  </a:lnTo>
                  <a:lnTo>
                    <a:pt x="5144" y="405"/>
                  </a:lnTo>
                  <a:cubicBezTo>
                    <a:pt x="5097" y="405"/>
                    <a:pt x="5061" y="417"/>
                    <a:pt x="5025" y="441"/>
                  </a:cubicBezTo>
                  <a:lnTo>
                    <a:pt x="3775" y="953"/>
                  </a:lnTo>
                  <a:cubicBezTo>
                    <a:pt x="3739" y="964"/>
                    <a:pt x="3715" y="988"/>
                    <a:pt x="3680" y="1000"/>
                  </a:cubicBezTo>
                  <a:lnTo>
                    <a:pt x="2251" y="1929"/>
                  </a:lnTo>
                  <a:cubicBezTo>
                    <a:pt x="2203" y="1965"/>
                    <a:pt x="2168" y="2000"/>
                    <a:pt x="2132" y="2036"/>
                  </a:cubicBezTo>
                  <a:lnTo>
                    <a:pt x="989" y="3346"/>
                  </a:lnTo>
                  <a:lnTo>
                    <a:pt x="763" y="3608"/>
                  </a:lnTo>
                  <a:lnTo>
                    <a:pt x="751" y="3631"/>
                  </a:lnTo>
                  <a:lnTo>
                    <a:pt x="48" y="4524"/>
                  </a:lnTo>
                  <a:lnTo>
                    <a:pt x="1" y="4584"/>
                  </a:lnTo>
                  <a:lnTo>
                    <a:pt x="72" y="4632"/>
                  </a:lnTo>
                  <a:lnTo>
                    <a:pt x="810" y="3679"/>
                  </a:lnTo>
                  <a:lnTo>
                    <a:pt x="834" y="3655"/>
                  </a:lnTo>
                  <a:lnTo>
                    <a:pt x="2191" y="2096"/>
                  </a:lnTo>
                  <a:cubicBezTo>
                    <a:pt x="2227" y="2060"/>
                    <a:pt x="2263" y="2024"/>
                    <a:pt x="2299" y="2000"/>
                  </a:cubicBezTo>
                  <a:lnTo>
                    <a:pt x="3727" y="1072"/>
                  </a:lnTo>
                  <a:cubicBezTo>
                    <a:pt x="3751" y="1060"/>
                    <a:pt x="3787" y="1048"/>
                    <a:pt x="3811" y="1036"/>
                  </a:cubicBezTo>
                  <a:lnTo>
                    <a:pt x="5061" y="512"/>
                  </a:lnTo>
                  <a:cubicBezTo>
                    <a:pt x="5085" y="500"/>
                    <a:pt x="5120" y="488"/>
                    <a:pt x="5156" y="476"/>
                  </a:cubicBezTo>
                  <a:lnTo>
                    <a:pt x="6394" y="262"/>
                  </a:lnTo>
                  <a:lnTo>
                    <a:pt x="7240" y="95"/>
                  </a:lnTo>
                  <a:cubicBezTo>
                    <a:pt x="7275" y="83"/>
                    <a:pt x="7323" y="83"/>
                    <a:pt x="7359" y="83"/>
                  </a:cubicBezTo>
                  <a:lnTo>
                    <a:pt x="8704" y="167"/>
                  </a:lnTo>
                  <a:cubicBezTo>
                    <a:pt x="8740" y="167"/>
                    <a:pt x="8776" y="179"/>
                    <a:pt x="8811" y="191"/>
                  </a:cubicBezTo>
                  <a:lnTo>
                    <a:pt x="10395" y="667"/>
                  </a:lnTo>
                  <a:lnTo>
                    <a:pt x="10419" y="667"/>
                  </a:lnTo>
                  <a:lnTo>
                    <a:pt x="12478" y="1405"/>
                  </a:lnTo>
                  <a:lnTo>
                    <a:pt x="12490" y="1405"/>
                  </a:lnTo>
                  <a:lnTo>
                    <a:pt x="14967" y="2358"/>
                  </a:lnTo>
                  <a:lnTo>
                    <a:pt x="19634" y="3977"/>
                  </a:lnTo>
                  <a:lnTo>
                    <a:pt x="20110" y="4108"/>
                  </a:lnTo>
                  <a:lnTo>
                    <a:pt x="20134" y="4036"/>
                  </a:lnTo>
                  <a:lnTo>
                    <a:pt x="19741" y="3929"/>
                  </a:lnTo>
                  <a:lnTo>
                    <a:pt x="19658" y="3905"/>
                  </a:lnTo>
                  <a:lnTo>
                    <a:pt x="14991" y="2286"/>
                  </a:lnTo>
                  <a:lnTo>
                    <a:pt x="12526" y="1322"/>
                  </a:lnTo>
                  <a:lnTo>
                    <a:pt x="12502" y="1322"/>
                  </a:lnTo>
                  <a:lnTo>
                    <a:pt x="10454" y="583"/>
                  </a:lnTo>
                  <a:lnTo>
                    <a:pt x="10419" y="583"/>
                  </a:lnTo>
                  <a:lnTo>
                    <a:pt x="8835" y="107"/>
                  </a:lnTo>
                  <a:cubicBezTo>
                    <a:pt x="8787" y="95"/>
                    <a:pt x="8752" y="83"/>
                    <a:pt x="8704" y="83"/>
                  </a:cubicBezTo>
                  <a:lnTo>
                    <a:pt x="735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7"/>
            <p:cNvSpPr/>
            <p:nvPr/>
          </p:nvSpPr>
          <p:spPr>
            <a:xfrm>
              <a:off x="6882813" y="4389124"/>
              <a:ext cx="294703" cy="103741"/>
            </a:xfrm>
            <a:custGeom>
              <a:avLst/>
              <a:gdLst/>
              <a:ahLst/>
              <a:cxnLst/>
              <a:rect l="l" t="t" r="r" b="b"/>
              <a:pathLst>
                <a:path w="4906" h="1727" extrusionOk="0">
                  <a:moveTo>
                    <a:pt x="24" y="0"/>
                  </a:moveTo>
                  <a:lnTo>
                    <a:pt x="1" y="72"/>
                  </a:lnTo>
                  <a:lnTo>
                    <a:pt x="72" y="96"/>
                  </a:lnTo>
                  <a:lnTo>
                    <a:pt x="4442" y="1608"/>
                  </a:lnTo>
                  <a:lnTo>
                    <a:pt x="4477" y="1620"/>
                  </a:lnTo>
                  <a:lnTo>
                    <a:pt x="4882" y="1727"/>
                  </a:lnTo>
                  <a:lnTo>
                    <a:pt x="4906" y="1655"/>
                  </a:lnTo>
                  <a:lnTo>
                    <a:pt x="4501" y="1548"/>
                  </a:lnTo>
                  <a:lnTo>
                    <a:pt x="4465" y="153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7"/>
            <p:cNvSpPr/>
            <p:nvPr/>
          </p:nvSpPr>
          <p:spPr>
            <a:xfrm>
              <a:off x="5835753" y="4484934"/>
              <a:ext cx="140263" cy="195348"/>
            </a:xfrm>
            <a:custGeom>
              <a:avLst/>
              <a:gdLst/>
              <a:ahLst/>
              <a:cxnLst/>
              <a:rect l="l" t="t" r="r" b="b"/>
              <a:pathLst>
                <a:path w="2335" h="3252" extrusionOk="0">
                  <a:moveTo>
                    <a:pt x="2263" y="1"/>
                  </a:moveTo>
                  <a:lnTo>
                    <a:pt x="2227" y="60"/>
                  </a:lnTo>
                  <a:lnTo>
                    <a:pt x="346" y="2668"/>
                  </a:lnTo>
                  <a:lnTo>
                    <a:pt x="322" y="2704"/>
                  </a:lnTo>
                  <a:lnTo>
                    <a:pt x="1" y="3204"/>
                  </a:lnTo>
                  <a:lnTo>
                    <a:pt x="60" y="3251"/>
                  </a:lnTo>
                  <a:lnTo>
                    <a:pt x="394" y="2739"/>
                  </a:lnTo>
                  <a:lnTo>
                    <a:pt x="406" y="2715"/>
                  </a:lnTo>
                  <a:lnTo>
                    <a:pt x="2335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7"/>
            <p:cNvSpPr/>
            <p:nvPr/>
          </p:nvSpPr>
          <p:spPr>
            <a:xfrm>
              <a:off x="8822437" y="4494245"/>
              <a:ext cx="45113" cy="28653"/>
            </a:xfrm>
            <a:custGeom>
              <a:avLst/>
              <a:gdLst/>
              <a:ahLst/>
              <a:cxnLst/>
              <a:rect l="l" t="t" r="r" b="b"/>
              <a:pathLst>
                <a:path w="751" h="477" extrusionOk="0">
                  <a:moveTo>
                    <a:pt x="36" y="1"/>
                  </a:moveTo>
                  <a:lnTo>
                    <a:pt x="0" y="60"/>
                  </a:lnTo>
                  <a:lnTo>
                    <a:pt x="750" y="477"/>
                  </a:lnTo>
                  <a:lnTo>
                    <a:pt x="750" y="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7"/>
            <p:cNvSpPr/>
            <p:nvPr/>
          </p:nvSpPr>
          <p:spPr>
            <a:xfrm>
              <a:off x="8791682" y="4551490"/>
              <a:ext cx="75868" cy="45113"/>
            </a:xfrm>
            <a:custGeom>
              <a:avLst/>
              <a:gdLst/>
              <a:ahLst/>
              <a:cxnLst/>
              <a:rect l="l" t="t" r="r" b="b"/>
              <a:pathLst>
                <a:path w="1263" h="751" extrusionOk="0">
                  <a:moveTo>
                    <a:pt x="36" y="0"/>
                  </a:moveTo>
                  <a:lnTo>
                    <a:pt x="0" y="60"/>
                  </a:lnTo>
                  <a:lnTo>
                    <a:pt x="1262" y="750"/>
                  </a:lnTo>
                  <a:lnTo>
                    <a:pt x="1262" y="66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7"/>
            <p:cNvSpPr/>
            <p:nvPr/>
          </p:nvSpPr>
          <p:spPr>
            <a:xfrm>
              <a:off x="5877260" y="2934436"/>
              <a:ext cx="1185842" cy="774783"/>
            </a:xfrm>
            <a:custGeom>
              <a:avLst/>
              <a:gdLst/>
              <a:ahLst/>
              <a:cxnLst/>
              <a:rect l="l" t="t" r="r" b="b"/>
              <a:pathLst>
                <a:path w="19741" h="12898" extrusionOk="0">
                  <a:moveTo>
                    <a:pt x="19681" y="0"/>
                  </a:moveTo>
                  <a:lnTo>
                    <a:pt x="19431" y="369"/>
                  </a:lnTo>
                  <a:lnTo>
                    <a:pt x="13585" y="9823"/>
                  </a:lnTo>
                  <a:lnTo>
                    <a:pt x="13585" y="9847"/>
                  </a:lnTo>
                  <a:lnTo>
                    <a:pt x="12300" y="11775"/>
                  </a:lnTo>
                  <a:cubicBezTo>
                    <a:pt x="12252" y="11847"/>
                    <a:pt x="12181" y="11906"/>
                    <a:pt x="12097" y="11954"/>
                  </a:cubicBezTo>
                  <a:lnTo>
                    <a:pt x="10418" y="12775"/>
                  </a:lnTo>
                  <a:cubicBezTo>
                    <a:pt x="10347" y="12811"/>
                    <a:pt x="10276" y="12823"/>
                    <a:pt x="10192" y="12823"/>
                  </a:cubicBezTo>
                  <a:lnTo>
                    <a:pt x="10145" y="12823"/>
                  </a:lnTo>
                  <a:lnTo>
                    <a:pt x="8406" y="12645"/>
                  </a:lnTo>
                  <a:cubicBezTo>
                    <a:pt x="8347" y="12645"/>
                    <a:pt x="8287" y="12633"/>
                    <a:pt x="8240" y="12597"/>
                  </a:cubicBezTo>
                  <a:lnTo>
                    <a:pt x="4561" y="10811"/>
                  </a:lnTo>
                  <a:lnTo>
                    <a:pt x="4549" y="10811"/>
                  </a:lnTo>
                  <a:lnTo>
                    <a:pt x="36" y="8430"/>
                  </a:lnTo>
                  <a:lnTo>
                    <a:pt x="0" y="8501"/>
                  </a:lnTo>
                  <a:lnTo>
                    <a:pt x="4477" y="10847"/>
                  </a:lnTo>
                  <a:lnTo>
                    <a:pt x="4513" y="10870"/>
                  </a:lnTo>
                  <a:lnTo>
                    <a:pt x="4525" y="10870"/>
                  </a:lnTo>
                  <a:lnTo>
                    <a:pt x="6037" y="11609"/>
                  </a:lnTo>
                  <a:lnTo>
                    <a:pt x="8204" y="12668"/>
                  </a:lnTo>
                  <a:cubicBezTo>
                    <a:pt x="8263" y="12692"/>
                    <a:pt x="8335" y="12716"/>
                    <a:pt x="8394" y="12716"/>
                  </a:cubicBezTo>
                  <a:lnTo>
                    <a:pt x="9013" y="12775"/>
                  </a:lnTo>
                  <a:lnTo>
                    <a:pt x="10133" y="12895"/>
                  </a:lnTo>
                  <a:cubicBezTo>
                    <a:pt x="10151" y="12897"/>
                    <a:pt x="10169" y="12898"/>
                    <a:pt x="10188" y="12898"/>
                  </a:cubicBezTo>
                  <a:cubicBezTo>
                    <a:pt x="10276" y="12898"/>
                    <a:pt x="10363" y="12874"/>
                    <a:pt x="10442" y="12835"/>
                  </a:cubicBezTo>
                  <a:lnTo>
                    <a:pt x="12133" y="12013"/>
                  </a:lnTo>
                  <a:cubicBezTo>
                    <a:pt x="12228" y="11978"/>
                    <a:pt x="12312" y="11906"/>
                    <a:pt x="12359" y="11823"/>
                  </a:cubicBezTo>
                  <a:lnTo>
                    <a:pt x="13645" y="9882"/>
                  </a:lnTo>
                  <a:lnTo>
                    <a:pt x="13657" y="9870"/>
                  </a:lnTo>
                  <a:lnTo>
                    <a:pt x="13669" y="9835"/>
                  </a:lnTo>
                  <a:lnTo>
                    <a:pt x="19491" y="417"/>
                  </a:lnTo>
                  <a:lnTo>
                    <a:pt x="19741" y="48"/>
                  </a:lnTo>
                  <a:lnTo>
                    <a:pt x="1968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7"/>
            <p:cNvSpPr/>
            <p:nvPr/>
          </p:nvSpPr>
          <p:spPr>
            <a:xfrm>
              <a:off x="6195505" y="2900798"/>
              <a:ext cx="812567" cy="743186"/>
            </a:xfrm>
            <a:custGeom>
              <a:avLst/>
              <a:gdLst/>
              <a:ahLst/>
              <a:cxnLst/>
              <a:rect l="l" t="t" r="r" b="b"/>
              <a:pathLst>
                <a:path w="13527" h="12372" extrusionOk="0">
                  <a:moveTo>
                    <a:pt x="13455" y="1"/>
                  </a:moveTo>
                  <a:lnTo>
                    <a:pt x="13240" y="322"/>
                  </a:lnTo>
                  <a:lnTo>
                    <a:pt x="13217" y="346"/>
                  </a:lnTo>
                  <a:lnTo>
                    <a:pt x="7383" y="9811"/>
                  </a:lnTo>
                  <a:lnTo>
                    <a:pt x="6192" y="11609"/>
                  </a:lnTo>
                  <a:lnTo>
                    <a:pt x="4787" y="12288"/>
                  </a:lnTo>
                  <a:lnTo>
                    <a:pt x="3835" y="12192"/>
                  </a:lnTo>
                  <a:lnTo>
                    <a:pt x="3323" y="12145"/>
                  </a:lnTo>
                  <a:lnTo>
                    <a:pt x="1251" y="11133"/>
                  </a:lnTo>
                  <a:lnTo>
                    <a:pt x="108" y="10585"/>
                  </a:lnTo>
                  <a:lnTo>
                    <a:pt x="48" y="10549"/>
                  </a:lnTo>
                  <a:lnTo>
                    <a:pt x="1" y="10609"/>
                  </a:lnTo>
                  <a:lnTo>
                    <a:pt x="3299" y="12216"/>
                  </a:lnTo>
                  <a:lnTo>
                    <a:pt x="4811" y="12371"/>
                  </a:lnTo>
                  <a:lnTo>
                    <a:pt x="6240" y="11669"/>
                  </a:lnTo>
                  <a:lnTo>
                    <a:pt x="7442" y="9847"/>
                  </a:lnTo>
                  <a:lnTo>
                    <a:pt x="13288" y="393"/>
                  </a:lnTo>
                  <a:lnTo>
                    <a:pt x="13300" y="370"/>
                  </a:lnTo>
                  <a:lnTo>
                    <a:pt x="13526" y="48"/>
                  </a:lnTo>
                  <a:lnTo>
                    <a:pt x="1345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7"/>
            <p:cNvSpPr/>
            <p:nvPr/>
          </p:nvSpPr>
          <p:spPr>
            <a:xfrm>
              <a:off x="5906574" y="3382129"/>
              <a:ext cx="263287" cy="141645"/>
            </a:xfrm>
            <a:custGeom>
              <a:avLst/>
              <a:gdLst/>
              <a:ahLst/>
              <a:cxnLst/>
              <a:rect l="l" t="t" r="r" b="b"/>
              <a:pathLst>
                <a:path w="4383" h="2358" extrusionOk="0">
                  <a:moveTo>
                    <a:pt x="36" y="0"/>
                  </a:moveTo>
                  <a:lnTo>
                    <a:pt x="1" y="72"/>
                  </a:lnTo>
                  <a:lnTo>
                    <a:pt x="4346" y="2358"/>
                  </a:lnTo>
                  <a:lnTo>
                    <a:pt x="4382" y="2298"/>
                  </a:lnTo>
                  <a:lnTo>
                    <a:pt x="4311" y="226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7"/>
            <p:cNvSpPr/>
            <p:nvPr/>
          </p:nvSpPr>
          <p:spPr>
            <a:xfrm>
              <a:off x="7585138" y="955467"/>
              <a:ext cx="519305" cy="594333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7"/>
            <p:cNvSpPr/>
            <p:nvPr/>
          </p:nvSpPr>
          <p:spPr>
            <a:xfrm>
              <a:off x="7629469" y="1005565"/>
              <a:ext cx="407034" cy="477797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7"/>
            <p:cNvSpPr/>
            <p:nvPr/>
          </p:nvSpPr>
          <p:spPr>
            <a:xfrm>
              <a:off x="7803248" y="923270"/>
              <a:ext cx="22947" cy="25109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7"/>
            <p:cNvSpPr/>
            <p:nvPr/>
          </p:nvSpPr>
          <p:spPr>
            <a:xfrm>
              <a:off x="7552941" y="1185771"/>
              <a:ext cx="23668" cy="24388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7"/>
            <p:cNvSpPr/>
            <p:nvPr/>
          </p:nvSpPr>
          <p:spPr>
            <a:xfrm>
              <a:off x="7173907" y="912578"/>
              <a:ext cx="1693674" cy="1335356"/>
            </a:xfrm>
            <a:custGeom>
              <a:avLst/>
              <a:gdLst/>
              <a:ahLst/>
              <a:cxnLst/>
              <a:rect l="l" t="t" r="r" b="b"/>
              <a:pathLst>
                <a:path w="28195" h="22230" extrusionOk="0">
                  <a:moveTo>
                    <a:pt x="28194" y="0"/>
                  </a:moveTo>
                  <a:lnTo>
                    <a:pt x="27552" y="679"/>
                  </a:lnTo>
                  <a:cubicBezTo>
                    <a:pt x="27492" y="738"/>
                    <a:pt x="27456" y="798"/>
                    <a:pt x="27432" y="869"/>
                  </a:cubicBezTo>
                  <a:lnTo>
                    <a:pt x="26254" y="3846"/>
                  </a:lnTo>
                  <a:cubicBezTo>
                    <a:pt x="26230" y="3929"/>
                    <a:pt x="26218" y="4001"/>
                    <a:pt x="26218" y="4084"/>
                  </a:cubicBezTo>
                  <a:lnTo>
                    <a:pt x="26349" y="7977"/>
                  </a:lnTo>
                  <a:lnTo>
                    <a:pt x="26254" y="10513"/>
                  </a:lnTo>
                  <a:lnTo>
                    <a:pt x="25730" y="12823"/>
                  </a:lnTo>
                  <a:lnTo>
                    <a:pt x="24658" y="15133"/>
                  </a:lnTo>
                  <a:lnTo>
                    <a:pt x="23277" y="17276"/>
                  </a:lnTo>
                  <a:lnTo>
                    <a:pt x="23230" y="17348"/>
                  </a:lnTo>
                  <a:lnTo>
                    <a:pt x="21908" y="18943"/>
                  </a:lnTo>
                  <a:lnTo>
                    <a:pt x="21896" y="18955"/>
                  </a:lnTo>
                  <a:lnTo>
                    <a:pt x="21265" y="19300"/>
                  </a:lnTo>
                  <a:lnTo>
                    <a:pt x="17217" y="21408"/>
                  </a:lnTo>
                  <a:lnTo>
                    <a:pt x="12907" y="22158"/>
                  </a:lnTo>
                  <a:lnTo>
                    <a:pt x="8966" y="21396"/>
                  </a:lnTo>
                  <a:lnTo>
                    <a:pt x="8740" y="21348"/>
                  </a:lnTo>
                  <a:lnTo>
                    <a:pt x="6013" y="20146"/>
                  </a:lnTo>
                  <a:lnTo>
                    <a:pt x="3156" y="17812"/>
                  </a:lnTo>
                  <a:lnTo>
                    <a:pt x="1227" y="15228"/>
                  </a:lnTo>
                  <a:lnTo>
                    <a:pt x="358" y="13514"/>
                  </a:lnTo>
                  <a:lnTo>
                    <a:pt x="96" y="12740"/>
                  </a:lnTo>
                  <a:lnTo>
                    <a:pt x="72" y="12668"/>
                  </a:lnTo>
                  <a:lnTo>
                    <a:pt x="0" y="12704"/>
                  </a:lnTo>
                  <a:lnTo>
                    <a:pt x="286" y="13549"/>
                  </a:lnTo>
                  <a:lnTo>
                    <a:pt x="1155" y="15264"/>
                  </a:lnTo>
                  <a:lnTo>
                    <a:pt x="3096" y="17871"/>
                  </a:lnTo>
                  <a:lnTo>
                    <a:pt x="5966" y="20205"/>
                  </a:lnTo>
                  <a:lnTo>
                    <a:pt x="8704" y="21420"/>
                  </a:lnTo>
                  <a:lnTo>
                    <a:pt x="8942" y="21479"/>
                  </a:lnTo>
                  <a:lnTo>
                    <a:pt x="12895" y="22229"/>
                  </a:lnTo>
                  <a:lnTo>
                    <a:pt x="17241" y="21491"/>
                  </a:lnTo>
                  <a:lnTo>
                    <a:pt x="21313" y="19360"/>
                  </a:lnTo>
                  <a:lnTo>
                    <a:pt x="21968" y="19003"/>
                  </a:lnTo>
                  <a:lnTo>
                    <a:pt x="23301" y="17395"/>
                  </a:lnTo>
                  <a:lnTo>
                    <a:pt x="24730" y="15181"/>
                  </a:lnTo>
                  <a:lnTo>
                    <a:pt x="25801" y="12859"/>
                  </a:lnTo>
                  <a:lnTo>
                    <a:pt x="26337" y="10537"/>
                  </a:lnTo>
                  <a:lnTo>
                    <a:pt x="26432" y="7977"/>
                  </a:lnTo>
                  <a:lnTo>
                    <a:pt x="26301" y="4084"/>
                  </a:lnTo>
                  <a:cubicBezTo>
                    <a:pt x="26301" y="4013"/>
                    <a:pt x="26313" y="3941"/>
                    <a:pt x="26337" y="3882"/>
                  </a:cubicBezTo>
                  <a:lnTo>
                    <a:pt x="27504" y="893"/>
                  </a:lnTo>
                  <a:cubicBezTo>
                    <a:pt x="27528" y="834"/>
                    <a:pt x="27563" y="774"/>
                    <a:pt x="27599" y="726"/>
                  </a:cubicBezTo>
                  <a:lnTo>
                    <a:pt x="28194" y="107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7"/>
            <p:cNvSpPr/>
            <p:nvPr/>
          </p:nvSpPr>
          <p:spPr>
            <a:xfrm>
              <a:off x="7705276" y="1026288"/>
              <a:ext cx="1161574" cy="1287240"/>
            </a:xfrm>
            <a:custGeom>
              <a:avLst/>
              <a:gdLst/>
              <a:ahLst/>
              <a:cxnLst/>
              <a:rect l="l" t="t" r="r" b="b"/>
              <a:pathLst>
                <a:path w="19337" h="21429" extrusionOk="0">
                  <a:moveTo>
                    <a:pt x="19337" y="0"/>
                  </a:moveTo>
                  <a:lnTo>
                    <a:pt x="18444" y="2262"/>
                  </a:lnTo>
                  <a:lnTo>
                    <a:pt x="18586" y="6061"/>
                  </a:lnTo>
                  <a:lnTo>
                    <a:pt x="18586" y="6096"/>
                  </a:lnTo>
                  <a:lnTo>
                    <a:pt x="18491" y="8716"/>
                  </a:lnTo>
                  <a:cubicBezTo>
                    <a:pt x="18479" y="8751"/>
                    <a:pt x="18479" y="8787"/>
                    <a:pt x="18479" y="8811"/>
                  </a:cubicBezTo>
                  <a:lnTo>
                    <a:pt x="17920" y="11228"/>
                  </a:lnTo>
                  <a:cubicBezTo>
                    <a:pt x="17908" y="11264"/>
                    <a:pt x="17896" y="11299"/>
                    <a:pt x="17884" y="11335"/>
                  </a:cubicBezTo>
                  <a:lnTo>
                    <a:pt x="16765" y="13740"/>
                  </a:lnTo>
                  <a:cubicBezTo>
                    <a:pt x="16765" y="13752"/>
                    <a:pt x="16753" y="13776"/>
                    <a:pt x="16741" y="13800"/>
                  </a:cubicBezTo>
                  <a:lnTo>
                    <a:pt x="15277" y="16062"/>
                  </a:lnTo>
                  <a:cubicBezTo>
                    <a:pt x="15265" y="16086"/>
                    <a:pt x="15253" y="16098"/>
                    <a:pt x="15241" y="16109"/>
                  </a:cubicBezTo>
                  <a:lnTo>
                    <a:pt x="13824" y="17824"/>
                  </a:lnTo>
                  <a:cubicBezTo>
                    <a:pt x="13788" y="17872"/>
                    <a:pt x="13741" y="17907"/>
                    <a:pt x="13681" y="17943"/>
                  </a:cubicBezTo>
                  <a:lnTo>
                    <a:pt x="12931" y="18348"/>
                  </a:lnTo>
                  <a:lnTo>
                    <a:pt x="8788" y="20515"/>
                  </a:lnTo>
                  <a:cubicBezTo>
                    <a:pt x="8740" y="20539"/>
                    <a:pt x="8692" y="20562"/>
                    <a:pt x="8645" y="20562"/>
                  </a:cubicBezTo>
                  <a:lnTo>
                    <a:pt x="4132" y="21348"/>
                  </a:lnTo>
                  <a:lnTo>
                    <a:pt x="3954" y="21348"/>
                  </a:lnTo>
                  <a:lnTo>
                    <a:pt x="37" y="20586"/>
                  </a:lnTo>
                  <a:lnTo>
                    <a:pt x="1" y="20658"/>
                  </a:lnTo>
                  <a:lnTo>
                    <a:pt x="84" y="20681"/>
                  </a:lnTo>
                  <a:lnTo>
                    <a:pt x="3930" y="21420"/>
                  </a:lnTo>
                  <a:cubicBezTo>
                    <a:pt x="3966" y="21426"/>
                    <a:pt x="4001" y="21429"/>
                    <a:pt x="4037" y="21429"/>
                  </a:cubicBezTo>
                  <a:cubicBezTo>
                    <a:pt x="4073" y="21429"/>
                    <a:pt x="4108" y="21426"/>
                    <a:pt x="4144" y="21420"/>
                  </a:cubicBezTo>
                  <a:lnTo>
                    <a:pt x="8657" y="20646"/>
                  </a:lnTo>
                  <a:cubicBezTo>
                    <a:pt x="8716" y="20634"/>
                    <a:pt x="8776" y="20610"/>
                    <a:pt x="8823" y="20586"/>
                  </a:cubicBezTo>
                  <a:lnTo>
                    <a:pt x="12955" y="18419"/>
                  </a:lnTo>
                  <a:lnTo>
                    <a:pt x="12967" y="18419"/>
                  </a:lnTo>
                  <a:lnTo>
                    <a:pt x="13717" y="18014"/>
                  </a:lnTo>
                  <a:cubicBezTo>
                    <a:pt x="13776" y="17979"/>
                    <a:pt x="13836" y="17931"/>
                    <a:pt x="13884" y="17872"/>
                  </a:cubicBezTo>
                  <a:lnTo>
                    <a:pt x="15288" y="16169"/>
                  </a:lnTo>
                  <a:cubicBezTo>
                    <a:pt x="15300" y="16157"/>
                    <a:pt x="15312" y="16133"/>
                    <a:pt x="15336" y="16121"/>
                  </a:cubicBezTo>
                  <a:lnTo>
                    <a:pt x="16801" y="13847"/>
                  </a:lnTo>
                  <a:cubicBezTo>
                    <a:pt x="16812" y="13823"/>
                    <a:pt x="16824" y="13800"/>
                    <a:pt x="16836" y="13776"/>
                  </a:cubicBezTo>
                  <a:lnTo>
                    <a:pt x="17944" y="11371"/>
                  </a:lnTo>
                  <a:cubicBezTo>
                    <a:pt x="17967" y="11335"/>
                    <a:pt x="17979" y="11299"/>
                    <a:pt x="17991" y="11264"/>
                  </a:cubicBezTo>
                  <a:lnTo>
                    <a:pt x="18539" y="8835"/>
                  </a:lnTo>
                  <a:cubicBezTo>
                    <a:pt x="18551" y="8799"/>
                    <a:pt x="18551" y="8763"/>
                    <a:pt x="18563" y="8728"/>
                  </a:cubicBezTo>
                  <a:lnTo>
                    <a:pt x="18658" y="6108"/>
                  </a:lnTo>
                  <a:lnTo>
                    <a:pt x="18658" y="6072"/>
                  </a:lnTo>
                  <a:lnTo>
                    <a:pt x="18527" y="2274"/>
                  </a:lnTo>
                  <a:lnTo>
                    <a:pt x="19337" y="215"/>
                  </a:lnTo>
                  <a:lnTo>
                    <a:pt x="193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7"/>
            <p:cNvSpPr/>
            <p:nvPr/>
          </p:nvSpPr>
          <p:spPr>
            <a:xfrm>
              <a:off x="7116000" y="1705727"/>
              <a:ext cx="560033" cy="553605"/>
            </a:xfrm>
            <a:custGeom>
              <a:avLst/>
              <a:gdLst/>
              <a:ahLst/>
              <a:cxnLst/>
              <a:rect l="l" t="t" r="r" b="b"/>
              <a:pathLst>
                <a:path w="9323" h="9216" extrusionOk="0">
                  <a:moveTo>
                    <a:pt x="72" y="0"/>
                  </a:moveTo>
                  <a:lnTo>
                    <a:pt x="0" y="36"/>
                  </a:lnTo>
                  <a:lnTo>
                    <a:pt x="24" y="107"/>
                  </a:lnTo>
                  <a:lnTo>
                    <a:pt x="238" y="726"/>
                  </a:lnTo>
                  <a:cubicBezTo>
                    <a:pt x="250" y="750"/>
                    <a:pt x="250" y="774"/>
                    <a:pt x="274" y="798"/>
                  </a:cubicBezTo>
                  <a:lnTo>
                    <a:pt x="1179" y="2584"/>
                  </a:lnTo>
                  <a:cubicBezTo>
                    <a:pt x="1191" y="2620"/>
                    <a:pt x="1203" y="2643"/>
                    <a:pt x="1226" y="2667"/>
                  </a:cubicBezTo>
                  <a:lnTo>
                    <a:pt x="3227" y="5358"/>
                  </a:lnTo>
                  <a:cubicBezTo>
                    <a:pt x="3250" y="5394"/>
                    <a:pt x="3286" y="5429"/>
                    <a:pt x="3322" y="5453"/>
                  </a:cubicBezTo>
                  <a:lnTo>
                    <a:pt x="6298" y="7882"/>
                  </a:lnTo>
                  <a:cubicBezTo>
                    <a:pt x="6334" y="7906"/>
                    <a:pt x="6382" y="7942"/>
                    <a:pt x="6429" y="7954"/>
                  </a:cubicBezTo>
                  <a:lnTo>
                    <a:pt x="9227" y="9192"/>
                  </a:lnTo>
                  <a:lnTo>
                    <a:pt x="9275" y="9216"/>
                  </a:lnTo>
                  <a:lnTo>
                    <a:pt x="9287" y="9216"/>
                  </a:lnTo>
                  <a:lnTo>
                    <a:pt x="9323" y="9144"/>
                  </a:lnTo>
                  <a:lnTo>
                    <a:pt x="9299" y="9144"/>
                  </a:lnTo>
                  <a:lnTo>
                    <a:pt x="6465" y="7882"/>
                  </a:lnTo>
                  <a:cubicBezTo>
                    <a:pt x="6418" y="7858"/>
                    <a:pt x="6382" y="7835"/>
                    <a:pt x="6346" y="7811"/>
                  </a:cubicBezTo>
                  <a:lnTo>
                    <a:pt x="3370" y="5394"/>
                  </a:lnTo>
                  <a:cubicBezTo>
                    <a:pt x="3334" y="5370"/>
                    <a:pt x="3310" y="5334"/>
                    <a:pt x="3286" y="5298"/>
                  </a:cubicBezTo>
                  <a:lnTo>
                    <a:pt x="1286" y="2620"/>
                  </a:lnTo>
                  <a:cubicBezTo>
                    <a:pt x="1274" y="2596"/>
                    <a:pt x="1250" y="2572"/>
                    <a:pt x="1238" y="2548"/>
                  </a:cubicBezTo>
                  <a:lnTo>
                    <a:pt x="333" y="762"/>
                  </a:lnTo>
                  <a:cubicBezTo>
                    <a:pt x="322" y="738"/>
                    <a:pt x="322" y="715"/>
                    <a:pt x="310" y="703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7"/>
            <p:cNvSpPr/>
            <p:nvPr/>
          </p:nvSpPr>
          <p:spPr>
            <a:xfrm>
              <a:off x="7108852" y="1628479"/>
              <a:ext cx="27212" cy="15798"/>
            </a:xfrm>
            <a:custGeom>
              <a:avLst/>
              <a:gdLst/>
              <a:ahLst/>
              <a:cxnLst/>
              <a:rect l="l" t="t" r="r" b="b"/>
              <a:pathLst>
                <a:path w="453" h="263" extrusionOk="0">
                  <a:moveTo>
                    <a:pt x="452" y="0"/>
                  </a:moveTo>
                  <a:lnTo>
                    <a:pt x="452" y="0"/>
                  </a:lnTo>
                  <a:cubicBezTo>
                    <a:pt x="393" y="12"/>
                    <a:pt x="345" y="12"/>
                    <a:pt x="298" y="36"/>
                  </a:cubicBezTo>
                  <a:cubicBezTo>
                    <a:pt x="167" y="72"/>
                    <a:pt x="71" y="155"/>
                    <a:pt x="0" y="262"/>
                  </a:cubicBezTo>
                  <a:lnTo>
                    <a:pt x="226" y="143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7"/>
            <p:cNvSpPr/>
            <p:nvPr/>
          </p:nvSpPr>
          <p:spPr>
            <a:xfrm>
              <a:off x="6693296" y="281735"/>
              <a:ext cx="877623" cy="880506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7"/>
            <p:cNvSpPr/>
            <p:nvPr/>
          </p:nvSpPr>
          <p:spPr>
            <a:xfrm>
              <a:off x="6435841" y="1180785"/>
              <a:ext cx="236796" cy="236075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7"/>
            <p:cNvSpPr/>
            <p:nvPr/>
          </p:nvSpPr>
          <p:spPr>
            <a:xfrm>
              <a:off x="6719065" y="2751346"/>
              <a:ext cx="291099" cy="152398"/>
            </a:xfrm>
            <a:custGeom>
              <a:avLst/>
              <a:gdLst/>
              <a:ahLst/>
              <a:cxnLst/>
              <a:rect l="l" t="t" r="r" b="b"/>
              <a:pathLst>
                <a:path w="4846" h="2537" extrusionOk="0">
                  <a:moveTo>
                    <a:pt x="36" y="0"/>
                  </a:moveTo>
                  <a:lnTo>
                    <a:pt x="0" y="72"/>
                  </a:lnTo>
                  <a:lnTo>
                    <a:pt x="72" y="107"/>
                  </a:lnTo>
                  <a:lnTo>
                    <a:pt x="2477" y="1131"/>
                  </a:lnTo>
                  <a:lnTo>
                    <a:pt x="4739" y="2489"/>
                  </a:lnTo>
                  <a:lnTo>
                    <a:pt x="4810" y="2536"/>
                  </a:lnTo>
                  <a:lnTo>
                    <a:pt x="4846" y="2465"/>
                  </a:lnTo>
                  <a:lnTo>
                    <a:pt x="2512" y="107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7"/>
            <p:cNvSpPr/>
            <p:nvPr/>
          </p:nvSpPr>
          <p:spPr>
            <a:xfrm>
              <a:off x="6430074" y="2573242"/>
              <a:ext cx="291880" cy="113052"/>
            </a:xfrm>
            <a:custGeom>
              <a:avLst/>
              <a:gdLst/>
              <a:ahLst/>
              <a:cxnLst/>
              <a:rect l="l" t="t" r="r" b="b"/>
              <a:pathLst>
                <a:path w="4859" h="1882" extrusionOk="0">
                  <a:moveTo>
                    <a:pt x="37" y="0"/>
                  </a:moveTo>
                  <a:lnTo>
                    <a:pt x="1" y="72"/>
                  </a:lnTo>
                  <a:lnTo>
                    <a:pt x="180" y="155"/>
                  </a:lnTo>
                  <a:lnTo>
                    <a:pt x="4823" y="1882"/>
                  </a:lnTo>
                  <a:lnTo>
                    <a:pt x="4859" y="1810"/>
                  </a:lnTo>
                  <a:lnTo>
                    <a:pt x="4787" y="1786"/>
                  </a:lnTo>
                  <a:lnTo>
                    <a:pt x="203" y="84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7"/>
            <p:cNvSpPr/>
            <p:nvPr/>
          </p:nvSpPr>
          <p:spPr>
            <a:xfrm>
              <a:off x="7342700" y="3023819"/>
              <a:ext cx="290438" cy="182433"/>
            </a:xfrm>
            <a:custGeom>
              <a:avLst/>
              <a:gdLst/>
              <a:ahLst/>
              <a:cxnLst/>
              <a:rect l="l" t="t" r="r" b="b"/>
              <a:pathLst>
                <a:path w="4835" h="3037" extrusionOk="0">
                  <a:moveTo>
                    <a:pt x="24" y="0"/>
                  </a:moveTo>
                  <a:lnTo>
                    <a:pt x="0" y="84"/>
                  </a:lnTo>
                  <a:lnTo>
                    <a:pt x="4822" y="3036"/>
                  </a:lnTo>
                  <a:lnTo>
                    <a:pt x="4834" y="2953"/>
                  </a:lnTo>
                  <a:lnTo>
                    <a:pt x="84" y="4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7"/>
            <p:cNvSpPr/>
            <p:nvPr/>
          </p:nvSpPr>
          <p:spPr>
            <a:xfrm>
              <a:off x="7990663" y="3431446"/>
              <a:ext cx="311163" cy="138101"/>
            </a:xfrm>
            <a:custGeom>
              <a:avLst/>
              <a:gdLst/>
              <a:ahLst/>
              <a:cxnLst/>
              <a:rect l="l" t="t" r="r" b="b"/>
              <a:pathLst>
                <a:path w="5180" h="2299" extrusionOk="0">
                  <a:moveTo>
                    <a:pt x="24" y="1"/>
                  </a:moveTo>
                  <a:lnTo>
                    <a:pt x="0" y="84"/>
                  </a:lnTo>
                  <a:lnTo>
                    <a:pt x="72" y="108"/>
                  </a:lnTo>
                  <a:lnTo>
                    <a:pt x="4846" y="1858"/>
                  </a:lnTo>
                  <a:lnTo>
                    <a:pt x="5025" y="2144"/>
                  </a:lnTo>
                  <a:cubicBezTo>
                    <a:pt x="5072" y="2204"/>
                    <a:pt x="5120" y="2263"/>
                    <a:pt x="5180" y="2299"/>
                  </a:cubicBezTo>
                  <a:lnTo>
                    <a:pt x="5180" y="2251"/>
                  </a:lnTo>
                  <a:lnTo>
                    <a:pt x="5084" y="2096"/>
                  </a:lnTo>
                  <a:lnTo>
                    <a:pt x="4882" y="178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7"/>
            <p:cNvSpPr/>
            <p:nvPr/>
          </p:nvSpPr>
          <p:spPr>
            <a:xfrm>
              <a:off x="6397216" y="2629767"/>
              <a:ext cx="293983" cy="114493"/>
            </a:xfrm>
            <a:custGeom>
              <a:avLst/>
              <a:gdLst/>
              <a:ahLst/>
              <a:cxnLst/>
              <a:rect l="l" t="t" r="r" b="b"/>
              <a:pathLst>
                <a:path w="4894" h="1906" extrusionOk="0">
                  <a:moveTo>
                    <a:pt x="48" y="0"/>
                  </a:moveTo>
                  <a:lnTo>
                    <a:pt x="0" y="71"/>
                  </a:lnTo>
                  <a:lnTo>
                    <a:pt x="274" y="202"/>
                  </a:lnTo>
                  <a:lnTo>
                    <a:pt x="322" y="214"/>
                  </a:lnTo>
                  <a:lnTo>
                    <a:pt x="4787" y="1881"/>
                  </a:lnTo>
                  <a:lnTo>
                    <a:pt x="4858" y="1905"/>
                  </a:lnTo>
                  <a:lnTo>
                    <a:pt x="4894" y="1834"/>
                  </a:lnTo>
                  <a:lnTo>
                    <a:pt x="346" y="143"/>
                  </a:lnTo>
                  <a:cubicBezTo>
                    <a:pt x="334" y="143"/>
                    <a:pt x="310" y="131"/>
                    <a:pt x="298" y="131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7"/>
            <p:cNvSpPr/>
            <p:nvPr/>
          </p:nvSpPr>
          <p:spPr>
            <a:xfrm>
              <a:off x="7672418" y="3302718"/>
              <a:ext cx="291099" cy="123083"/>
            </a:xfrm>
            <a:custGeom>
              <a:avLst/>
              <a:gdLst/>
              <a:ahLst/>
              <a:cxnLst/>
              <a:rect l="l" t="t" r="r" b="b"/>
              <a:pathLst>
                <a:path w="4846" h="2049" extrusionOk="0">
                  <a:moveTo>
                    <a:pt x="24" y="1"/>
                  </a:moveTo>
                  <a:lnTo>
                    <a:pt x="0" y="84"/>
                  </a:lnTo>
                  <a:lnTo>
                    <a:pt x="822" y="596"/>
                  </a:lnTo>
                  <a:cubicBezTo>
                    <a:pt x="857" y="620"/>
                    <a:pt x="893" y="644"/>
                    <a:pt x="941" y="656"/>
                  </a:cubicBezTo>
                  <a:lnTo>
                    <a:pt x="4751" y="2025"/>
                  </a:lnTo>
                  <a:lnTo>
                    <a:pt x="4822" y="2049"/>
                  </a:lnTo>
                  <a:lnTo>
                    <a:pt x="4846" y="1977"/>
                  </a:lnTo>
                  <a:lnTo>
                    <a:pt x="965" y="584"/>
                  </a:lnTo>
                  <a:cubicBezTo>
                    <a:pt x="929" y="572"/>
                    <a:pt x="893" y="560"/>
                    <a:pt x="857" y="537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7"/>
            <p:cNvSpPr/>
            <p:nvPr/>
          </p:nvSpPr>
          <p:spPr>
            <a:xfrm>
              <a:off x="6748379" y="2694101"/>
              <a:ext cx="567902" cy="317590"/>
            </a:xfrm>
            <a:custGeom>
              <a:avLst/>
              <a:gdLst/>
              <a:ahLst/>
              <a:cxnLst/>
              <a:rect l="l" t="t" r="r" b="b"/>
              <a:pathLst>
                <a:path w="9454" h="5287" extrusionOk="0">
                  <a:moveTo>
                    <a:pt x="36" y="1"/>
                  </a:moveTo>
                  <a:lnTo>
                    <a:pt x="0" y="72"/>
                  </a:lnTo>
                  <a:lnTo>
                    <a:pt x="2453" y="1120"/>
                  </a:lnTo>
                  <a:cubicBezTo>
                    <a:pt x="2477" y="1120"/>
                    <a:pt x="2489" y="1132"/>
                    <a:pt x="2512" y="1144"/>
                  </a:cubicBezTo>
                  <a:lnTo>
                    <a:pt x="9430" y="5287"/>
                  </a:lnTo>
                  <a:lnTo>
                    <a:pt x="9454" y="5216"/>
                  </a:lnTo>
                  <a:lnTo>
                    <a:pt x="9394" y="5180"/>
                  </a:lnTo>
                  <a:lnTo>
                    <a:pt x="6965" y="3727"/>
                  </a:lnTo>
                  <a:lnTo>
                    <a:pt x="6930" y="3703"/>
                  </a:lnTo>
                  <a:lnTo>
                    <a:pt x="5370" y="2775"/>
                  </a:lnTo>
                  <a:lnTo>
                    <a:pt x="2560" y="1084"/>
                  </a:lnTo>
                  <a:cubicBezTo>
                    <a:pt x="2536" y="1072"/>
                    <a:pt x="2512" y="1060"/>
                    <a:pt x="2489" y="1048"/>
                  </a:cubicBezTo>
                  <a:lnTo>
                    <a:pt x="107" y="24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7"/>
            <p:cNvSpPr/>
            <p:nvPr/>
          </p:nvSpPr>
          <p:spPr>
            <a:xfrm>
              <a:off x="7059476" y="2930111"/>
              <a:ext cx="240340" cy="147412"/>
            </a:xfrm>
            <a:custGeom>
              <a:avLst/>
              <a:gdLst/>
              <a:ahLst/>
              <a:cxnLst/>
              <a:rect l="l" t="t" r="r" b="b"/>
              <a:pathLst>
                <a:path w="4001" h="2454" extrusionOk="0">
                  <a:moveTo>
                    <a:pt x="48" y="1"/>
                  </a:moveTo>
                  <a:lnTo>
                    <a:pt x="0" y="72"/>
                  </a:lnTo>
                  <a:lnTo>
                    <a:pt x="72" y="108"/>
                  </a:lnTo>
                  <a:lnTo>
                    <a:pt x="1191" y="786"/>
                  </a:lnTo>
                  <a:lnTo>
                    <a:pt x="3918" y="2418"/>
                  </a:lnTo>
                  <a:lnTo>
                    <a:pt x="3989" y="2453"/>
                  </a:lnTo>
                  <a:lnTo>
                    <a:pt x="4001" y="237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7"/>
            <p:cNvSpPr/>
            <p:nvPr/>
          </p:nvSpPr>
          <p:spPr>
            <a:xfrm>
              <a:off x="7693142" y="3239826"/>
              <a:ext cx="663053" cy="299689"/>
            </a:xfrm>
            <a:custGeom>
              <a:avLst/>
              <a:gdLst/>
              <a:ahLst/>
              <a:cxnLst/>
              <a:rect l="l" t="t" r="r" b="b"/>
              <a:pathLst>
                <a:path w="11038" h="4989" extrusionOk="0">
                  <a:moveTo>
                    <a:pt x="24" y="0"/>
                  </a:moveTo>
                  <a:lnTo>
                    <a:pt x="0" y="83"/>
                  </a:lnTo>
                  <a:lnTo>
                    <a:pt x="1001" y="714"/>
                  </a:lnTo>
                  <a:lnTo>
                    <a:pt x="5084" y="2179"/>
                  </a:lnTo>
                  <a:lnTo>
                    <a:pt x="10347" y="4108"/>
                  </a:lnTo>
                  <a:cubicBezTo>
                    <a:pt x="10454" y="4143"/>
                    <a:pt x="10537" y="4215"/>
                    <a:pt x="10597" y="4310"/>
                  </a:cubicBezTo>
                  <a:lnTo>
                    <a:pt x="10883" y="4751"/>
                  </a:lnTo>
                  <a:lnTo>
                    <a:pt x="11038" y="4989"/>
                  </a:lnTo>
                  <a:cubicBezTo>
                    <a:pt x="11026" y="4894"/>
                    <a:pt x="11002" y="4798"/>
                    <a:pt x="10942" y="4703"/>
                  </a:cubicBezTo>
                  <a:lnTo>
                    <a:pt x="10942" y="4703"/>
                  </a:lnTo>
                  <a:lnTo>
                    <a:pt x="10954" y="4715"/>
                  </a:lnTo>
                  <a:lnTo>
                    <a:pt x="10657" y="4274"/>
                  </a:lnTo>
                  <a:cubicBezTo>
                    <a:pt x="10585" y="4167"/>
                    <a:pt x="10490" y="4084"/>
                    <a:pt x="10371" y="4036"/>
                  </a:cubicBezTo>
                  <a:lnTo>
                    <a:pt x="7990" y="3167"/>
                  </a:lnTo>
                  <a:lnTo>
                    <a:pt x="5108" y="2107"/>
                  </a:lnTo>
                  <a:lnTo>
                    <a:pt x="1036" y="6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7"/>
            <p:cNvSpPr/>
            <p:nvPr/>
          </p:nvSpPr>
          <p:spPr>
            <a:xfrm>
              <a:off x="7327683" y="3090315"/>
              <a:ext cx="286113" cy="179609"/>
            </a:xfrm>
            <a:custGeom>
              <a:avLst/>
              <a:gdLst/>
              <a:ahLst/>
              <a:cxnLst/>
              <a:rect l="l" t="t" r="r" b="b"/>
              <a:pathLst>
                <a:path w="4763" h="2990" extrusionOk="0">
                  <a:moveTo>
                    <a:pt x="12" y="1"/>
                  </a:moveTo>
                  <a:lnTo>
                    <a:pt x="0" y="84"/>
                  </a:lnTo>
                  <a:lnTo>
                    <a:pt x="72" y="120"/>
                  </a:lnTo>
                  <a:lnTo>
                    <a:pt x="4739" y="2989"/>
                  </a:lnTo>
                  <a:lnTo>
                    <a:pt x="4763" y="2918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7"/>
            <p:cNvSpPr/>
            <p:nvPr/>
          </p:nvSpPr>
          <p:spPr>
            <a:xfrm>
              <a:off x="3473484" y="349733"/>
              <a:ext cx="1616424" cy="603643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7"/>
            <p:cNvSpPr/>
            <p:nvPr/>
          </p:nvSpPr>
          <p:spPr>
            <a:xfrm>
              <a:off x="3473484" y="283897"/>
              <a:ext cx="862605" cy="47996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7"/>
            <p:cNvSpPr/>
            <p:nvPr/>
          </p:nvSpPr>
          <p:spPr>
            <a:xfrm>
              <a:off x="5165624" y="948319"/>
              <a:ext cx="168136" cy="266831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7"/>
            <p:cNvSpPr/>
            <p:nvPr/>
          </p:nvSpPr>
          <p:spPr>
            <a:xfrm>
              <a:off x="5106276" y="974088"/>
              <a:ext cx="168857" cy="271096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7"/>
            <p:cNvSpPr/>
            <p:nvPr/>
          </p:nvSpPr>
          <p:spPr>
            <a:xfrm>
              <a:off x="4388934" y="351835"/>
              <a:ext cx="763189" cy="570785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7"/>
            <p:cNvSpPr/>
            <p:nvPr/>
          </p:nvSpPr>
          <p:spPr>
            <a:xfrm>
              <a:off x="7399886" y="3265536"/>
              <a:ext cx="217513" cy="626590"/>
            </a:xfrm>
            <a:custGeom>
              <a:avLst/>
              <a:gdLst/>
              <a:ahLst/>
              <a:cxnLst/>
              <a:rect l="l" t="t" r="r" b="b"/>
              <a:pathLst>
                <a:path w="3621" h="10431" extrusionOk="0">
                  <a:moveTo>
                    <a:pt x="3561" y="1"/>
                  </a:moveTo>
                  <a:lnTo>
                    <a:pt x="3537" y="72"/>
                  </a:lnTo>
                  <a:lnTo>
                    <a:pt x="25" y="10323"/>
                  </a:lnTo>
                  <a:lnTo>
                    <a:pt x="1" y="10395"/>
                  </a:lnTo>
                  <a:lnTo>
                    <a:pt x="72" y="10431"/>
                  </a:lnTo>
                  <a:lnTo>
                    <a:pt x="3620" y="36"/>
                  </a:lnTo>
                  <a:lnTo>
                    <a:pt x="356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7"/>
            <p:cNvSpPr/>
            <p:nvPr/>
          </p:nvSpPr>
          <p:spPr>
            <a:xfrm>
              <a:off x="7113117" y="4595100"/>
              <a:ext cx="100197" cy="288997"/>
            </a:xfrm>
            <a:custGeom>
              <a:avLst/>
              <a:gdLst/>
              <a:ahLst/>
              <a:cxnLst/>
              <a:rect l="l" t="t" r="r" b="b"/>
              <a:pathLst>
                <a:path w="1668" h="4811" extrusionOk="0">
                  <a:moveTo>
                    <a:pt x="1596" y="0"/>
                  </a:moveTo>
                  <a:lnTo>
                    <a:pt x="381" y="4013"/>
                  </a:lnTo>
                  <a:cubicBezTo>
                    <a:pt x="370" y="4037"/>
                    <a:pt x="358" y="4060"/>
                    <a:pt x="346" y="4084"/>
                  </a:cubicBezTo>
                  <a:lnTo>
                    <a:pt x="0" y="4810"/>
                  </a:lnTo>
                  <a:lnTo>
                    <a:pt x="84" y="4810"/>
                  </a:lnTo>
                  <a:lnTo>
                    <a:pt x="417" y="4120"/>
                  </a:lnTo>
                  <a:cubicBezTo>
                    <a:pt x="429" y="4096"/>
                    <a:pt x="441" y="4060"/>
                    <a:pt x="453" y="4037"/>
                  </a:cubicBezTo>
                  <a:lnTo>
                    <a:pt x="1644" y="96"/>
                  </a:lnTo>
                  <a:lnTo>
                    <a:pt x="1667" y="24"/>
                  </a:ln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7"/>
            <p:cNvSpPr/>
            <p:nvPr/>
          </p:nvSpPr>
          <p:spPr>
            <a:xfrm>
              <a:off x="8512722" y="310387"/>
              <a:ext cx="354833" cy="344742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7"/>
            <p:cNvSpPr/>
            <p:nvPr/>
          </p:nvSpPr>
          <p:spPr>
            <a:xfrm>
              <a:off x="7460676" y="3300616"/>
              <a:ext cx="213188" cy="612233"/>
            </a:xfrm>
            <a:custGeom>
              <a:avLst/>
              <a:gdLst/>
              <a:ahLst/>
              <a:cxnLst/>
              <a:rect l="l" t="t" r="r" b="b"/>
              <a:pathLst>
                <a:path w="3549" h="10192" extrusionOk="0">
                  <a:moveTo>
                    <a:pt x="3489" y="0"/>
                  </a:moveTo>
                  <a:lnTo>
                    <a:pt x="1" y="10168"/>
                  </a:lnTo>
                  <a:lnTo>
                    <a:pt x="72" y="10192"/>
                  </a:lnTo>
                  <a:lnTo>
                    <a:pt x="108" y="10120"/>
                  </a:lnTo>
                  <a:lnTo>
                    <a:pt x="3525" y="119"/>
                  </a:lnTo>
                  <a:lnTo>
                    <a:pt x="3549" y="36"/>
                  </a:lnTo>
                  <a:lnTo>
                    <a:pt x="348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7"/>
            <p:cNvSpPr/>
            <p:nvPr/>
          </p:nvSpPr>
          <p:spPr>
            <a:xfrm>
              <a:off x="7040854" y="4488538"/>
              <a:ext cx="140984" cy="395561"/>
            </a:xfrm>
            <a:custGeom>
              <a:avLst/>
              <a:gdLst/>
              <a:ahLst/>
              <a:cxnLst/>
              <a:rect l="l" t="t" r="r" b="b"/>
              <a:pathLst>
                <a:path w="2347" h="6585" extrusionOk="0">
                  <a:moveTo>
                    <a:pt x="2275" y="0"/>
                  </a:moveTo>
                  <a:lnTo>
                    <a:pt x="2251" y="72"/>
                  </a:lnTo>
                  <a:lnTo>
                    <a:pt x="1858" y="1155"/>
                  </a:lnTo>
                  <a:lnTo>
                    <a:pt x="1846" y="1191"/>
                  </a:lnTo>
                  <a:lnTo>
                    <a:pt x="561" y="5430"/>
                  </a:lnTo>
                  <a:lnTo>
                    <a:pt x="1" y="6584"/>
                  </a:lnTo>
                  <a:lnTo>
                    <a:pt x="84" y="6584"/>
                  </a:lnTo>
                  <a:lnTo>
                    <a:pt x="632" y="5453"/>
                  </a:lnTo>
                  <a:lnTo>
                    <a:pt x="1918" y="1215"/>
                  </a:lnTo>
                  <a:lnTo>
                    <a:pt x="1930" y="1191"/>
                  </a:lnTo>
                  <a:lnTo>
                    <a:pt x="2346" y="2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7"/>
            <p:cNvSpPr/>
            <p:nvPr/>
          </p:nvSpPr>
          <p:spPr>
            <a:xfrm>
              <a:off x="7632352" y="2649049"/>
              <a:ext cx="1234499" cy="560093"/>
            </a:xfrm>
            <a:custGeom>
              <a:avLst/>
              <a:gdLst/>
              <a:ahLst/>
              <a:cxnLst/>
              <a:rect l="l" t="t" r="r" b="b"/>
              <a:pathLst>
                <a:path w="20551" h="9324" extrusionOk="0">
                  <a:moveTo>
                    <a:pt x="20551" y="1"/>
                  </a:moveTo>
                  <a:lnTo>
                    <a:pt x="17443" y="1334"/>
                  </a:lnTo>
                  <a:lnTo>
                    <a:pt x="15145" y="1786"/>
                  </a:lnTo>
                  <a:lnTo>
                    <a:pt x="13264" y="1882"/>
                  </a:lnTo>
                  <a:lnTo>
                    <a:pt x="10371" y="1429"/>
                  </a:lnTo>
                  <a:lnTo>
                    <a:pt x="8430" y="405"/>
                  </a:lnTo>
                  <a:cubicBezTo>
                    <a:pt x="8359" y="370"/>
                    <a:pt x="8299" y="346"/>
                    <a:pt x="8228" y="346"/>
                  </a:cubicBezTo>
                  <a:lnTo>
                    <a:pt x="6596" y="120"/>
                  </a:lnTo>
                  <a:lnTo>
                    <a:pt x="5322" y="120"/>
                  </a:lnTo>
                  <a:cubicBezTo>
                    <a:pt x="5263" y="120"/>
                    <a:pt x="5203" y="131"/>
                    <a:pt x="5156" y="143"/>
                  </a:cubicBezTo>
                  <a:lnTo>
                    <a:pt x="3334" y="739"/>
                  </a:lnTo>
                  <a:cubicBezTo>
                    <a:pt x="3227" y="774"/>
                    <a:pt x="3132" y="846"/>
                    <a:pt x="3060" y="929"/>
                  </a:cubicBezTo>
                  <a:lnTo>
                    <a:pt x="2203" y="2001"/>
                  </a:lnTo>
                  <a:cubicBezTo>
                    <a:pt x="2155" y="2060"/>
                    <a:pt x="2120" y="2132"/>
                    <a:pt x="2096" y="2203"/>
                  </a:cubicBezTo>
                  <a:lnTo>
                    <a:pt x="12" y="9204"/>
                  </a:lnTo>
                  <a:lnTo>
                    <a:pt x="0" y="9275"/>
                  </a:lnTo>
                  <a:lnTo>
                    <a:pt x="60" y="9323"/>
                  </a:lnTo>
                  <a:lnTo>
                    <a:pt x="2167" y="2215"/>
                  </a:lnTo>
                  <a:cubicBezTo>
                    <a:pt x="2191" y="2156"/>
                    <a:pt x="2215" y="2096"/>
                    <a:pt x="2263" y="2048"/>
                  </a:cubicBezTo>
                  <a:lnTo>
                    <a:pt x="3120" y="977"/>
                  </a:lnTo>
                  <a:cubicBezTo>
                    <a:pt x="3179" y="905"/>
                    <a:pt x="3263" y="846"/>
                    <a:pt x="3346" y="822"/>
                  </a:cubicBezTo>
                  <a:lnTo>
                    <a:pt x="5168" y="227"/>
                  </a:lnTo>
                  <a:cubicBezTo>
                    <a:pt x="5215" y="215"/>
                    <a:pt x="5263" y="203"/>
                    <a:pt x="5322" y="203"/>
                  </a:cubicBezTo>
                  <a:lnTo>
                    <a:pt x="6573" y="203"/>
                  </a:lnTo>
                  <a:lnTo>
                    <a:pt x="8216" y="429"/>
                  </a:lnTo>
                  <a:cubicBezTo>
                    <a:pt x="8275" y="429"/>
                    <a:pt x="8323" y="453"/>
                    <a:pt x="8382" y="477"/>
                  </a:cubicBezTo>
                  <a:lnTo>
                    <a:pt x="10335" y="1513"/>
                  </a:lnTo>
                  <a:lnTo>
                    <a:pt x="13252" y="1965"/>
                  </a:lnTo>
                  <a:lnTo>
                    <a:pt x="15145" y="1870"/>
                  </a:lnTo>
                  <a:lnTo>
                    <a:pt x="17467" y="1405"/>
                  </a:lnTo>
                  <a:lnTo>
                    <a:pt x="20551" y="84"/>
                  </a:lnTo>
                  <a:lnTo>
                    <a:pt x="205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7"/>
            <p:cNvSpPr/>
            <p:nvPr/>
          </p:nvSpPr>
          <p:spPr>
            <a:xfrm>
              <a:off x="8573572" y="281735"/>
              <a:ext cx="222439" cy="209644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7"/>
            <p:cNvSpPr/>
            <p:nvPr/>
          </p:nvSpPr>
          <p:spPr>
            <a:xfrm>
              <a:off x="7218238" y="3941431"/>
              <a:ext cx="236075" cy="624428"/>
            </a:xfrm>
            <a:custGeom>
              <a:avLst/>
              <a:gdLst/>
              <a:ahLst/>
              <a:cxnLst/>
              <a:rect l="l" t="t" r="r" b="b"/>
              <a:pathLst>
                <a:path w="3930" h="10395" extrusionOk="0">
                  <a:moveTo>
                    <a:pt x="3846" y="0"/>
                  </a:moveTo>
                  <a:lnTo>
                    <a:pt x="2465" y="3572"/>
                  </a:lnTo>
                  <a:lnTo>
                    <a:pt x="2453" y="3596"/>
                  </a:lnTo>
                  <a:lnTo>
                    <a:pt x="1822" y="4989"/>
                  </a:lnTo>
                  <a:lnTo>
                    <a:pt x="1620" y="5644"/>
                  </a:lnTo>
                  <a:lnTo>
                    <a:pt x="1096" y="7430"/>
                  </a:lnTo>
                  <a:lnTo>
                    <a:pt x="1084" y="7465"/>
                  </a:lnTo>
                  <a:lnTo>
                    <a:pt x="513" y="8954"/>
                  </a:lnTo>
                  <a:lnTo>
                    <a:pt x="1" y="10370"/>
                  </a:lnTo>
                  <a:lnTo>
                    <a:pt x="72" y="10394"/>
                  </a:lnTo>
                  <a:lnTo>
                    <a:pt x="96" y="10323"/>
                  </a:lnTo>
                  <a:lnTo>
                    <a:pt x="596" y="8989"/>
                  </a:lnTo>
                  <a:lnTo>
                    <a:pt x="1156" y="7501"/>
                  </a:lnTo>
                  <a:lnTo>
                    <a:pt x="1167" y="7465"/>
                  </a:lnTo>
                  <a:lnTo>
                    <a:pt x="1167" y="7453"/>
                  </a:lnTo>
                  <a:lnTo>
                    <a:pt x="1703" y="5667"/>
                  </a:lnTo>
                  <a:lnTo>
                    <a:pt x="1894" y="5024"/>
                  </a:lnTo>
                  <a:lnTo>
                    <a:pt x="2525" y="3643"/>
                  </a:lnTo>
                  <a:lnTo>
                    <a:pt x="2525" y="3631"/>
                  </a:lnTo>
                  <a:lnTo>
                    <a:pt x="2537" y="3608"/>
                  </a:lnTo>
                  <a:lnTo>
                    <a:pt x="3894" y="95"/>
                  </a:lnTo>
                  <a:lnTo>
                    <a:pt x="3930" y="2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7"/>
            <p:cNvSpPr/>
            <p:nvPr/>
          </p:nvSpPr>
          <p:spPr>
            <a:xfrm>
              <a:off x="7688817" y="2719149"/>
              <a:ext cx="1178033" cy="525012"/>
            </a:xfrm>
            <a:custGeom>
              <a:avLst/>
              <a:gdLst/>
              <a:ahLst/>
              <a:cxnLst/>
              <a:rect l="l" t="t" r="r" b="b"/>
              <a:pathLst>
                <a:path w="19611" h="8740" extrusionOk="0">
                  <a:moveTo>
                    <a:pt x="19611" y="0"/>
                  </a:moveTo>
                  <a:lnTo>
                    <a:pt x="16872" y="1167"/>
                  </a:lnTo>
                  <a:cubicBezTo>
                    <a:pt x="16836" y="1179"/>
                    <a:pt x="16813" y="1191"/>
                    <a:pt x="16777" y="1203"/>
                  </a:cubicBezTo>
                  <a:lnTo>
                    <a:pt x="14372" y="1679"/>
                  </a:lnTo>
                  <a:cubicBezTo>
                    <a:pt x="14348" y="1679"/>
                    <a:pt x="14324" y="1691"/>
                    <a:pt x="14300" y="1691"/>
                  </a:cubicBezTo>
                  <a:lnTo>
                    <a:pt x="12324" y="1798"/>
                  </a:lnTo>
                  <a:lnTo>
                    <a:pt x="12217" y="1798"/>
                  </a:lnTo>
                  <a:lnTo>
                    <a:pt x="9169" y="1310"/>
                  </a:lnTo>
                  <a:cubicBezTo>
                    <a:pt x="9121" y="1310"/>
                    <a:pt x="9062" y="1286"/>
                    <a:pt x="9026" y="1262"/>
                  </a:cubicBezTo>
                  <a:lnTo>
                    <a:pt x="7061" y="238"/>
                  </a:lnTo>
                  <a:lnTo>
                    <a:pt x="5549" y="36"/>
                  </a:lnTo>
                  <a:lnTo>
                    <a:pt x="4466" y="36"/>
                  </a:lnTo>
                  <a:lnTo>
                    <a:pt x="2870" y="548"/>
                  </a:lnTo>
                  <a:lnTo>
                    <a:pt x="2168" y="1429"/>
                  </a:lnTo>
                  <a:lnTo>
                    <a:pt x="1" y="8692"/>
                  </a:lnTo>
                  <a:lnTo>
                    <a:pt x="72" y="8740"/>
                  </a:lnTo>
                  <a:lnTo>
                    <a:pt x="96" y="8656"/>
                  </a:lnTo>
                  <a:lnTo>
                    <a:pt x="2239" y="1465"/>
                  </a:lnTo>
                  <a:lnTo>
                    <a:pt x="2906" y="619"/>
                  </a:lnTo>
                  <a:lnTo>
                    <a:pt x="4478" y="107"/>
                  </a:lnTo>
                  <a:lnTo>
                    <a:pt x="5537" y="107"/>
                  </a:lnTo>
                  <a:lnTo>
                    <a:pt x="7038" y="310"/>
                  </a:lnTo>
                  <a:lnTo>
                    <a:pt x="8978" y="1334"/>
                  </a:lnTo>
                  <a:cubicBezTo>
                    <a:pt x="9026" y="1358"/>
                    <a:pt x="9097" y="1381"/>
                    <a:pt x="9157" y="1393"/>
                  </a:cubicBezTo>
                  <a:lnTo>
                    <a:pt x="12205" y="1870"/>
                  </a:lnTo>
                  <a:cubicBezTo>
                    <a:pt x="12223" y="1876"/>
                    <a:pt x="12244" y="1879"/>
                    <a:pt x="12264" y="1879"/>
                  </a:cubicBezTo>
                  <a:cubicBezTo>
                    <a:pt x="12285" y="1879"/>
                    <a:pt x="12306" y="1876"/>
                    <a:pt x="12324" y="1870"/>
                  </a:cubicBezTo>
                  <a:lnTo>
                    <a:pt x="14300" y="1762"/>
                  </a:lnTo>
                  <a:lnTo>
                    <a:pt x="14384" y="1762"/>
                  </a:lnTo>
                  <a:lnTo>
                    <a:pt x="16789" y="1274"/>
                  </a:lnTo>
                  <a:cubicBezTo>
                    <a:pt x="16825" y="1262"/>
                    <a:pt x="16860" y="1250"/>
                    <a:pt x="16908" y="1239"/>
                  </a:cubicBezTo>
                  <a:lnTo>
                    <a:pt x="19611" y="84"/>
                  </a:lnTo>
                  <a:lnTo>
                    <a:pt x="1961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7"/>
            <p:cNvSpPr/>
            <p:nvPr/>
          </p:nvSpPr>
          <p:spPr>
            <a:xfrm>
              <a:off x="7198956" y="3919205"/>
              <a:ext cx="195288" cy="513599"/>
            </a:xfrm>
            <a:custGeom>
              <a:avLst/>
              <a:gdLst/>
              <a:ahLst/>
              <a:cxnLst/>
              <a:rect l="l" t="t" r="r" b="b"/>
              <a:pathLst>
                <a:path w="3251" h="8550" extrusionOk="0">
                  <a:moveTo>
                    <a:pt x="3179" y="1"/>
                  </a:moveTo>
                  <a:lnTo>
                    <a:pt x="3143" y="72"/>
                  </a:lnTo>
                  <a:lnTo>
                    <a:pt x="1810" y="3537"/>
                  </a:lnTo>
                  <a:lnTo>
                    <a:pt x="1762" y="3644"/>
                  </a:lnTo>
                  <a:lnTo>
                    <a:pt x="1167" y="4942"/>
                  </a:lnTo>
                  <a:cubicBezTo>
                    <a:pt x="1155" y="4966"/>
                    <a:pt x="1143" y="4990"/>
                    <a:pt x="1143" y="5013"/>
                  </a:cubicBezTo>
                  <a:lnTo>
                    <a:pt x="929" y="5704"/>
                  </a:lnTo>
                  <a:lnTo>
                    <a:pt x="405" y="7478"/>
                  </a:lnTo>
                  <a:lnTo>
                    <a:pt x="119" y="8216"/>
                  </a:lnTo>
                  <a:lnTo>
                    <a:pt x="24" y="8454"/>
                  </a:lnTo>
                  <a:lnTo>
                    <a:pt x="0" y="8538"/>
                  </a:lnTo>
                  <a:lnTo>
                    <a:pt x="72" y="8550"/>
                  </a:lnTo>
                  <a:lnTo>
                    <a:pt x="476" y="7502"/>
                  </a:lnTo>
                  <a:lnTo>
                    <a:pt x="1000" y="5728"/>
                  </a:lnTo>
                  <a:lnTo>
                    <a:pt x="1215" y="5037"/>
                  </a:lnTo>
                  <a:cubicBezTo>
                    <a:pt x="1215" y="5013"/>
                    <a:pt x="1227" y="4990"/>
                    <a:pt x="1238" y="4978"/>
                  </a:cubicBezTo>
                  <a:lnTo>
                    <a:pt x="1869" y="3561"/>
                  </a:lnTo>
                  <a:lnTo>
                    <a:pt x="3251" y="37"/>
                  </a:lnTo>
                  <a:lnTo>
                    <a:pt x="317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7"/>
            <p:cNvSpPr/>
            <p:nvPr/>
          </p:nvSpPr>
          <p:spPr>
            <a:xfrm>
              <a:off x="5857918" y="446984"/>
              <a:ext cx="187478" cy="21505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7"/>
            <p:cNvSpPr/>
            <p:nvPr/>
          </p:nvSpPr>
          <p:spPr>
            <a:xfrm>
              <a:off x="5759225" y="406918"/>
              <a:ext cx="15078" cy="18682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7"/>
            <p:cNvSpPr/>
            <p:nvPr/>
          </p:nvSpPr>
          <p:spPr>
            <a:xfrm>
              <a:off x="5797128" y="361146"/>
              <a:ext cx="304735" cy="42229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7"/>
            <p:cNvSpPr/>
            <p:nvPr/>
          </p:nvSpPr>
          <p:spPr>
            <a:xfrm>
              <a:off x="6126846" y="416229"/>
              <a:ext cx="17240" cy="20784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7"/>
            <p:cNvSpPr/>
            <p:nvPr/>
          </p:nvSpPr>
          <p:spPr>
            <a:xfrm>
              <a:off x="6283506" y="1028451"/>
              <a:ext cx="225323" cy="223160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7"/>
            <p:cNvSpPr/>
            <p:nvPr/>
          </p:nvSpPr>
          <p:spPr>
            <a:xfrm>
              <a:off x="6527386" y="281074"/>
              <a:ext cx="715974" cy="727388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7"/>
            <p:cNvSpPr/>
            <p:nvPr/>
          </p:nvSpPr>
          <p:spPr>
            <a:xfrm>
              <a:off x="6333543" y="281735"/>
              <a:ext cx="999925" cy="1012119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7"/>
            <p:cNvSpPr/>
            <p:nvPr/>
          </p:nvSpPr>
          <p:spPr>
            <a:xfrm>
              <a:off x="5902309" y="2627604"/>
              <a:ext cx="498521" cy="758864"/>
            </a:xfrm>
            <a:custGeom>
              <a:avLst/>
              <a:gdLst/>
              <a:ahLst/>
              <a:cxnLst/>
              <a:rect l="l" t="t" r="r" b="b"/>
              <a:pathLst>
                <a:path w="8299" h="12633" extrusionOk="0">
                  <a:moveTo>
                    <a:pt x="8227" y="0"/>
                  </a:moveTo>
                  <a:lnTo>
                    <a:pt x="1703" y="9299"/>
                  </a:lnTo>
                  <a:lnTo>
                    <a:pt x="0" y="12597"/>
                  </a:lnTo>
                  <a:lnTo>
                    <a:pt x="72" y="12633"/>
                  </a:lnTo>
                  <a:lnTo>
                    <a:pt x="107" y="12561"/>
                  </a:lnTo>
                  <a:lnTo>
                    <a:pt x="1762" y="9347"/>
                  </a:lnTo>
                  <a:lnTo>
                    <a:pt x="8251" y="107"/>
                  </a:lnTo>
                  <a:lnTo>
                    <a:pt x="8299" y="36"/>
                  </a:lnTo>
                  <a:lnTo>
                    <a:pt x="822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7"/>
            <p:cNvSpPr/>
            <p:nvPr/>
          </p:nvSpPr>
          <p:spPr>
            <a:xfrm>
              <a:off x="5920149" y="1107802"/>
              <a:ext cx="366968" cy="148133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7"/>
            <p:cNvSpPr/>
            <p:nvPr/>
          </p:nvSpPr>
          <p:spPr>
            <a:xfrm>
              <a:off x="4631372" y="1242236"/>
              <a:ext cx="645933" cy="412741"/>
            </a:xfrm>
            <a:custGeom>
              <a:avLst/>
              <a:gdLst/>
              <a:ahLst/>
              <a:cxnLst/>
              <a:rect l="l" t="t" r="r" b="b"/>
              <a:pathLst>
                <a:path w="10753" h="6871" extrusionOk="0">
                  <a:moveTo>
                    <a:pt x="10716" y="1"/>
                  </a:moveTo>
                  <a:lnTo>
                    <a:pt x="10645" y="49"/>
                  </a:lnTo>
                  <a:lnTo>
                    <a:pt x="72" y="6764"/>
                  </a:lnTo>
                  <a:lnTo>
                    <a:pt x="1" y="6799"/>
                  </a:lnTo>
                  <a:lnTo>
                    <a:pt x="36" y="6871"/>
                  </a:lnTo>
                  <a:lnTo>
                    <a:pt x="10752" y="72"/>
                  </a:lnTo>
                  <a:lnTo>
                    <a:pt x="107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7"/>
            <p:cNvSpPr/>
            <p:nvPr/>
          </p:nvSpPr>
          <p:spPr>
            <a:xfrm>
              <a:off x="6432236" y="1413192"/>
              <a:ext cx="164592" cy="332608"/>
            </a:xfrm>
            <a:custGeom>
              <a:avLst/>
              <a:gdLst/>
              <a:ahLst/>
              <a:cxnLst/>
              <a:rect l="l" t="t" r="r" b="b"/>
              <a:pathLst>
                <a:path w="2740" h="5537" extrusionOk="0">
                  <a:moveTo>
                    <a:pt x="60" y="1"/>
                  </a:moveTo>
                  <a:lnTo>
                    <a:pt x="1" y="60"/>
                  </a:lnTo>
                  <a:lnTo>
                    <a:pt x="1263" y="1858"/>
                  </a:lnTo>
                  <a:cubicBezTo>
                    <a:pt x="1275" y="1882"/>
                    <a:pt x="1298" y="1906"/>
                    <a:pt x="1310" y="1941"/>
                  </a:cubicBezTo>
                  <a:lnTo>
                    <a:pt x="2346" y="4251"/>
                  </a:lnTo>
                  <a:cubicBezTo>
                    <a:pt x="2358" y="4287"/>
                    <a:pt x="2370" y="4311"/>
                    <a:pt x="2382" y="4346"/>
                  </a:cubicBezTo>
                  <a:lnTo>
                    <a:pt x="2656" y="5537"/>
                  </a:lnTo>
                  <a:lnTo>
                    <a:pt x="2739" y="5525"/>
                  </a:lnTo>
                  <a:lnTo>
                    <a:pt x="2715" y="5454"/>
                  </a:lnTo>
                  <a:lnTo>
                    <a:pt x="2453" y="4334"/>
                  </a:lnTo>
                  <a:cubicBezTo>
                    <a:pt x="2441" y="4299"/>
                    <a:pt x="2430" y="4263"/>
                    <a:pt x="2418" y="4227"/>
                  </a:cubicBezTo>
                  <a:lnTo>
                    <a:pt x="1382" y="1906"/>
                  </a:lnTo>
                  <a:cubicBezTo>
                    <a:pt x="1358" y="1870"/>
                    <a:pt x="1346" y="1846"/>
                    <a:pt x="1322" y="1810"/>
                  </a:cubicBezTo>
                  <a:lnTo>
                    <a:pt x="96" y="60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7"/>
            <p:cNvSpPr/>
            <p:nvPr/>
          </p:nvSpPr>
          <p:spPr>
            <a:xfrm>
              <a:off x="5329432" y="1099933"/>
              <a:ext cx="532160" cy="119479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7"/>
            <p:cNvSpPr/>
            <p:nvPr/>
          </p:nvSpPr>
          <p:spPr>
            <a:xfrm>
              <a:off x="6425809" y="1804421"/>
              <a:ext cx="186758" cy="773161"/>
            </a:xfrm>
            <a:custGeom>
              <a:avLst/>
              <a:gdLst/>
              <a:ahLst/>
              <a:cxnLst/>
              <a:rect l="l" t="t" r="r" b="b"/>
              <a:pathLst>
                <a:path w="3109" h="12871" extrusionOk="0">
                  <a:moveTo>
                    <a:pt x="2989" y="0"/>
                  </a:moveTo>
                  <a:lnTo>
                    <a:pt x="2906" y="12"/>
                  </a:lnTo>
                  <a:lnTo>
                    <a:pt x="3037" y="1750"/>
                  </a:lnTo>
                  <a:cubicBezTo>
                    <a:pt x="3037" y="1774"/>
                    <a:pt x="3037" y="1798"/>
                    <a:pt x="3037" y="1834"/>
                  </a:cubicBezTo>
                  <a:lnTo>
                    <a:pt x="2799" y="4156"/>
                  </a:lnTo>
                  <a:cubicBezTo>
                    <a:pt x="2799" y="4167"/>
                    <a:pt x="2799" y="4179"/>
                    <a:pt x="2799" y="4191"/>
                  </a:cubicBezTo>
                  <a:lnTo>
                    <a:pt x="2358" y="6668"/>
                  </a:lnTo>
                  <a:cubicBezTo>
                    <a:pt x="2358" y="6692"/>
                    <a:pt x="2346" y="6715"/>
                    <a:pt x="2346" y="6739"/>
                  </a:cubicBezTo>
                  <a:lnTo>
                    <a:pt x="1191" y="10263"/>
                  </a:lnTo>
                  <a:cubicBezTo>
                    <a:pt x="1191" y="10287"/>
                    <a:pt x="1179" y="10299"/>
                    <a:pt x="1167" y="10323"/>
                  </a:cubicBezTo>
                  <a:lnTo>
                    <a:pt x="1" y="12835"/>
                  </a:lnTo>
                  <a:lnTo>
                    <a:pt x="72" y="12871"/>
                  </a:lnTo>
                  <a:lnTo>
                    <a:pt x="108" y="12799"/>
                  </a:lnTo>
                  <a:lnTo>
                    <a:pt x="1239" y="10359"/>
                  </a:lnTo>
                  <a:cubicBezTo>
                    <a:pt x="1251" y="10335"/>
                    <a:pt x="1263" y="10311"/>
                    <a:pt x="1263" y="10287"/>
                  </a:cubicBezTo>
                  <a:lnTo>
                    <a:pt x="2418" y="6763"/>
                  </a:lnTo>
                  <a:cubicBezTo>
                    <a:pt x="2429" y="6739"/>
                    <a:pt x="2429" y="6715"/>
                    <a:pt x="2441" y="6680"/>
                  </a:cubicBezTo>
                  <a:lnTo>
                    <a:pt x="2870" y="4203"/>
                  </a:lnTo>
                  <a:lnTo>
                    <a:pt x="2870" y="4167"/>
                  </a:lnTo>
                  <a:lnTo>
                    <a:pt x="3108" y="1834"/>
                  </a:lnTo>
                  <a:cubicBezTo>
                    <a:pt x="3108" y="1810"/>
                    <a:pt x="3108" y="1774"/>
                    <a:pt x="3108" y="1739"/>
                  </a:cubicBezTo>
                  <a:lnTo>
                    <a:pt x="2989" y="84"/>
                  </a:lnTo>
                  <a:lnTo>
                    <a:pt x="298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7"/>
            <p:cNvSpPr/>
            <p:nvPr/>
          </p:nvSpPr>
          <p:spPr>
            <a:xfrm>
              <a:off x="5325107" y="4080851"/>
              <a:ext cx="514319" cy="603704"/>
            </a:xfrm>
            <a:custGeom>
              <a:avLst/>
              <a:gdLst/>
              <a:ahLst/>
              <a:cxnLst/>
              <a:rect l="l" t="t" r="r" b="b"/>
              <a:pathLst>
                <a:path w="8562" h="10050" extrusionOk="0">
                  <a:moveTo>
                    <a:pt x="1870" y="1"/>
                  </a:moveTo>
                  <a:lnTo>
                    <a:pt x="406" y="1441"/>
                  </a:lnTo>
                  <a:lnTo>
                    <a:pt x="1" y="2620"/>
                  </a:lnTo>
                  <a:lnTo>
                    <a:pt x="215" y="3846"/>
                  </a:lnTo>
                  <a:lnTo>
                    <a:pt x="679" y="4311"/>
                  </a:lnTo>
                  <a:lnTo>
                    <a:pt x="8526" y="10050"/>
                  </a:lnTo>
                  <a:lnTo>
                    <a:pt x="8561" y="9978"/>
                  </a:lnTo>
                  <a:lnTo>
                    <a:pt x="8502" y="9931"/>
                  </a:lnTo>
                  <a:lnTo>
                    <a:pt x="739" y="4263"/>
                  </a:lnTo>
                  <a:lnTo>
                    <a:pt x="287" y="3811"/>
                  </a:lnTo>
                  <a:lnTo>
                    <a:pt x="120" y="2846"/>
                  </a:lnTo>
                  <a:lnTo>
                    <a:pt x="84" y="2620"/>
                  </a:lnTo>
                  <a:lnTo>
                    <a:pt x="465" y="1477"/>
                  </a:lnTo>
                  <a:lnTo>
                    <a:pt x="1870" y="108"/>
                  </a:lnTo>
                  <a:lnTo>
                    <a:pt x="1918" y="60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7"/>
            <p:cNvSpPr/>
            <p:nvPr/>
          </p:nvSpPr>
          <p:spPr>
            <a:xfrm>
              <a:off x="5885129" y="4715959"/>
              <a:ext cx="167415" cy="167415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48" y="1"/>
                  </a:moveTo>
                  <a:lnTo>
                    <a:pt x="0" y="72"/>
                  </a:lnTo>
                  <a:lnTo>
                    <a:pt x="1203" y="965"/>
                  </a:lnTo>
                  <a:cubicBezTo>
                    <a:pt x="1239" y="989"/>
                    <a:pt x="1274" y="1013"/>
                    <a:pt x="1298" y="1048"/>
                  </a:cubicBezTo>
                  <a:lnTo>
                    <a:pt x="2691" y="2787"/>
                  </a:lnTo>
                  <a:lnTo>
                    <a:pt x="2786" y="2787"/>
                  </a:lnTo>
                  <a:lnTo>
                    <a:pt x="1358" y="1001"/>
                  </a:lnTo>
                  <a:cubicBezTo>
                    <a:pt x="1322" y="965"/>
                    <a:pt x="1286" y="929"/>
                    <a:pt x="1251" y="905"/>
                  </a:cubicBez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7"/>
            <p:cNvSpPr/>
            <p:nvPr/>
          </p:nvSpPr>
          <p:spPr>
            <a:xfrm>
              <a:off x="5828604" y="4754583"/>
              <a:ext cx="140984" cy="129511"/>
            </a:xfrm>
            <a:custGeom>
              <a:avLst/>
              <a:gdLst/>
              <a:ahLst/>
              <a:cxnLst/>
              <a:rect l="l" t="t" r="r" b="b"/>
              <a:pathLst>
                <a:path w="2347" h="2156" extrusionOk="0">
                  <a:moveTo>
                    <a:pt x="48" y="0"/>
                  </a:moveTo>
                  <a:lnTo>
                    <a:pt x="1" y="72"/>
                  </a:lnTo>
                  <a:lnTo>
                    <a:pt x="72" y="120"/>
                  </a:lnTo>
                  <a:lnTo>
                    <a:pt x="1441" y="1143"/>
                  </a:lnTo>
                  <a:lnTo>
                    <a:pt x="2251" y="2155"/>
                  </a:lnTo>
                  <a:lnTo>
                    <a:pt x="2346" y="2155"/>
                  </a:lnTo>
                  <a:lnTo>
                    <a:pt x="1501" y="10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7"/>
            <p:cNvSpPr/>
            <p:nvPr/>
          </p:nvSpPr>
          <p:spPr>
            <a:xfrm>
              <a:off x="5459601" y="3437933"/>
              <a:ext cx="419889" cy="623707"/>
            </a:xfrm>
            <a:custGeom>
              <a:avLst/>
              <a:gdLst/>
              <a:ahLst/>
              <a:cxnLst/>
              <a:rect l="l" t="t" r="r" b="b"/>
              <a:pathLst>
                <a:path w="6990" h="10383" extrusionOk="0">
                  <a:moveTo>
                    <a:pt x="6918" y="0"/>
                  </a:moveTo>
                  <a:lnTo>
                    <a:pt x="5346" y="3191"/>
                  </a:lnTo>
                  <a:cubicBezTo>
                    <a:pt x="5346" y="3203"/>
                    <a:pt x="5334" y="3215"/>
                    <a:pt x="5322" y="3227"/>
                  </a:cubicBezTo>
                  <a:lnTo>
                    <a:pt x="2512" y="7846"/>
                  </a:lnTo>
                  <a:cubicBezTo>
                    <a:pt x="2489" y="7882"/>
                    <a:pt x="2465" y="7918"/>
                    <a:pt x="2429" y="7953"/>
                  </a:cubicBezTo>
                  <a:lnTo>
                    <a:pt x="0" y="10335"/>
                  </a:lnTo>
                  <a:lnTo>
                    <a:pt x="60" y="10382"/>
                  </a:lnTo>
                  <a:lnTo>
                    <a:pt x="107" y="10335"/>
                  </a:lnTo>
                  <a:lnTo>
                    <a:pt x="631" y="9835"/>
                  </a:lnTo>
                  <a:lnTo>
                    <a:pt x="2489" y="8001"/>
                  </a:lnTo>
                  <a:cubicBezTo>
                    <a:pt x="2524" y="7965"/>
                    <a:pt x="2548" y="7930"/>
                    <a:pt x="2572" y="7894"/>
                  </a:cubicBezTo>
                  <a:lnTo>
                    <a:pt x="2786" y="7549"/>
                  </a:lnTo>
                  <a:lnTo>
                    <a:pt x="3108" y="7025"/>
                  </a:lnTo>
                  <a:lnTo>
                    <a:pt x="4846" y="4155"/>
                  </a:lnTo>
                  <a:lnTo>
                    <a:pt x="4882" y="4096"/>
                  </a:lnTo>
                  <a:lnTo>
                    <a:pt x="5382" y="3262"/>
                  </a:lnTo>
                  <a:lnTo>
                    <a:pt x="5406" y="3227"/>
                  </a:lnTo>
                  <a:lnTo>
                    <a:pt x="6953" y="107"/>
                  </a:lnTo>
                  <a:lnTo>
                    <a:pt x="6989" y="36"/>
                  </a:lnTo>
                  <a:lnTo>
                    <a:pt x="6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7"/>
            <p:cNvSpPr/>
            <p:nvPr/>
          </p:nvSpPr>
          <p:spPr>
            <a:xfrm>
              <a:off x="6330720" y="1290171"/>
              <a:ext cx="67999" cy="78752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7"/>
            <p:cNvSpPr/>
            <p:nvPr/>
          </p:nvSpPr>
          <p:spPr>
            <a:xfrm>
              <a:off x="8502030" y="4201709"/>
              <a:ext cx="365526" cy="682395"/>
            </a:xfrm>
            <a:custGeom>
              <a:avLst/>
              <a:gdLst/>
              <a:ahLst/>
              <a:cxnLst/>
              <a:rect l="l" t="t" r="r" b="b"/>
              <a:pathLst>
                <a:path w="6085" h="11360" extrusionOk="0">
                  <a:moveTo>
                    <a:pt x="6084" y="1"/>
                  </a:moveTo>
                  <a:lnTo>
                    <a:pt x="3572" y="4537"/>
                  </a:lnTo>
                  <a:lnTo>
                    <a:pt x="3572" y="4549"/>
                  </a:lnTo>
                  <a:lnTo>
                    <a:pt x="1012" y="9407"/>
                  </a:lnTo>
                  <a:lnTo>
                    <a:pt x="0" y="11359"/>
                  </a:lnTo>
                  <a:lnTo>
                    <a:pt x="84" y="11359"/>
                  </a:lnTo>
                  <a:lnTo>
                    <a:pt x="1084" y="9443"/>
                  </a:lnTo>
                  <a:lnTo>
                    <a:pt x="3632" y="4585"/>
                  </a:lnTo>
                  <a:lnTo>
                    <a:pt x="3644" y="4573"/>
                  </a:lnTo>
                  <a:lnTo>
                    <a:pt x="6084" y="156"/>
                  </a:lnTo>
                  <a:lnTo>
                    <a:pt x="60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7"/>
            <p:cNvSpPr/>
            <p:nvPr/>
          </p:nvSpPr>
          <p:spPr>
            <a:xfrm>
              <a:off x="8614298" y="4548607"/>
              <a:ext cx="179609" cy="335491"/>
            </a:xfrm>
            <a:custGeom>
              <a:avLst/>
              <a:gdLst/>
              <a:ahLst/>
              <a:cxnLst/>
              <a:rect l="l" t="t" r="r" b="b"/>
              <a:pathLst>
                <a:path w="2990" h="5585" extrusionOk="0">
                  <a:moveTo>
                    <a:pt x="2930" y="0"/>
                  </a:moveTo>
                  <a:lnTo>
                    <a:pt x="608" y="4406"/>
                  </a:lnTo>
                  <a:lnTo>
                    <a:pt x="1" y="5584"/>
                  </a:lnTo>
                  <a:lnTo>
                    <a:pt x="84" y="5584"/>
                  </a:lnTo>
                  <a:lnTo>
                    <a:pt x="679" y="4441"/>
                  </a:lnTo>
                  <a:lnTo>
                    <a:pt x="2953" y="108"/>
                  </a:lnTo>
                  <a:lnTo>
                    <a:pt x="2989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7"/>
            <p:cNvSpPr/>
            <p:nvPr/>
          </p:nvSpPr>
          <p:spPr>
            <a:xfrm>
              <a:off x="8818112" y="4407025"/>
              <a:ext cx="49438" cy="90886"/>
            </a:xfrm>
            <a:custGeom>
              <a:avLst/>
              <a:gdLst/>
              <a:ahLst/>
              <a:cxnLst/>
              <a:rect l="l" t="t" r="r" b="b"/>
              <a:pathLst>
                <a:path w="823" h="1513" extrusionOk="0">
                  <a:moveTo>
                    <a:pt x="822" y="0"/>
                  </a:moveTo>
                  <a:lnTo>
                    <a:pt x="1" y="1476"/>
                  </a:lnTo>
                  <a:lnTo>
                    <a:pt x="72" y="1512"/>
                  </a:lnTo>
                  <a:lnTo>
                    <a:pt x="108" y="1453"/>
                  </a:lnTo>
                  <a:lnTo>
                    <a:pt x="822" y="167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7"/>
            <p:cNvSpPr/>
            <p:nvPr/>
          </p:nvSpPr>
          <p:spPr>
            <a:xfrm>
              <a:off x="3468498" y="281735"/>
              <a:ext cx="5046" cy="23668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7"/>
            <p:cNvSpPr/>
            <p:nvPr/>
          </p:nvSpPr>
          <p:spPr>
            <a:xfrm>
              <a:off x="3469219" y="364750"/>
              <a:ext cx="6488" cy="784634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7"/>
            <p:cNvSpPr/>
            <p:nvPr/>
          </p:nvSpPr>
          <p:spPr>
            <a:xfrm>
              <a:off x="3369084" y="281735"/>
              <a:ext cx="7208" cy="871195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6" name="Google Shape;506;p7"/>
          <p:cNvSpPr/>
          <p:nvPr/>
        </p:nvSpPr>
        <p:spPr>
          <a:xfrm rot="8377062">
            <a:off x="-250425" y="3201327"/>
            <a:ext cx="1569883" cy="3053892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7"/>
          <p:cNvSpPr txBox="1">
            <a:spLocks noGrp="1"/>
          </p:cNvSpPr>
          <p:nvPr>
            <p:ph type="title"/>
          </p:nvPr>
        </p:nvSpPr>
        <p:spPr>
          <a:xfrm>
            <a:off x="890425" y="921875"/>
            <a:ext cx="2107500" cy="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i="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508" name="Google Shape;508;p7"/>
          <p:cNvSpPr txBox="1">
            <a:spLocks noGrp="1"/>
          </p:cNvSpPr>
          <p:nvPr>
            <p:ph type="subTitle" idx="1"/>
          </p:nvPr>
        </p:nvSpPr>
        <p:spPr>
          <a:xfrm>
            <a:off x="760300" y="1346150"/>
            <a:ext cx="3703200" cy="26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pic>
        <p:nvPicPr>
          <p:cNvPr id="509" name="Google Shape;509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0"/>
            <a:ext cx="9144003" cy="5143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8"/>
          <p:cNvSpPr/>
          <p:nvPr/>
        </p:nvSpPr>
        <p:spPr>
          <a:xfrm rot="10201572">
            <a:off x="224652" y="1371330"/>
            <a:ext cx="55341" cy="108869"/>
          </a:xfrm>
          <a:custGeom>
            <a:avLst/>
            <a:gdLst/>
            <a:ahLst/>
            <a:cxnLst/>
            <a:rect l="l" t="t" r="r" b="b"/>
            <a:pathLst>
              <a:path w="763" h="1501" extrusionOk="0">
                <a:moveTo>
                  <a:pt x="762" y="1"/>
                </a:moveTo>
                <a:lnTo>
                  <a:pt x="310" y="477"/>
                </a:lnTo>
                <a:lnTo>
                  <a:pt x="298" y="489"/>
                </a:lnTo>
                <a:lnTo>
                  <a:pt x="0" y="763"/>
                </a:lnTo>
                <a:lnTo>
                  <a:pt x="762" y="1501"/>
                </a:lnTo>
                <a:lnTo>
                  <a:pt x="762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8"/>
          <p:cNvSpPr/>
          <p:nvPr/>
        </p:nvSpPr>
        <p:spPr>
          <a:xfrm rot="10201572">
            <a:off x="4207677" y="-554377"/>
            <a:ext cx="6963" cy="943"/>
          </a:xfrm>
          <a:custGeom>
            <a:avLst/>
            <a:gdLst/>
            <a:ahLst/>
            <a:cxnLst/>
            <a:rect l="l" t="t" r="r" b="b"/>
            <a:pathLst>
              <a:path w="96" h="13" extrusionOk="0">
                <a:moveTo>
                  <a:pt x="0" y="12"/>
                </a:moveTo>
                <a:lnTo>
                  <a:pt x="9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8"/>
          <p:cNvSpPr/>
          <p:nvPr/>
        </p:nvSpPr>
        <p:spPr>
          <a:xfrm rot="10201572">
            <a:off x="237695" y="1450877"/>
            <a:ext cx="90736" cy="95016"/>
          </a:xfrm>
          <a:custGeom>
            <a:avLst/>
            <a:gdLst/>
            <a:ahLst/>
            <a:cxnLst/>
            <a:rect l="l" t="t" r="r" b="b"/>
            <a:pathLst>
              <a:path w="1251" h="1310" extrusionOk="0">
                <a:moveTo>
                  <a:pt x="1250" y="0"/>
                </a:moveTo>
                <a:lnTo>
                  <a:pt x="322" y="965"/>
                </a:lnTo>
                <a:lnTo>
                  <a:pt x="0" y="1250"/>
                </a:lnTo>
                <a:lnTo>
                  <a:pt x="60" y="1310"/>
                </a:lnTo>
                <a:lnTo>
                  <a:pt x="369" y="1024"/>
                </a:lnTo>
                <a:lnTo>
                  <a:pt x="1250" y="107"/>
                </a:lnTo>
                <a:lnTo>
                  <a:pt x="1250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8"/>
          <p:cNvSpPr/>
          <p:nvPr/>
        </p:nvSpPr>
        <p:spPr>
          <a:xfrm rot="10201572">
            <a:off x="229933" y="1424093"/>
            <a:ext cx="58823" cy="63102"/>
          </a:xfrm>
          <a:custGeom>
            <a:avLst/>
            <a:gdLst/>
            <a:ahLst/>
            <a:cxnLst/>
            <a:rect l="l" t="t" r="r" b="b"/>
            <a:pathLst>
              <a:path w="811" h="870" extrusionOk="0">
                <a:moveTo>
                  <a:pt x="810" y="0"/>
                </a:moveTo>
                <a:lnTo>
                  <a:pt x="299" y="524"/>
                </a:lnTo>
                <a:lnTo>
                  <a:pt x="287" y="536"/>
                </a:lnTo>
                <a:lnTo>
                  <a:pt x="1" y="810"/>
                </a:lnTo>
                <a:lnTo>
                  <a:pt x="48" y="870"/>
                </a:lnTo>
                <a:lnTo>
                  <a:pt x="346" y="596"/>
                </a:lnTo>
                <a:lnTo>
                  <a:pt x="358" y="584"/>
                </a:lnTo>
                <a:lnTo>
                  <a:pt x="810" y="108"/>
                </a:lnTo>
                <a:lnTo>
                  <a:pt x="810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8"/>
          <p:cNvSpPr/>
          <p:nvPr/>
        </p:nvSpPr>
        <p:spPr>
          <a:xfrm rot="10201572">
            <a:off x="219506" y="1363341"/>
            <a:ext cx="63102" cy="65641"/>
          </a:xfrm>
          <a:custGeom>
            <a:avLst/>
            <a:gdLst/>
            <a:ahLst/>
            <a:cxnLst/>
            <a:rect l="l" t="t" r="r" b="b"/>
            <a:pathLst>
              <a:path w="870" h="905" extrusionOk="0">
                <a:moveTo>
                  <a:pt x="60" y="0"/>
                </a:moveTo>
                <a:lnTo>
                  <a:pt x="0" y="48"/>
                </a:lnTo>
                <a:lnTo>
                  <a:pt x="869" y="905"/>
                </a:lnTo>
                <a:lnTo>
                  <a:pt x="869" y="798"/>
                </a:lnTo>
                <a:lnTo>
                  <a:pt x="107" y="60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6" name="Google Shape;516;p8"/>
          <p:cNvGrpSpPr/>
          <p:nvPr/>
        </p:nvGrpSpPr>
        <p:grpSpPr>
          <a:xfrm>
            <a:off x="195306" y="-515025"/>
            <a:ext cx="8275475" cy="2205395"/>
            <a:chOff x="195306" y="-515025"/>
            <a:chExt cx="8275475" cy="2205395"/>
          </a:xfrm>
        </p:grpSpPr>
        <p:sp>
          <p:nvSpPr>
            <p:cNvPr id="517" name="Google Shape;517;p8"/>
            <p:cNvSpPr/>
            <p:nvPr/>
          </p:nvSpPr>
          <p:spPr>
            <a:xfrm rot="10201572">
              <a:off x="6796069" y="380461"/>
              <a:ext cx="1684894" cy="29448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8"/>
            <p:cNvSpPr/>
            <p:nvPr/>
          </p:nvSpPr>
          <p:spPr>
            <a:xfrm rot="10201572">
              <a:off x="2471175" y="-66046"/>
              <a:ext cx="177918" cy="291139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8"/>
            <p:cNvSpPr/>
            <p:nvPr/>
          </p:nvSpPr>
          <p:spPr>
            <a:xfrm rot="10201572">
              <a:off x="1213157" y="757472"/>
              <a:ext cx="457743" cy="736697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8"/>
            <p:cNvSpPr/>
            <p:nvPr/>
          </p:nvSpPr>
          <p:spPr>
            <a:xfrm rot="10201572">
              <a:off x="1270003" y="717402"/>
              <a:ext cx="443092" cy="766942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8"/>
            <p:cNvSpPr/>
            <p:nvPr/>
          </p:nvSpPr>
          <p:spPr>
            <a:xfrm rot="10201572">
              <a:off x="2945686" y="261275"/>
              <a:ext cx="640883" cy="276415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8"/>
            <p:cNvSpPr/>
            <p:nvPr/>
          </p:nvSpPr>
          <p:spPr>
            <a:xfrm rot="10201572">
              <a:off x="3681077" y="386440"/>
              <a:ext cx="419737" cy="51860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8"/>
            <p:cNvSpPr/>
            <p:nvPr/>
          </p:nvSpPr>
          <p:spPr>
            <a:xfrm rot="10201572">
              <a:off x="4077962" y="173742"/>
              <a:ext cx="467244" cy="140783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8"/>
            <p:cNvSpPr/>
            <p:nvPr/>
          </p:nvSpPr>
          <p:spPr>
            <a:xfrm rot="10201572">
              <a:off x="4610438" y="-119295"/>
              <a:ext cx="397325" cy="207293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8"/>
            <p:cNvSpPr/>
            <p:nvPr/>
          </p:nvSpPr>
          <p:spPr>
            <a:xfrm rot="10201572">
              <a:off x="4563653" y="-305118"/>
              <a:ext cx="542386" cy="353298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8"/>
            <p:cNvSpPr/>
            <p:nvPr/>
          </p:nvSpPr>
          <p:spPr>
            <a:xfrm rot="10201572">
              <a:off x="2912878" y="329992"/>
              <a:ext cx="273804" cy="156377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8"/>
            <p:cNvSpPr/>
            <p:nvPr/>
          </p:nvSpPr>
          <p:spPr>
            <a:xfrm rot="10201572">
              <a:off x="3250003" y="438913"/>
              <a:ext cx="351558" cy="116630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8"/>
            <p:cNvSpPr/>
            <p:nvPr/>
          </p:nvSpPr>
          <p:spPr>
            <a:xfrm rot="10201572">
              <a:off x="5007001" y="-311353"/>
              <a:ext cx="114962" cy="120111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8"/>
            <p:cNvSpPr/>
            <p:nvPr/>
          </p:nvSpPr>
          <p:spPr>
            <a:xfrm rot="10201572">
              <a:off x="4124872" y="205241"/>
              <a:ext cx="453464" cy="143466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8"/>
            <p:cNvSpPr/>
            <p:nvPr/>
          </p:nvSpPr>
          <p:spPr>
            <a:xfrm rot="10201572">
              <a:off x="3685394" y="431789"/>
              <a:ext cx="413717" cy="50989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8"/>
            <p:cNvSpPr/>
            <p:nvPr/>
          </p:nvSpPr>
          <p:spPr>
            <a:xfrm rot="10201572">
              <a:off x="5072522" y="-353384"/>
              <a:ext cx="2684" cy="1813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8"/>
            <p:cNvSpPr/>
            <p:nvPr/>
          </p:nvSpPr>
          <p:spPr>
            <a:xfrm rot="10201572">
              <a:off x="5053584" y="-497882"/>
              <a:ext cx="210775" cy="146875"/>
            </a:xfrm>
            <a:custGeom>
              <a:avLst/>
              <a:gdLst/>
              <a:ahLst/>
              <a:cxnLst/>
              <a:rect l="l" t="t" r="r" b="b"/>
              <a:pathLst>
                <a:path w="2906" h="2025" extrusionOk="0">
                  <a:moveTo>
                    <a:pt x="2905" y="0"/>
                  </a:moveTo>
                  <a:lnTo>
                    <a:pt x="2763" y="143"/>
                  </a:lnTo>
                  <a:lnTo>
                    <a:pt x="2739" y="167"/>
                  </a:lnTo>
                  <a:lnTo>
                    <a:pt x="2715" y="179"/>
                  </a:lnTo>
                  <a:lnTo>
                    <a:pt x="0" y="1953"/>
                  </a:lnTo>
                  <a:lnTo>
                    <a:pt x="36" y="2024"/>
                  </a:lnTo>
                  <a:lnTo>
                    <a:pt x="2763" y="262"/>
                  </a:lnTo>
                  <a:lnTo>
                    <a:pt x="2786" y="238"/>
                  </a:lnTo>
                  <a:cubicBezTo>
                    <a:pt x="2798" y="226"/>
                    <a:pt x="2798" y="214"/>
                    <a:pt x="2810" y="214"/>
                  </a:cubicBezTo>
                  <a:cubicBezTo>
                    <a:pt x="2870" y="155"/>
                    <a:pt x="2905" y="83"/>
                    <a:pt x="290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8"/>
            <p:cNvSpPr/>
            <p:nvPr/>
          </p:nvSpPr>
          <p:spPr>
            <a:xfrm rot="10201572">
              <a:off x="5045247" y="-299072"/>
              <a:ext cx="1266898" cy="479357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8"/>
            <p:cNvSpPr/>
            <p:nvPr/>
          </p:nvSpPr>
          <p:spPr>
            <a:xfrm rot="10201572">
              <a:off x="5012742" y="-299130"/>
              <a:ext cx="1346320" cy="521643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8"/>
            <p:cNvSpPr/>
            <p:nvPr/>
          </p:nvSpPr>
          <p:spPr>
            <a:xfrm rot="10201572">
              <a:off x="4964852" y="-198827"/>
              <a:ext cx="17335" cy="1218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8"/>
            <p:cNvSpPr/>
            <p:nvPr/>
          </p:nvSpPr>
          <p:spPr>
            <a:xfrm rot="10201572">
              <a:off x="5086228" y="-466430"/>
              <a:ext cx="206496" cy="136503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8"/>
            <p:cNvSpPr/>
            <p:nvPr/>
          </p:nvSpPr>
          <p:spPr>
            <a:xfrm rot="10201572">
              <a:off x="2942723" y="478024"/>
              <a:ext cx="324721" cy="723786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8"/>
            <p:cNvSpPr/>
            <p:nvPr/>
          </p:nvSpPr>
          <p:spPr>
            <a:xfrm rot="10201572">
              <a:off x="2988632" y="489629"/>
              <a:ext cx="318701" cy="704783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8"/>
            <p:cNvSpPr/>
            <p:nvPr/>
          </p:nvSpPr>
          <p:spPr>
            <a:xfrm rot="10201572">
              <a:off x="3215662" y="418588"/>
              <a:ext cx="27707" cy="14434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8"/>
            <p:cNvSpPr/>
            <p:nvPr/>
          </p:nvSpPr>
          <p:spPr>
            <a:xfrm rot="10201572">
              <a:off x="4182621" y="317313"/>
              <a:ext cx="692598" cy="634791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8"/>
            <p:cNvSpPr/>
            <p:nvPr/>
          </p:nvSpPr>
          <p:spPr>
            <a:xfrm rot="10201572">
              <a:off x="4138233" y="333950"/>
              <a:ext cx="671129" cy="627900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8"/>
            <p:cNvSpPr/>
            <p:nvPr/>
          </p:nvSpPr>
          <p:spPr>
            <a:xfrm rot="10201572">
              <a:off x="4079925" y="349844"/>
              <a:ext cx="30245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8"/>
            <p:cNvSpPr/>
            <p:nvPr/>
          </p:nvSpPr>
          <p:spPr>
            <a:xfrm rot="10201572">
              <a:off x="1748203" y="6959"/>
              <a:ext cx="740178" cy="360624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8"/>
            <p:cNvSpPr/>
            <p:nvPr/>
          </p:nvSpPr>
          <p:spPr>
            <a:xfrm rot="10201572">
              <a:off x="2457312" y="-104913"/>
              <a:ext cx="16465" cy="25966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8"/>
            <p:cNvSpPr/>
            <p:nvPr/>
          </p:nvSpPr>
          <p:spPr>
            <a:xfrm rot="10201572">
              <a:off x="1769074" y="-29966"/>
              <a:ext cx="688391" cy="347206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8"/>
            <p:cNvSpPr/>
            <p:nvPr/>
          </p:nvSpPr>
          <p:spPr>
            <a:xfrm rot="10201572">
              <a:off x="5529211" y="686951"/>
              <a:ext cx="59620" cy="88198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8"/>
            <p:cNvSpPr/>
            <p:nvPr/>
          </p:nvSpPr>
          <p:spPr>
            <a:xfrm rot="10201572">
              <a:off x="5623208" y="705200"/>
              <a:ext cx="40617" cy="55341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8"/>
            <p:cNvSpPr/>
            <p:nvPr/>
          </p:nvSpPr>
          <p:spPr>
            <a:xfrm rot="10201572">
              <a:off x="638688" y="1060394"/>
              <a:ext cx="493138" cy="494951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8"/>
            <p:cNvSpPr/>
            <p:nvPr/>
          </p:nvSpPr>
          <p:spPr>
            <a:xfrm rot="10201572">
              <a:off x="1563948" y="-23077"/>
              <a:ext cx="255744" cy="272064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8"/>
            <p:cNvSpPr/>
            <p:nvPr/>
          </p:nvSpPr>
          <p:spPr>
            <a:xfrm rot="10201572">
              <a:off x="1080356" y="711021"/>
              <a:ext cx="253060" cy="264303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8"/>
            <p:cNvSpPr/>
            <p:nvPr/>
          </p:nvSpPr>
          <p:spPr>
            <a:xfrm rot="10201572">
              <a:off x="1327747" y="212446"/>
              <a:ext cx="461224" cy="487190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8"/>
            <p:cNvSpPr/>
            <p:nvPr/>
          </p:nvSpPr>
          <p:spPr>
            <a:xfrm rot="10201572">
              <a:off x="689415" y="821538"/>
              <a:ext cx="736697" cy="740178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8"/>
            <p:cNvSpPr/>
            <p:nvPr/>
          </p:nvSpPr>
          <p:spPr>
            <a:xfrm rot="10201572">
              <a:off x="1330952" y="353236"/>
              <a:ext cx="239280" cy="251392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8"/>
            <p:cNvSpPr/>
            <p:nvPr/>
          </p:nvSpPr>
          <p:spPr>
            <a:xfrm rot="10201572">
              <a:off x="3902353" y="955636"/>
              <a:ext cx="128742" cy="99440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8"/>
            <p:cNvSpPr/>
            <p:nvPr/>
          </p:nvSpPr>
          <p:spPr>
            <a:xfrm rot="10201572">
              <a:off x="3747872" y="551809"/>
              <a:ext cx="369690" cy="505251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8"/>
            <p:cNvSpPr/>
            <p:nvPr/>
          </p:nvSpPr>
          <p:spPr>
            <a:xfrm rot="10201572">
              <a:off x="3694279" y="668561"/>
              <a:ext cx="100238" cy="214256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8"/>
            <p:cNvSpPr/>
            <p:nvPr/>
          </p:nvSpPr>
          <p:spPr>
            <a:xfrm rot="10201572">
              <a:off x="3286967" y="544679"/>
              <a:ext cx="382601" cy="591635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8"/>
            <p:cNvSpPr/>
            <p:nvPr/>
          </p:nvSpPr>
          <p:spPr>
            <a:xfrm rot="10201572">
              <a:off x="3650459" y="104521"/>
              <a:ext cx="64843" cy="368820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8"/>
            <p:cNvSpPr/>
            <p:nvPr/>
          </p:nvSpPr>
          <p:spPr>
            <a:xfrm rot="10201572">
              <a:off x="3441086" y="1023325"/>
              <a:ext cx="123520" cy="113221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8"/>
            <p:cNvSpPr/>
            <p:nvPr/>
          </p:nvSpPr>
          <p:spPr>
            <a:xfrm rot="10201572">
              <a:off x="3572382" y="107740"/>
              <a:ext cx="64843" cy="371431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8"/>
            <p:cNvSpPr/>
            <p:nvPr/>
          </p:nvSpPr>
          <p:spPr>
            <a:xfrm rot="10201572">
              <a:off x="3694455" y="511761"/>
              <a:ext cx="7833" cy="88995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8"/>
            <p:cNvSpPr/>
            <p:nvPr/>
          </p:nvSpPr>
          <p:spPr>
            <a:xfrm rot="10201572">
              <a:off x="3576406" y="682064"/>
              <a:ext cx="122650" cy="210775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8"/>
            <p:cNvSpPr/>
            <p:nvPr/>
          </p:nvSpPr>
          <p:spPr>
            <a:xfrm rot="10201572">
              <a:off x="6717649" y="-496217"/>
              <a:ext cx="2611" cy="73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8"/>
            <p:cNvSpPr/>
            <p:nvPr/>
          </p:nvSpPr>
          <p:spPr>
            <a:xfrm rot="10201572">
              <a:off x="973123" y="-21974"/>
              <a:ext cx="627030" cy="717621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8"/>
            <p:cNvSpPr/>
            <p:nvPr/>
          </p:nvSpPr>
          <p:spPr>
            <a:xfrm rot="10201572">
              <a:off x="1056648" y="55628"/>
              <a:ext cx="491470" cy="576911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8"/>
            <p:cNvSpPr/>
            <p:nvPr/>
          </p:nvSpPr>
          <p:spPr>
            <a:xfrm rot="10201572">
              <a:off x="1374790" y="692138"/>
              <a:ext cx="27707" cy="3031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8"/>
            <p:cNvSpPr/>
            <p:nvPr/>
          </p:nvSpPr>
          <p:spPr>
            <a:xfrm rot="10201572">
              <a:off x="1616774" y="328559"/>
              <a:ext cx="28577" cy="29448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8"/>
            <p:cNvSpPr/>
            <p:nvPr/>
          </p:nvSpPr>
          <p:spPr>
            <a:xfrm rot="10201572">
              <a:off x="1715317" y="287271"/>
              <a:ext cx="1059677" cy="1063159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8"/>
            <p:cNvSpPr/>
            <p:nvPr/>
          </p:nvSpPr>
          <p:spPr>
            <a:xfrm rot="10201572">
              <a:off x="2668766" y="-130515"/>
              <a:ext cx="285917" cy="285047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8"/>
            <p:cNvSpPr/>
            <p:nvPr/>
          </p:nvSpPr>
          <p:spPr>
            <a:xfrm rot="10201572">
              <a:off x="4673792" y="-57935"/>
              <a:ext cx="1951735" cy="728864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8"/>
            <p:cNvSpPr/>
            <p:nvPr/>
          </p:nvSpPr>
          <p:spPr>
            <a:xfrm rot="10201572">
              <a:off x="5648974" y="607378"/>
              <a:ext cx="1041544" cy="57952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8"/>
            <p:cNvSpPr/>
            <p:nvPr/>
          </p:nvSpPr>
          <p:spPr>
            <a:xfrm rot="10201572">
              <a:off x="4307008" y="-163737"/>
              <a:ext cx="203014" cy="322182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8"/>
            <p:cNvSpPr/>
            <p:nvPr/>
          </p:nvSpPr>
          <p:spPr>
            <a:xfrm rot="10201572">
              <a:off x="4370887" y="-211829"/>
              <a:ext cx="203885" cy="327332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8"/>
            <p:cNvSpPr/>
            <p:nvPr/>
          </p:nvSpPr>
          <p:spPr>
            <a:xfrm rot="10201572">
              <a:off x="4610562" y="81171"/>
              <a:ext cx="921506" cy="689189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8"/>
            <p:cNvSpPr/>
            <p:nvPr/>
          </p:nvSpPr>
          <p:spPr>
            <a:xfrm rot="10201572">
              <a:off x="228116" y="1221045"/>
              <a:ext cx="428440" cy="416255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8"/>
            <p:cNvSpPr/>
            <p:nvPr/>
          </p:nvSpPr>
          <p:spPr>
            <a:xfrm rot="10201572">
              <a:off x="334520" y="1415891"/>
              <a:ext cx="268582" cy="253133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8"/>
            <p:cNvSpPr/>
            <p:nvPr/>
          </p:nvSpPr>
          <p:spPr>
            <a:xfrm rot="10201572">
              <a:off x="3591037" y="873241"/>
              <a:ext cx="226369" cy="25966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8"/>
            <p:cNvSpPr/>
            <p:nvPr/>
          </p:nvSpPr>
          <p:spPr>
            <a:xfrm rot="10201572">
              <a:off x="3923670" y="885605"/>
              <a:ext cx="18205" cy="22557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8"/>
            <p:cNvSpPr/>
            <p:nvPr/>
          </p:nvSpPr>
          <p:spPr>
            <a:xfrm rot="10201572">
              <a:off x="3538603" y="950036"/>
              <a:ext cx="367950" cy="50989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8"/>
            <p:cNvSpPr/>
            <p:nvPr/>
          </p:nvSpPr>
          <p:spPr>
            <a:xfrm rot="10201572">
              <a:off x="3481729" y="949120"/>
              <a:ext cx="20816" cy="25096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8"/>
            <p:cNvSpPr/>
            <p:nvPr/>
          </p:nvSpPr>
          <p:spPr>
            <a:xfrm rot="10201572">
              <a:off x="2896882" y="33064"/>
              <a:ext cx="272064" cy="269452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8"/>
            <p:cNvSpPr/>
            <p:nvPr/>
          </p:nvSpPr>
          <p:spPr>
            <a:xfrm rot="10201572">
              <a:off x="2122475" y="419941"/>
              <a:ext cx="864496" cy="878277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8"/>
            <p:cNvSpPr/>
            <p:nvPr/>
          </p:nvSpPr>
          <p:spPr>
            <a:xfrm rot="10201572">
              <a:off x="1982823" y="67109"/>
              <a:ext cx="1207350" cy="1222074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8"/>
            <p:cNvSpPr/>
            <p:nvPr/>
          </p:nvSpPr>
          <p:spPr>
            <a:xfrm rot="10201572">
              <a:off x="3150508" y="-32574"/>
              <a:ext cx="443092" cy="178861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8"/>
            <p:cNvSpPr/>
            <p:nvPr/>
          </p:nvSpPr>
          <p:spPr>
            <a:xfrm rot="10201572">
              <a:off x="3659689" y="-95144"/>
              <a:ext cx="642552" cy="144264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8"/>
            <p:cNvSpPr/>
            <p:nvPr/>
          </p:nvSpPr>
          <p:spPr>
            <a:xfrm rot="10201572">
              <a:off x="2989623" y="-111708"/>
              <a:ext cx="82105" cy="95088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8"/>
            <p:cNvSpPr/>
            <p:nvPr/>
          </p:nvSpPr>
          <p:spPr>
            <a:xfrm rot="10201572">
              <a:off x="6685526" y="548391"/>
              <a:ext cx="6093" cy="28577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8"/>
            <p:cNvSpPr/>
            <p:nvPr/>
          </p:nvSpPr>
          <p:spPr>
            <a:xfrm rot="10201572">
              <a:off x="6586012" y="-461910"/>
              <a:ext cx="7833" cy="947399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9" name="Google Shape;589;p8"/>
          <p:cNvGrpSpPr/>
          <p:nvPr/>
        </p:nvGrpSpPr>
        <p:grpSpPr>
          <a:xfrm>
            <a:off x="263518" y="4217588"/>
            <a:ext cx="8617287" cy="1747677"/>
            <a:chOff x="263518" y="4217588"/>
            <a:chExt cx="8617287" cy="1747677"/>
          </a:xfrm>
        </p:grpSpPr>
        <p:sp>
          <p:nvSpPr>
            <p:cNvPr id="590" name="Google Shape;590;p8"/>
            <p:cNvSpPr/>
            <p:nvPr/>
          </p:nvSpPr>
          <p:spPr>
            <a:xfrm rot="10800000">
              <a:off x="331189" y="4674822"/>
              <a:ext cx="818608" cy="1290443"/>
            </a:xfrm>
            <a:custGeom>
              <a:avLst/>
              <a:gdLst/>
              <a:ahLst/>
              <a:cxnLst/>
              <a:rect l="l" t="t" r="r" b="b"/>
              <a:pathLst>
                <a:path w="11383" h="17944" extrusionOk="0">
                  <a:moveTo>
                    <a:pt x="1548" y="287"/>
                  </a:moveTo>
                  <a:lnTo>
                    <a:pt x="11180" y="1918"/>
                  </a:lnTo>
                  <a:lnTo>
                    <a:pt x="5311" y="17765"/>
                  </a:lnTo>
                  <a:lnTo>
                    <a:pt x="203" y="16396"/>
                  </a:lnTo>
                  <a:lnTo>
                    <a:pt x="2382" y="10121"/>
                  </a:lnTo>
                  <a:lnTo>
                    <a:pt x="3977" y="3811"/>
                  </a:lnTo>
                  <a:cubicBezTo>
                    <a:pt x="3989" y="3775"/>
                    <a:pt x="3989" y="3728"/>
                    <a:pt x="3989" y="3692"/>
                  </a:cubicBezTo>
                  <a:lnTo>
                    <a:pt x="4072" y="2263"/>
                  </a:lnTo>
                  <a:cubicBezTo>
                    <a:pt x="4084" y="2132"/>
                    <a:pt x="4049" y="1989"/>
                    <a:pt x="3977" y="1870"/>
                  </a:cubicBezTo>
                  <a:lnTo>
                    <a:pt x="3501" y="1144"/>
                  </a:lnTo>
                  <a:cubicBezTo>
                    <a:pt x="3430" y="1025"/>
                    <a:pt x="3310" y="930"/>
                    <a:pt x="3179" y="882"/>
                  </a:cubicBezTo>
                  <a:lnTo>
                    <a:pt x="1548" y="287"/>
                  </a:lnTo>
                  <a:close/>
                  <a:moveTo>
                    <a:pt x="774" y="1"/>
                  </a:moveTo>
                  <a:lnTo>
                    <a:pt x="739" y="156"/>
                  </a:lnTo>
                  <a:lnTo>
                    <a:pt x="3120" y="1025"/>
                  </a:lnTo>
                  <a:cubicBezTo>
                    <a:pt x="3227" y="1072"/>
                    <a:pt x="3310" y="1132"/>
                    <a:pt x="3370" y="1227"/>
                  </a:cubicBezTo>
                  <a:lnTo>
                    <a:pt x="3846" y="1953"/>
                  </a:lnTo>
                  <a:cubicBezTo>
                    <a:pt x="3894" y="2049"/>
                    <a:pt x="3930" y="2156"/>
                    <a:pt x="3918" y="2251"/>
                  </a:cubicBezTo>
                  <a:lnTo>
                    <a:pt x="3834" y="3680"/>
                  </a:lnTo>
                  <a:cubicBezTo>
                    <a:pt x="3834" y="3716"/>
                    <a:pt x="3834" y="3751"/>
                    <a:pt x="3822" y="3775"/>
                  </a:cubicBezTo>
                  <a:lnTo>
                    <a:pt x="2239" y="10026"/>
                  </a:lnTo>
                  <a:lnTo>
                    <a:pt x="1" y="16491"/>
                  </a:lnTo>
                  <a:lnTo>
                    <a:pt x="5406" y="17944"/>
                  </a:lnTo>
                  <a:lnTo>
                    <a:pt x="11347" y="1870"/>
                  </a:lnTo>
                  <a:lnTo>
                    <a:pt x="11383" y="178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8"/>
            <p:cNvSpPr/>
            <p:nvPr/>
          </p:nvSpPr>
          <p:spPr>
            <a:xfrm rot="10800000">
              <a:off x="2253403" y="4763854"/>
              <a:ext cx="35166" cy="18051"/>
            </a:xfrm>
            <a:custGeom>
              <a:avLst/>
              <a:gdLst/>
              <a:ahLst/>
              <a:cxnLst/>
              <a:rect l="l" t="t" r="r" b="b"/>
              <a:pathLst>
                <a:path w="489" h="251" extrusionOk="0">
                  <a:moveTo>
                    <a:pt x="488" y="0"/>
                  </a:moveTo>
                  <a:lnTo>
                    <a:pt x="0" y="143"/>
                  </a:lnTo>
                  <a:lnTo>
                    <a:pt x="405" y="25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8"/>
            <p:cNvSpPr/>
            <p:nvPr/>
          </p:nvSpPr>
          <p:spPr>
            <a:xfrm rot="10800000">
              <a:off x="7965388" y="4217589"/>
              <a:ext cx="131029" cy="83134"/>
            </a:xfrm>
            <a:custGeom>
              <a:avLst/>
              <a:gdLst/>
              <a:ahLst/>
              <a:cxnLst/>
              <a:rect l="l" t="t" r="r" b="b"/>
              <a:pathLst>
                <a:path w="1822" h="1156" extrusionOk="0">
                  <a:moveTo>
                    <a:pt x="1000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05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24" y="1155"/>
                  </a:lnTo>
                  <a:lnTo>
                    <a:pt x="95" y="1155"/>
                  </a:lnTo>
                  <a:lnTo>
                    <a:pt x="72" y="1001"/>
                  </a:lnTo>
                  <a:lnTo>
                    <a:pt x="119" y="715"/>
                  </a:lnTo>
                  <a:lnTo>
                    <a:pt x="250" y="453"/>
                  </a:lnTo>
                  <a:lnTo>
                    <a:pt x="453" y="251"/>
                  </a:lnTo>
                  <a:lnTo>
                    <a:pt x="714" y="120"/>
                  </a:lnTo>
                  <a:lnTo>
                    <a:pt x="1000" y="72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27" y="429"/>
                  </a:lnTo>
                  <a:lnTo>
                    <a:pt x="1822" y="441"/>
                  </a:lnTo>
                  <a:lnTo>
                    <a:pt x="1810" y="405"/>
                  </a:lnTo>
                  <a:lnTo>
                    <a:pt x="1584" y="191"/>
                  </a:lnTo>
                  <a:lnTo>
                    <a:pt x="1310" y="48"/>
                  </a:lnTo>
                  <a:lnTo>
                    <a:pt x="10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8"/>
            <p:cNvSpPr/>
            <p:nvPr/>
          </p:nvSpPr>
          <p:spPr>
            <a:xfrm rot="10800000">
              <a:off x="2634407" y="4408522"/>
              <a:ext cx="971068" cy="396539"/>
            </a:xfrm>
            <a:custGeom>
              <a:avLst/>
              <a:gdLst/>
              <a:ahLst/>
              <a:cxnLst/>
              <a:rect l="l" t="t" r="r" b="b"/>
              <a:pathLst>
                <a:path w="13503" h="5514" extrusionOk="0">
                  <a:moveTo>
                    <a:pt x="13431" y="1"/>
                  </a:moveTo>
                  <a:lnTo>
                    <a:pt x="13335" y="298"/>
                  </a:lnTo>
                  <a:lnTo>
                    <a:pt x="11561" y="5263"/>
                  </a:lnTo>
                  <a:cubicBezTo>
                    <a:pt x="11526" y="5371"/>
                    <a:pt x="11430" y="5442"/>
                    <a:pt x="11323" y="5442"/>
                  </a:cubicBezTo>
                  <a:cubicBezTo>
                    <a:pt x="11288" y="5442"/>
                    <a:pt x="11252" y="5430"/>
                    <a:pt x="11228" y="5418"/>
                  </a:cubicBezTo>
                  <a:lnTo>
                    <a:pt x="8525" y="4382"/>
                  </a:lnTo>
                  <a:lnTo>
                    <a:pt x="7275" y="3870"/>
                  </a:lnTo>
                  <a:lnTo>
                    <a:pt x="6406" y="3787"/>
                  </a:lnTo>
                  <a:lnTo>
                    <a:pt x="5334" y="3870"/>
                  </a:lnTo>
                  <a:lnTo>
                    <a:pt x="5322" y="3870"/>
                  </a:lnTo>
                  <a:lnTo>
                    <a:pt x="4263" y="3882"/>
                  </a:lnTo>
                  <a:cubicBezTo>
                    <a:pt x="4239" y="3882"/>
                    <a:pt x="4203" y="3882"/>
                    <a:pt x="4179" y="3870"/>
                  </a:cubicBezTo>
                  <a:lnTo>
                    <a:pt x="3417" y="3608"/>
                  </a:lnTo>
                  <a:cubicBezTo>
                    <a:pt x="3394" y="3596"/>
                    <a:pt x="3370" y="3585"/>
                    <a:pt x="3346" y="3573"/>
                  </a:cubicBezTo>
                  <a:lnTo>
                    <a:pt x="310" y="1322"/>
                  </a:lnTo>
                  <a:lnTo>
                    <a:pt x="286" y="1310"/>
                  </a:lnTo>
                  <a:lnTo>
                    <a:pt x="48" y="1108"/>
                  </a:lnTo>
                  <a:lnTo>
                    <a:pt x="0" y="1168"/>
                  </a:lnTo>
                  <a:lnTo>
                    <a:pt x="239" y="1358"/>
                  </a:lnTo>
                  <a:lnTo>
                    <a:pt x="262" y="1370"/>
                  </a:lnTo>
                  <a:lnTo>
                    <a:pt x="3298" y="3620"/>
                  </a:lnTo>
                  <a:cubicBezTo>
                    <a:pt x="3322" y="3644"/>
                    <a:pt x="3358" y="3656"/>
                    <a:pt x="3394" y="3668"/>
                  </a:cubicBezTo>
                  <a:lnTo>
                    <a:pt x="4156" y="3942"/>
                  </a:lnTo>
                  <a:cubicBezTo>
                    <a:pt x="4191" y="3954"/>
                    <a:pt x="4227" y="3954"/>
                    <a:pt x="4263" y="3954"/>
                  </a:cubicBezTo>
                  <a:lnTo>
                    <a:pt x="5322" y="3942"/>
                  </a:lnTo>
                  <a:lnTo>
                    <a:pt x="5346" y="3942"/>
                  </a:lnTo>
                  <a:lnTo>
                    <a:pt x="6406" y="3858"/>
                  </a:lnTo>
                  <a:lnTo>
                    <a:pt x="7251" y="3942"/>
                  </a:lnTo>
                  <a:lnTo>
                    <a:pt x="8490" y="4442"/>
                  </a:lnTo>
                  <a:lnTo>
                    <a:pt x="11192" y="5490"/>
                  </a:lnTo>
                  <a:cubicBezTo>
                    <a:pt x="11233" y="5506"/>
                    <a:pt x="11275" y="5513"/>
                    <a:pt x="11316" y="5513"/>
                  </a:cubicBezTo>
                  <a:cubicBezTo>
                    <a:pt x="11455" y="5513"/>
                    <a:pt x="11587" y="5425"/>
                    <a:pt x="11633" y="5287"/>
                  </a:cubicBezTo>
                  <a:lnTo>
                    <a:pt x="13407" y="322"/>
                  </a:lnTo>
                  <a:lnTo>
                    <a:pt x="13502" y="25"/>
                  </a:lnTo>
                  <a:lnTo>
                    <a:pt x="134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8"/>
            <p:cNvSpPr/>
            <p:nvPr/>
          </p:nvSpPr>
          <p:spPr>
            <a:xfrm rot="10800000">
              <a:off x="2674680" y="4457353"/>
              <a:ext cx="903396" cy="362236"/>
            </a:xfrm>
            <a:custGeom>
              <a:avLst/>
              <a:gdLst/>
              <a:ahLst/>
              <a:cxnLst/>
              <a:rect l="l" t="t" r="r" b="b"/>
              <a:pathLst>
                <a:path w="12562" h="5037" extrusionOk="0">
                  <a:moveTo>
                    <a:pt x="12490" y="0"/>
                  </a:moveTo>
                  <a:lnTo>
                    <a:pt x="12383" y="322"/>
                  </a:lnTo>
                  <a:lnTo>
                    <a:pt x="10740" y="4941"/>
                  </a:lnTo>
                  <a:lnTo>
                    <a:pt x="8359" y="4025"/>
                  </a:lnTo>
                  <a:lnTo>
                    <a:pt x="7073" y="3501"/>
                  </a:lnTo>
                  <a:cubicBezTo>
                    <a:pt x="7049" y="3489"/>
                    <a:pt x="7013" y="3477"/>
                    <a:pt x="6977" y="3477"/>
                  </a:cubicBezTo>
                  <a:lnTo>
                    <a:pt x="6049" y="3394"/>
                  </a:lnTo>
                  <a:lnTo>
                    <a:pt x="5989" y="3394"/>
                  </a:lnTo>
                  <a:lnTo>
                    <a:pt x="4918" y="3477"/>
                  </a:lnTo>
                  <a:lnTo>
                    <a:pt x="3929" y="3489"/>
                  </a:lnTo>
                  <a:lnTo>
                    <a:pt x="3275" y="3251"/>
                  </a:lnTo>
                  <a:lnTo>
                    <a:pt x="286" y="1048"/>
                  </a:lnTo>
                  <a:lnTo>
                    <a:pt x="48" y="834"/>
                  </a:lnTo>
                  <a:lnTo>
                    <a:pt x="0" y="893"/>
                  </a:lnTo>
                  <a:lnTo>
                    <a:pt x="239" y="1108"/>
                  </a:lnTo>
                  <a:lnTo>
                    <a:pt x="3239" y="3322"/>
                  </a:lnTo>
                  <a:lnTo>
                    <a:pt x="3929" y="3560"/>
                  </a:lnTo>
                  <a:lnTo>
                    <a:pt x="4930" y="3548"/>
                  </a:lnTo>
                  <a:lnTo>
                    <a:pt x="6001" y="3465"/>
                  </a:lnTo>
                  <a:lnTo>
                    <a:pt x="6049" y="3465"/>
                  </a:lnTo>
                  <a:lnTo>
                    <a:pt x="6977" y="3548"/>
                  </a:lnTo>
                  <a:cubicBezTo>
                    <a:pt x="7001" y="3548"/>
                    <a:pt x="7025" y="3560"/>
                    <a:pt x="7049" y="3560"/>
                  </a:cubicBezTo>
                  <a:lnTo>
                    <a:pt x="8335" y="4084"/>
                  </a:lnTo>
                  <a:lnTo>
                    <a:pt x="10787" y="5037"/>
                  </a:lnTo>
                  <a:lnTo>
                    <a:pt x="12454" y="334"/>
                  </a:lnTo>
                  <a:lnTo>
                    <a:pt x="12561" y="24"/>
                  </a:lnTo>
                  <a:lnTo>
                    <a:pt x="1249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8"/>
            <p:cNvSpPr/>
            <p:nvPr/>
          </p:nvSpPr>
          <p:spPr>
            <a:xfrm rot="10800000">
              <a:off x="1842409" y="4218451"/>
              <a:ext cx="389635" cy="385392"/>
            </a:xfrm>
            <a:custGeom>
              <a:avLst/>
              <a:gdLst/>
              <a:ahLst/>
              <a:cxnLst/>
              <a:rect l="l" t="t" r="r" b="b"/>
              <a:pathLst>
                <a:path w="5418" h="5359" extrusionOk="0">
                  <a:moveTo>
                    <a:pt x="24" y="1"/>
                  </a:moveTo>
                  <a:lnTo>
                    <a:pt x="0" y="72"/>
                  </a:lnTo>
                  <a:lnTo>
                    <a:pt x="4536" y="1596"/>
                  </a:lnTo>
                  <a:cubicBezTo>
                    <a:pt x="4560" y="1608"/>
                    <a:pt x="4596" y="1620"/>
                    <a:pt x="4608" y="1632"/>
                  </a:cubicBezTo>
                  <a:lnTo>
                    <a:pt x="5072" y="1989"/>
                  </a:lnTo>
                  <a:cubicBezTo>
                    <a:pt x="5108" y="2013"/>
                    <a:pt x="5144" y="2049"/>
                    <a:pt x="5155" y="2096"/>
                  </a:cubicBezTo>
                  <a:lnTo>
                    <a:pt x="5322" y="2513"/>
                  </a:lnTo>
                  <a:cubicBezTo>
                    <a:pt x="5346" y="2561"/>
                    <a:pt x="5346" y="2632"/>
                    <a:pt x="5322" y="2692"/>
                  </a:cubicBezTo>
                  <a:lnTo>
                    <a:pt x="4453" y="5359"/>
                  </a:lnTo>
                  <a:lnTo>
                    <a:pt x="4536" y="5359"/>
                  </a:lnTo>
                  <a:lnTo>
                    <a:pt x="5394" y="2715"/>
                  </a:lnTo>
                  <a:cubicBezTo>
                    <a:pt x="5417" y="2632"/>
                    <a:pt x="5417" y="2561"/>
                    <a:pt x="5394" y="2489"/>
                  </a:cubicBezTo>
                  <a:lnTo>
                    <a:pt x="5227" y="2072"/>
                  </a:lnTo>
                  <a:cubicBezTo>
                    <a:pt x="5203" y="2013"/>
                    <a:pt x="5167" y="1965"/>
                    <a:pt x="5120" y="1918"/>
                  </a:cubicBezTo>
                  <a:lnTo>
                    <a:pt x="4655" y="1572"/>
                  </a:lnTo>
                  <a:cubicBezTo>
                    <a:pt x="4632" y="1549"/>
                    <a:pt x="4596" y="1537"/>
                    <a:pt x="4560" y="1525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8"/>
            <p:cNvSpPr/>
            <p:nvPr/>
          </p:nvSpPr>
          <p:spPr>
            <a:xfrm rot="10800000">
              <a:off x="1886062" y="4217588"/>
              <a:ext cx="359719" cy="345120"/>
            </a:xfrm>
            <a:custGeom>
              <a:avLst/>
              <a:gdLst/>
              <a:ahLst/>
              <a:cxnLst/>
              <a:rect l="l" t="t" r="r" b="b"/>
              <a:pathLst>
                <a:path w="5002" h="4799" extrusionOk="0">
                  <a:moveTo>
                    <a:pt x="24" y="0"/>
                  </a:moveTo>
                  <a:lnTo>
                    <a:pt x="1" y="84"/>
                  </a:lnTo>
                  <a:lnTo>
                    <a:pt x="4489" y="1584"/>
                  </a:lnTo>
                  <a:lnTo>
                    <a:pt x="4834" y="1846"/>
                  </a:lnTo>
                  <a:lnTo>
                    <a:pt x="4918" y="2048"/>
                  </a:lnTo>
                  <a:lnTo>
                    <a:pt x="4025" y="4798"/>
                  </a:lnTo>
                  <a:lnTo>
                    <a:pt x="4108" y="4798"/>
                  </a:lnTo>
                  <a:lnTo>
                    <a:pt x="5001" y="2048"/>
                  </a:lnTo>
                  <a:lnTo>
                    <a:pt x="4894" y="1786"/>
                  </a:lnTo>
                  <a:lnTo>
                    <a:pt x="4525" y="15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8"/>
            <p:cNvSpPr/>
            <p:nvPr/>
          </p:nvSpPr>
          <p:spPr>
            <a:xfrm rot="10800000">
              <a:off x="3730391" y="4691076"/>
              <a:ext cx="639684" cy="483844"/>
            </a:xfrm>
            <a:custGeom>
              <a:avLst/>
              <a:gdLst/>
              <a:ahLst/>
              <a:cxnLst/>
              <a:rect l="l" t="t" r="r" b="b"/>
              <a:pathLst>
                <a:path w="8895" h="6728" extrusionOk="0">
                  <a:moveTo>
                    <a:pt x="48" y="0"/>
                  </a:moveTo>
                  <a:lnTo>
                    <a:pt x="0" y="48"/>
                  </a:lnTo>
                  <a:lnTo>
                    <a:pt x="131" y="203"/>
                  </a:lnTo>
                  <a:cubicBezTo>
                    <a:pt x="143" y="215"/>
                    <a:pt x="155" y="238"/>
                    <a:pt x="179" y="250"/>
                  </a:cubicBezTo>
                  <a:lnTo>
                    <a:pt x="6525" y="4965"/>
                  </a:lnTo>
                  <a:lnTo>
                    <a:pt x="8858" y="6727"/>
                  </a:lnTo>
                  <a:lnTo>
                    <a:pt x="8894" y="6668"/>
                  </a:lnTo>
                  <a:lnTo>
                    <a:pt x="6560" y="4906"/>
                  </a:lnTo>
                  <a:lnTo>
                    <a:pt x="226" y="191"/>
                  </a:lnTo>
                  <a:cubicBezTo>
                    <a:pt x="214" y="179"/>
                    <a:pt x="203" y="167"/>
                    <a:pt x="191" y="15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8"/>
            <p:cNvSpPr/>
            <p:nvPr/>
          </p:nvSpPr>
          <p:spPr>
            <a:xfrm rot="10800000">
              <a:off x="3703854" y="4725307"/>
              <a:ext cx="636304" cy="480464"/>
            </a:xfrm>
            <a:custGeom>
              <a:avLst/>
              <a:gdLst/>
              <a:ahLst/>
              <a:cxnLst/>
              <a:rect l="l" t="t" r="r" b="b"/>
              <a:pathLst>
                <a:path w="8848" h="6681" extrusionOk="0">
                  <a:moveTo>
                    <a:pt x="60" y="1"/>
                  </a:moveTo>
                  <a:lnTo>
                    <a:pt x="1" y="60"/>
                  </a:lnTo>
                  <a:lnTo>
                    <a:pt x="144" y="215"/>
                  </a:lnTo>
                  <a:lnTo>
                    <a:pt x="6466" y="4918"/>
                  </a:lnTo>
                  <a:lnTo>
                    <a:pt x="8800" y="6680"/>
                  </a:lnTo>
                  <a:lnTo>
                    <a:pt x="8847" y="6621"/>
                  </a:lnTo>
                  <a:lnTo>
                    <a:pt x="6514" y="4858"/>
                  </a:lnTo>
                  <a:lnTo>
                    <a:pt x="6502" y="4847"/>
                  </a:lnTo>
                  <a:lnTo>
                    <a:pt x="5823" y="4346"/>
                  </a:lnTo>
                  <a:lnTo>
                    <a:pt x="203" y="167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8"/>
            <p:cNvSpPr/>
            <p:nvPr/>
          </p:nvSpPr>
          <p:spPr>
            <a:xfrm rot="10800000">
              <a:off x="3911977" y="4217589"/>
              <a:ext cx="122471" cy="161018"/>
            </a:xfrm>
            <a:custGeom>
              <a:avLst/>
              <a:gdLst/>
              <a:ahLst/>
              <a:cxnLst/>
              <a:rect l="l" t="t" r="r" b="b"/>
              <a:pathLst>
                <a:path w="1703" h="2239" extrusionOk="0">
                  <a:moveTo>
                    <a:pt x="1643" y="0"/>
                  </a:moveTo>
                  <a:lnTo>
                    <a:pt x="0" y="2238"/>
                  </a:lnTo>
                  <a:lnTo>
                    <a:pt x="96" y="2238"/>
                  </a:lnTo>
                  <a:lnTo>
                    <a:pt x="1703" y="48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8"/>
            <p:cNvSpPr/>
            <p:nvPr/>
          </p:nvSpPr>
          <p:spPr>
            <a:xfrm rot="10800000">
              <a:off x="3896515" y="4217589"/>
              <a:ext cx="114848" cy="149943"/>
            </a:xfrm>
            <a:custGeom>
              <a:avLst/>
              <a:gdLst/>
              <a:ahLst/>
              <a:cxnLst/>
              <a:rect l="l" t="t" r="r" b="b"/>
              <a:pathLst>
                <a:path w="1597" h="2085" extrusionOk="0">
                  <a:moveTo>
                    <a:pt x="1525" y="1"/>
                  </a:moveTo>
                  <a:lnTo>
                    <a:pt x="1" y="2084"/>
                  </a:lnTo>
                  <a:lnTo>
                    <a:pt x="96" y="2084"/>
                  </a:lnTo>
                  <a:lnTo>
                    <a:pt x="1596" y="49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8"/>
            <p:cNvSpPr/>
            <p:nvPr/>
          </p:nvSpPr>
          <p:spPr>
            <a:xfrm rot="10800000">
              <a:off x="862065" y="4218450"/>
              <a:ext cx="511244" cy="1629450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8"/>
            <p:cNvSpPr/>
            <p:nvPr/>
          </p:nvSpPr>
          <p:spPr>
            <a:xfrm rot="10800000">
              <a:off x="940812" y="4218450"/>
              <a:ext cx="517213" cy="1584072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8"/>
            <p:cNvSpPr/>
            <p:nvPr/>
          </p:nvSpPr>
          <p:spPr>
            <a:xfrm rot="10800000">
              <a:off x="2672954" y="4755296"/>
              <a:ext cx="909437" cy="220995"/>
            </a:xfrm>
            <a:custGeom>
              <a:avLst/>
              <a:gdLst/>
              <a:ahLst/>
              <a:cxnLst/>
              <a:rect l="l" t="t" r="r" b="b"/>
              <a:pathLst>
                <a:path w="12646" h="3073" extrusionOk="0">
                  <a:moveTo>
                    <a:pt x="5609" y="1"/>
                  </a:moveTo>
                  <a:lnTo>
                    <a:pt x="4835" y="143"/>
                  </a:lnTo>
                  <a:lnTo>
                    <a:pt x="3632" y="358"/>
                  </a:lnTo>
                  <a:lnTo>
                    <a:pt x="2489" y="846"/>
                  </a:lnTo>
                  <a:lnTo>
                    <a:pt x="1156" y="1715"/>
                  </a:lnTo>
                  <a:lnTo>
                    <a:pt x="1" y="3025"/>
                  </a:lnTo>
                  <a:lnTo>
                    <a:pt x="60" y="3072"/>
                  </a:lnTo>
                  <a:lnTo>
                    <a:pt x="108" y="3013"/>
                  </a:lnTo>
                  <a:lnTo>
                    <a:pt x="1203" y="1775"/>
                  </a:lnTo>
                  <a:lnTo>
                    <a:pt x="2525" y="917"/>
                  </a:lnTo>
                  <a:lnTo>
                    <a:pt x="3656" y="441"/>
                  </a:lnTo>
                  <a:lnTo>
                    <a:pt x="4835" y="227"/>
                  </a:lnTo>
                  <a:lnTo>
                    <a:pt x="4847" y="227"/>
                  </a:lnTo>
                  <a:lnTo>
                    <a:pt x="5621" y="72"/>
                  </a:lnTo>
                  <a:lnTo>
                    <a:pt x="6823" y="143"/>
                  </a:lnTo>
                  <a:lnTo>
                    <a:pt x="8323" y="596"/>
                  </a:lnTo>
                  <a:lnTo>
                    <a:pt x="10359" y="1322"/>
                  </a:lnTo>
                  <a:lnTo>
                    <a:pt x="12550" y="2167"/>
                  </a:lnTo>
                  <a:lnTo>
                    <a:pt x="12621" y="2203"/>
                  </a:lnTo>
                  <a:lnTo>
                    <a:pt x="12645" y="2132"/>
                  </a:lnTo>
                  <a:lnTo>
                    <a:pt x="10383" y="1251"/>
                  </a:lnTo>
                  <a:lnTo>
                    <a:pt x="8347" y="524"/>
                  </a:lnTo>
                  <a:lnTo>
                    <a:pt x="6835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8"/>
            <p:cNvSpPr/>
            <p:nvPr/>
          </p:nvSpPr>
          <p:spPr>
            <a:xfrm rot="10800000">
              <a:off x="3602023" y="4415354"/>
              <a:ext cx="228618" cy="314340"/>
            </a:xfrm>
            <a:custGeom>
              <a:avLst/>
              <a:gdLst/>
              <a:ahLst/>
              <a:cxnLst/>
              <a:rect l="l" t="t" r="r" b="b"/>
              <a:pathLst>
                <a:path w="3179" h="4371" extrusionOk="0">
                  <a:moveTo>
                    <a:pt x="3119" y="1"/>
                  </a:moveTo>
                  <a:lnTo>
                    <a:pt x="2417" y="905"/>
                  </a:lnTo>
                  <a:lnTo>
                    <a:pt x="357" y="3763"/>
                  </a:lnTo>
                  <a:lnTo>
                    <a:pt x="0" y="4323"/>
                  </a:lnTo>
                  <a:lnTo>
                    <a:pt x="60" y="4370"/>
                  </a:lnTo>
                  <a:lnTo>
                    <a:pt x="417" y="3811"/>
                  </a:lnTo>
                  <a:lnTo>
                    <a:pt x="2477" y="953"/>
                  </a:lnTo>
                  <a:lnTo>
                    <a:pt x="3131" y="108"/>
                  </a:lnTo>
                  <a:lnTo>
                    <a:pt x="3179" y="48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8"/>
            <p:cNvSpPr/>
            <p:nvPr/>
          </p:nvSpPr>
          <p:spPr>
            <a:xfrm rot="10800000">
              <a:off x="2260233" y="4721065"/>
              <a:ext cx="1448009" cy="333110"/>
            </a:xfrm>
            <a:custGeom>
              <a:avLst/>
              <a:gdLst/>
              <a:ahLst/>
              <a:cxnLst/>
              <a:rect l="l" t="t" r="r" b="b"/>
              <a:pathLst>
                <a:path w="20135" h="4632" extrusionOk="0">
                  <a:moveTo>
                    <a:pt x="7359" y="0"/>
                  </a:moveTo>
                  <a:cubicBezTo>
                    <a:pt x="7311" y="0"/>
                    <a:pt x="7263" y="0"/>
                    <a:pt x="7216" y="12"/>
                  </a:cubicBezTo>
                  <a:lnTo>
                    <a:pt x="6370" y="179"/>
                  </a:lnTo>
                  <a:lnTo>
                    <a:pt x="5144" y="405"/>
                  </a:lnTo>
                  <a:cubicBezTo>
                    <a:pt x="5097" y="405"/>
                    <a:pt x="5061" y="417"/>
                    <a:pt x="5025" y="441"/>
                  </a:cubicBezTo>
                  <a:lnTo>
                    <a:pt x="3775" y="953"/>
                  </a:lnTo>
                  <a:cubicBezTo>
                    <a:pt x="3739" y="964"/>
                    <a:pt x="3715" y="988"/>
                    <a:pt x="3680" y="1000"/>
                  </a:cubicBezTo>
                  <a:lnTo>
                    <a:pt x="2251" y="1929"/>
                  </a:lnTo>
                  <a:cubicBezTo>
                    <a:pt x="2203" y="1965"/>
                    <a:pt x="2168" y="2000"/>
                    <a:pt x="2132" y="2036"/>
                  </a:cubicBezTo>
                  <a:lnTo>
                    <a:pt x="989" y="3346"/>
                  </a:lnTo>
                  <a:lnTo>
                    <a:pt x="763" y="3608"/>
                  </a:lnTo>
                  <a:lnTo>
                    <a:pt x="751" y="3631"/>
                  </a:lnTo>
                  <a:lnTo>
                    <a:pt x="48" y="4524"/>
                  </a:lnTo>
                  <a:lnTo>
                    <a:pt x="1" y="4584"/>
                  </a:lnTo>
                  <a:lnTo>
                    <a:pt x="72" y="4632"/>
                  </a:lnTo>
                  <a:lnTo>
                    <a:pt x="810" y="3679"/>
                  </a:lnTo>
                  <a:lnTo>
                    <a:pt x="834" y="3655"/>
                  </a:lnTo>
                  <a:lnTo>
                    <a:pt x="2191" y="2096"/>
                  </a:lnTo>
                  <a:cubicBezTo>
                    <a:pt x="2227" y="2060"/>
                    <a:pt x="2263" y="2024"/>
                    <a:pt x="2299" y="2000"/>
                  </a:cubicBezTo>
                  <a:lnTo>
                    <a:pt x="3727" y="1072"/>
                  </a:lnTo>
                  <a:cubicBezTo>
                    <a:pt x="3751" y="1060"/>
                    <a:pt x="3787" y="1048"/>
                    <a:pt x="3811" y="1036"/>
                  </a:cubicBezTo>
                  <a:lnTo>
                    <a:pt x="5061" y="512"/>
                  </a:lnTo>
                  <a:cubicBezTo>
                    <a:pt x="5085" y="500"/>
                    <a:pt x="5120" y="488"/>
                    <a:pt x="5156" y="476"/>
                  </a:cubicBezTo>
                  <a:lnTo>
                    <a:pt x="6394" y="262"/>
                  </a:lnTo>
                  <a:lnTo>
                    <a:pt x="7240" y="95"/>
                  </a:lnTo>
                  <a:cubicBezTo>
                    <a:pt x="7275" y="83"/>
                    <a:pt x="7323" y="83"/>
                    <a:pt x="7359" y="83"/>
                  </a:cubicBezTo>
                  <a:lnTo>
                    <a:pt x="8704" y="167"/>
                  </a:lnTo>
                  <a:cubicBezTo>
                    <a:pt x="8740" y="167"/>
                    <a:pt x="8776" y="179"/>
                    <a:pt x="8811" y="191"/>
                  </a:cubicBezTo>
                  <a:lnTo>
                    <a:pt x="10395" y="667"/>
                  </a:lnTo>
                  <a:lnTo>
                    <a:pt x="10419" y="667"/>
                  </a:lnTo>
                  <a:lnTo>
                    <a:pt x="12478" y="1405"/>
                  </a:lnTo>
                  <a:lnTo>
                    <a:pt x="12490" y="1405"/>
                  </a:lnTo>
                  <a:lnTo>
                    <a:pt x="14967" y="2358"/>
                  </a:lnTo>
                  <a:lnTo>
                    <a:pt x="19634" y="3977"/>
                  </a:lnTo>
                  <a:lnTo>
                    <a:pt x="20110" y="4108"/>
                  </a:lnTo>
                  <a:lnTo>
                    <a:pt x="20134" y="4036"/>
                  </a:lnTo>
                  <a:lnTo>
                    <a:pt x="19741" y="3929"/>
                  </a:lnTo>
                  <a:lnTo>
                    <a:pt x="19658" y="3905"/>
                  </a:lnTo>
                  <a:lnTo>
                    <a:pt x="14991" y="2286"/>
                  </a:lnTo>
                  <a:lnTo>
                    <a:pt x="12526" y="1322"/>
                  </a:lnTo>
                  <a:lnTo>
                    <a:pt x="12502" y="1322"/>
                  </a:lnTo>
                  <a:lnTo>
                    <a:pt x="10454" y="583"/>
                  </a:lnTo>
                  <a:lnTo>
                    <a:pt x="10419" y="583"/>
                  </a:lnTo>
                  <a:lnTo>
                    <a:pt x="8835" y="107"/>
                  </a:lnTo>
                  <a:cubicBezTo>
                    <a:pt x="8787" y="95"/>
                    <a:pt x="8752" y="83"/>
                    <a:pt x="8704" y="83"/>
                  </a:cubicBezTo>
                  <a:lnTo>
                    <a:pt x="735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8"/>
            <p:cNvSpPr/>
            <p:nvPr/>
          </p:nvSpPr>
          <p:spPr>
            <a:xfrm rot="10800000">
              <a:off x="2286843" y="4685970"/>
              <a:ext cx="352815" cy="124197"/>
            </a:xfrm>
            <a:custGeom>
              <a:avLst/>
              <a:gdLst/>
              <a:ahLst/>
              <a:cxnLst/>
              <a:rect l="l" t="t" r="r" b="b"/>
              <a:pathLst>
                <a:path w="4906" h="1727" extrusionOk="0">
                  <a:moveTo>
                    <a:pt x="24" y="0"/>
                  </a:moveTo>
                  <a:lnTo>
                    <a:pt x="1" y="72"/>
                  </a:lnTo>
                  <a:lnTo>
                    <a:pt x="72" y="96"/>
                  </a:lnTo>
                  <a:lnTo>
                    <a:pt x="4442" y="1608"/>
                  </a:lnTo>
                  <a:lnTo>
                    <a:pt x="4477" y="1620"/>
                  </a:lnTo>
                  <a:lnTo>
                    <a:pt x="4882" y="1727"/>
                  </a:lnTo>
                  <a:lnTo>
                    <a:pt x="4906" y="1655"/>
                  </a:lnTo>
                  <a:lnTo>
                    <a:pt x="4501" y="1548"/>
                  </a:lnTo>
                  <a:lnTo>
                    <a:pt x="4465" y="153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8"/>
            <p:cNvSpPr/>
            <p:nvPr/>
          </p:nvSpPr>
          <p:spPr>
            <a:xfrm rot="10800000">
              <a:off x="3725285" y="4461596"/>
              <a:ext cx="167922" cy="233868"/>
            </a:xfrm>
            <a:custGeom>
              <a:avLst/>
              <a:gdLst/>
              <a:ahLst/>
              <a:cxnLst/>
              <a:rect l="l" t="t" r="r" b="b"/>
              <a:pathLst>
                <a:path w="2335" h="3252" extrusionOk="0">
                  <a:moveTo>
                    <a:pt x="2263" y="1"/>
                  </a:moveTo>
                  <a:lnTo>
                    <a:pt x="2227" y="60"/>
                  </a:lnTo>
                  <a:lnTo>
                    <a:pt x="346" y="2668"/>
                  </a:lnTo>
                  <a:lnTo>
                    <a:pt x="322" y="2704"/>
                  </a:lnTo>
                  <a:lnTo>
                    <a:pt x="1" y="3204"/>
                  </a:lnTo>
                  <a:lnTo>
                    <a:pt x="60" y="3251"/>
                  </a:lnTo>
                  <a:lnTo>
                    <a:pt x="394" y="2739"/>
                  </a:lnTo>
                  <a:lnTo>
                    <a:pt x="406" y="2715"/>
                  </a:lnTo>
                  <a:lnTo>
                    <a:pt x="2335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8"/>
            <p:cNvSpPr/>
            <p:nvPr/>
          </p:nvSpPr>
          <p:spPr>
            <a:xfrm rot="10800000">
              <a:off x="8704405" y="4982181"/>
              <a:ext cx="176399" cy="165335"/>
            </a:xfrm>
            <a:custGeom>
              <a:avLst/>
              <a:gdLst/>
              <a:ahLst/>
              <a:cxnLst/>
              <a:rect l="l" t="t" r="r" b="b"/>
              <a:pathLst>
                <a:path w="1668" h="1572" extrusionOk="0">
                  <a:moveTo>
                    <a:pt x="1" y="0"/>
                  </a:moveTo>
                  <a:lnTo>
                    <a:pt x="1" y="107"/>
                  </a:lnTo>
                  <a:lnTo>
                    <a:pt x="1620" y="1572"/>
                  </a:lnTo>
                  <a:lnTo>
                    <a:pt x="1668" y="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8"/>
            <p:cNvSpPr/>
            <p:nvPr/>
          </p:nvSpPr>
          <p:spPr>
            <a:xfrm rot="10800000">
              <a:off x="263518" y="4650013"/>
              <a:ext cx="54008" cy="34303"/>
            </a:xfrm>
            <a:custGeom>
              <a:avLst/>
              <a:gdLst/>
              <a:ahLst/>
              <a:cxnLst/>
              <a:rect l="l" t="t" r="r" b="b"/>
              <a:pathLst>
                <a:path w="751" h="477" extrusionOk="0">
                  <a:moveTo>
                    <a:pt x="36" y="1"/>
                  </a:moveTo>
                  <a:lnTo>
                    <a:pt x="0" y="60"/>
                  </a:lnTo>
                  <a:lnTo>
                    <a:pt x="750" y="477"/>
                  </a:lnTo>
                  <a:lnTo>
                    <a:pt x="750" y="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8"/>
            <p:cNvSpPr/>
            <p:nvPr/>
          </p:nvSpPr>
          <p:spPr>
            <a:xfrm rot="10800000">
              <a:off x="263518" y="4561774"/>
              <a:ext cx="90829" cy="54008"/>
            </a:xfrm>
            <a:custGeom>
              <a:avLst/>
              <a:gdLst/>
              <a:ahLst/>
              <a:cxnLst/>
              <a:rect l="l" t="t" r="r" b="b"/>
              <a:pathLst>
                <a:path w="1263" h="751" extrusionOk="0">
                  <a:moveTo>
                    <a:pt x="36" y="0"/>
                  </a:moveTo>
                  <a:lnTo>
                    <a:pt x="0" y="60"/>
                  </a:lnTo>
                  <a:lnTo>
                    <a:pt x="1262" y="750"/>
                  </a:lnTo>
                  <a:lnTo>
                    <a:pt x="1262" y="66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8"/>
            <p:cNvSpPr/>
            <p:nvPr/>
          </p:nvSpPr>
          <p:spPr>
            <a:xfrm rot="10800000">
              <a:off x="2243982" y="4217588"/>
              <a:ext cx="119954" cy="345983"/>
            </a:xfrm>
            <a:custGeom>
              <a:avLst/>
              <a:gdLst/>
              <a:ahLst/>
              <a:cxnLst/>
              <a:rect l="l" t="t" r="r" b="b"/>
              <a:pathLst>
                <a:path w="1668" h="4811" extrusionOk="0">
                  <a:moveTo>
                    <a:pt x="1596" y="0"/>
                  </a:moveTo>
                  <a:lnTo>
                    <a:pt x="381" y="4013"/>
                  </a:lnTo>
                  <a:cubicBezTo>
                    <a:pt x="370" y="4037"/>
                    <a:pt x="358" y="4060"/>
                    <a:pt x="346" y="4084"/>
                  </a:cubicBezTo>
                  <a:lnTo>
                    <a:pt x="0" y="4810"/>
                  </a:lnTo>
                  <a:lnTo>
                    <a:pt x="84" y="4810"/>
                  </a:lnTo>
                  <a:lnTo>
                    <a:pt x="417" y="4120"/>
                  </a:lnTo>
                  <a:cubicBezTo>
                    <a:pt x="429" y="4096"/>
                    <a:pt x="441" y="4060"/>
                    <a:pt x="453" y="4037"/>
                  </a:cubicBezTo>
                  <a:lnTo>
                    <a:pt x="1644" y="96"/>
                  </a:lnTo>
                  <a:lnTo>
                    <a:pt x="1667" y="24"/>
                  </a:ln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8"/>
            <p:cNvSpPr/>
            <p:nvPr/>
          </p:nvSpPr>
          <p:spPr>
            <a:xfrm rot="10800000">
              <a:off x="2281666" y="4217588"/>
              <a:ext cx="168785" cy="473560"/>
            </a:xfrm>
            <a:custGeom>
              <a:avLst/>
              <a:gdLst/>
              <a:ahLst/>
              <a:cxnLst/>
              <a:rect l="l" t="t" r="r" b="b"/>
              <a:pathLst>
                <a:path w="2347" h="6585" extrusionOk="0">
                  <a:moveTo>
                    <a:pt x="2275" y="0"/>
                  </a:moveTo>
                  <a:lnTo>
                    <a:pt x="2251" y="72"/>
                  </a:lnTo>
                  <a:lnTo>
                    <a:pt x="1858" y="1155"/>
                  </a:lnTo>
                  <a:lnTo>
                    <a:pt x="1846" y="1191"/>
                  </a:lnTo>
                  <a:lnTo>
                    <a:pt x="561" y="5430"/>
                  </a:lnTo>
                  <a:lnTo>
                    <a:pt x="1" y="6584"/>
                  </a:lnTo>
                  <a:lnTo>
                    <a:pt x="84" y="6584"/>
                  </a:lnTo>
                  <a:lnTo>
                    <a:pt x="632" y="5453"/>
                  </a:lnTo>
                  <a:lnTo>
                    <a:pt x="1918" y="1215"/>
                  </a:lnTo>
                  <a:lnTo>
                    <a:pt x="1930" y="1191"/>
                  </a:lnTo>
                  <a:lnTo>
                    <a:pt x="2346" y="2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8"/>
            <p:cNvSpPr/>
            <p:nvPr/>
          </p:nvSpPr>
          <p:spPr>
            <a:xfrm rot="10800000">
              <a:off x="1955460" y="4598593"/>
              <a:ext cx="282626" cy="747556"/>
            </a:xfrm>
            <a:custGeom>
              <a:avLst/>
              <a:gdLst/>
              <a:ahLst/>
              <a:cxnLst/>
              <a:rect l="l" t="t" r="r" b="b"/>
              <a:pathLst>
                <a:path w="3930" h="10395" extrusionOk="0">
                  <a:moveTo>
                    <a:pt x="3846" y="0"/>
                  </a:moveTo>
                  <a:lnTo>
                    <a:pt x="2465" y="3572"/>
                  </a:lnTo>
                  <a:lnTo>
                    <a:pt x="2453" y="3596"/>
                  </a:lnTo>
                  <a:lnTo>
                    <a:pt x="1822" y="4989"/>
                  </a:lnTo>
                  <a:lnTo>
                    <a:pt x="1620" y="5644"/>
                  </a:lnTo>
                  <a:lnTo>
                    <a:pt x="1096" y="7430"/>
                  </a:lnTo>
                  <a:lnTo>
                    <a:pt x="1084" y="7465"/>
                  </a:lnTo>
                  <a:lnTo>
                    <a:pt x="513" y="8954"/>
                  </a:lnTo>
                  <a:lnTo>
                    <a:pt x="1" y="10370"/>
                  </a:lnTo>
                  <a:lnTo>
                    <a:pt x="72" y="10394"/>
                  </a:lnTo>
                  <a:lnTo>
                    <a:pt x="96" y="10323"/>
                  </a:lnTo>
                  <a:lnTo>
                    <a:pt x="596" y="8989"/>
                  </a:lnTo>
                  <a:lnTo>
                    <a:pt x="1156" y="7501"/>
                  </a:lnTo>
                  <a:lnTo>
                    <a:pt x="1167" y="7465"/>
                  </a:lnTo>
                  <a:lnTo>
                    <a:pt x="1167" y="7453"/>
                  </a:lnTo>
                  <a:lnTo>
                    <a:pt x="1703" y="5667"/>
                  </a:lnTo>
                  <a:lnTo>
                    <a:pt x="1894" y="5024"/>
                  </a:lnTo>
                  <a:lnTo>
                    <a:pt x="2525" y="3643"/>
                  </a:lnTo>
                  <a:lnTo>
                    <a:pt x="2525" y="3631"/>
                  </a:lnTo>
                  <a:lnTo>
                    <a:pt x="2537" y="3608"/>
                  </a:lnTo>
                  <a:lnTo>
                    <a:pt x="3894" y="95"/>
                  </a:lnTo>
                  <a:lnTo>
                    <a:pt x="3930" y="2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8"/>
            <p:cNvSpPr/>
            <p:nvPr/>
          </p:nvSpPr>
          <p:spPr>
            <a:xfrm rot="10800000">
              <a:off x="2027375" y="4757885"/>
              <a:ext cx="233796" cy="614873"/>
            </a:xfrm>
            <a:custGeom>
              <a:avLst/>
              <a:gdLst/>
              <a:ahLst/>
              <a:cxnLst/>
              <a:rect l="l" t="t" r="r" b="b"/>
              <a:pathLst>
                <a:path w="3251" h="8550" extrusionOk="0">
                  <a:moveTo>
                    <a:pt x="3179" y="1"/>
                  </a:moveTo>
                  <a:lnTo>
                    <a:pt x="3143" y="72"/>
                  </a:lnTo>
                  <a:lnTo>
                    <a:pt x="1810" y="3537"/>
                  </a:lnTo>
                  <a:lnTo>
                    <a:pt x="1762" y="3644"/>
                  </a:lnTo>
                  <a:lnTo>
                    <a:pt x="1167" y="4942"/>
                  </a:lnTo>
                  <a:cubicBezTo>
                    <a:pt x="1155" y="4966"/>
                    <a:pt x="1143" y="4990"/>
                    <a:pt x="1143" y="5013"/>
                  </a:cubicBezTo>
                  <a:lnTo>
                    <a:pt x="929" y="5704"/>
                  </a:lnTo>
                  <a:lnTo>
                    <a:pt x="405" y="7478"/>
                  </a:lnTo>
                  <a:lnTo>
                    <a:pt x="119" y="8216"/>
                  </a:lnTo>
                  <a:lnTo>
                    <a:pt x="24" y="8454"/>
                  </a:lnTo>
                  <a:lnTo>
                    <a:pt x="0" y="8538"/>
                  </a:lnTo>
                  <a:lnTo>
                    <a:pt x="72" y="8550"/>
                  </a:lnTo>
                  <a:lnTo>
                    <a:pt x="476" y="7502"/>
                  </a:lnTo>
                  <a:lnTo>
                    <a:pt x="1000" y="5728"/>
                  </a:lnTo>
                  <a:lnTo>
                    <a:pt x="1215" y="5037"/>
                  </a:lnTo>
                  <a:cubicBezTo>
                    <a:pt x="1215" y="5013"/>
                    <a:pt x="1227" y="4990"/>
                    <a:pt x="1238" y="4978"/>
                  </a:cubicBezTo>
                  <a:lnTo>
                    <a:pt x="1869" y="3561"/>
                  </a:lnTo>
                  <a:lnTo>
                    <a:pt x="3251" y="37"/>
                  </a:lnTo>
                  <a:lnTo>
                    <a:pt x="317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8"/>
            <p:cNvSpPr/>
            <p:nvPr/>
          </p:nvSpPr>
          <p:spPr>
            <a:xfrm rot="10800000">
              <a:off x="7475575" y="4255272"/>
              <a:ext cx="496717" cy="14599"/>
            </a:xfrm>
            <a:custGeom>
              <a:avLst/>
              <a:gdLst/>
              <a:ahLst/>
              <a:cxnLst/>
              <a:rect l="l" t="t" r="r" b="b"/>
              <a:pathLst>
                <a:path w="6907" h="203" extrusionOk="0">
                  <a:moveTo>
                    <a:pt x="1" y="0"/>
                  </a:moveTo>
                  <a:lnTo>
                    <a:pt x="24" y="24"/>
                  </a:lnTo>
                  <a:lnTo>
                    <a:pt x="48" y="84"/>
                  </a:lnTo>
                  <a:lnTo>
                    <a:pt x="6906" y="203"/>
                  </a:lnTo>
                  <a:lnTo>
                    <a:pt x="6906" y="131"/>
                  </a:lnTo>
                  <a:lnTo>
                    <a:pt x="6382" y="119"/>
                  </a:lnTo>
                  <a:lnTo>
                    <a:pt x="9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8"/>
            <p:cNvSpPr/>
            <p:nvPr/>
          </p:nvSpPr>
          <p:spPr>
            <a:xfrm rot="10800000">
              <a:off x="3888819" y="4456489"/>
              <a:ext cx="615736" cy="722746"/>
            </a:xfrm>
            <a:custGeom>
              <a:avLst/>
              <a:gdLst/>
              <a:ahLst/>
              <a:cxnLst/>
              <a:rect l="l" t="t" r="r" b="b"/>
              <a:pathLst>
                <a:path w="8562" h="10050" extrusionOk="0">
                  <a:moveTo>
                    <a:pt x="1870" y="1"/>
                  </a:moveTo>
                  <a:lnTo>
                    <a:pt x="406" y="1441"/>
                  </a:lnTo>
                  <a:lnTo>
                    <a:pt x="1" y="2620"/>
                  </a:lnTo>
                  <a:lnTo>
                    <a:pt x="215" y="3846"/>
                  </a:lnTo>
                  <a:lnTo>
                    <a:pt x="679" y="4311"/>
                  </a:lnTo>
                  <a:lnTo>
                    <a:pt x="8526" y="10050"/>
                  </a:lnTo>
                  <a:lnTo>
                    <a:pt x="8561" y="9978"/>
                  </a:lnTo>
                  <a:lnTo>
                    <a:pt x="8502" y="9931"/>
                  </a:lnTo>
                  <a:lnTo>
                    <a:pt x="739" y="4263"/>
                  </a:lnTo>
                  <a:lnTo>
                    <a:pt x="287" y="3811"/>
                  </a:lnTo>
                  <a:lnTo>
                    <a:pt x="120" y="2846"/>
                  </a:lnTo>
                  <a:lnTo>
                    <a:pt x="84" y="2620"/>
                  </a:lnTo>
                  <a:lnTo>
                    <a:pt x="465" y="1477"/>
                  </a:lnTo>
                  <a:lnTo>
                    <a:pt x="1870" y="108"/>
                  </a:lnTo>
                  <a:lnTo>
                    <a:pt x="1918" y="60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8"/>
            <p:cNvSpPr/>
            <p:nvPr/>
          </p:nvSpPr>
          <p:spPr>
            <a:xfrm rot="10800000">
              <a:off x="3633666" y="4218452"/>
              <a:ext cx="200427" cy="200427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48" y="1"/>
                  </a:moveTo>
                  <a:lnTo>
                    <a:pt x="0" y="72"/>
                  </a:lnTo>
                  <a:lnTo>
                    <a:pt x="1203" y="965"/>
                  </a:lnTo>
                  <a:cubicBezTo>
                    <a:pt x="1239" y="989"/>
                    <a:pt x="1274" y="1013"/>
                    <a:pt x="1298" y="1048"/>
                  </a:cubicBezTo>
                  <a:lnTo>
                    <a:pt x="2691" y="2787"/>
                  </a:lnTo>
                  <a:lnTo>
                    <a:pt x="2786" y="2787"/>
                  </a:lnTo>
                  <a:lnTo>
                    <a:pt x="1358" y="1001"/>
                  </a:lnTo>
                  <a:cubicBezTo>
                    <a:pt x="1322" y="965"/>
                    <a:pt x="1286" y="929"/>
                    <a:pt x="1251" y="905"/>
                  </a:cubicBez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8"/>
            <p:cNvSpPr/>
            <p:nvPr/>
          </p:nvSpPr>
          <p:spPr>
            <a:xfrm rot="10800000">
              <a:off x="3732980" y="4217589"/>
              <a:ext cx="168785" cy="155049"/>
            </a:xfrm>
            <a:custGeom>
              <a:avLst/>
              <a:gdLst/>
              <a:ahLst/>
              <a:cxnLst/>
              <a:rect l="l" t="t" r="r" b="b"/>
              <a:pathLst>
                <a:path w="2347" h="2156" extrusionOk="0">
                  <a:moveTo>
                    <a:pt x="48" y="0"/>
                  </a:moveTo>
                  <a:lnTo>
                    <a:pt x="1" y="72"/>
                  </a:lnTo>
                  <a:lnTo>
                    <a:pt x="72" y="120"/>
                  </a:lnTo>
                  <a:lnTo>
                    <a:pt x="1441" y="1143"/>
                  </a:lnTo>
                  <a:lnTo>
                    <a:pt x="2251" y="2155"/>
                  </a:lnTo>
                  <a:lnTo>
                    <a:pt x="2346" y="2155"/>
                  </a:lnTo>
                  <a:lnTo>
                    <a:pt x="1501" y="10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8"/>
            <p:cNvSpPr/>
            <p:nvPr/>
          </p:nvSpPr>
          <p:spPr>
            <a:xfrm rot="10800000">
              <a:off x="263518" y="4217588"/>
              <a:ext cx="437603" cy="816954"/>
            </a:xfrm>
            <a:custGeom>
              <a:avLst/>
              <a:gdLst/>
              <a:ahLst/>
              <a:cxnLst/>
              <a:rect l="l" t="t" r="r" b="b"/>
              <a:pathLst>
                <a:path w="6085" h="11360" extrusionOk="0">
                  <a:moveTo>
                    <a:pt x="6084" y="1"/>
                  </a:moveTo>
                  <a:lnTo>
                    <a:pt x="3572" y="4537"/>
                  </a:lnTo>
                  <a:lnTo>
                    <a:pt x="3572" y="4549"/>
                  </a:lnTo>
                  <a:lnTo>
                    <a:pt x="1012" y="9407"/>
                  </a:lnTo>
                  <a:lnTo>
                    <a:pt x="0" y="11359"/>
                  </a:lnTo>
                  <a:lnTo>
                    <a:pt x="84" y="11359"/>
                  </a:lnTo>
                  <a:lnTo>
                    <a:pt x="1084" y="9443"/>
                  </a:lnTo>
                  <a:lnTo>
                    <a:pt x="3632" y="4585"/>
                  </a:lnTo>
                  <a:lnTo>
                    <a:pt x="3644" y="4573"/>
                  </a:lnTo>
                  <a:lnTo>
                    <a:pt x="6084" y="156"/>
                  </a:lnTo>
                  <a:lnTo>
                    <a:pt x="60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8"/>
            <p:cNvSpPr/>
            <p:nvPr/>
          </p:nvSpPr>
          <p:spPr>
            <a:xfrm rot="10800000">
              <a:off x="351686" y="4217588"/>
              <a:ext cx="215026" cy="401645"/>
            </a:xfrm>
            <a:custGeom>
              <a:avLst/>
              <a:gdLst/>
              <a:ahLst/>
              <a:cxnLst/>
              <a:rect l="l" t="t" r="r" b="b"/>
              <a:pathLst>
                <a:path w="2990" h="5585" extrusionOk="0">
                  <a:moveTo>
                    <a:pt x="2930" y="0"/>
                  </a:moveTo>
                  <a:lnTo>
                    <a:pt x="608" y="4406"/>
                  </a:lnTo>
                  <a:lnTo>
                    <a:pt x="1" y="5584"/>
                  </a:lnTo>
                  <a:lnTo>
                    <a:pt x="84" y="5584"/>
                  </a:lnTo>
                  <a:lnTo>
                    <a:pt x="679" y="4441"/>
                  </a:lnTo>
                  <a:lnTo>
                    <a:pt x="2953" y="108"/>
                  </a:lnTo>
                  <a:lnTo>
                    <a:pt x="2989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8"/>
            <p:cNvSpPr/>
            <p:nvPr/>
          </p:nvSpPr>
          <p:spPr>
            <a:xfrm rot="10800000">
              <a:off x="263518" y="4679930"/>
              <a:ext cx="59186" cy="108807"/>
            </a:xfrm>
            <a:custGeom>
              <a:avLst/>
              <a:gdLst/>
              <a:ahLst/>
              <a:cxnLst/>
              <a:rect l="l" t="t" r="r" b="b"/>
              <a:pathLst>
                <a:path w="823" h="1513" extrusionOk="0">
                  <a:moveTo>
                    <a:pt x="822" y="0"/>
                  </a:moveTo>
                  <a:lnTo>
                    <a:pt x="1" y="1476"/>
                  </a:lnTo>
                  <a:lnTo>
                    <a:pt x="72" y="1512"/>
                  </a:lnTo>
                  <a:lnTo>
                    <a:pt x="108" y="1453"/>
                  </a:lnTo>
                  <a:lnTo>
                    <a:pt x="822" y="167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8"/>
            <p:cNvSpPr/>
            <p:nvPr/>
          </p:nvSpPr>
          <p:spPr>
            <a:xfrm rot="10800000">
              <a:off x="7119381" y="4217588"/>
              <a:ext cx="238974" cy="569495"/>
            </a:xfrm>
            <a:custGeom>
              <a:avLst/>
              <a:gdLst/>
              <a:ahLst/>
              <a:cxnLst/>
              <a:rect l="l" t="t" r="r" b="b"/>
              <a:pathLst>
                <a:path w="3323" h="7919" extrusionOk="0">
                  <a:moveTo>
                    <a:pt x="3275" y="1"/>
                  </a:moveTo>
                  <a:lnTo>
                    <a:pt x="2989" y="310"/>
                  </a:lnTo>
                  <a:lnTo>
                    <a:pt x="1560" y="1953"/>
                  </a:lnTo>
                  <a:lnTo>
                    <a:pt x="715" y="3120"/>
                  </a:lnTo>
                  <a:lnTo>
                    <a:pt x="203" y="4466"/>
                  </a:lnTo>
                  <a:lnTo>
                    <a:pt x="0" y="7918"/>
                  </a:lnTo>
                  <a:lnTo>
                    <a:pt x="72" y="7918"/>
                  </a:lnTo>
                  <a:lnTo>
                    <a:pt x="274" y="4489"/>
                  </a:lnTo>
                  <a:lnTo>
                    <a:pt x="786" y="3156"/>
                  </a:lnTo>
                  <a:lnTo>
                    <a:pt x="1620" y="2001"/>
                  </a:lnTo>
                  <a:lnTo>
                    <a:pt x="3036" y="358"/>
                  </a:lnTo>
                  <a:lnTo>
                    <a:pt x="3322" y="60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8"/>
            <p:cNvSpPr/>
            <p:nvPr/>
          </p:nvSpPr>
          <p:spPr>
            <a:xfrm rot="10800000">
              <a:off x="7202442" y="4255271"/>
              <a:ext cx="273205" cy="616527"/>
            </a:xfrm>
            <a:custGeom>
              <a:avLst/>
              <a:gdLst/>
              <a:ahLst/>
              <a:cxnLst/>
              <a:rect l="l" t="t" r="r" b="b"/>
              <a:pathLst>
                <a:path w="3799" h="8573" extrusionOk="0">
                  <a:moveTo>
                    <a:pt x="3751" y="0"/>
                  </a:moveTo>
                  <a:lnTo>
                    <a:pt x="3405" y="357"/>
                  </a:lnTo>
                  <a:lnTo>
                    <a:pt x="3382" y="381"/>
                  </a:lnTo>
                  <a:lnTo>
                    <a:pt x="1917" y="2072"/>
                  </a:lnTo>
                  <a:lnTo>
                    <a:pt x="1869" y="2131"/>
                  </a:lnTo>
                  <a:lnTo>
                    <a:pt x="953" y="3417"/>
                  </a:lnTo>
                  <a:cubicBezTo>
                    <a:pt x="905" y="3477"/>
                    <a:pt x="869" y="3536"/>
                    <a:pt x="845" y="3608"/>
                  </a:cubicBezTo>
                  <a:lnTo>
                    <a:pt x="250" y="5167"/>
                  </a:lnTo>
                  <a:cubicBezTo>
                    <a:pt x="214" y="5251"/>
                    <a:pt x="191" y="5334"/>
                    <a:pt x="191" y="5429"/>
                  </a:cubicBezTo>
                  <a:lnTo>
                    <a:pt x="0" y="8501"/>
                  </a:lnTo>
                  <a:lnTo>
                    <a:pt x="0" y="8573"/>
                  </a:lnTo>
                  <a:lnTo>
                    <a:pt x="72" y="8573"/>
                  </a:lnTo>
                  <a:lnTo>
                    <a:pt x="262" y="5429"/>
                  </a:lnTo>
                  <a:cubicBezTo>
                    <a:pt x="274" y="5346"/>
                    <a:pt x="286" y="5275"/>
                    <a:pt x="322" y="5191"/>
                  </a:cubicBezTo>
                  <a:lnTo>
                    <a:pt x="917" y="3632"/>
                  </a:lnTo>
                  <a:cubicBezTo>
                    <a:pt x="941" y="3572"/>
                    <a:pt x="965" y="3512"/>
                    <a:pt x="1012" y="3453"/>
                  </a:cubicBezTo>
                  <a:lnTo>
                    <a:pt x="1929" y="2179"/>
                  </a:lnTo>
                  <a:cubicBezTo>
                    <a:pt x="1941" y="2167"/>
                    <a:pt x="1953" y="2143"/>
                    <a:pt x="1977" y="2131"/>
                  </a:cubicBezTo>
                  <a:lnTo>
                    <a:pt x="3441" y="429"/>
                  </a:lnTo>
                  <a:lnTo>
                    <a:pt x="3465" y="405"/>
                  </a:lnTo>
                  <a:lnTo>
                    <a:pt x="3798" y="48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8"/>
            <p:cNvSpPr/>
            <p:nvPr/>
          </p:nvSpPr>
          <p:spPr>
            <a:xfrm rot="10800000">
              <a:off x="7115137" y="4952270"/>
              <a:ext cx="889660" cy="873408"/>
            </a:xfrm>
            <a:custGeom>
              <a:avLst/>
              <a:gdLst/>
              <a:ahLst/>
              <a:cxnLst/>
              <a:rect l="l" t="t" r="r" b="b"/>
              <a:pathLst>
                <a:path w="12371" h="12145" extrusionOk="0">
                  <a:moveTo>
                    <a:pt x="60" y="1"/>
                  </a:moveTo>
                  <a:lnTo>
                    <a:pt x="0" y="72"/>
                  </a:lnTo>
                  <a:lnTo>
                    <a:pt x="3429" y="3108"/>
                  </a:lnTo>
                  <a:lnTo>
                    <a:pt x="3477" y="3144"/>
                  </a:lnTo>
                  <a:lnTo>
                    <a:pt x="8668" y="8442"/>
                  </a:lnTo>
                  <a:lnTo>
                    <a:pt x="11930" y="11764"/>
                  </a:lnTo>
                  <a:lnTo>
                    <a:pt x="12299" y="12145"/>
                  </a:lnTo>
                  <a:lnTo>
                    <a:pt x="12371" y="12085"/>
                  </a:lnTo>
                  <a:lnTo>
                    <a:pt x="12323" y="12026"/>
                  </a:lnTo>
                  <a:lnTo>
                    <a:pt x="12002" y="11704"/>
                  </a:lnTo>
                  <a:lnTo>
                    <a:pt x="8727" y="8371"/>
                  </a:lnTo>
                  <a:lnTo>
                    <a:pt x="8192" y="7811"/>
                  </a:lnTo>
                  <a:lnTo>
                    <a:pt x="8120" y="7752"/>
                  </a:lnTo>
                  <a:lnTo>
                    <a:pt x="3536" y="3084"/>
                  </a:lnTo>
                  <a:lnTo>
                    <a:pt x="3501" y="3037"/>
                  </a:lnTo>
                  <a:lnTo>
                    <a:pt x="119" y="4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8"/>
            <p:cNvSpPr/>
            <p:nvPr/>
          </p:nvSpPr>
          <p:spPr>
            <a:xfrm rot="10800000">
              <a:off x="5252770" y="5163719"/>
              <a:ext cx="40344" cy="5250"/>
            </a:xfrm>
            <a:custGeom>
              <a:avLst/>
              <a:gdLst/>
              <a:ahLst/>
              <a:cxnLst/>
              <a:rect l="l" t="t" r="r" b="b"/>
              <a:pathLst>
                <a:path w="561" h="73" extrusionOk="0">
                  <a:moveTo>
                    <a:pt x="560" y="1"/>
                  </a:moveTo>
                  <a:lnTo>
                    <a:pt x="0" y="25"/>
                  </a:lnTo>
                  <a:lnTo>
                    <a:pt x="0" y="72"/>
                  </a:lnTo>
                  <a:lnTo>
                    <a:pt x="560" y="4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8"/>
            <p:cNvSpPr/>
            <p:nvPr/>
          </p:nvSpPr>
          <p:spPr>
            <a:xfrm rot="10800000">
              <a:off x="5293043" y="4937690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3191"/>
                  </a:lnTo>
                  <a:lnTo>
                    <a:pt x="48" y="3191"/>
                  </a:lnTo>
                  <a:lnTo>
                    <a:pt x="4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8"/>
            <p:cNvSpPr/>
            <p:nvPr/>
          </p:nvSpPr>
          <p:spPr>
            <a:xfrm rot="10800000">
              <a:off x="5318716" y="4937690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48"/>
                  </a:lnTo>
                  <a:lnTo>
                    <a:pt x="1" y="3191"/>
                  </a:lnTo>
                  <a:lnTo>
                    <a:pt x="48" y="319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8"/>
            <p:cNvSpPr/>
            <p:nvPr/>
          </p:nvSpPr>
          <p:spPr>
            <a:xfrm rot="10800000">
              <a:off x="8812186" y="4975356"/>
              <a:ext cx="68607" cy="67744"/>
            </a:xfrm>
            <a:custGeom>
              <a:avLst/>
              <a:gdLst/>
              <a:ahLst/>
              <a:cxnLst/>
              <a:rect l="l" t="t" r="r" b="b"/>
              <a:pathLst>
                <a:path w="954" h="942" extrusionOk="0">
                  <a:moveTo>
                    <a:pt x="1" y="1"/>
                  </a:moveTo>
                  <a:lnTo>
                    <a:pt x="1" y="108"/>
                  </a:lnTo>
                  <a:lnTo>
                    <a:pt x="906" y="941"/>
                  </a:lnTo>
                  <a:lnTo>
                    <a:pt x="953" y="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8"/>
            <p:cNvSpPr/>
            <p:nvPr/>
          </p:nvSpPr>
          <p:spPr>
            <a:xfrm rot="10800000">
              <a:off x="8807943" y="4894883"/>
              <a:ext cx="72850" cy="84860"/>
            </a:xfrm>
            <a:custGeom>
              <a:avLst/>
              <a:gdLst/>
              <a:ahLst/>
              <a:cxnLst/>
              <a:rect l="l" t="t" r="r" b="b"/>
              <a:pathLst>
                <a:path w="1013" h="1180" extrusionOk="0">
                  <a:moveTo>
                    <a:pt x="953" y="1"/>
                  </a:moveTo>
                  <a:lnTo>
                    <a:pt x="906" y="60"/>
                  </a:lnTo>
                  <a:lnTo>
                    <a:pt x="1" y="1072"/>
                  </a:lnTo>
                  <a:lnTo>
                    <a:pt x="1" y="1180"/>
                  </a:lnTo>
                  <a:lnTo>
                    <a:pt x="1013" y="49"/>
                  </a:lnTo>
                  <a:lnTo>
                    <a:pt x="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0" name="Google Shape;630;p8"/>
          <p:cNvSpPr/>
          <p:nvPr/>
        </p:nvSpPr>
        <p:spPr>
          <a:xfrm rot="-322504">
            <a:off x="8015483" y="517784"/>
            <a:ext cx="1512945" cy="2943131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8"/>
          <p:cNvSpPr txBox="1">
            <a:spLocks noGrp="1"/>
          </p:cNvSpPr>
          <p:nvPr>
            <p:ph type="title"/>
          </p:nvPr>
        </p:nvSpPr>
        <p:spPr>
          <a:xfrm>
            <a:off x="1779150" y="966625"/>
            <a:ext cx="5585700" cy="32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0"/>
            </a:lvl9pPr>
          </a:lstStyle>
          <a:p>
            <a:endParaRPr/>
          </a:p>
        </p:txBody>
      </p:sp>
      <p:pic>
        <p:nvPicPr>
          <p:cNvPr id="632" name="Google Shape;63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24"/>
            <a:ext cx="9144003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" name="Google Shape;634;p9"/>
          <p:cNvGrpSpPr/>
          <p:nvPr/>
        </p:nvGrpSpPr>
        <p:grpSpPr>
          <a:xfrm rot="-221550">
            <a:off x="597152" y="-632776"/>
            <a:ext cx="8275276" cy="2170903"/>
            <a:chOff x="597180" y="-404385"/>
            <a:chExt cx="8275475" cy="2170955"/>
          </a:xfrm>
        </p:grpSpPr>
        <p:sp>
          <p:nvSpPr>
            <p:cNvPr id="635" name="Google Shape;635;p9"/>
            <p:cNvSpPr/>
            <p:nvPr/>
          </p:nvSpPr>
          <p:spPr>
            <a:xfrm rot="-10201572" flipH="1">
              <a:off x="8787967" y="1447530"/>
              <a:ext cx="55341" cy="108869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9"/>
            <p:cNvSpPr/>
            <p:nvPr/>
          </p:nvSpPr>
          <p:spPr>
            <a:xfrm rot="-10201572" flipH="1">
              <a:off x="586998" y="456661"/>
              <a:ext cx="1684894" cy="29448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9"/>
            <p:cNvSpPr/>
            <p:nvPr/>
          </p:nvSpPr>
          <p:spPr>
            <a:xfrm rot="-10201572" flipH="1">
              <a:off x="6418867" y="10154"/>
              <a:ext cx="177918" cy="291139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9"/>
            <p:cNvSpPr/>
            <p:nvPr/>
          </p:nvSpPr>
          <p:spPr>
            <a:xfrm rot="-10201572" flipH="1">
              <a:off x="7397061" y="833672"/>
              <a:ext cx="457743" cy="736697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9"/>
            <p:cNvSpPr/>
            <p:nvPr/>
          </p:nvSpPr>
          <p:spPr>
            <a:xfrm rot="-10201572" flipH="1">
              <a:off x="7354866" y="793602"/>
              <a:ext cx="443092" cy="766942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9"/>
            <p:cNvSpPr/>
            <p:nvPr/>
          </p:nvSpPr>
          <p:spPr>
            <a:xfrm rot="-10201572" flipH="1">
              <a:off x="5481391" y="337475"/>
              <a:ext cx="640883" cy="276415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9"/>
            <p:cNvSpPr/>
            <p:nvPr/>
          </p:nvSpPr>
          <p:spPr>
            <a:xfrm rot="-10201572" flipH="1">
              <a:off x="4967147" y="462640"/>
              <a:ext cx="419737" cy="51860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9"/>
            <p:cNvSpPr/>
            <p:nvPr/>
          </p:nvSpPr>
          <p:spPr>
            <a:xfrm rot="-10201572" flipH="1">
              <a:off x="4522754" y="249942"/>
              <a:ext cx="467244" cy="140783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9"/>
            <p:cNvSpPr/>
            <p:nvPr/>
          </p:nvSpPr>
          <p:spPr>
            <a:xfrm rot="-10201572" flipH="1">
              <a:off x="4060199" y="-43095"/>
              <a:ext cx="397325" cy="207293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9"/>
            <p:cNvSpPr/>
            <p:nvPr/>
          </p:nvSpPr>
          <p:spPr>
            <a:xfrm rot="-10201572" flipH="1">
              <a:off x="3961922" y="-228918"/>
              <a:ext cx="542386" cy="353298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9"/>
            <p:cNvSpPr/>
            <p:nvPr/>
          </p:nvSpPr>
          <p:spPr>
            <a:xfrm rot="-10201572" flipH="1">
              <a:off x="5881278" y="406192"/>
              <a:ext cx="273804" cy="156377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9"/>
            <p:cNvSpPr/>
            <p:nvPr/>
          </p:nvSpPr>
          <p:spPr>
            <a:xfrm rot="-10201572" flipH="1">
              <a:off x="5466401" y="515113"/>
              <a:ext cx="351558" cy="116630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9"/>
            <p:cNvSpPr/>
            <p:nvPr/>
          </p:nvSpPr>
          <p:spPr>
            <a:xfrm rot="-10201572" flipH="1">
              <a:off x="3945998" y="-235153"/>
              <a:ext cx="114962" cy="120111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9"/>
            <p:cNvSpPr/>
            <p:nvPr/>
          </p:nvSpPr>
          <p:spPr>
            <a:xfrm rot="-10201572" flipH="1">
              <a:off x="4489625" y="281441"/>
              <a:ext cx="453464" cy="143466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9"/>
            <p:cNvSpPr/>
            <p:nvPr/>
          </p:nvSpPr>
          <p:spPr>
            <a:xfrm rot="-10201572" flipH="1">
              <a:off x="4968850" y="507989"/>
              <a:ext cx="413717" cy="50989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9"/>
            <p:cNvSpPr/>
            <p:nvPr/>
          </p:nvSpPr>
          <p:spPr>
            <a:xfrm rot="-10201572" flipH="1">
              <a:off x="3992755" y="-277184"/>
              <a:ext cx="2684" cy="1813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9"/>
            <p:cNvSpPr/>
            <p:nvPr/>
          </p:nvSpPr>
          <p:spPr>
            <a:xfrm rot="-10201572" flipH="1">
              <a:off x="2755816" y="-222872"/>
              <a:ext cx="1266898" cy="479357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9"/>
            <p:cNvSpPr/>
            <p:nvPr/>
          </p:nvSpPr>
          <p:spPr>
            <a:xfrm rot="-10201572" flipH="1">
              <a:off x="2708899" y="-222930"/>
              <a:ext cx="1346320" cy="521643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9"/>
            <p:cNvSpPr/>
            <p:nvPr/>
          </p:nvSpPr>
          <p:spPr>
            <a:xfrm rot="-10201572" flipH="1">
              <a:off x="4085774" y="-122627"/>
              <a:ext cx="17335" cy="1218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9"/>
            <p:cNvSpPr/>
            <p:nvPr/>
          </p:nvSpPr>
          <p:spPr>
            <a:xfrm rot="-10201572" flipH="1">
              <a:off x="5800517" y="554224"/>
              <a:ext cx="324721" cy="723786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9"/>
            <p:cNvSpPr/>
            <p:nvPr/>
          </p:nvSpPr>
          <p:spPr>
            <a:xfrm rot="-10201572" flipH="1">
              <a:off x="5760627" y="565829"/>
              <a:ext cx="318701" cy="704783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9"/>
            <p:cNvSpPr/>
            <p:nvPr/>
          </p:nvSpPr>
          <p:spPr>
            <a:xfrm rot="-10201572" flipH="1">
              <a:off x="5824592" y="494788"/>
              <a:ext cx="27707" cy="14434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9"/>
            <p:cNvSpPr/>
            <p:nvPr/>
          </p:nvSpPr>
          <p:spPr>
            <a:xfrm rot="-10201572" flipH="1">
              <a:off x="4192741" y="393513"/>
              <a:ext cx="692598" cy="634791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9"/>
            <p:cNvSpPr/>
            <p:nvPr/>
          </p:nvSpPr>
          <p:spPr>
            <a:xfrm rot="-10201572" flipH="1">
              <a:off x="4258599" y="410150"/>
              <a:ext cx="671129" cy="627900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9"/>
            <p:cNvSpPr/>
            <p:nvPr/>
          </p:nvSpPr>
          <p:spPr>
            <a:xfrm rot="-10201572" flipH="1">
              <a:off x="4957790" y="426044"/>
              <a:ext cx="30245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9"/>
            <p:cNvSpPr/>
            <p:nvPr/>
          </p:nvSpPr>
          <p:spPr>
            <a:xfrm rot="-10201572" flipH="1">
              <a:off x="6579580" y="83159"/>
              <a:ext cx="740178" cy="360624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9"/>
            <p:cNvSpPr/>
            <p:nvPr/>
          </p:nvSpPr>
          <p:spPr>
            <a:xfrm rot="-10201572" flipH="1">
              <a:off x="6594184" y="-28713"/>
              <a:ext cx="16465" cy="25966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9"/>
            <p:cNvSpPr/>
            <p:nvPr/>
          </p:nvSpPr>
          <p:spPr>
            <a:xfrm rot="-10201572" flipH="1">
              <a:off x="6610496" y="46234"/>
              <a:ext cx="688391" cy="347206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9"/>
            <p:cNvSpPr/>
            <p:nvPr/>
          </p:nvSpPr>
          <p:spPr>
            <a:xfrm rot="-10201572" flipH="1">
              <a:off x="8739530" y="1527077"/>
              <a:ext cx="90736" cy="95016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9"/>
            <p:cNvSpPr/>
            <p:nvPr/>
          </p:nvSpPr>
          <p:spPr>
            <a:xfrm rot="-10201572" flipH="1">
              <a:off x="8779205" y="1500293"/>
              <a:ext cx="58823" cy="63102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9"/>
            <p:cNvSpPr/>
            <p:nvPr/>
          </p:nvSpPr>
          <p:spPr>
            <a:xfrm rot="-10201572" flipH="1">
              <a:off x="3479129" y="763151"/>
              <a:ext cx="59620" cy="88198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9"/>
            <p:cNvSpPr/>
            <p:nvPr/>
          </p:nvSpPr>
          <p:spPr>
            <a:xfrm rot="-10201572" flipH="1">
              <a:off x="3404135" y="781400"/>
              <a:ext cx="40617" cy="55341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9"/>
            <p:cNvSpPr/>
            <p:nvPr/>
          </p:nvSpPr>
          <p:spPr>
            <a:xfrm rot="-10201572" flipH="1">
              <a:off x="7936135" y="1136594"/>
              <a:ext cx="493138" cy="494951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9"/>
            <p:cNvSpPr/>
            <p:nvPr/>
          </p:nvSpPr>
          <p:spPr>
            <a:xfrm rot="-10201572" flipH="1">
              <a:off x="7248269" y="53123"/>
              <a:ext cx="255744" cy="272064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9"/>
            <p:cNvSpPr/>
            <p:nvPr/>
          </p:nvSpPr>
          <p:spPr>
            <a:xfrm rot="-10201572" flipH="1">
              <a:off x="7734544" y="787221"/>
              <a:ext cx="253060" cy="264303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9"/>
            <p:cNvSpPr/>
            <p:nvPr/>
          </p:nvSpPr>
          <p:spPr>
            <a:xfrm rot="-10201572" flipH="1">
              <a:off x="7278989" y="288646"/>
              <a:ext cx="461224" cy="487190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9"/>
            <p:cNvSpPr/>
            <p:nvPr/>
          </p:nvSpPr>
          <p:spPr>
            <a:xfrm rot="-10201572" flipH="1">
              <a:off x="7641848" y="897738"/>
              <a:ext cx="736697" cy="740178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9"/>
            <p:cNvSpPr/>
            <p:nvPr/>
          </p:nvSpPr>
          <p:spPr>
            <a:xfrm rot="-10201572" flipH="1">
              <a:off x="7497729" y="429436"/>
              <a:ext cx="239280" cy="251392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9"/>
            <p:cNvSpPr/>
            <p:nvPr/>
          </p:nvSpPr>
          <p:spPr>
            <a:xfrm rot="-10201572" flipH="1">
              <a:off x="5036865" y="1031836"/>
              <a:ext cx="128742" cy="99440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9"/>
            <p:cNvSpPr/>
            <p:nvPr/>
          </p:nvSpPr>
          <p:spPr>
            <a:xfrm rot="-10201572" flipH="1">
              <a:off x="4950398" y="628009"/>
              <a:ext cx="369690" cy="505251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9"/>
            <p:cNvSpPr/>
            <p:nvPr/>
          </p:nvSpPr>
          <p:spPr>
            <a:xfrm rot="-10201572" flipH="1">
              <a:off x="5273444" y="744761"/>
              <a:ext cx="100238" cy="214256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9"/>
            <p:cNvSpPr/>
            <p:nvPr/>
          </p:nvSpPr>
          <p:spPr>
            <a:xfrm rot="-10201572" flipH="1">
              <a:off x="5398393" y="620879"/>
              <a:ext cx="382601" cy="591635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9"/>
            <p:cNvSpPr/>
            <p:nvPr/>
          </p:nvSpPr>
          <p:spPr>
            <a:xfrm rot="-10201572" flipH="1">
              <a:off x="5352659" y="180721"/>
              <a:ext cx="64843" cy="368820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9"/>
            <p:cNvSpPr/>
            <p:nvPr/>
          </p:nvSpPr>
          <p:spPr>
            <a:xfrm rot="-10201572" flipH="1">
              <a:off x="5503355" y="1099525"/>
              <a:ext cx="123520" cy="113221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9"/>
            <p:cNvSpPr/>
            <p:nvPr/>
          </p:nvSpPr>
          <p:spPr>
            <a:xfrm rot="-10201572" flipH="1">
              <a:off x="5430736" y="183940"/>
              <a:ext cx="64843" cy="371431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9"/>
            <p:cNvSpPr/>
            <p:nvPr/>
          </p:nvSpPr>
          <p:spPr>
            <a:xfrm rot="-10201572" flipH="1">
              <a:off x="5365672" y="587961"/>
              <a:ext cx="7833" cy="88995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9"/>
            <p:cNvSpPr/>
            <p:nvPr/>
          </p:nvSpPr>
          <p:spPr>
            <a:xfrm rot="-10201572" flipH="1">
              <a:off x="5368905" y="758264"/>
              <a:ext cx="122650" cy="210775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9"/>
            <p:cNvSpPr/>
            <p:nvPr/>
          </p:nvSpPr>
          <p:spPr>
            <a:xfrm rot="-10201572" flipH="1">
              <a:off x="7467808" y="54226"/>
              <a:ext cx="627030" cy="717621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9"/>
            <p:cNvSpPr/>
            <p:nvPr/>
          </p:nvSpPr>
          <p:spPr>
            <a:xfrm rot="-10201572" flipH="1">
              <a:off x="7519843" y="131828"/>
              <a:ext cx="491470" cy="576911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9"/>
            <p:cNvSpPr/>
            <p:nvPr/>
          </p:nvSpPr>
          <p:spPr>
            <a:xfrm rot="-10201572" flipH="1">
              <a:off x="7665464" y="768338"/>
              <a:ext cx="27707" cy="3031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9"/>
            <p:cNvSpPr/>
            <p:nvPr/>
          </p:nvSpPr>
          <p:spPr>
            <a:xfrm rot="-10201572" flipH="1">
              <a:off x="7422609" y="404759"/>
              <a:ext cx="28577" cy="29448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9"/>
            <p:cNvSpPr/>
            <p:nvPr/>
          </p:nvSpPr>
          <p:spPr>
            <a:xfrm rot="-10201572" flipH="1">
              <a:off x="6292967" y="363471"/>
              <a:ext cx="1059677" cy="1063159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9"/>
            <p:cNvSpPr/>
            <p:nvPr/>
          </p:nvSpPr>
          <p:spPr>
            <a:xfrm rot="-10201572" flipH="1">
              <a:off x="6113278" y="-54315"/>
              <a:ext cx="285917" cy="285047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9"/>
            <p:cNvSpPr/>
            <p:nvPr/>
          </p:nvSpPr>
          <p:spPr>
            <a:xfrm rot="-10201572" flipH="1">
              <a:off x="2442433" y="18265"/>
              <a:ext cx="1951735" cy="728864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9"/>
            <p:cNvSpPr/>
            <p:nvPr/>
          </p:nvSpPr>
          <p:spPr>
            <a:xfrm rot="-10201572" flipH="1">
              <a:off x="2377443" y="683578"/>
              <a:ext cx="1041544" cy="57952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9"/>
            <p:cNvSpPr/>
            <p:nvPr/>
          </p:nvSpPr>
          <p:spPr>
            <a:xfrm rot="-10201572" flipH="1">
              <a:off x="4557938" y="-87537"/>
              <a:ext cx="203014" cy="322182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9"/>
            <p:cNvSpPr/>
            <p:nvPr/>
          </p:nvSpPr>
          <p:spPr>
            <a:xfrm rot="-10201572" flipH="1">
              <a:off x="4493189" y="-135629"/>
              <a:ext cx="203885" cy="327332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9"/>
            <p:cNvSpPr/>
            <p:nvPr/>
          </p:nvSpPr>
          <p:spPr>
            <a:xfrm rot="-10201572" flipH="1">
              <a:off x="3535893" y="157371"/>
              <a:ext cx="921506" cy="689189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9"/>
            <p:cNvSpPr/>
            <p:nvPr/>
          </p:nvSpPr>
          <p:spPr>
            <a:xfrm rot="-10201572" flipH="1">
              <a:off x="8411405" y="1297245"/>
              <a:ext cx="428440" cy="416255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9"/>
            <p:cNvSpPr/>
            <p:nvPr/>
          </p:nvSpPr>
          <p:spPr>
            <a:xfrm rot="-10201572" flipH="1">
              <a:off x="8464858" y="1492091"/>
              <a:ext cx="268582" cy="253133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9"/>
            <p:cNvSpPr/>
            <p:nvPr/>
          </p:nvSpPr>
          <p:spPr>
            <a:xfrm rot="-10201572" flipH="1">
              <a:off x="8785353" y="1439541"/>
              <a:ext cx="63102" cy="65641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9"/>
            <p:cNvSpPr/>
            <p:nvPr/>
          </p:nvSpPr>
          <p:spPr>
            <a:xfrm rot="-10201572" flipH="1">
              <a:off x="5250555" y="949441"/>
              <a:ext cx="226369" cy="25966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9"/>
            <p:cNvSpPr/>
            <p:nvPr/>
          </p:nvSpPr>
          <p:spPr>
            <a:xfrm rot="-10201572" flipH="1">
              <a:off x="5126086" y="961805"/>
              <a:ext cx="18205" cy="22557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9"/>
            <p:cNvSpPr/>
            <p:nvPr/>
          </p:nvSpPr>
          <p:spPr>
            <a:xfrm rot="-10201572" flipH="1">
              <a:off x="5161408" y="1026236"/>
              <a:ext cx="367950" cy="50989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9"/>
            <p:cNvSpPr/>
            <p:nvPr/>
          </p:nvSpPr>
          <p:spPr>
            <a:xfrm rot="-10201572" flipH="1">
              <a:off x="5565416" y="1025320"/>
              <a:ext cx="20816" cy="25096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9"/>
            <p:cNvSpPr/>
            <p:nvPr/>
          </p:nvSpPr>
          <p:spPr>
            <a:xfrm rot="-10201572" flipH="1">
              <a:off x="5899015" y="109264"/>
              <a:ext cx="272064" cy="269452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9"/>
            <p:cNvSpPr/>
            <p:nvPr/>
          </p:nvSpPr>
          <p:spPr>
            <a:xfrm rot="-10201572" flipH="1">
              <a:off x="6080989" y="496141"/>
              <a:ext cx="864496" cy="878277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9"/>
            <p:cNvSpPr/>
            <p:nvPr/>
          </p:nvSpPr>
          <p:spPr>
            <a:xfrm rot="-10201572" flipH="1">
              <a:off x="5877788" y="143309"/>
              <a:ext cx="1207350" cy="1222074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9"/>
            <p:cNvSpPr/>
            <p:nvPr/>
          </p:nvSpPr>
          <p:spPr>
            <a:xfrm rot="-10201572" flipH="1">
              <a:off x="5474362" y="43626"/>
              <a:ext cx="443092" cy="178861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9"/>
            <p:cNvSpPr/>
            <p:nvPr/>
          </p:nvSpPr>
          <p:spPr>
            <a:xfrm rot="-10201572" flipH="1">
              <a:off x="4765720" y="-18944"/>
              <a:ext cx="642552" cy="144264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9"/>
            <p:cNvSpPr/>
            <p:nvPr/>
          </p:nvSpPr>
          <p:spPr>
            <a:xfrm rot="-10201572" flipH="1">
              <a:off x="5996233" y="-35508"/>
              <a:ext cx="82105" cy="95088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9"/>
            <p:cNvSpPr/>
            <p:nvPr/>
          </p:nvSpPr>
          <p:spPr>
            <a:xfrm rot="-10201572" flipH="1">
              <a:off x="2376342" y="624591"/>
              <a:ext cx="6093" cy="28577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9"/>
            <p:cNvSpPr/>
            <p:nvPr/>
          </p:nvSpPr>
          <p:spPr>
            <a:xfrm rot="-10201572" flipH="1">
              <a:off x="2474116" y="-385710"/>
              <a:ext cx="7833" cy="947399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9"/>
            <p:cNvSpPr/>
            <p:nvPr/>
          </p:nvSpPr>
          <p:spPr>
            <a:xfrm rot="-10201572" flipH="1">
              <a:off x="2346717" y="-411580"/>
              <a:ext cx="8704" cy="1051916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9" name="Google Shape;709;p9"/>
          <p:cNvGrpSpPr/>
          <p:nvPr/>
        </p:nvGrpSpPr>
        <p:grpSpPr>
          <a:xfrm>
            <a:off x="263356" y="3760388"/>
            <a:ext cx="8617287" cy="2165503"/>
            <a:chOff x="263356" y="3760388"/>
            <a:chExt cx="8617287" cy="2165503"/>
          </a:xfrm>
        </p:grpSpPr>
        <p:sp>
          <p:nvSpPr>
            <p:cNvPr id="710" name="Google Shape;710;p9"/>
            <p:cNvSpPr/>
            <p:nvPr/>
          </p:nvSpPr>
          <p:spPr>
            <a:xfrm rot="10800000" flipH="1">
              <a:off x="7994363" y="4217622"/>
              <a:ext cx="818608" cy="1290443"/>
            </a:xfrm>
            <a:custGeom>
              <a:avLst/>
              <a:gdLst/>
              <a:ahLst/>
              <a:cxnLst/>
              <a:rect l="l" t="t" r="r" b="b"/>
              <a:pathLst>
                <a:path w="11383" h="17944" extrusionOk="0">
                  <a:moveTo>
                    <a:pt x="1548" y="287"/>
                  </a:moveTo>
                  <a:lnTo>
                    <a:pt x="11180" y="1918"/>
                  </a:lnTo>
                  <a:lnTo>
                    <a:pt x="5311" y="17765"/>
                  </a:lnTo>
                  <a:lnTo>
                    <a:pt x="203" y="16396"/>
                  </a:lnTo>
                  <a:lnTo>
                    <a:pt x="2382" y="10121"/>
                  </a:lnTo>
                  <a:lnTo>
                    <a:pt x="3977" y="3811"/>
                  </a:lnTo>
                  <a:cubicBezTo>
                    <a:pt x="3989" y="3775"/>
                    <a:pt x="3989" y="3728"/>
                    <a:pt x="3989" y="3692"/>
                  </a:cubicBezTo>
                  <a:lnTo>
                    <a:pt x="4072" y="2263"/>
                  </a:lnTo>
                  <a:cubicBezTo>
                    <a:pt x="4084" y="2132"/>
                    <a:pt x="4049" y="1989"/>
                    <a:pt x="3977" y="1870"/>
                  </a:cubicBezTo>
                  <a:lnTo>
                    <a:pt x="3501" y="1144"/>
                  </a:lnTo>
                  <a:cubicBezTo>
                    <a:pt x="3430" y="1025"/>
                    <a:pt x="3310" y="930"/>
                    <a:pt x="3179" y="882"/>
                  </a:cubicBezTo>
                  <a:lnTo>
                    <a:pt x="1548" y="287"/>
                  </a:lnTo>
                  <a:close/>
                  <a:moveTo>
                    <a:pt x="774" y="1"/>
                  </a:moveTo>
                  <a:lnTo>
                    <a:pt x="739" y="156"/>
                  </a:lnTo>
                  <a:lnTo>
                    <a:pt x="3120" y="1025"/>
                  </a:lnTo>
                  <a:cubicBezTo>
                    <a:pt x="3227" y="1072"/>
                    <a:pt x="3310" y="1132"/>
                    <a:pt x="3370" y="1227"/>
                  </a:cubicBezTo>
                  <a:lnTo>
                    <a:pt x="3846" y="1953"/>
                  </a:lnTo>
                  <a:cubicBezTo>
                    <a:pt x="3894" y="2049"/>
                    <a:pt x="3930" y="2156"/>
                    <a:pt x="3918" y="2251"/>
                  </a:cubicBezTo>
                  <a:lnTo>
                    <a:pt x="3834" y="3680"/>
                  </a:lnTo>
                  <a:cubicBezTo>
                    <a:pt x="3834" y="3716"/>
                    <a:pt x="3834" y="3751"/>
                    <a:pt x="3822" y="3775"/>
                  </a:cubicBezTo>
                  <a:lnTo>
                    <a:pt x="2239" y="10026"/>
                  </a:lnTo>
                  <a:lnTo>
                    <a:pt x="1" y="16491"/>
                  </a:lnTo>
                  <a:lnTo>
                    <a:pt x="5406" y="17944"/>
                  </a:lnTo>
                  <a:lnTo>
                    <a:pt x="11347" y="1870"/>
                  </a:lnTo>
                  <a:lnTo>
                    <a:pt x="11383" y="178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9"/>
            <p:cNvSpPr/>
            <p:nvPr/>
          </p:nvSpPr>
          <p:spPr>
            <a:xfrm rot="10800000" flipH="1">
              <a:off x="6855591" y="4306654"/>
              <a:ext cx="35166" cy="18051"/>
            </a:xfrm>
            <a:custGeom>
              <a:avLst/>
              <a:gdLst/>
              <a:ahLst/>
              <a:cxnLst/>
              <a:rect l="l" t="t" r="r" b="b"/>
              <a:pathLst>
                <a:path w="489" h="251" extrusionOk="0">
                  <a:moveTo>
                    <a:pt x="488" y="0"/>
                  </a:moveTo>
                  <a:lnTo>
                    <a:pt x="0" y="143"/>
                  </a:lnTo>
                  <a:lnTo>
                    <a:pt x="405" y="25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9"/>
            <p:cNvSpPr/>
            <p:nvPr/>
          </p:nvSpPr>
          <p:spPr>
            <a:xfrm rot="10800000" flipH="1">
              <a:off x="1047744" y="3760389"/>
              <a:ext cx="131029" cy="83134"/>
            </a:xfrm>
            <a:custGeom>
              <a:avLst/>
              <a:gdLst/>
              <a:ahLst/>
              <a:cxnLst/>
              <a:rect l="l" t="t" r="r" b="b"/>
              <a:pathLst>
                <a:path w="1822" h="1156" extrusionOk="0">
                  <a:moveTo>
                    <a:pt x="1000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05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24" y="1155"/>
                  </a:lnTo>
                  <a:lnTo>
                    <a:pt x="95" y="1155"/>
                  </a:lnTo>
                  <a:lnTo>
                    <a:pt x="72" y="1001"/>
                  </a:lnTo>
                  <a:lnTo>
                    <a:pt x="119" y="715"/>
                  </a:lnTo>
                  <a:lnTo>
                    <a:pt x="250" y="453"/>
                  </a:lnTo>
                  <a:lnTo>
                    <a:pt x="453" y="251"/>
                  </a:lnTo>
                  <a:lnTo>
                    <a:pt x="714" y="120"/>
                  </a:lnTo>
                  <a:lnTo>
                    <a:pt x="1000" y="72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27" y="429"/>
                  </a:lnTo>
                  <a:lnTo>
                    <a:pt x="1822" y="441"/>
                  </a:lnTo>
                  <a:lnTo>
                    <a:pt x="1810" y="405"/>
                  </a:lnTo>
                  <a:lnTo>
                    <a:pt x="1584" y="191"/>
                  </a:lnTo>
                  <a:lnTo>
                    <a:pt x="1310" y="48"/>
                  </a:lnTo>
                  <a:lnTo>
                    <a:pt x="10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9"/>
            <p:cNvSpPr/>
            <p:nvPr/>
          </p:nvSpPr>
          <p:spPr>
            <a:xfrm rot="10800000" flipH="1">
              <a:off x="6729668" y="4909444"/>
              <a:ext cx="381149" cy="1016447"/>
            </a:xfrm>
            <a:custGeom>
              <a:avLst/>
              <a:gdLst/>
              <a:ahLst/>
              <a:cxnLst/>
              <a:rect l="l" t="t" r="r" b="b"/>
              <a:pathLst>
                <a:path w="5300" h="14134" extrusionOk="0">
                  <a:moveTo>
                    <a:pt x="3728" y="1"/>
                  </a:moveTo>
                  <a:lnTo>
                    <a:pt x="3620" y="632"/>
                  </a:lnTo>
                  <a:lnTo>
                    <a:pt x="537" y="9109"/>
                  </a:lnTo>
                  <a:lnTo>
                    <a:pt x="537" y="9121"/>
                  </a:lnTo>
                  <a:lnTo>
                    <a:pt x="37" y="10859"/>
                  </a:lnTo>
                  <a:lnTo>
                    <a:pt x="25" y="10931"/>
                  </a:lnTo>
                  <a:cubicBezTo>
                    <a:pt x="13" y="10966"/>
                    <a:pt x="1" y="11002"/>
                    <a:pt x="1" y="11038"/>
                  </a:cubicBezTo>
                  <a:lnTo>
                    <a:pt x="13" y="11609"/>
                  </a:lnTo>
                  <a:cubicBezTo>
                    <a:pt x="25" y="11704"/>
                    <a:pt x="61" y="11788"/>
                    <a:pt x="132" y="11859"/>
                  </a:cubicBezTo>
                  <a:lnTo>
                    <a:pt x="668" y="12335"/>
                  </a:lnTo>
                  <a:cubicBezTo>
                    <a:pt x="680" y="12359"/>
                    <a:pt x="703" y="12371"/>
                    <a:pt x="739" y="12383"/>
                  </a:cubicBezTo>
                  <a:lnTo>
                    <a:pt x="823" y="12431"/>
                  </a:lnTo>
                  <a:lnTo>
                    <a:pt x="2358" y="13205"/>
                  </a:lnTo>
                  <a:cubicBezTo>
                    <a:pt x="2370" y="13205"/>
                    <a:pt x="2394" y="13217"/>
                    <a:pt x="2406" y="13217"/>
                  </a:cubicBezTo>
                  <a:lnTo>
                    <a:pt x="4918" y="13979"/>
                  </a:lnTo>
                  <a:lnTo>
                    <a:pt x="5275" y="14133"/>
                  </a:lnTo>
                  <a:lnTo>
                    <a:pt x="5299" y="14062"/>
                  </a:lnTo>
                  <a:lnTo>
                    <a:pt x="4942" y="13907"/>
                  </a:lnTo>
                  <a:lnTo>
                    <a:pt x="2430" y="13145"/>
                  </a:lnTo>
                  <a:lnTo>
                    <a:pt x="2394" y="13133"/>
                  </a:lnTo>
                  <a:lnTo>
                    <a:pt x="775" y="12324"/>
                  </a:lnTo>
                  <a:cubicBezTo>
                    <a:pt x="751" y="12312"/>
                    <a:pt x="727" y="12300"/>
                    <a:pt x="715" y="12276"/>
                  </a:cubicBezTo>
                  <a:lnTo>
                    <a:pt x="180" y="11800"/>
                  </a:lnTo>
                  <a:cubicBezTo>
                    <a:pt x="132" y="11752"/>
                    <a:pt x="96" y="11681"/>
                    <a:pt x="96" y="11609"/>
                  </a:cubicBezTo>
                  <a:lnTo>
                    <a:pt x="84" y="11038"/>
                  </a:lnTo>
                  <a:cubicBezTo>
                    <a:pt x="84" y="11002"/>
                    <a:pt x="84" y="10978"/>
                    <a:pt x="96" y="10954"/>
                  </a:cubicBezTo>
                  <a:lnTo>
                    <a:pt x="608" y="9145"/>
                  </a:lnTo>
                  <a:lnTo>
                    <a:pt x="608" y="9133"/>
                  </a:lnTo>
                  <a:lnTo>
                    <a:pt x="3692" y="644"/>
                  </a:lnTo>
                  <a:lnTo>
                    <a:pt x="3799" y="36"/>
                  </a:lnTo>
                  <a:lnTo>
                    <a:pt x="372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9"/>
            <p:cNvSpPr/>
            <p:nvPr/>
          </p:nvSpPr>
          <p:spPr>
            <a:xfrm rot="10800000" flipH="1">
              <a:off x="6772529" y="4950579"/>
              <a:ext cx="352815" cy="951292"/>
            </a:xfrm>
            <a:custGeom>
              <a:avLst/>
              <a:gdLst/>
              <a:ahLst/>
              <a:cxnLst/>
              <a:rect l="l" t="t" r="r" b="b"/>
              <a:pathLst>
                <a:path w="4906" h="13228" extrusionOk="0">
                  <a:moveTo>
                    <a:pt x="3679" y="0"/>
                  </a:moveTo>
                  <a:lnTo>
                    <a:pt x="3608" y="429"/>
                  </a:lnTo>
                  <a:cubicBezTo>
                    <a:pt x="3596" y="441"/>
                    <a:pt x="3596" y="452"/>
                    <a:pt x="3596" y="476"/>
                  </a:cubicBezTo>
                  <a:lnTo>
                    <a:pt x="512" y="8965"/>
                  </a:lnTo>
                  <a:lnTo>
                    <a:pt x="0" y="10728"/>
                  </a:lnTo>
                  <a:lnTo>
                    <a:pt x="12" y="11156"/>
                  </a:lnTo>
                  <a:lnTo>
                    <a:pt x="429" y="11537"/>
                  </a:lnTo>
                  <a:lnTo>
                    <a:pt x="2001" y="12323"/>
                  </a:lnTo>
                  <a:lnTo>
                    <a:pt x="4501" y="13085"/>
                  </a:lnTo>
                  <a:lnTo>
                    <a:pt x="4525" y="13085"/>
                  </a:lnTo>
                  <a:lnTo>
                    <a:pt x="4882" y="13228"/>
                  </a:lnTo>
                  <a:lnTo>
                    <a:pt x="4906" y="13156"/>
                  </a:lnTo>
                  <a:lnTo>
                    <a:pt x="4548" y="13014"/>
                  </a:lnTo>
                  <a:lnTo>
                    <a:pt x="4525" y="13002"/>
                  </a:lnTo>
                  <a:lnTo>
                    <a:pt x="2036" y="12252"/>
                  </a:lnTo>
                  <a:lnTo>
                    <a:pt x="477" y="11478"/>
                  </a:lnTo>
                  <a:lnTo>
                    <a:pt x="84" y="11120"/>
                  </a:lnTo>
                  <a:lnTo>
                    <a:pt x="84" y="10739"/>
                  </a:lnTo>
                  <a:lnTo>
                    <a:pt x="584" y="8989"/>
                  </a:lnTo>
                  <a:lnTo>
                    <a:pt x="3667" y="500"/>
                  </a:lnTo>
                  <a:cubicBezTo>
                    <a:pt x="3667" y="476"/>
                    <a:pt x="3679" y="452"/>
                    <a:pt x="3679" y="441"/>
                  </a:cubicBezTo>
                  <a:lnTo>
                    <a:pt x="3751" y="36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9"/>
            <p:cNvSpPr/>
            <p:nvPr/>
          </p:nvSpPr>
          <p:spPr>
            <a:xfrm rot="10800000" flipH="1">
              <a:off x="7202365" y="4832423"/>
              <a:ext cx="594306" cy="675641"/>
            </a:xfrm>
            <a:custGeom>
              <a:avLst/>
              <a:gdLst/>
              <a:ahLst/>
              <a:cxnLst/>
              <a:rect l="l" t="t" r="r" b="b"/>
              <a:pathLst>
                <a:path w="8264" h="9395" extrusionOk="0">
                  <a:moveTo>
                    <a:pt x="8192" y="1"/>
                  </a:moveTo>
                  <a:lnTo>
                    <a:pt x="5251" y="8383"/>
                  </a:lnTo>
                  <a:lnTo>
                    <a:pt x="4775" y="9014"/>
                  </a:lnTo>
                  <a:lnTo>
                    <a:pt x="4036" y="9276"/>
                  </a:lnTo>
                  <a:lnTo>
                    <a:pt x="3620" y="9312"/>
                  </a:lnTo>
                  <a:lnTo>
                    <a:pt x="1929" y="8645"/>
                  </a:lnTo>
                  <a:lnTo>
                    <a:pt x="1905" y="8633"/>
                  </a:lnTo>
                  <a:lnTo>
                    <a:pt x="24" y="8073"/>
                  </a:lnTo>
                  <a:lnTo>
                    <a:pt x="0" y="8145"/>
                  </a:lnTo>
                  <a:lnTo>
                    <a:pt x="1881" y="8704"/>
                  </a:lnTo>
                  <a:lnTo>
                    <a:pt x="1905" y="8716"/>
                  </a:lnTo>
                  <a:lnTo>
                    <a:pt x="3608" y="9395"/>
                  </a:lnTo>
                  <a:lnTo>
                    <a:pt x="4048" y="9359"/>
                  </a:lnTo>
                  <a:lnTo>
                    <a:pt x="4822" y="9085"/>
                  </a:lnTo>
                  <a:lnTo>
                    <a:pt x="5322" y="8430"/>
                  </a:lnTo>
                  <a:lnTo>
                    <a:pt x="8263" y="25"/>
                  </a:lnTo>
                  <a:lnTo>
                    <a:pt x="819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9"/>
            <p:cNvSpPr/>
            <p:nvPr/>
          </p:nvSpPr>
          <p:spPr>
            <a:xfrm rot="10800000" flipH="1">
              <a:off x="7186903" y="4789274"/>
              <a:ext cx="649105" cy="704192"/>
            </a:xfrm>
            <a:custGeom>
              <a:avLst/>
              <a:gdLst/>
              <a:ahLst/>
              <a:cxnLst/>
              <a:rect l="l" t="t" r="r" b="b"/>
              <a:pathLst>
                <a:path w="9026" h="9792" extrusionOk="0">
                  <a:moveTo>
                    <a:pt x="8954" y="0"/>
                  </a:moveTo>
                  <a:lnTo>
                    <a:pt x="6014" y="8442"/>
                  </a:lnTo>
                  <a:cubicBezTo>
                    <a:pt x="6002" y="8466"/>
                    <a:pt x="5990" y="8489"/>
                    <a:pt x="5978" y="8513"/>
                  </a:cubicBezTo>
                  <a:lnTo>
                    <a:pt x="5406" y="9251"/>
                  </a:lnTo>
                  <a:cubicBezTo>
                    <a:pt x="5371" y="9287"/>
                    <a:pt x="5335" y="9323"/>
                    <a:pt x="5287" y="9335"/>
                  </a:cubicBezTo>
                  <a:lnTo>
                    <a:pt x="4406" y="9656"/>
                  </a:lnTo>
                  <a:cubicBezTo>
                    <a:pt x="4382" y="9656"/>
                    <a:pt x="4359" y="9668"/>
                    <a:pt x="4347" y="9668"/>
                  </a:cubicBezTo>
                  <a:lnTo>
                    <a:pt x="3811" y="9716"/>
                  </a:lnTo>
                  <a:lnTo>
                    <a:pt x="3787" y="9716"/>
                  </a:lnTo>
                  <a:cubicBezTo>
                    <a:pt x="3751" y="9716"/>
                    <a:pt x="3716" y="9716"/>
                    <a:pt x="3680" y="9704"/>
                  </a:cubicBezTo>
                  <a:lnTo>
                    <a:pt x="1930" y="8989"/>
                  </a:lnTo>
                  <a:lnTo>
                    <a:pt x="37" y="8430"/>
                  </a:lnTo>
                  <a:lnTo>
                    <a:pt x="1" y="8501"/>
                  </a:lnTo>
                  <a:lnTo>
                    <a:pt x="1906" y="9061"/>
                  </a:lnTo>
                  <a:lnTo>
                    <a:pt x="3656" y="9763"/>
                  </a:lnTo>
                  <a:cubicBezTo>
                    <a:pt x="3691" y="9781"/>
                    <a:pt x="3732" y="9792"/>
                    <a:pt x="3771" y="9792"/>
                  </a:cubicBezTo>
                  <a:cubicBezTo>
                    <a:pt x="3785" y="9792"/>
                    <a:pt x="3798" y="9790"/>
                    <a:pt x="3811" y="9787"/>
                  </a:cubicBezTo>
                  <a:lnTo>
                    <a:pt x="4347" y="9740"/>
                  </a:lnTo>
                  <a:cubicBezTo>
                    <a:pt x="4371" y="9740"/>
                    <a:pt x="4406" y="9728"/>
                    <a:pt x="4430" y="9728"/>
                  </a:cubicBezTo>
                  <a:lnTo>
                    <a:pt x="5311" y="9406"/>
                  </a:lnTo>
                  <a:cubicBezTo>
                    <a:pt x="5371" y="9382"/>
                    <a:pt x="5418" y="9347"/>
                    <a:pt x="5454" y="9299"/>
                  </a:cubicBezTo>
                  <a:lnTo>
                    <a:pt x="6025" y="8549"/>
                  </a:lnTo>
                  <a:cubicBezTo>
                    <a:pt x="6049" y="8525"/>
                    <a:pt x="6061" y="8489"/>
                    <a:pt x="6073" y="8454"/>
                  </a:cubicBezTo>
                  <a:lnTo>
                    <a:pt x="9026" y="24"/>
                  </a:lnTo>
                  <a:lnTo>
                    <a:pt x="895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9"/>
            <p:cNvSpPr/>
            <p:nvPr/>
          </p:nvSpPr>
          <p:spPr>
            <a:xfrm rot="10800000" flipH="1">
              <a:off x="5538685" y="3951322"/>
              <a:ext cx="971068" cy="396539"/>
            </a:xfrm>
            <a:custGeom>
              <a:avLst/>
              <a:gdLst/>
              <a:ahLst/>
              <a:cxnLst/>
              <a:rect l="l" t="t" r="r" b="b"/>
              <a:pathLst>
                <a:path w="13503" h="5514" extrusionOk="0">
                  <a:moveTo>
                    <a:pt x="13431" y="1"/>
                  </a:moveTo>
                  <a:lnTo>
                    <a:pt x="13335" y="298"/>
                  </a:lnTo>
                  <a:lnTo>
                    <a:pt x="11561" y="5263"/>
                  </a:lnTo>
                  <a:cubicBezTo>
                    <a:pt x="11526" y="5371"/>
                    <a:pt x="11430" y="5442"/>
                    <a:pt x="11323" y="5442"/>
                  </a:cubicBezTo>
                  <a:cubicBezTo>
                    <a:pt x="11288" y="5442"/>
                    <a:pt x="11252" y="5430"/>
                    <a:pt x="11228" y="5418"/>
                  </a:cubicBezTo>
                  <a:lnTo>
                    <a:pt x="8525" y="4382"/>
                  </a:lnTo>
                  <a:lnTo>
                    <a:pt x="7275" y="3870"/>
                  </a:lnTo>
                  <a:lnTo>
                    <a:pt x="6406" y="3787"/>
                  </a:lnTo>
                  <a:lnTo>
                    <a:pt x="5334" y="3870"/>
                  </a:lnTo>
                  <a:lnTo>
                    <a:pt x="5322" y="3870"/>
                  </a:lnTo>
                  <a:lnTo>
                    <a:pt x="4263" y="3882"/>
                  </a:lnTo>
                  <a:cubicBezTo>
                    <a:pt x="4239" y="3882"/>
                    <a:pt x="4203" y="3882"/>
                    <a:pt x="4179" y="3870"/>
                  </a:cubicBezTo>
                  <a:lnTo>
                    <a:pt x="3417" y="3608"/>
                  </a:lnTo>
                  <a:cubicBezTo>
                    <a:pt x="3394" y="3596"/>
                    <a:pt x="3370" y="3585"/>
                    <a:pt x="3346" y="3573"/>
                  </a:cubicBezTo>
                  <a:lnTo>
                    <a:pt x="310" y="1322"/>
                  </a:lnTo>
                  <a:lnTo>
                    <a:pt x="286" y="1310"/>
                  </a:lnTo>
                  <a:lnTo>
                    <a:pt x="48" y="1108"/>
                  </a:lnTo>
                  <a:lnTo>
                    <a:pt x="0" y="1168"/>
                  </a:lnTo>
                  <a:lnTo>
                    <a:pt x="239" y="1358"/>
                  </a:lnTo>
                  <a:lnTo>
                    <a:pt x="262" y="1370"/>
                  </a:lnTo>
                  <a:lnTo>
                    <a:pt x="3298" y="3620"/>
                  </a:lnTo>
                  <a:cubicBezTo>
                    <a:pt x="3322" y="3644"/>
                    <a:pt x="3358" y="3656"/>
                    <a:pt x="3394" y="3668"/>
                  </a:cubicBezTo>
                  <a:lnTo>
                    <a:pt x="4156" y="3942"/>
                  </a:lnTo>
                  <a:cubicBezTo>
                    <a:pt x="4191" y="3954"/>
                    <a:pt x="4227" y="3954"/>
                    <a:pt x="4263" y="3954"/>
                  </a:cubicBezTo>
                  <a:lnTo>
                    <a:pt x="5322" y="3942"/>
                  </a:lnTo>
                  <a:lnTo>
                    <a:pt x="5346" y="3942"/>
                  </a:lnTo>
                  <a:lnTo>
                    <a:pt x="6406" y="3858"/>
                  </a:lnTo>
                  <a:lnTo>
                    <a:pt x="7251" y="3942"/>
                  </a:lnTo>
                  <a:lnTo>
                    <a:pt x="8490" y="4442"/>
                  </a:lnTo>
                  <a:lnTo>
                    <a:pt x="11192" y="5490"/>
                  </a:lnTo>
                  <a:cubicBezTo>
                    <a:pt x="11233" y="5506"/>
                    <a:pt x="11275" y="5513"/>
                    <a:pt x="11316" y="5513"/>
                  </a:cubicBezTo>
                  <a:cubicBezTo>
                    <a:pt x="11455" y="5513"/>
                    <a:pt x="11587" y="5425"/>
                    <a:pt x="11633" y="5287"/>
                  </a:cubicBezTo>
                  <a:lnTo>
                    <a:pt x="13407" y="322"/>
                  </a:lnTo>
                  <a:lnTo>
                    <a:pt x="13502" y="25"/>
                  </a:lnTo>
                  <a:lnTo>
                    <a:pt x="134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9"/>
            <p:cNvSpPr/>
            <p:nvPr/>
          </p:nvSpPr>
          <p:spPr>
            <a:xfrm rot="10800000" flipH="1">
              <a:off x="5566085" y="4000153"/>
              <a:ext cx="903396" cy="362236"/>
            </a:xfrm>
            <a:custGeom>
              <a:avLst/>
              <a:gdLst/>
              <a:ahLst/>
              <a:cxnLst/>
              <a:rect l="l" t="t" r="r" b="b"/>
              <a:pathLst>
                <a:path w="12562" h="5037" extrusionOk="0">
                  <a:moveTo>
                    <a:pt x="12490" y="0"/>
                  </a:moveTo>
                  <a:lnTo>
                    <a:pt x="12383" y="322"/>
                  </a:lnTo>
                  <a:lnTo>
                    <a:pt x="10740" y="4941"/>
                  </a:lnTo>
                  <a:lnTo>
                    <a:pt x="8359" y="4025"/>
                  </a:lnTo>
                  <a:lnTo>
                    <a:pt x="7073" y="3501"/>
                  </a:lnTo>
                  <a:cubicBezTo>
                    <a:pt x="7049" y="3489"/>
                    <a:pt x="7013" y="3477"/>
                    <a:pt x="6977" y="3477"/>
                  </a:cubicBezTo>
                  <a:lnTo>
                    <a:pt x="6049" y="3394"/>
                  </a:lnTo>
                  <a:lnTo>
                    <a:pt x="5989" y="3394"/>
                  </a:lnTo>
                  <a:lnTo>
                    <a:pt x="4918" y="3477"/>
                  </a:lnTo>
                  <a:lnTo>
                    <a:pt x="3929" y="3489"/>
                  </a:lnTo>
                  <a:lnTo>
                    <a:pt x="3275" y="3251"/>
                  </a:lnTo>
                  <a:lnTo>
                    <a:pt x="286" y="1048"/>
                  </a:lnTo>
                  <a:lnTo>
                    <a:pt x="48" y="834"/>
                  </a:lnTo>
                  <a:lnTo>
                    <a:pt x="0" y="893"/>
                  </a:lnTo>
                  <a:lnTo>
                    <a:pt x="239" y="1108"/>
                  </a:lnTo>
                  <a:lnTo>
                    <a:pt x="3239" y="3322"/>
                  </a:lnTo>
                  <a:lnTo>
                    <a:pt x="3929" y="3560"/>
                  </a:lnTo>
                  <a:lnTo>
                    <a:pt x="4930" y="3548"/>
                  </a:lnTo>
                  <a:lnTo>
                    <a:pt x="6001" y="3465"/>
                  </a:lnTo>
                  <a:lnTo>
                    <a:pt x="6049" y="3465"/>
                  </a:lnTo>
                  <a:lnTo>
                    <a:pt x="6977" y="3548"/>
                  </a:lnTo>
                  <a:cubicBezTo>
                    <a:pt x="7001" y="3548"/>
                    <a:pt x="7025" y="3560"/>
                    <a:pt x="7049" y="3560"/>
                  </a:cubicBezTo>
                  <a:lnTo>
                    <a:pt x="8335" y="4084"/>
                  </a:lnTo>
                  <a:lnTo>
                    <a:pt x="10787" y="5037"/>
                  </a:lnTo>
                  <a:lnTo>
                    <a:pt x="12454" y="334"/>
                  </a:lnTo>
                  <a:lnTo>
                    <a:pt x="12561" y="24"/>
                  </a:lnTo>
                  <a:lnTo>
                    <a:pt x="1249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9"/>
            <p:cNvSpPr/>
            <p:nvPr/>
          </p:nvSpPr>
          <p:spPr>
            <a:xfrm rot="10800000" flipH="1">
              <a:off x="6912116" y="3761251"/>
              <a:ext cx="389635" cy="385392"/>
            </a:xfrm>
            <a:custGeom>
              <a:avLst/>
              <a:gdLst/>
              <a:ahLst/>
              <a:cxnLst/>
              <a:rect l="l" t="t" r="r" b="b"/>
              <a:pathLst>
                <a:path w="5418" h="5359" extrusionOk="0">
                  <a:moveTo>
                    <a:pt x="24" y="1"/>
                  </a:moveTo>
                  <a:lnTo>
                    <a:pt x="0" y="72"/>
                  </a:lnTo>
                  <a:lnTo>
                    <a:pt x="4536" y="1596"/>
                  </a:lnTo>
                  <a:cubicBezTo>
                    <a:pt x="4560" y="1608"/>
                    <a:pt x="4596" y="1620"/>
                    <a:pt x="4608" y="1632"/>
                  </a:cubicBezTo>
                  <a:lnTo>
                    <a:pt x="5072" y="1989"/>
                  </a:lnTo>
                  <a:cubicBezTo>
                    <a:pt x="5108" y="2013"/>
                    <a:pt x="5144" y="2049"/>
                    <a:pt x="5155" y="2096"/>
                  </a:cubicBezTo>
                  <a:lnTo>
                    <a:pt x="5322" y="2513"/>
                  </a:lnTo>
                  <a:cubicBezTo>
                    <a:pt x="5346" y="2561"/>
                    <a:pt x="5346" y="2632"/>
                    <a:pt x="5322" y="2692"/>
                  </a:cubicBezTo>
                  <a:lnTo>
                    <a:pt x="4453" y="5359"/>
                  </a:lnTo>
                  <a:lnTo>
                    <a:pt x="4536" y="5359"/>
                  </a:lnTo>
                  <a:lnTo>
                    <a:pt x="5394" y="2715"/>
                  </a:lnTo>
                  <a:cubicBezTo>
                    <a:pt x="5417" y="2632"/>
                    <a:pt x="5417" y="2561"/>
                    <a:pt x="5394" y="2489"/>
                  </a:cubicBezTo>
                  <a:lnTo>
                    <a:pt x="5227" y="2072"/>
                  </a:lnTo>
                  <a:cubicBezTo>
                    <a:pt x="5203" y="2013"/>
                    <a:pt x="5167" y="1965"/>
                    <a:pt x="5120" y="1918"/>
                  </a:cubicBezTo>
                  <a:lnTo>
                    <a:pt x="4655" y="1572"/>
                  </a:lnTo>
                  <a:cubicBezTo>
                    <a:pt x="4632" y="1549"/>
                    <a:pt x="4596" y="1537"/>
                    <a:pt x="4560" y="1525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9"/>
            <p:cNvSpPr/>
            <p:nvPr/>
          </p:nvSpPr>
          <p:spPr>
            <a:xfrm rot="10800000" flipH="1">
              <a:off x="6898380" y="3760388"/>
              <a:ext cx="359719" cy="345120"/>
            </a:xfrm>
            <a:custGeom>
              <a:avLst/>
              <a:gdLst/>
              <a:ahLst/>
              <a:cxnLst/>
              <a:rect l="l" t="t" r="r" b="b"/>
              <a:pathLst>
                <a:path w="5002" h="4799" extrusionOk="0">
                  <a:moveTo>
                    <a:pt x="24" y="0"/>
                  </a:moveTo>
                  <a:lnTo>
                    <a:pt x="1" y="84"/>
                  </a:lnTo>
                  <a:lnTo>
                    <a:pt x="4489" y="1584"/>
                  </a:lnTo>
                  <a:lnTo>
                    <a:pt x="4834" y="1846"/>
                  </a:lnTo>
                  <a:lnTo>
                    <a:pt x="4918" y="2048"/>
                  </a:lnTo>
                  <a:lnTo>
                    <a:pt x="4025" y="4798"/>
                  </a:lnTo>
                  <a:lnTo>
                    <a:pt x="4108" y="4798"/>
                  </a:lnTo>
                  <a:lnTo>
                    <a:pt x="5001" y="2048"/>
                  </a:lnTo>
                  <a:lnTo>
                    <a:pt x="4894" y="1786"/>
                  </a:lnTo>
                  <a:lnTo>
                    <a:pt x="4525" y="15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9"/>
            <p:cNvSpPr/>
            <p:nvPr/>
          </p:nvSpPr>
          <p:spPr>
            <a:xfrm rot="10800000" flipH="1">
              <a:off x="4774086" y="4233876"/>
              <a:ext cx="639684" cy="483844"/>
            </a:xfrm>
            <a:custGeom>
              <a:avLst/>
              <a:gdLst/>
              <a:ahLst/>
              <a:cxnLst/>
              <a:rect l="l" t="t" r="r" b="b"/>
              <a:pathLst>
                <a:path w="8895" h="6728" extrusionOk="0">
                  <a:moveTo>
                    <a:pt x="48" y="0"/>
                  </a:moveTo>
                  <a:lnTo>
                    <a:pt x="0" y="48"/>
                  </a:lnTo>
                  <a:lnTo>
                    <a:pt x="131" y="203"/>
                  </a:lnTo>
                  <a:cubicBezTo>
                    <a:pt x="143" y="215"/>
                    <a:pt x="155" y="238"/>
                    <a:pt x="179" y="250"/>
                  </a:cubicBezTo>
                  <a:lnTo>
                    <a:pt x="6525" y="4965"/>
                  </a:lnTo>
                  <a:lnTo>
                    <a:pt x="8858" y="6727"/>
                  </a:lnTo>
                  <a:lnTo>
                    <a:pt x="8894" y="6668"/>
                  </a:lnTo>
                  <a:lnTo>
                    <a:pt x="6560" y="4906"/>
                  </a:lnTo>
                  <a:lnTo>
                    <a:pt x="226" y="191"/>
                  </a:lnTo>
                  <a:cubicBezTo>
                    <a:pt x="214" y="179"/>
                    <a:pt x="203" y="167"/>
                    <a:pt x="191" y="15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9"/>
            <p:cNvSpPr/>
            <p:nvPr/>
          </p:nvSpPr>
          <p:spPr>
            <a:xfrm rot="10800000" flipH="1">
              <a:off x="4804003" y="4268107"/>
              <a:ext cx="636304" cy="480464"/>
            </a:xfrm>
            <a:custGeom>
              <a:avLst/>
              <a:gdLst/>
              <a:ahLst/>
              <a:cxnLst/>
              <a:rect l="l" t="t" r="r" b="b"/>
              <a:pathLst>
                <a:path w="8848" h="6681" extrusionOk="0">
                  <a:moveTo>
                    <a:pt x="60" y="1"/>
                  </a:moveTo>
                  <a:lnTo>
                    <a:pt x="1" y="60"/>
                  </a:lnTo>
                  <a:lnTo>
                    <a:pt x="144" y="215"/>
                  </a:lnTo>
                  <a:lnTo>
                    <a:pt x="6466" y="4918"/>
                  </a:lnTo>
                  <a:lnTo>
                    <a:pt x="8800" y="6680"/>
                  </a:lnTo>
                  <a:lnTo>
                    <a:pt x="8847" y="6621"/>
                  </a:lnTo>
                  <a:lnTo>
                    <a:pt x="6514" y="4858"/>
                  </a:lnTo>
                  <a:lnTo>
                    <a:pt x="6502" y="4847"/>
                  </a:lnTo>
                  <a:lnTo>
                    <a:pt x="5823" y="4346"/>
                  </a:lnTo>
                  <a:lnTo>
                    <a:pt x="203" y="167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9"/>
            <p:cNvSpPr/>
            <p:nvPr/>
          </p:nvSpPr>
          <p:spPr>
            <a:xfrm rot="10800000" flipH="1">
              <a:off x="5109713" y="3760389"/>
              <a:ext cx="122471" cy="161018"/>
            </a:xfrm>
            <a:custGeom>
              <a:avLst/>
              <a:gdLst/>
              <a:ahLst/>
              <a:cxnLst/>
              <a:rect l="l" t="t" r="r" b="b"/>
              <a:pathLst>
                <a:path w="1703" h="2239" extrusionOk="0">
                  <a:moveTo>
                    <a:pt x="1643" y="0"/>
                  </a:moveTo>
                  <a:lnTo>
                    <a:pt x="0" y="2238"/>
                  </a:lnTo>
                  <a:lnTo>
                    <a:pt x="96" y="2238"/>
                  </a:lnTo>
                  <a:lnTo>
                    <a:pt x="1703" y="48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9"/>
            <p:cNvSpPr/>
            <p:nvPr/>
          </p:nvSpPr>
          <p:spPr>
            <a:xfrm rot="10800000" flipH="1">
              <a:off x="5132798" y="3760389"/>
              <a:ext cx="114848" cy="149943"/>
            </a:xfrm>
            <a:custGeom>
              <a:avLst/>
              <a:gdLst/>
              <a:ahLst/>
              <a:cxnLst/>
              <a:rect l="l" t="t" r="r" b="b"/>
              <a:pathLst>
                <a:path w="1597" h="2085" extrusionOk="0">
                  <a:moveTo>
                    <a:pt x="1525" y="1"/>
                  </a:moveTo>
                  <a:lnTo>
                    <a:pt x="1" y="2084"/>
                  </a:lnTo>
                  <a:lnTo>
                    <a:pt x="96" y="2084"/>
                  </a:lnTo>
                  <a:lnTo>
                    <a:pt x="1596" y="49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9"/>
            <p:cNvSpPr/>
            <p:nvPr/>
          </p:nvSpPr>
          <p:spPr>
            <a:xfrm rot="10800000" flipH="1">
              <a:off x="7770852" y="3761250"/>
              <a:ext cx="511244" cy="1629450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9"/>
            <p:cNvSpPr/>
            <p:nvPr/>
          </p:nvSpPr>
          <p:spPr>
            <a:xfrm rot="10800000" flipH="1">
              <a:off x="7686136" y="3761250"/>
              <a:ext cx="517213" cy="1584072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9"/>
            <p:cNvSpPr/>
            <p:nvPr/>
          </p:nvSpPr>
          <p:spPr>
            <a:xfrm rot="10800000" flipH="1">
              <a:off x="5561770" y="4298096"/>
              <a:ext cx="909437" cy="220995"/>
            </a:xfrm>
            <a:custGeom>
              <a:avLst/>
              <a:gdLst/>
              <a:ahLst/>
              <a:cxnLst/>
              <a:rect l="l" t="t" r="r" b="b"/>
              <a:pathLst>
                <a:path w="12646" h="3073" extrusionOk="0">
                  <a:moveTo>
                    <a:pt x="5609" y="1"/>
                  </a:moveTo>
                  <a:lnTo>
                    <a:pt x="4835" y="143"/>
                  </a:lnTo>
                  <a:lnTo>
                    <a:pt x="3632" y="358"/>
                  </a:lnTo>
                  <a:lnTo>
                    <a:pt x="2489" y="846"/>
                  </a:lnTo>
                  <a:lnTo>
                    <a:pt x="1156" y="1715"/>
                  </a:lnTo>
                  <a:lnTo>
                    <a:pt x="1" y="3025"/>
                  </a:lnTo>
                  <a:lnTo>
                    <a:pt x="60" y="3072"/>
                  </a:lnTo>
                  <a:lnTo>
                    <a:pt x="108" y="3013"/>
                  </a:lnTo>
                  <a:lnTo>
                    <a:pt x="1203" y="1775"/>
                  </a:lnTo>
                  <a:lnTo>
                    <a:pt x="2525" y="917"/>
                  </a:lnTo>
                  <a:lnTo>
                    <a:pt x="3656" y="441"/>
                  </a:lnTo>
                  <a:lnTo>
                    <a:pt x="4835" y="227"/>
                  </a:lnTo>
                  <a:lnTo>
                    <a:pt x="4847" y="227"/>
                  </a:lnTo>
                  <a:lnTo>
                    <a:pt x="5621" y="72"/>
                  </a:lnTo>
                  <a:lnTo>
                    <a:pt x="6823" y="143"/>
                  </a:lnTo>
                  <a:lnTo>
                    <a:pt x="8323" y="596"/>
                  </a:lnTo>
                  <a:lnTo>
                    <a:pt x="10359" y="1322"/>
                  </a:lnTo>
                  <a:lnTo>
                    <a:pt x="12550" y="2167"/>
                  </a:lnTo>
                  <a:lnTo>
                    <a:pt x="12621" y="2203"/>
                  </a:lnTo>
                  <a:lnTo>
                    <a:pt x="12645" y="2132"/>
                  </a:lnTo>
                  <a:lnTo>
                    <a:pt x="10383" y="1251"/>
                  </a:lnTo>
                  <a:lnTo>
                    <a:pt x="8347" y="524"/>
                  </a:lnTo>
                  <a:lnTo>
                    <a:pt x="6835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9"/>
            <p:cNvSpPr/>
            <p:nvPr/>
          </p:nvSpPr>
          <p:spPr>
            <a:xfrm rot="10800000" flipH="1">
              <a:off x="5313520" y="3958154"/>
              <a:ext cx="228618" cy="314340"/>
            </a:xfrm>
            <a:custGeom>
              <a:avLst/>
              <a:gdLst/>
              <a:ahLst/>
              <a:cxnLst/>
              <a:rect l="l" t="t" r="r" b="b"/>
              <a:pathLst>
                <a:path w="3179" h="4371" extrusionOk="0">
                  <a:moveTo>
                    <a:pt x="3119" y="1"/>
                  </a:moveTo>
                  <a:lnTo>
                    <a:pt x="2417" y="905"/>
                  </a:lnTo>
                  <a:lnTo>
                    <a:pt x="357" y="3763"/>
                  </a:lnTo>
                  <a:lnTo>
                    <a:pt x="0" y="4323"/>
                  </a:lnTo>
                  <a:lnTo>
                    <a:pt x="60" y="4370"/>
                  </a:lnTo>
                  <a:lnTo>
                    <a:pt x="417" y="3811"/>
                  </a:lnTo>
                  <a:lnTo>
                    <a:pt x="2477" y="953"/>
                  </a:lnTo>
                  <a:lnTo>
                    <a:pt x="3131" y="108"/>
                  </a:lnTo>
                  <a:lnTo>
                    <a:pt x="3179" y="48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9"/>
            <p:cNvSpPr/>
            <p:nvPr/>
          </p:nvSpPr>
          <p:spPr>
            <a:xfrm rot="10800000" flipH="1">
              <a:off x="5435919" y="4263865"/>
              <a:ext cx="1448009" cy="333110"/>
            </a:xfrm>
            <a:custGeom>
              <a:avLst/>
              <a:gdLst/>
              <a:ahLst/>
              <a:cxnLst/>
              <a:rect l="l" t="t" r="r" b="b"/>
              <a:pathLst>
                <a:path w="20135" h="4632" extrusionOk="0">
                  <a:moveTo>
                    <a:pt x="7359" y="0"/>
                  </a:moveTo>
                  <a:cubicBezTo>
                    <a:pt x="7311" y="0"/>
                    <a:pt x="7263" y="0"/>
                    <a:pt x="7216" y="12"/>
                  </a:cubicBezTo>
                  <a:lnTo>
                    <a:pt x="6370" y="179"/>
                  </a:lnTo>
                  <a:lnTo>
                    <a:pt x="5144" y="405"/>
                  </a:lnTo>
                  <a:cubicBezTo>
                    <a:pt x="5097" y="405"/>
                    <a:pt x="5061" y="417"/>
                    <a:pt x="5025" y="441"/>
                  </a:cubicBezTo>
                  <a:lnTo>
                    <a:pt x="3775" y="953"/>
                  </a:lnTo>
                  <a:cubicBezTo>
                    <a:pt x="3739" y="964"/>
                    <a:pt x="3715" y="988"/>
                    <a:pt x="3680" y="1000"/>
                  </a:cubicBezTo>
                  <a:lnTo>
                    <a:pt x="2251" y="1929"/>
                  </a:lnTo>
                  <a:cubicBezTo>
                    <a:pt x="2203" y="1965"/>
                    <a:pt x="2168" y="2000"/>
                    <a:pt x="2132" y="2036"/>
                  </a:cubicBezTo>
                  <a:lnTo>
                    <a:pt x="989" y="3346"/>
                  </a:lnTo>
                  <a:lnTo>
                    <a:pt x="763" y="3608"/>
                  </a:lnTo>
                  <a:lnTo>
                    <a:pt x="751" y="3631"/>
                  </a:lnTo>
                  <a:lnTo>
                    <a:pt x="48" y="4524"/>
                  </a:lnTo>
                  <a:lnTo>
                    <a:pt x="1" y="4584"/>
                  </a:lnTo>
                  <a:lnTo>
                    <a:pt x="72" y="4632"/>
                  </a:lnTo>
                  <a:lnTo>
                    <a:pt x="810" y="3679"/>
                  </a:lnTo>
                  <a:lnTo>
                    <a:pt x="834" y="3655"/>
                  </a:lnTo>
                  <a:lnTo>
                    <a:pt x="2191" y="2096"/>
                  </a:lnTo>
                  <a:cubicBezTo>
                    <a:pt x="2227" y="2060"/>
                    <a:pt x="2263" y="2024"/>
                    <a:pt x="2299" y="2000"/>
                  </a:cubicBezTo>
                  <a:lnTo>
                    <a:pt x="3727" y="1072"/>
                  </a:lnTo>
                  <a:cubicBezTo>
                    <a:pt x="3751" y="1060"/>
                    <a:pt x="3787" y="1048"/>
                    <a:pt x="3811" y="1036"/>
                  </a:cubicBezTo>
                  <a:lnTo>
                    <a:pt x="5061" y="512"/>
                  </a:lnTo>
                  <a:cubicBezTo>
                    <a:pt x="5085" y="500"/>
                    <a:pt x="5120" y="488"/>
                    <a:pt x="5156" y="476"/>
                  </a:cubicBezTo>
                  <a:lnTo>
                    <a:pt x="6394" y="262"/>
                  </a:lnTo>
                  <a:lnTo>
                    <a:pt x="7240" y="95"/>
                  </a:lnTo>
                  <a:cubicBezTo>
                    <a:pt x="7275" y="83"/>
                    <a:pt x="7323" y="83"/>
                    <a:pt x="7359" y="83"/>
                  </a:cubicBezTo>
                  <a:lnTo>
                    <a:pt x="8704" y="167"/>
                  </a:lnTo>
                  <a:cubicBezTo>
                    <a:pt x="8740" y="167"/>
                    <a:pt x="8776" y="179"/>
                    <a:pt x="8811" y="191"/>
                  </a:cubicBezTo>
                  <a:lnTo>
                    <a:pt x="10395" y="667"/>
                  </a:lnTo>
                  <a:lnTo>
                    <a:pt x="10419" y="667"/>
                  </a:lnTo>
                  <a:lnTo>
                    <a:pt x="12478" y="1405"/>
                  </a:lnTo>
                  <a:lnTo>
                    <a:pt x="12490" y="1405"/>
                  </a:lnTo>
                  <a:lnTo>
                    <a:pt x="14967" y="2358"/>
                  </a:lnTo>
                  <a:lnTo>
                    <a:pt x="19634" y="3977"/>
                  </a:lnTo>
                  <a:lnTo>
                    <a:pt x="20110" y="4108"/>
                  </a:lnTo>
                  <a:lnTo>
                    <a:pt x="20134" y="4036"/>
                  </a:lnTo>
                  <a:lnTo>
                    <a:pt x="19741" y="3929"/>
                  </a:lnTo>
                  <a:lnTo>
                    <a:pt x="19658" y="3905"/>
                  </a:lnTo>
                  <a:lnTo>
                    <a:pt x="14991" y="2286"/>
                  </a:lnTo>
                  <a:lnTo>
                    <a:pt x="12526" y="1322"/>
                  </a:lnTo>
                  <a:lnTo>
                    <a:pt x="12502" y="1322"/>
                  </a:lnTo>
                  <a:lnTo>
                    <a:pt x="10454" y="583"/>
                  </a:lnTo>
                  <a:lnTo>
                    <a:pt x="10419" y="583"/>
                  </a:lnTo>
                  <a:lnTo>
                    <a:pt x="8835" y="107"/>
                  </a:lnTo>
                  <a:cubicBezTo>
                    <a:pt x="8787" y="95"/>
                    <a:pt x="8752" y="83"/>
                    <a:pt x="8704" y="83"/>
                  </a:cubicBezTo>
                  <a:lnTo>
                    <a:pt x="735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9"/>
            <p:cNvSpPr/>
            <p:nvPr/>
          </p:nvSpPr>
          <p:spPr>
            <a:xfrm rot="10800000" flipH="1">
              <a:off x="6504502" y="4228770"/>
              <a:ext cx="352815" cy="124197"/>
            </a:xfrm>
            <a:custGeom>
              <a:avLst/>
              <a:gdLst/>
              <a:ahLst/>
              <a:cxnLst/>
              <a:rect l="l" t="t" r="r" b="b"/>
              <a:pathLst>
                <a:path w="4906" h="1727" extrusionOk="0">
                  <a:moveTo>
                    <a:pt x="24" y="0"/>
                  </a:moveTo>
                  <a:lnTo>
                    <a:pt x="1" y="72"/>
                  </a:lnTo>
                  <a:lnTo>
                    <a:pt x="72" y="96"/>
                  </a:lnTo>
                  <a:lnTo>
                    <a:pt x="4442" y="1608"/>
                  </a:lnTo>
                  <a:lnTo>
                    <a:pt x="4477" y="1620"/>
                  </a:lnTo>
                  <a:lnTo>
                    <a:pt x="4882" y="1727"/>
                  </a:lnTo>
                  <a:lnTo>
                    <a:pt x="4906" y="1655"/>
                  </a:lnTo>
                  <a:lnTo>
                    <a:pt x="4501" y="1548"/>
                  </a:lnTo>
                  <a:lnTo>
                    <a:pt x="4465" y="153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9"/>
            <p:cNvSpPr/>
            <p:nvPr/>
          </p:nvSpPr>
          <p:spPr>
            <a:xfrm rot="10800000" flipH="1">
              <a:off x="5250954" y="4004396"/>
              <a:ext cx="167922" cy="233868"/>
            </a:xfrm>
            <a:custGeom>
              <a:avLst/>
              <a:gdLst/>
              <a:ahLst/>
              <a:cxnLst/>
              <a:rect l="l" t="t" r="r" b="b"/>
              <a:pathLst>
                <a:path w="2335" h="3252" extrusionOk="0">
                  <a:moveTo>
                    <a:pt x="2263" y="1"/>
                  </a:moveTo>
                  <a:lnTo>
                    <a:pt x="2227" y="60"/>
                  </a:lnTo>
                  <a:lnTo>
                    <a:pt x="346" y="2668"/>
                  </a:lnTo>
                  <a:lnTo>
                    <a:pt x="322" y="2704"/>
                  </a:lnTo>
                  <a:lnTo>
                    <a:pt x="1" y="3204"/>
                  </a:lnTo>
                  <a:lnTo>
                    <a:pt x="60" y="3251"/>
                  </a:lnTo>
                  <a:lnTo>
                    <a:pt x="394" y="2739"/>
                  </a:lnTo>
                  <a:lnTo>
                    <a:pt x="406" y="2715"/>
                  </a:lnTo>
                  <a:lnTo>
                    <a:pt x="2335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9"/>
            <p:cNvSpPr/>
            <p:nvPr/>
          </p:nvSpPr>
          <p:spPr>
            <a:xfrm rot="10800000" flipH="1">
              <a:off x="263356" y="4524981"/>
              <a:ext cx="176399" cy="165335"/>
            </a:xfrm>
            <a:custGeom>
              <a:avLst/>
              <a:gdLst/>
              <a:ahLst/>
              <a:cxnLst/>
              <a:rect l="l" t="t" r="r" b="b"/>
              <a:pathLst>
                <a:path w="1668" h="1572" extrusionOk="0">
                  <a:moveTo>
                    <a:pt x="1" y="0"/>
                  </a:moveTo>
                  <a:lnTo>
                    <a:pt x="1" y="107"/>
                  </a:lnTo>
                  <a:lnTo>
                    <a:pt x="1620" y="1572"/>
                  </a:lnTo>
                  <a:lnTo>
                    <a:pt x="1668" y="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9"/>
            <p:cNvSpPr/>
            <p:nvPr/>
          </p:nvSpPr>
          <p:spPr>
            <a:xfrm rot="10800000" flipH="1">
              <a:off x="8826634" y="4192813"/>
              <a:ext cx="54008" cy="34303"/>
            </a:xfrm>
            <a:custGeom>
              <a:avLst/>
              <a:gdLst/>
              <a:ahLst/>
              <a:cxnLst/>
              <a:rect l="l" t="t" r="r" b="b"/>
              <a:pathLst>
                <a:path w="751" h="477" extrusionOk="0">
                  <a:moveTo>
                    <a:pt x="36" y="1"/>
                  </a:moveTo>
                  <a:lnTo>
                    <a:pt x="0" y="60"/>
                  </a:lnTo>
                  <a:lnTo>
                    <a:pt x="750" y="477"/>
                  </a:lnTo>
                  <a:lnTo>
                    <a:pt x="750" y="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9"/>
            <p:cNvSpPr/>
            <p:nvPr/>
          </p:nvSpPr>
          <p:spPr>
            <a:xfrm rot="10800000" flipH="1">
              <a:off x="8789814" y="4104574"/>
              <a:ext cx="90829" cy="54008"/>
            </a:xfrm>
            <a:custGeom>
              <a:avLst/>
              <a:gdLst/>
              <a:ahLst/>
              <a:cxnLst/>
              <a:rect l="l" t="t" r="r" b="b"/>
              <a:pathLst>
                <a:path w="1263" h="751" extrusionOk="0">
                  <a:moveTo>
                    <a:pt x="36" y="0"/>
                  </a:moveTo>
                  <a:lnTo>
                    <a:pt x="0" y="60"/>
                  </a:lnTo>
                  <a:lnTo>
                    <a:pt x="1262" y="750"/>
                  </a:lnTo>
                  <a:lnTo>
                    <a:pt x="1262" y="66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9"/>
            <p:cNvSpPr/>
            <p:nvPr/>
          </p:nvSpPr>
          <p:spPr>
            <a:xfrm rot="10800000" flipH="1">
              <a:off x="263368" y="4321252"/>
              <a:ext cx="804945" cy="951292"/>
            </a:xfrm>
            <a:custGeom>
              <a:avLst/>
              <a:gdLst/>
              <a:ahLst/>
              <a:cxnLst/>
              <a:rect l="l" t="t" r="r" b="b"/>
              <a:pathLst>
                <a:path w="11193" h="13228" extrusionOk="0">
                  <a:moveTo>
                    <a:pt x="11133" y="0"/>
                  </a:moveTo>
                  <a:lnTo>
                    <a:pt x="2096" y="10763"/>
                  </a:lnTo>
                  <a:lnTo>
                    <a:pt x="2096" y="10775"/>
                  </a:lnTo>
                  <a:lnTo>
                    <a:pt x="1" y="13121"/>
                  </a:lnTo>
                  <a:lnTo>
                    <a:pt x="1" y="13228"/>
                  </a:lnTo>
                  <a:lnTo>
                    <a:pt x="2144" y="10835"/>
                  </a:lnTo>
                  <a:lnTo>
                    <a:pt x="2156" y="10811"/>
                  </a:lnTo>
                  <a:lnTo>
                    <a:pt x="10871" y="429"/>
                  </a:lnTo>
                  <a:lnTo>
                    <a:pt x="11193" y="48"/>
                  </a:lnTo>
                  <a:lnTo>
                    <a:pt x="1113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9"/>
            <p:cNvSpPr/>
            <p:nvPr/>
          </p:nvSpPr>
          <p:spPr>
            <a:xfrm rot="10800000" flipH="1">
              <a:off x="7830829" y="5334174"/>
              <a:ext cx="372520" cy="165333"/>
            </a:xfrm>
            <a:custGeom>
              <a:avLst/>
              <a:gdLst/>
              <a:ahLst/>
              <a:cxnLst/>
              <a:rect l="l" t="t" r="r" b="b"/>
              <a:pathLst>
                <a:path w="5180" h="2299" extrusionOk="0">
                  <a:moveTo>
                    <a:pt x="24" y="1"/>
                  </a:moveTo>
                  <a:lnTo>
                    <a:pt x="0" y="84"/>
                  </a:lnTo>
                  <a:lnTo>
                    <a:pt x="72" y="108"/>
                  </a:lnTo>
                  <a:lnTo>
                    <a:pt x="4846" y="1858"/>
                  </a:lnTo>
                  <a:lnTo>
                    <a:pt x="5025" y="2144"/>
                  </a:lnTo>
                  <a:cubicBezTo>
                    <a:pt x="5072" y="2204"/>
                    <a:pt x="5120" y="2263"/>
                    <a:pt x="5180" y="2299"/>
                  </a:cubicBezTo>
                  <a:lnTo>
                    <a:pt x="5180" y="2251"/>
                  </a:lnTo>
                  <a:lnTo>
                    <a:pt x="5084" y="2096"/>
                  </a:lnTo>
                  <a:lnTo>
                    <a:pt x="4882" y="178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9"/>
            <p:cNvSpPr/>
            <p:nvPr/>
          </p:nvSpPr>
          <p:spPr>
            <a:xfrm rot="10800000" flipH="1">
              <a:off x="7123546" y="4947990"/>
              <a:ext cx="260404" cy="750145"/>
            </a:xfrm>
            <a:custGeom>
              <a:avLst/>
              <a:gdLst/>
              <a:ahLst/>
              <a:cxnLst/>
              <a:rect l="l" t="t" r="r" b="b"/>
              <a:pathLst>
                <a:path w="3621" h="10431" extrusionOk="0">
                  <a:moveTo>
                    <a:pt x="3561" y="1"/>
                  </a:moveTo>
                  <a:lnTo>
                    <a:pt x="3537" y="72"/>
                  </a:lnTo>
                  <a:lnTo>
                    <a:pt x="25" y="10323"/>
                  </a:lnTo>
                  <a:lnTo>
                    <a:pt x="1" y="10395"/>
                  </a:lnTo>
                  <a:lnTo>
                    <a:pt x="72" y="10431"/>
                  </a:lnTo>
                  <a:lnTo>
                    <a:pt x="3620" y="36"/>
                  </a:lnTo>
                  <a:lnTo>
                    <a:pt x="356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9"/>
            <p:cNvSpPr/>
            <p:nvPr/>
          </p:nvSpPr>
          <p:spPr>
            <a:xfrm rot="10800000" flipH="1">
              <a:off x="6780224" y="3760388"/>
              <a:ext cx="119954" cy="345983"/>
            </a:xfrm>
            <a:custGeom>
              <a:avLst/>
              <a:gdLst/>
              <a:ahLst/>
              <a:cxnLst/>
              <a:rect l="l" t="t" r="r" b="b"/>
              <a:pathLst>
                <a:path w="1668" h="4811" extrusionOk="0">
                  <a:moveTo>
                    <a:pt x="1596" y="0"/>
                  </a:moveTo>
                  <a:lnTo>
                    <a:pt x="381" y="4013"/>
                  </a:lnTo>
                  <a:cubicBezTo>
                    <a:pt x="370" y="4037"/>
                    <a:pt x="358" y="4060"/>
                    <a:pt x="346" y="4084"/>
                  </a:cubicBezTo>
                  <a:lnTo>
                    <a:pt x="0" y="4810"/>
                  </a:lnTo>
                  <a:lnTo>
                    <a:pt x="84" y="4810"/>
                  </a:lnTo>
                  <a:lnTo>
                    <a:pt x="417" y="4120"/>
                  </a:lnTo>
                  <a:cubicBezTo>
                    <a:pt x="429" y="4096"/>
                    <a:pt x="441" y="4060"/>
                    <a:pt x="453" y="4037"/>
                  </a:cubicBezTo>
                  <a:lnTo>
                    <a:pt x="1644" y="96"/>
                  </a:lnTo>
                  <a:lnTo>
                    <a:pt x="1667" y="24"/>
                  </a:ln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9"/>
            <p:cNvSpPr/>
            <p:nvPr/>
          </p:nvSpPr>
          <p:spPr>
            <a:xfrm rot="10800000" flipH="1">
              <a:off x="7196324" y="4923180"/>
              <a:ext cx="255226" cy="732958"/>
            </a:xfrm>
            <a:custGeom>
              <a:avLst/>
              <a:gdLst/>
              <a:ahLst/>
              <a:cxnLst/>
              <a:rect l="l" t="t" r="r" b="b"/>
              <a:pathLst>
                <a:path w="3549" h="10192" extrusionOk="0">
                  <a:moveTo>
                    <a:pt x="3489" y="0"/>
                  </a:moveTo>
                  <a:lnTo>
                    <a:pt x="1" y="10168"/>
                  </a:lnTo>
                  <a:lnTo>
                    <a:pt x="72" y="10192"/>
                  </a:lnTo>
                  <a:lnTo>
                    <a:pt x="108" y="10120"/>
                  </a:lnTo>
                  <a:lnTo>
                    <a:pt x="3525" y="119"/>
                  </a:lnTo>
                  <a:lnTo>
                    <a:pt x="3549" y="36"/>
                  </a:lnTo>
                  <a:lnTo>
                    <a:pt x="348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9"/>
            <p:cNvSpPr/>
            <p:nvPr/>
          </p:nvSpPr>
          <p:spPr>
            <a:xfrm rot="10800000" flipH="1">
              <a:off x="6693711" y="3760388"/>
              <a:ext cx="168785" cy="473560"/>
            </a:xfrm>
            <a:custGeom>
              <a:avLst/>
              <a:gdLst/>
              <a:ahLst/>
              <a:cxnLst/>
              <a:rect l="l" t="t" r="r" b="b"/>
              <a:pathLst>
                <a:path w="2347" h="6585" extrusionOk="0">
                  <a:moveTo>
                    <a:pt x="2275" y="0"/>
                  </a:moveTo>
                  <a:lnTo>
                    <a:pt x="2251" y="72"/>
                  </a:lnTo>
                  <a:lnTo>
                    <a:pt x="1858" y="1155"/>
                  </a:lnTo>
                  <a:lnTo>
                    <a:pt x="1846" y="1191"/>
                  </a:lnTo>
                  <a:lnTo>
                    <a:pt x="561" y="5430"/>
                  </a:lnTo>
                  <a:lnTo>
                    <a:pt x="1" y="6584"/>
                  </a:lnTo>
                  <a:lnTo>
                    <a:pt x="84" y="6584"/>
                  </a:lnTo>
                  <a:lnTo>
                    <a:pt x="632" y="5453"/>
                  </a:lnTo>
                  <a:lnTo>
                    <a:pt x="1918" y="1215"/>
                  </a:lnTo>
                  <a:lnTo>
                    <a:pt x="1930" y="1191"/>
                  </a:lnTo>
                  <a:lnTo>
                    <a:pt x="2346" y="2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9"/>
            <p:cNvSpPr/>
            <p:nvPr/>
          </p:nvSpPr>
          <p:spPr>
            <a:xfrm rot="10800000" flipH="1">
              <a:off x="6906075" y="4141393"/>
              <a:ext cx="282626" cy="747556"/>
            </a:xfrm>
            <a:custGeom>
              <a:avLst/>
              <a:gdLst/>
              <a:ahLst/>
              <a:cxnLst/>
              <a:rect l="l" t="t" r="r" b="b"/>
              <a:pathLst>
                <a:path w="3930" h="10395" extrusionOk="0">
                  <a:moveTo>
                    <a:pt x="3846" y="0"/>
                  </a:moveTo>
                  <a:lnTo>
                    <a:pt x="2465" y="3572"/>
                  </a:lnTo>
                  <a:lnTo>
                    <a:pt x="2453" y="3596"/>
                  </a:lnTo>
                  <a:lnTo>
                    <a:pt x="1822" y="4989"/>
                  </a:lnTo>
                  <a:lnTo>
                    <a:pt x="1620" y="5644"/>
                  </a:lnTo>
                  <a:lnTo>
                    <a:pt x="1096" y="7430"/>
                  </a:lnTo>
                  <a:lnTo>
                    <a:pt x="1084" y="7465"/>
                  </a:lnTo>
                  <a:lnTo>
                    <a:pt x="513" y="8954"/>
                  </a:lnTo>
                  <a:lnTo>
                    <a:pt x="1" y="10370"/>
                  </a:lnTo>
                  <a:lnTo>
                    <a:pt x="72" y="10394"/>
                  </a:lnTo>
                  <a:lnTo>
                    <a:pt x="96" y="10323"/>
                  </a:lnTo>
                  <a:lnTo>
                    <a:pt x="596" y="8989"/>
                  </a:lnTo>
                  <a:lnTo>
                    <a:pt x="1156" y="7501"/>
                  </a:lnTo>
                  <a:lnTo>
                    <a:pt x="1167" y="7465"/>
                  </a:lnTo>
                  <a:lnTo>
                    <a:pt x="1167" y="7453"/>
                  </a:lnTo>
                  <a:lnTo>
                    <a:pt x="1703" y="5667"/>
                  </a:lnTo>
                  <a:lnTo>
                    <a:pt x="1894" y="5024"/>
                  </a:lnTo>
                  <a:lnTo>
                    <a:pt x="2525" y="3643"/>
                  </a:lnTo>
                  <a:lnTo>
                    <a:pt x="2525" y="3631"/>
                  </a:lnTo>
                  <a:lnTo>
                    <a:pt x="2537" y="3608"/>
                  </a:lnTo>
                  <a:lnTo>
                    <a:pt x="3894" y="95"/>
                  </a:lnTo>
                  <a:lnTo>
                    <a:pt x="3930" y="2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9"/>
            <p:cNvSpPr/>
            <p:nvPr/>
          </p:nvSpPr>
          <p:spPr>
            <a:xfrm rot="10800000" flipH="1">
              <a:off x="6882991" y="4300685"/>
              <a:ext cx="233796" cy="614873"/>
            </a:xfrm>
            <a:custGeom>
              <a:avLst/>
              <a:gdLst/>
              <a:ahLst/>
              <a:cxnLst/>
              <a:rect l="l" t="t" r="r" b="b"/>
              <a:pathLst>
                <a:path w="3251" h="8550" extrusionOk="0">
                  <a:moveTo>
                    <a:pt x="3179" y="1"/>
                  </a:moveTo>
                  <a:lnTo>
                    <a:pt x="3143" y="72"/>
                  </a:lnTo>
                  <a:lnTo>
                    <a:pt x="1810" y="3537"/>
                  </a:lnTo>
                  <a:lnTo>
                    <a:pt x="1762" y="3644"/>
                  </a:lnTo>
                  <a:lnTo>
                    <a:pt x="1167" y="4942"/>
                  </a:lnTo>
                  <a:cubicBezTo>
                    <a:pt x="1155" y="4966"/>
                    <a:pt x="1143" y="4990"/>
                    <a:pt x="1143" y="5013"/>
                  </a:cubicBezTo>
                  <a:lnTo>
                    <a:pt x="929" y="5704"/>
                  </a:lnTo>
                  <a:lnTo>
                    <a:pt x="405" y="7478"/>
                  </a:lnTo>
                  <a:lnTo>
                    <a:pt x="119" y="8216"/>
                  </a:lnTo>
                  <a:lnTo>
                    <a:pt x="24" y="8454"/>
                  </a:lnTo>
                  <a:lnTo>
                    <a:pt x="0" y="8538"/>
                  </a:lnTo>
                  <a:lnTo>
                    <a:pt x="72" y="8550"/>
                  </a:lnTo>
                  <a:lnTo>
                    <a:pt x="476" y="7502"/>
                  </a:lnTo>
                  <a:lnTo>
                    <a:pt x="1000" y="5728"/>
                  </a:lnTo>
                  <a:lnTo>
                    <a:pt x="1215" y="5037"/>
                  </a:lnTo>
                  <a:cubicBezTo>
                    <a:pt x="1215" y="5013"/>
                    <a:pt x="1227" y="4990"/>
                    <a:pt x="1238" y="4978"/>
                  </a:cubicBezTo>
                  <a:lnTo>
                    <a:pt x="1869" y="3561"/>
                  </a:lnTo>
                  <a:lnTo>
                    <a:pt x="3251" y="37"/>
                  </a:lnTo>
                  <a:lnTo>
                    <a:pt x="317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9"/>
            <p:cNvSpPr/>
            <p:nvPr/>
          </p:nvSpPr>
          <p:spPr>
            <a:xfrm rot="10800000" flipH="1">
              <a:off x="1171869" y="3798072"/>
              <a:ext cx="496717" cy="14599"/>
            </a:xfrm>
            <a:custGeom>
              <a:avLst/>
              <a:gdLst/>
              <a:ahLst/>
              <a:cxnLst/>
              <a:rect l="l" t="t" r="r" b="b"/>
              <a:pathLst>
                <a:path w="6907" h="203" extrusionOk="0">
                  <a:moveTo>
                    <a:pt x="1" y="0"/>
                  </a:moveTo>
                  <a:lnTo>
                    <a:pt x="24" y="24"/>
                  </a:lnTo>
                  <a:lnTo>
                    <a:pt x="48" y="84"/>
                  </a:lnTo>
                  <a:lnTo>
                    <a:pt x="6906" y="203"/>
                  </a:lnTo>
                  <a:lnTo>
                    <a:pt x="6906" y="131"/>
                  </a:lnTo>
                  <a:lnTo>
                    <a:pt x="6382" y="119"/>
                  </a:lnTo>
                  <a:lnTo>
                    <a:pt x="9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9"/>
            <p:cNvSpPr/>
            <p:nvPr/>
          </p:nvSpPr>
          <p:spPr>
            <a:xfrm rot="10800000" flipH="1">
              <a:off x="4639605" y="3999289"/>
              <a:ext cx="615736" cy="722746"/>
            </a:xfrm>
            <a:custGeom>
              <a:avLst/>
              <a:gdLst/>
              <a:ahLst/>
              <a:cxnLst/>
              <a:rect l="l" t="t" r="r" b="b"/>
              <a:pathLst>
                <a:path w="8562" h="10050" extrusionOk="0">
                  <a:moveTo>
                    <a:pt x="1870" y="1"/>
                  </a:moveTo>
                  <a:lnTo>
                    <a:pt x="406" y="1441"/>
                  </a:lnTo>
                  <a:lnTo>
                    <a:pt x="1" y="2620"/>
                  </a:lnTo>
                  <a:lnTo>
                    <a:pt x="215" y="3846"/>
                  </a:lnTo>
                  <a:lnTo>
                    <a:pt x="679" y="4311"/>
                  </a:lnTo>
                  <a:lnTo>
                    <a:pt x="8526" y="10050"/>
                  </a:lnTo>
                  <a:lnTo>
                    <a:pt x="8561" y="9978"/>
                  </a:lnTo>
                  <a:lnTo>
                    <a:pt x="8502" y="9931"/>
                  </a:lnTo>
                  <a:lnTo>
                    <a:pt x="739" y="4263"/>
                  </a:lnTo>
                  <a:lnTo>
                    <a:pt x="287" y="3811"/>
                  </a:lnTo>
                  <a:lnTo>
                    <a:pt x="120" y="2846"/>
                  </a:lnTo>
                  <a:lnTo>
                    <a:pt x="84" y="2620"/>
                  </a:lnTo>
                  <a:lnTo>
                    <a:pt x="465" y="1477"/>
                  </a:lnTo>
                  <a:lnTo>
                    <a:pt x="1870" y="108"/>
                  </a:lnTo>
                  <a:lnTo>
                    <a:pt x="1918" y="60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9"/>
            <p:cNvSpPr/>
            <p:nvPr/>
          </p:nvSpPr>
          <p:spPr>
            <a:xfrm rot="10800000" flipH="1">
              <a:off x="5310068" y="3761252"/>
              <a:ext cx="200427" cy="200427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48" y="1"/>
                  </a:moveTo>
                  <a:lnTo>
                    <a:pt x="0" y="72"/>
                  </a:lnTo>
                  <a:lnTo>
                    <a:pt x="1203" y="965"/>
                  </a:lnTo>
                  <a:cubicBezTo>
                    <a:pt x="1239" y="989"/>
                    <a:pt x="1274" y="1013"/>
                    <a:pt x="1298" y="1048"/>
                  </a:cubicBezTo>
                  <a:lnTo>
                    <a:pt x="2691" y="2787"/>
                  </a:lnTo>
                  <a:lnTo>
                    <a:pt x="2786" y="2787"/>
                  </a:lnTo>
                  <a:lnTo>
                    <a:pt x="1358" y="1001"/>
                  </a:lnTo>
                  <a:cubicBezTo>
                    <a:pt x="1322" y="965"/>
                    <a:pt x="1286" y="929"/>
                    <a:pt x="1251" y="905"/>
                  </a:cubicBez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9"/>
            <p:cNvSpPr/>
            <p:nvPr/>
          </p:nvSpPr>
          <p:spPr>
            <a:xfrm rot="10800000" flipH="1">
              <a:off x="5242396" y="3760389"/>
              <a:ext cx="168785" cy="155049"/>
            </a:xfrm>
            <a:custGeom>
              <a:avLst/>
              <a:gdLst/>
              <a:ahLst/>
              <a:cxnLst/>
              <a:rect l="l" t="t" r="r" b="b"/>
              <a:pathLst>
                <a:path w="2347" h="2156" extrusionOk="0">
                  <a:moveTo>
                    <a:pt x="48" y="0"/>
                  </a:moveTo>
                  <a:lnTo>
                    <a:pt x="1" y="72"/>
                  </a:lnTo>
                  <a:lnTo>
                    <a:pt x="72" y="120"/>
                  </a:lnTo>
                  <a:lnTo>
                    <a:pt x="1441" y="1143"/>
                  </a:lnTo>
                  <a:lnTo>
                    <a:pt x="2251" y="2155"/>
                  </a:lnTo>
                  <a:lnTo>
                    <a:pt x="2346" y="2155"/>
                  </a:lnTo>
                  <a:lnTo>
                    <a:pt x="1501" y="10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9"/>
            <p:cNvSpPr/>
            <p:nvPr/>
          </p:nvSpPr>
          <p:spPr>
            <a:xfrm rot="10800000" flipH="1">
              <a:off x="4800623" y="4745047"/>
              <a:ext cx="502686" cy="746693"/>
            </a:xfrm>
            <a:custGeom>
              <a:avLst/>
              <a:gdLst/>
              <a:ahLst/>
              <a:cxnLst/>
              <a:rect l="l" t="t" r="r" b="b"/>
              <a:pathLst>
                <a:path w="6990" h="10383" extrusionOk="0">
                  <a:moveTo>
                    <a:pt x="6918" y="0"/>
                  </a:moveTo>
                  <a:lnTo>
                    <a:pt x="5346" y="3191"/>
                  </a:lnTo>
                  <a:cubicBezTo>
                    <a:pt x="5346" y="3203"/>
                    <a:pt x="5334" y="3215"/>
                    <a:pt x="5322" y="3227"/>
                  </a:cubicBezTo>
                  <a:lnTo>
                    <a:pt x="2512" y="7846"/>
                  </a:lnTo>
                  <a:cubicBezTo>
                    <a:pt x="2489" y="7882"/>
                    <a:pt x="2465" y="7918"/>
                    <a:pt x="2429" y="7953"/>
                  </a:cubicBezTo>
                  <a:lnTo>
                    <a:pt x="0" y="10335"/>
                  </a:lnTo>
                  <a:lnTo>
                    <a:pt x="60" y="10382"/>
                  </a:lnTo>
                  <a:lnTo>
                    <a:pt x="107" y="10335"/>
                  </a:lnTo>
                  <a:lnTo>
                    <a:pt x="631" y="9835"/>
                  </a:lnTo>
                  <a:lnTo>
                    <a:pt x="2489" y="8001"/>
                  </a:lnTo>
                  <a:cubicBezTo>
                    <a:pt x="2524" y="7965"/>
                    <a:pt x="2548" y="7930"/>
                    <a:pt x="2572" y="7894"/>
                  </a:cubicBezTo>
                  <a:lnTo>
                    <a:pt x="2786" y="7549"/>
                  </a:lnTo>
                  <a:lnTo>
                    <a:pt x="3108" y="7025"/>
                  </a:lnTo>
                  <a:lnTo>
                    <a:pt x="4846" y="4155"/>
                  </a:lnTo>
                  <a:lnTo>
                    <a:pt x="4882" y="4096"/>
                  </a:lnTo>
                  <a:lnTo>
                    <a:pt x="5382" y="3262"/>
                  </a:lnTo>
                  <a:lnTo>
                    <a:pt x="5406" y="3227"/>
                  </a:lnTo>
                  <a:lnTo>
                    <a:pt x="6953" y="107"/>
                  </a:lnTo>
                  <a:lnTo>
                    <a:pt x="6989" y="36"/>
                  </a:lnTo>
                  <a:lnTo>
                    <a:pt x="6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9"/>
            <p:cNvSpPr/>
            <p:nvPr/>
          </p:nvSpPr>
          <p:spPr>
            <a:xfrm rot="10800000" flipH="1">
              <a:off x="8443040" y="3760388"/>
              <a:ext cx="437603" cy="816954"/>
            </a:xfrm>
            <a:custGeom>
              <a:avLst/>
              <a:gdLst/>
              <a:ahLst/>
              <a:cxnLst/>
              <a:rect l="l" t="t" r="r" b="b"/>
              <a:pathLst>
                <a:path w="6085" h="11360" extrusionOk="0">
                  <a:moveTo>
                    <a:pt x="6084" y="1"/>
                  </a:moveTo>
                  <a:lnTo>
                    <a:pt x="3572" y="4537"/>
                  </a:lnTo>
                  <a:lnTo>
                    <a:pt x="3572" y="4549"/>
                  </a:lnTo>
                  <a:lnTo>
                    <a:pt x="1012" y="9407"/>
                  </a:lnTo>
                  <a:lnTo>
                    <a:pt x="0" y="11359"/>
                  </a:lnTo>
                  <a:lnTo>
                    <a:pt x="84" y="11359"/>
                  </a:lnTo>
                  <a:lnTo>
                    <a:pt x="1084" y="9443"/>
                  </a:lnTo>
                  <a:lnTo>
                    <a:pt x="3632" y="4585"/>
                  </a:lnTo>
                  <a:lnTo>
                    <a:pt x="3644" y="4573"/>
                  </a:lnTo>
                  <a:lnTo>
                    <a:pt x="6084" y="156"/>
                  </a:lnTo>
                  <a:lnTo>
                    <a:pt x="60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9"/>
            <p:cNvSpPr/>
            <p:nvPr/>
          </p:nvSpPr>
          <p:spPr>
            <a:xfrm rot="10800000" flipH="1">
              <a:off x="8577449" y="3760388"/>
              <a:ext cx="215026" cy="401645"/>
            </a:xfrm>
            <a:custGeom>
              <a:avLst/>
              <a:gdLst/>
              <a:ahLst/>
              <a:cxnLst/>
              <a:rect l="l" t="t" r="r" b="b"/>
              <a:pathLst>
                <a:path w="2990" h="5585" extrusionOk="0">
                  <a:moveTo>
                    <a:pt x="2930" y="0"/>
                  </a:moveTo>
                  <a:lnTo>
                    <a:pt x="608" y="4406"/>
                  </a:lnTo>
                  <a:lnTo>
                    <a:pt x="1" y="5584"/>
                  </a:lnTo>
                  <a:lnTo>
                    <a:pt x="84" y="5584"/>
                  </a:lnTo>
                  <a:lnTo>
                    <a:pt x="679" y="4441"/>
                  </a:lnTo>
                  <a:lnTo>
                    <a:pt x="2953" y="108"/>
                  </a:lnTo>
                  <a:lnTo>
                    <a:pt x="2989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9"/>
            <p:cNvSpPr/>
            <p:nvPr/>
          </p:nvSpPr>
          <p:spPr>
            <a:xfrm rot="10800000" flipH="1">
              <a:off x="8821457" y="4222730"/>
              <a:ext cx="59186" cy="108807"/>
            </a:xfrm>
            <a:custGeom>
              <a:avLst/>
              <a:gdLst/>
              <a:ahLst/>
              <a:cxnLst/>
              <a:rect l="l" t="t" r="r" b="b"/>
              <a:pathLst>
                <a:path w="823" h="1513" extrusionOk="0">
                  <a:moveTo>
                    <a:pt x="822" y="0"/>
                  </a:moveTo>
                  <a:lnTo>
                    <a:pt x="1" y="1476"/>
                  </a:lnTo>
                  <a:lnTo>
                    <a:pt x="72" y="1512"/>
                  </a:lnTo>
                  <a:lnTo>
                    <a:pt x="108" y="1453"/>
                  </a:lnTo>
                  <a:lnTo>
                    <a:pt x="822" y="167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9"/>
            <p:cNvSpPr/>
            <p:nvPr/>
          </p:nvSpPr>
          <p:spPr>
            <a:xfrm rot="10800000" flipH="1">
              <a:off x="1785807" y="3760388"/>
              <a:ext cx="238974" cy="569495"/>
            </a:xfrm>
            <a:custGeom>
              <a:avLst/>
              <a:gdLst/>
              <a:ahLst/>
              <a:cxnLst/>
              <a:rect l="l" t="t" r="r" b="b"/>
              <a:pathLst>
                <a:path w="3323" h="7919" extrusionOk="0">
                  <a:moveTo>
                    <a:pt x="3275" y="1"/>
                  </a:moveTo>
                  <a:lnTo>
                    <a:pt x="2989" y="310"/>
                  </a:lnTo>
                  <a:lnTo>
                    <a:pt x="1560" y="1953"/>
                  </a:lnTo>
                  <a:lnTo>
                    <a:pt x="715" y="3120"/>
                  </a:lnTo>
                  <a:lnTo>
                    <a:pt x="203" y="4466"/>
                  </a:lnTo>
                  <a:lnTo>
                    <a:pt x="0" y="7918"/>
                  </a:lnTo>
                  <a:lnTo>
                    <a:pt x="72" y="7918"/>
                  </a:lnTo>
                  <a:lnTo>
                    <a:pt x="274" y="4489"/>
                  </a:lnTo>
                  <a:lnTo>
                    <a:pt x="786" y="3156"/>
                  </a:lnTo>
                  <a:lnTo>
                    <a:pt x="1620" y="2001"/>
                  </a:lnTo>
                  <a:lnTo>
                    <a:pt x="3036" y="358"/>
                  </a:lnTo>
                  <a:lnTo>
                    <a:pt x="3322" y="60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9"/>
            <p:cNvSpPr/>
            <p:nvPr/>
          </p:nvSpPr>
          <p:spPr>
            <a:xfrm rot="10800000" flipH="1">
              <a:off x="1668513" y="3798071"/>
              <a:ext cx="273205" cy="616527"/>
            </a:xfrm>
            <a:custGeom>
              <a:avLst/>
              <a:gdLst/>
              <a:ahLst/>
              <a:cxnLst/>
              <a:rect l="l" t="t" r="r" b="b"/>
              <a:pathLst>
                <a:path w="3799" h="8573" extrusionOk="0">
                  <a:moveTo>
                    <a:pt x="3751" y="0"/>
                  </a:moveTo>
                  <a:lnTo>
                    <a:pt x="3405" y="357"/>
                  </a:lnTo>
                  <a:lnTo>
                    <a:pt x="3382" y="381"/>
                  </a:lnTo>
                  <a:lnTo>
                    <a:pt x="1917" y="2072"/>
                  </a:lnTo>
                  <a:lnTo>
                    <a:pt x="1869" y="2131"/>
                  </a:lnTo>
                  <a:lnTo>
                    <a:pt x="953" y="3417"/>
                  </a:lnTo>
                  <a:cubicBezTo>
                    <a:pt x="905" y="3477"/>
                    <a:pt x="869" y="3536"/>
                    <a:pt x="845" y="3608"/>
                  </a:cubicBezTo>
                  <a:lnTo>
                    <a:pt x="250" y="5167"/>
                  </a:lnTo>
                  <a:cubicBezTo>
                    <a:pt x="214" y="5251"/>
                    <a:pt x="191" y="5334"/>
                    <a:pt x="191" y="5429"/>
                  </a:cubicBezTo>
                  <a:lnTo>
                    <a:pt x="0" y="8501"/>
                  </a:lnTo>
                  <a:lnTo>
                    <a:pt x="0" y="8573"/>
                  </a:lnTo>
                  <a:lnTo>
                    <a:pt x="72" y="8573"/>
                  </a:lnTo>
                  <a:lnTo>
                    <a:pt x="262" y="5429"/>
                  </a:lnTo>
                  <a:cubicBezTo>
                    <a:pt x="274" y="5346"/>
                    <a:pt x="286" y="5275"/>
                    <a:pt x="322" y="5191"/>
                  </a:cubicBezTo>
                  <a:lnTo>
                    <a:pt x="917" y="3632"/>
                  </a:lnTo>
                  <a:cubicBezTo>
                    <a:pt x="941" y="3572"/>
                    <a:pt x="965" y="3512"/>
                    <a:pt x="1012" y="3453"/>
                  </a:cubicBezTo>
                  <a:lnTo>
                    <a:pt x="1929" y="2179"/>
                  </a:lnTo>
                  <a:cubicBezTo>
                    <a:pt x="1941" y="2167"/>
                    <a:pt x="1953" y="2143"/>
                    <a:pt x="1977" y="2131"/>
                  </a:cubicBezTo>
                  <a:lnTo>
                    <a:pt x="3441" y="429"/>
                  </a:lnTo>
                  <a:lnTo>
                    <a:pt x="3465" y="405"/>
                  </a:lnTo>
                  <a:lnTo>
                    <a:pt x="3798" y="48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9"/>
            <p:cNvSpPr/>
            <p:nvPr/>
          </p:nvSpPr>
          <p:spPr>
            <a:xfrm rot="10800000" flipH="1">
              <a:off x="1139364" y="4495070"/>
              <a:ext cx="889660" cy="873408"/>
            </a:xfrm>
            <a:custGeom>
              <a:avLst/>
              <a:gdLst/>
              <a:ahLst/>
              <a:cxnLst/>
              <a:rect l="l" t="t" r="r" b="b"/>
              <a:pathLst>
                <a:path w="12371" h="12145" extrusionOk="0">
                  <a:moveTo>
                    <a:pt x="60" y="1"/>
                  </a:moveTo>
                  <a:lnTo>
                    <a:pt x="0" y="72"/>
                  </a:lnTo>
                  <a:lnTo>
                    <a:pt x="3429" y="3108"/>
                  </a:lnTo>
                  <a:lnTo>
                    <a:pt x="3477" y="3144"/>
                  </a:lnTo>
                  <a:lnTo>
                    <a:pt x="8668" y="8442"/>
                  </a:lnTo>
                  <a:lnTo>
                    <a:pt x="11930" y="11764"/>
                  </a:lnTo>
                  <a:lnTo>
                    <a:pt x="12299" y="12145"/>
                  </a:lnTo>
                  <a:lnTo>
                    <a:pt x="12371" y="12085"/>
                  </a:lnTo>
                  <a:lnTo>
                    <a:pt x="12323" y="12026"/>
                  </a:lnTo>
                  <a:lnTo>
                    <a:pt x="12002" y="11704"/>
                  </a:lnTo>
                  <a:lnTo>
                    <a:pt x="8727" y="8371"/>
                  </a:lnTo>
                  <a:lnTo>
                    <a:pt x="8192" y="7811"/>
                  </a:lnTo>
                  <a:lnTo>
                    <a:pt x="8120" y="7752"/>
                  </a:lnTo>
                  <a:lnTo>
                    <a:pt x="3536" y="3084"/>
                  </a:lnTo>
                  <a:lnTo>
                    <a:pt x="3501" y="3037"/>
                  </a:lnTo>
                  <a:lnTo>
                    <a:pt x="119" y="4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9"/>
            <p:cNvSpPr/>
            <p:nvPr/>
          </p:nvSpPr>
          <p:spPr>
            <a:xfrm rot="10800000" flipH="1">
              <a:off x="1063997" y="4411146"/>
              <a:ext cx="881966" cy="866576"/>
            </a:xfrm>
            <a:custGeom>
              <a:avLst/>
              <a:gdLst/>
              <a:ahLst/>
              <a:cxnLst/>
              <a:rect l="l" t="t" r="r" b="b"/>
              <a:pathLst>
                <a:path w="12264" h="12050" extrusionOk="0">
                  <a:moveTo>
                    <a:pt x="60" y="1"/>
                  </a:moveTo>
                  <a:lnTo>
                    <a:pt x="0" y="72"/>
                  </a:lnTo>
                  <a:lnTo>
                    <a:pt x="60" y="120"/>
                  </a:lnTo>
                  <a:lnTo>
                    <a:pt x="3370" y="3049"/>
                  </a:lnTo>
                  <a:lnTo>
                    <a:pt x="8549" y="8323"/>
                  </a:lnTo>
                  <a:lnTo>
                    <a:pt x="11811" y="11657"/>
                  </a:lnTo>
                  <a:lnTo>
                    <a:pt x="12145" y="12002"/>
                  </a:lnTo>
                  <a:lnTo>
                    <a:pt x="12204" y="12050"/>
                  </a:lnTo>
                  <a:lnTo>
                    <a:pt x="12264" y="11978"/>
                  </a:lnTo>
                  <a:lnTo>
                    <a:pt x="11883" y="11585"/>
                  </a:lnTo>
                  <a:lnTo>
                    <a:pt x="8609" y="8252"/>
                  </a:lnTo>
                  <a:lnTo>
                    <a:pt x="3441" y="2989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9"/>
            <p:cNvSpPr/>
            <p:nvPr/>
          </p:nvSpPr>
          <p:spPr>
            <a:xfrm rot="10800000" flipH="1">
              <a:off x="3851046" y="4706519"/>
              <a:ext cx="40344" cy="5250"/>
            </a:xfrm>
            <a:custGeom>
              <a:avLst/>
              <a:gdLst/>
              <a:ahLst/>
              <a:cxnLst/>
              <a:rect l="l" t="t" r="r" b="b"/>
              <a:pathLst>
                <a:path w="561" h="73" extrusionOk="0">
                  <a:moveTo>
                    <a:pt x="560" y="1"/>
                  </a:moveTo>
                  <a:lnTo>
                    <a:pt x="0" y="25"/>
                  </a:lnTo>
                  <a:lnTo>
                    <a:pt x="0" y="72"/>
                  </a:lnTo>
                  <a:lnTo>
                    <a:pt x="560" y="4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9"/>
            <p:cNvSpPr/>
            <p:nvPr/>
          </p:nvSpPr>
          <p:spPr>
            <a:xfrm rot="10800000" flipH="1">
              <a:off x="3213161" y="4706518"/>
              <a:ext cx="608832" cy="860607"/>
            </a:xfrm>
            <a:custGeom>
              <a:avLst/>
              <a:gdLst/>
              <a:ahLst/>
              <a:cxnLst/>
              <a:rect l="l" t="t" r="r" b="b"/>
              <a:pathLst>
                <a:path w="8466" h="11967" extrusionOk="0">
                  <a:moveTo>
                    <a:pt x="1239" y="0"/>
                  </a:moveTo>
                  <a:lnTo>
                    <a:pt x="1215" y="2001"/>
                  </a:lnTo>
                  <a:lnTo>
                    <a:pt x="1048" y="2024"/>
                  </a:lnTo>
                  <a:cubicBezTo>
                    <a:pt x="941" y="2024"/>
                    <a:pt x="858" y="2120"/>
                    <a:pt x="858" y="2227"/>
                  </a:cubicBezTo>
                  <a:lnTo>
                    <a:pt x="893" y="3656"/>
                  </a:lnTo>
                  <a:cubicBezTo>
                    <a:pt x="893" y="3667"/>
                    <a:pt x="893" y="3679"/>
                    <a:pt x="893" y="3691"/>
                  </a:cubicBezTo>
                  <a:lnTo>
                    <a:pt x="1262" y="5251"/>
                  </a:lnTo>
                  <a:lnTo>
                    <a:pt x="1239" y="6049"/>
                  </a:lnTo>
                  <a:lnTo>
                    <a:pt x="929" y="7597"/>
                  </a:lnTo>
                  <a:lnTo>
                    <a:pt x="500" y="8537"/>
                  </a:lnTo>
                  <a:lnTo>
                    <a:pt x="36" y="9252"/>
                  </a:lnTo>
                  <a:cubicBezTo>
                    <a:pt x="12" y="9287"/>
                    <a:pt x="0" y="9335"/>
                    <a:pt x="0" y="9382"/>
                  </a:cubicBezTo>
                  <a:lnTo>
                    <a:pt x="36" y="9668"/>
                  </a:lnTo>
                  <a:cubicBezTo>
                    <a:pt x="36" y="9740"/>
                    <a:pt x="96" y="9811"/>
                    <a:pt x="167" y="9835"/>
                  </a:cubicBezTo>
                  <a:lnTo>
                    <a:pt x="1989" y="10561"/>
                  </a:lnTo>
                  <a:lnTo>
                    <a:pt x="2001" y="10561"/>
                  </a:lnTo>
                  <a:lnTo>
                    <a:pt x="5918" y="11919"/>
                  </a:lnTo>
                  <a:cubicBezTo>
                    <a:pt x="5942" y="11930"/>
                    <a:pt x="5965" y="11930"/>
                    <a:pt x="5989" y="11930"/>
                  </a:cubicBezTo>
                  <a:lnTo>
                    <a:pt x="7597" y="11930"/>
                  </a:lnTo>
                  <a:lnTo>
                    <a:pt x="8466" y="11966"/>
                  </a:lnTo>
                  <a:lnTo>
                    <a:pt x="8466" y="11919"/>
                  </a:lnTo>
                  <a:lnTo>
                    <a:pt x="7585" y="11883"/>
                  </a:lnTo>
                  <a:lnTo>
                    <a:pt x="5930" y="11883"/>
                  </a:lnTo>
                  <a:lnTo>
                    <a:pt x="2012" y="10525"/>
                  </a:lnTo>
                  <a:lnTo>
                    <a:pt x="179" y="9787"/>
                  </a:lnTo>
                  <a:cubicBezTo>
                    <a:pt x="119" y="9775"/>
                    <a:pt x="84" y="9716"/>
                    <a:pt x="84" y="9656"/>
                  </a:cubicBezTo>
                  <a:lnTo>
                    <a:pt x="48" y="9382"/>
                  </a:lnTo>
                  <a:cubicBezTo>
                    <a:pt x="48" y="9347"/>
                    <a:pt x="48" y="9299"/>
                    <a:pt x="72" y="9275"/>
                  </a:cubicBezTo>
                  <a:lnTo>
                    <a:pt x="536" y="8561"/>
                  </a:lnTo>
                  <a:lnTo>
                    <a:pt x="965" y="7608"/>
                  </a:lnTo>
                  <a:lnTo>
                    <a:pt x="1274" y="6061"/>
                  </a:lnTo>
                  <a:lnTo>
                    <a:pt x="1310" y="5239"/>
                  </a:lnTo>
                  <a:lnTo>
                    <a:pt x="941" y="3679"/>
                  </a:lnTo>
                  <a:cubicBezTo>
                    <a:pt x="941" y="3667"/>
                    <a:pt x="941" y="3656"/>
                    <a:pt x="941" y="3644"/>
                  </a:cubicBezTo>
                  <a:lnTo>
                    <a:pt x="905" y="2227"/>
                  </a:lnTo>
                  <a:cubicBezTo>
                    <a:pt x="905" y="2143"/>
                    <a:pt x="965" y="2072"/>
                    <a:pt x="1048" y="2072"/>
                  </a:cubicBezTo>
                  <a:lnTo>
                    <a:pt x="1262" y="2048"/>
                  </a:lnTo>
                  <a:lnTo>
                    <a:pt x="128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9"/>
            <p:cNvSpPr/>
            <p:nvPr/>
          </p:nvSpPr>
          <p:spPr>
            <a:xfrm rot="10800000" flipH="1">
              <a:off x="3238835" y="4723633"/>
              <a:ext cx="650831" cy="841765"/>
            </a:xfrm>
            <a:custGeom>
              <a:avLst/>
              <a:gdLst/>
              <a:ahLst/>
              <a:cxnLst/>
              <a:rect l="l" t="t" r="r" b="b"/>
              <a:pathLst>
                <a:path w="9050" h="11705" extrusionOk="0">
                  <a:moveTo>
                    <a:pt x="1251" y="0"/>
                  </a:moveTo>
                  <a:lnTo>
                    <a:pt x="1203" y="2179"/>
                  </a:lnTo>
                  <a:cubicBezTo>
                    <a:pt x="1203" y="2250"/>
                    <a:pt x="1144" y="2322"/>
                    <a:pt x="1060" y="2334"/>
                  </a:cubicBezTo>
                  <a:lnTo>
                    <a:pt x="858" y="2346"/>
                  </a:lnTo>
                  <a:lnTo>
                    <a:pt x="893" y="3608"/>
                  </a:lnTo>
                  <a:lnTo>
                    <a:pt x="1263" y="5167"/>
                  </a:lnTo>
                  <a:cubicBezTo>
                    <a:pt x="1263" y="5179"/>
                    <a:pt x="1263" y="5191"/>
                    <a:pt x="1263" y="5215"/>
                  </a:cubicBezTo>
                  <a:lnTo>
                    <a:pt x="1227" y="6060"/>
                  </a:lnTo>
                  <a:lnTo>
                    <a:pt x="1227" y="6084"/>
                  </a:lnTo>
                  <a:lnTo>
                    <a:pt x="917" y="7668"/>
                  </a:lnTo>
                  <a:cubicBezTo>
                    <a:pt x="917" y="7680"/>
                    <a:pt x="905" y="7692"/>
                    <a:pt x="905" y="7704"/>
                  </a:cubicBezTo>
                  <a:lnTo>
                    <a:pt x="453" y="8680"/>
                  </a:lnTo>
                  <a:lnTo>
                    <a:pt x="441" y="8704"/>
                  </a:lnTo>
                  <a:lnTo>
                    <a:pt x="1" y="9382"/>
                  </a:lnTo>
                  <a:lnTo>
                    <a:pt x="12" y="9513"/>
                  </a:lnTo>
                  <a:lnTo>
                    <a:pt x="1751" y="10204"/>
                  </a:lnTo>
                  <a:lnTo>
                    <a:pt x="5644" y="11549"/>
                  </a:lnTo>
                  <a:lnTo>
                    <a:pt x="7228" y="11549"/>
                  </a:lnTo>
                  <a:lnTo>
                    <a:pt x="8299" y="11585"/>
                  </a:lnTo>
                  <a:lnTo>
                    <a:pt x="9040" y="11550"/>
                  </a:lnTo>
                  <a:lnTo>
                    <a:pt x="9040" y="11550"/>
                  </a:lnTo>
                  <a:lnTo>
                    <a:pt x="9037" y="11502"/>
                  </a:lnTo>
                  <a:lnTo>
                    <a:pt x="8299" y="11537"/>
                  </a:lnTo>
                  <a:lnTo>
                    <a:pt x="7228" y="11502"/>
                  </a:lnTo>
                  <a:lnTo>
                    <a:pt x="5668" y="11502"/>
                  </a:lnTo>
                  <a:lnTo>
                    <a:pt x="1798" y="10156"/>
                  </a:lnTo>
                  <a:lnTo>
                    <a:pt x="84" y="9478"/>
                  </a:lnTo>
                  <a:lnTo>
                    <a:pt x="72" y="9394"/>
                  </a:lnTo>
                  <a:lnTo>
                    <a:pt x="501" y="8727"/>
                  </a:lnTo>
                  <a:cubicBezTo>
                    <a:pt x="512" y="8727"/>
                    <a:pt x="512" y="8716"/>
                    <a:pt x="524" y="8704"/>
                  </a:cubicBezTo>
                  <a:lnTo>
                    <a:pt x="965" y="7727"/>
                  </a:lnTo>
                  <a:cubicBezTo>
                    <a:pt x="977" y="7715"/>
                    <a:pt x="977" y="7692"/>
                    <a:pt x="977" y="7680"/>
                  </a:cubicBezTo>
                  <a:lnTo>
                    <a:pt x="1298" y="6108"/>
                  </a:lnTo>
                  <a:cubicBezTo>
                    <a:pt x="1298" y="6096"/>
                    <a:pt x="1298" y="6084"/>
                    <a:pt x="1298" y="6072"/>
                  </a:cubicBezTo>
                  <a:lnTo>
                    <a:pt x="1322" y="5215"/>
                  </a:lnTo>
                  <a:cubicBezTo>
                    <a:pt x="1334" y="5203"/>
                    <a:pt x="1334" y="5179"/>
                    <a:pt x="1322" y="5167"/>
                  </a:cubicBezTo>
                  <a:lnTo>
                    <a:pt x="953" y="3608"/>
                  </a:lnTo>
                  <a:lnTo>
                    <a:pt x="929" y="2393"/>
                  </a:lnTo>
                  <a:lnTo>
                    <a:pt x="1072" y="2381"/>
                  </a:lnTo>
                  <a:cubicBezTo>
                    <a:pt x="1179" y="2370"/>
                    <a:pt x="1263" y="2286"/>
                    <a:pt x="1263" y="2179"/>
                  </a:cubicBezTo>
                  <a:lnTo>
                    <a:pt x="1298" y="0"/>
                  </a:lnTo>
                  <a:close/>
                  <a:moveTo>
                    <a:pt x="9049" y="11549"/>
                  </a:moveTo>
                  <a:lnTo>
                    <a:pt x="9040" y="11550"/>
                  </a:lnTo>
                  <a:lnTo>
                    <a:pt x="9040" y="11550"/>
                  </a:lnTo>
                  <a:lnTo>
                    <a:pt x="9049" y="11704"/>
                  </a:lnTo>
                  <a:lnTo>
                    <a:pt x="9049" y="1154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9"/>
            <p:cNvSpPr/>
            <p:nvPr/>
          </p:nvSpPr>
          <p:spPr>
            <a:xfrm rot="10800000" flipH="1">
              <a:off x="3847594" y="4480490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3191"/>
                  </a:lnTo>
                  <a:lnTo>
                    <a:pt x="48" y="3191"/>
                  </a:lnTo>
                  <a:lnTo>
                    <a:pt x="4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9"/>
            <p:cNvSpPr/>
            <p:nvPr/>
          </p:nvSpPr>
          <p:spPr>
            <a:xfrm rot="10800000" flipH="1">
              <a:off x="3821921" y="4480490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48"/>
                  </a:lnTo>
                  <a:lnTo>
                    <a:pt x="1" y="3191"/>
                  </a:lnTo>
                  <a:lnTo>
                    <a:pt x="48" y="319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9"/>
            <p:cNvSpPr/>
            <p:nvPr/>
          </p:nvSpPr>
          <p:spPr>
            <a:xfrm rot="10800000" flipH="1">
              <a:off x="263368" y="4518156"/>
              <a:ext cx="68607" cy="67744"/>
            </a:xfrm>
            <a:custGeom>
              <a:avLst/>
              <a:gdLst/>
              <a:ahLst/>
              <a:cxnLst/>
              <a:rect l="l" t="t" r="r" b="b"/>
              <a:pathLst>
                <a:path w="954" h="942" extrusionOk="0">
                  <a:moveTo>
                    <a:pt x="1" y="1"/>
                  </a:moveTo>
                  <a:lnTo>
                    <a:pt x="1" y="108"/>
                  </a:lnTo>
                  <a:lnTo>
                    <a:pt x="906" y="941"/>
                  </a:lnTo>
                  <a:lnTo>
                    <a:pt x="953" y="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9"/>
            <p:cNvSpPr/>
            <p:nvPr/>
          </p:nvSpPr>
          <p:spPr>
            <a:xfrm rot="10800000" flipH="1">
              <a:off x="263368" y="4437683"/>
              <a:ext cx="72850" cy="84860"/>
            </a:xfrm>
            <a:custGeom>
              <a:avLst/>
              <a:gdLst/>
              <a:ahLst/>
              <a:cxnLst/>
              <a:rect l="l" t="t" r="r" b="b"/>
              <a:pathLst>
                <a:path w="1013" h="1180" extrusionOk="0">
                  <a:moveTo>
                    <a:pt x="953" y="1"/>
                  </a:moveTo>
                  <a:lnTo>
                    <a:pt x="906" y="60"/>
                  </a:lnTo>
                  <a:lnTo>
                    <a:pt x="1" y="1072"/>
                  </a:lnTo>
                  <a:lnTo>
                    <a:pt x="1" y="1180"/>
                  </a:lnTo>
                  <a:lnTo>
                    <a:pt x="1013" y="49"/>
                  </a:lnTo>
                  <a:lnTo>
                    <a:pt x="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62" name="Google Shape;76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1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9"/>
          <p:cNvSpPr txBox="1">
            <a:spLocks noGrp="1"/>
          </p:cNvSpPr>
          <p:nvPr>
            <p:ph type="subTitle" idx="1"/>
          </p:nvPr>
        </p:nvSpPr>
        <p:spPr>
          <a:xfrm>
            <a:off x="4616250" y="2539450"/>
            <a:ext cx="3715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764" name="Google Shape;764;p9"/>
          <p:cNvSpPr txBox="1">
            <a:spLocks noGrp="1"/>
          </p:cNvSpPr>
          <p:nvPr>
            <p:ph type="title"/>
          </p:nvPr>
        </p:nvSpPr>
        <p:spPr>
          <a:xfrm>
            <a:off x="4616250" y="1926950"/>
            <a:ext cx="3976200" cy="5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Google Shape;76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24"/>
            <a:ext cx="9144003" cy="5143524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0"/>
          <p:cNvSpPr txBox="1">
            <a:spLocks noGrp="1"/>
          </p:cNvSpPr>
          <p:nvPr>
            <p:ph type="body" idx="1"/>
          </p:nvPr>
        </p:nvSpPr>
        <p:spPr>
          <a:xfrm rot="-617594">
            <a:off x="3920163" y="1696122"/>
            <a:ext cx="2781973" cy="90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5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1"/>
          <p:cNvSpPr/>
          <p:nvPr/>
        </p:nvSpPr>
        <p:spPr>
          <a:xfrm rot="10800000">
            <a:off x="-68224" y="1227494"/>
            <a:ext cx="1439645" cy="2800539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11"/>
          <p:cNvSpPr/>
          <p:nvPr/>
        </p:nvSpPr>
        <p:spPr>
          <a:xfrm>
            <a:off x="7772576" y="1227494"/>
            <a:ext cx="1439645" cy="2800539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1" name="Google Shape;771;p11"/>
          <p:cNvGrpSpPr/>
          <p:nvPr/>
        </p:nvGrpSpPr>
        <p:grpSpPr>
          <a:xfrm>
            <a:off x="287256" y="-742611"/>
            <a:ext cx="8617287" cy="1895750"/>
            <a:chOff x="287256" y="-742611"/>
            <a:chExt cx="8617287" cy="1895750"/>
          </a:xfrm>
        </p:grpSpPr>
        <p:sp>
          <p:nvSpPr>
            <p:cNvPr id="772" name="Google Shape;772;p11"/>
            <p:cNvSpPr/>
            <p:nvPr/>
          </p:nvSpPr>
          <p:spPr>
            <a:xfrm>
              <a:off x="8018263" y="-594539"/>
              <a:ext cx="818608" cy="1290443"/>
            </a:xfrm>
            <a:custGeom>
              <a:avLst/>
              <a:gdLst/>
              <a:ahLst/>
              <a:cxnLst/>
              <a:rect l="l" t="t" r="r" b="b"/>
              <a:pathLst>
                <a:path w="11383" h="17944" extrusionOk="0">
                  <a:moveTo>
                    <a:pt x="1548" y="287"/>
                  </a:moveTo>
                  <a:lnTo>
                    <a:pt x="11180" y="1918"/>
                  </a:lnTo>
                  <a:lnTo>
                    <a:pt x="5311" y="17765"/>
                  </a:lnTo>
                  <a:lnTo>
                    <a:pt x="203" y="16396"/>
                  </a:lnTo>
                  <a:lnTo>
                    <a:pt x="2382" y="10121"/>
                  </a:lnTo>
                  <a:lnTo>
                    <a:pt x="3977" y="3811"/>
                  </a:lnTo>
                  <a:cubicBezTo>
                    <a:pt x="3989" y="3775"/>
                    <a:pt x="3989" y="3728"/>
                    <a:pt x="3989" y="3692"/>
                  </a:cubicBezTo>
                  <a:lnTo>
                    <a:pt x="4072" y="2263"/>
                  </a:lnTo>
                  <a:cubicBezTo>
                    <a:pt x="4084" y="2132"/>
                    <a:pt x="4049" y="1989"/>
                    <a:pt x="3977" y="1870"/>
                  </a:cubicBezTo>
                  <a:lnTo>
                    <a:pt x="3501" y="1144"/>
                  </a:lnTo>
                  <a:cubicBezTo>
                    <a:pt x="3430" y="1025"/>
                    <a:pt x="3310" y="930"/>
                    <a:pt x="3179" y="882"/>
                  </a:cubicBezTo>
                  <a:lnTo>
                    <a:pt x="1548" y="287"/>
                  </a:lnTo>
                  <a:close/>
                  <a:moveTo>
                    <a:pt x="774" y="1"/>
                  </a:moveTo>
                  <a:lnTo>
                    <a:pt x="739" y="156"/>
                  </a:lnTo>
                  <a:lnTo>
                    <a:pt x="3120" y="1025"/>
                  </a:lnTo>
                  <a:cubicBezTo>
                    <a:pt x="3227" y="1072"/>
                    <a:pt x="3310" y="1132"/>
                    <a:pt x="3370" y="1227"/>
                  </a:cubicBezTo>
                  <a:lnTo>
                    <a:pt x="3846" y="1953"/>
                  </a:lnTo>
                  <a:cubicBezTo>
                    <a:pt x="3894" y="2049"/>
                    <a:pt x="3930" y="2156"/>
                    <a:pt x="3918" y="2251"/>
                  </a:cubicBezTo>
                  <a:lnTo>
                    <a:pt x="3834" y="3680"/>
                  </a:lnTo>
                  <a:cubicBezTo>
                    <a:pt x="3834" y="3716"/>
                    <a:pt x="3834" y="3751"/>
                    <a:pt x="3822" y="3775"/>
                  </a:cubicBezTo>
                  <a:lnTo>
                    <a:pt x="2239" y="10026"/>
                  </a:lnTo>
                  <a:lnTo>
                    <a:pt x="1" y="16491"/>
                  </a:lnTo>
                  <a:lnTo>
                    <a:pt x="5406" y="17944"/>
                  </a:lnTo>
                  <a:lnTo>
                    <a:pt x="11347" y="1870"/>
                  </a:lnTo>
                  <a:lnTo>
                    <a:pt x="11383" y="178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1"/>
            <p:cNvSpPr/>
            <p:nvPr/>
          </p:nvSpPr>
          <p:spPr>
            <a:xfrm>
              <a:off x="6879491" y="588821"/>
              <a:ext cx="35166" cy="18051"/>
            </a:xfrm>
            <a:custGeom>
              <a:avLst/>
              <a:gdLst/>
              <a:ahLst/>
              <a:cxnLst/>
              <a:rect l="l" t="t" r="r" b="b"/>
              <a:pathLst>
                <a:path w="489" h="251" extrusionOk="0">
                  <a:moveTo>
                    <a:pt x="488" y="0"/>
                  </a:moveTo>
                  <a:lnTo>
                    <a:pt x="0" y="143"/>
                  </a:lnTo>
                  <a:lnTo>
                    <a:pt x="405" y="25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11"/>
            <p:cNvSpPr/>
            <p:nvPr/>
          </p:nvSpPr>
          <p:spPr>
            <a:xfrm>
              <a:off x="1071644" y="1070004"/>
              <a:ext cx="131029" cy="83134"/>
            </a:xfrm>
            <a:custGeom>
              <a:avLst/>
              <a:gdLst/>
              <a:ahLst/>
              <a:cxnLst/>
              <a:rect l="l" t="t" r="r" b="b"/>
              <a:pathLst>
                <a:path w="1822" h="1156" extrusionOk="0">
                  <a:moveTo>
                    <a:pt x="1000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05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24" y="1155"/>
                  </a:lnTo>
                  <a:lnTo>
                    <a:pt x="95" y="1155"/>
                  </a:lnTo>
                  <a:lnTo>
                    <a:pt x="72" y="1001"/>
                  </a:lnTo>
                  <a:lnTo>
                    <a:pt x="119" y="715"/>
                  </a:lnTo>
                  <a:lnTo>
                    <a:pt x="250" y="453"/>
                  </a:lnTo>
                  <a:lnTo>
                    <a:pt x="453" y="251"/>
                  </a:lnTo>
                  <a:lnTo>
                    <a:pt x="714" y="120"/>
                  </a:lnTo>
                  <a:lnTo>
                    <a:pt x="1000" y="72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27" y="429"/>
                  </a:lnTo>
                  <a:lnTo>
                    <a:pt x="1822" y="441"/>
                  </a:lnTo>
                  <a:lnTo>
                    <a:pt x="1810" y="405"/>
                  </a:lnTo>
                  <a:lnTo>
                    <a:pt x="1584" y="191"/>
                  </a:lnTo>
                  <a:lnTo>
                    <a:pt x="1310" y="48"/>
                  </a:lnTo>
                  <a:lnTo>
                    <a:pt x="10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1"/>
            <p:cNvSpPr/>
            <p:nvPr/>
          </p:nvSpPr>
          <p:spPr>
            <a:xfrm>
              <a:off x="7226265" y="-594539"/>
              <a:ext cx="594306" cy="675641"/>
            </a:xfrm>
            <a:custGeom>
              <a:avLst/>
              <a:gdLst/>
              <a:ahLst/>
              <a:cxnLst/>
              <a:rect l="l" t="t" r="r" b="b"/>
              <a:pathLst>
                <a:path w="8264" h="9395" extrusionOk="0">
                  <a:moveTo>
                    <a:pt x="8192" y="1"/>
                  </a:moveTo>
                  <a:lnTo>
                    <a:pt x="5251" y="8383"/>
                  </a:lnTo>
                  <a:lnTo>
                    <a:pt x="4775" y="9014"/>
                  </a:lnTo>
                  <a:lnTo>
                    <a:pt x="4036" y="9276"/>
                  </a:lnTo>
                  <a:lnTo>
                    <a:pt x="3620" y="9312"/>
                  </a:lnTo>
                  <a:lnTo>
                    <a:pt x="1929" y="8645"/>
                  </a:lnTo>
                  <a:lnTo>
                    <a:pt x="1905" y="8633"/>
                  </a:lnTo>
                  <a:lnTo>
                    <a:pt x="24" y="8073"/>
                  </a:lnTo>
                  <a:lnTo>
                    <a:pt x="0" y="8145"/>
                  </a:lnTo>
                  <a:lnTo>
                    <a:pt x="1881" y="8704"/>
                  </a:lnTo>
                  <a:lnTo>
                    <a:pt x="1905" y="8716"/>
                  </a:lnTo>
                  <a:lnTo>
                    <a:pt x="3608" y="9395"/>
                  </a:lnTo>
                  <a:lnTo>
                    <a:pt x="4048" y="9359"/>
                  </a:lnTo>
                  <a:lnTo>
                    <a:pt x="4822" y="9085"/>
                  </a:lnTo>
                  <a:lnTo>
                    <a:pt x="5322" y="8430"/>
                  </a:lnTo>
                  <a:lnTo>
                    <a:pt x="8263" y="25"/>
                  </a:lnTo>
                  <a:lnTo>
                    <a:pt x="819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1"/>
            <p:cNvSpPr/>
            <p:nvPr/>
          </p:nvSpPr>
          <p:spPr>
            <a:xfrm>
              <a:off x="7210803" y="-579940"/>
              <a:ext cx="649105" cy="704192"/>
            </a:xfrm>
            <a:custGeom>
              <a:avLst/>
              <a:gdLst/>
              <a:ahLst/>
              <a:cxnLst/>
              <a:rect l="l" t="t" r="r" b="b"/>
              <a:pathLst>
                <a:path w="9026" h="9792" extrusionOk="0">
                  <a:moveTo>
                    <a:pt x="8954" y="0"/>
                  </a:moveTo>
                  <a:lnTo>
                    <a:pt x="6014" y="8442"/>
                  </a:lnTo>
                  <a:cubicBezTo>
                    <a:pt x="6002" y="8466"/>
                    <a:pt x="5990" y="8489"/>
                    <a:pt x="5978" y="8513"/>
                  </a:cubicBezTo>
                  <a:lnTo>
                    <a:pt x="5406" y="9251"/>
                  </a:lnTo>
                  <a:cubicBezTo>
                    <a:pt x="5371" y="9287"/>
                    <a:pt x="5335" y="9323"/>
                    <a:pt x="5287" y="9335"/>
                  </a:cubicBezTo>
                  <a:lnTo>
                    <a:pt x="4406" y="9656"/>
                  </a:lnTo>
                  <a:cubicBezTo>
                    <a:pt x="4382" y="9656"/>
                    <a:pt x="4359" y="9668"/>
                    <a:pt x="4347" y="9668"/>
                  </a:cubicBezTo>
                  <a:lnTo>
                    <a:pt x="3811" y="9716"/>
                  </a:lnTo>
                  <a:lnTo>
                    <a:pt x="3787" y="9716"/>
                  </a:lnTo>
                  <a:cubicBezTo>
                    <a:pt x="3751" y="9716"/>
                    <a:pt x="3716" y="9716"/>
                    <a:pt x="3680" y="9704"/>
                  </a:cubicBezTo>
                  <a:lnTo>
                    <a:pt x="1930" y="8989"/>
                  </a:lnTo>
                  <a:lnTo>
                    <a:pt x="37" y="8430"/>
                  </a:lnTo>
                  <a:lnTo>
                    <a:pt x="1" y="8501"/>
                  </a:lnTo>
                  <a:lnTo>
                    <a:pt x="1906" y="9061"/>
                  </a:lnTo>
                  <a:lnTo>
                    <a:pt x="3656" y="9763"/>
                  </a:lnTo>
                  <a:cubicBezTo>
                    <a:pt x="3691" y="9781"/>
                    <a:pt x="3732" y="9792"/>
                    <a:pt x="3771" y="9792"/>
                  </a:cubicBezTo>
                  <a:cubicBezTo>
                    <a:pt x="3785" y="9792"/>
                    <a:pt x="3798" y="9790"/>
                    <a:pt x="3811" y="9787"/>
                  </a:cubicBezTo>
                  <a:lnTo>
                    <a:pt x="4347" y="9740"/>
                  </a:lnTo>
                  <a:cubicBezTo>
                    <a:pt x="4371" y="9740"/>
                    <a:pt x="4406" y="9728"/>
                    <a:pt x="4430" y="9728"/>
                  </a:cubicBezTo>
                  <a:lnTo>
                    <a:pt x="5311" y="9406"/>
                  </a:lnTo>
                  <a:cubicBezTo>
                    <a:pt x="5371" y="9382"/>
                    <a:pt x="5418" y="9347"/>
                    <a:pt x="5454" y="9299"/>
                  </a:cubicBezTo>
                  <a:lnTo>
                    <a:pt x="6025" y="8549"/>
                  </a:lnTo>
                  <a:cubicBezTo>
                    <a:pt x="6049" y="8525"/>
                    <a:pt x="6061" y="8489"/>
                    <a:pt x="6073" y="8454"/>
                  </a:cubicBezTo>
                  <a:lnTo>
                    <a:pt x="9026" y="24"/>
                  </a:lnTo>
                  <a:lnTo>
                    <a:pt x="895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1"/>
            <p:cNvSpPr/>
            <p:nvPr/>
          </p:nvSpPr>
          <p:spPr>
            <a:xfrm>
              <a:off x="5562585" y="565664"/>
              <a:ext cx="971068" cy="396539"/>
            </a:xfrm>
            <a:custGeom>
              <a:avLst/>
              <a:gdLst/>
              <a:ahLst/>
              <a:cxnLst/>
              <a:rect l="l" t="t" r="r" b="b"/>
              <a:pathLst>
                <a:path w="13503" h="5514" extrusionOk="0">
                  <a:moveTo>
                    <a:pt x="13431" y="1"/>
                  </a:moveTo>
                  <a:lnTo>
                    <a:pt x="13335" y="298"/>
                  </a:lnTo>
                  <a:lnTo>
                    <a:pt x="11561" y="5263"/>
                  </a:lnTo>
                  <a:cubicBezTo>
                    <a:pt x="11526" y="5371"/>
                    <a:pt x="11430" y="5442"/>
                    <a:pt x="11323" y="5442"/>
                  </a:cubicBezTo>
                  <a:cubicBezTo>
                    <a:pt x="11288" y="5442"/>
                    <a:pt x="11252" y="5430"/>
                    <a:pt x="11228" y="5418"/>
                  </a:cubicBezTo>
                  <a:lnTo>
                    <a:pt x="8525" y="4382"/>
                  </a:lnTo>
                  <a:lnTo>
                    <a:pt x="7275" y="3870"/>
                  </a:lnTo>
                  <a:lnTo>
                    <a:pt x="6406" y="3787"/>
                  </a:lnTo>
                  <a:lnTo>
                    <a:pt x="5334" y="3870"/>
                  </a:lnTo>
                  <a:lnTo>
                    <a:pt x="5322" y="3870"/>
                  </a:lnTo>
                  <a:lnTo>
                    <a:pt x="4263" y="3882"/>
                  </a:lnTo>
                  <a:cubicBezTo>
                    <a:pt x="4239" y="3882"/>
                    <a:pt x="4203" y="3882"/>
                    <a:pt x="4179" y="3870"/>
                  </a:cubicBezTo>
                  <a:lnTo>
                    <a:pt x="3417" y="3608"/>
                  </a:lnTo>
                  <a:cubicBezTo>
                    <a:pt x="3394" y="3596"/>
                    <a:pt x="3370" y="3585"/>
                    <a:pt x="3346" y="3573"/>
                  </a:cubicBezTo>
                  <a:lnTo>
                    <a:pt x="310" y="1322"/>
                  </a:lnTo>
                  <a:lnTo>
                    <a:pt x="286" y="1310"/>
                  </a:lnTo>
                  <a:lnTo>
                    <a:pt x="48" y="1108"/>
                  </a:lnTo>
                  <a:lnTo>
                    <a:pt x="0" y="1168"/>
                  </a:lnTo>
                  <a:lnTo>
                    <a:pt x="239" y="1358"/>
                  </a:lnTo>
                  <a:lnTo>
                    <a:pt x="262" y="1370"/>
                  </a:lnTo>
                  <a:lnTo>
                    <a:pt x="3298" y="3620"/>
                  </a:lnTo>
                  <a:cubicBezTo>
                    <a:pt x="3322" y="3644"/>
                    <a:pt x="3358" y="3656"/>
                    <a:pt x="3394" y="3668"/>
                  </a:cubicBezTo>
                  <a:lnTo>
                    <a:pt x="4156" y="3942"/>
                  </a:lnTo>
                  <a:cubicBezTo>
                    <a:pt x="4191" y="3954"/>
                    <a:pt x="4227" y="3954"/>
                    <a:pt x="4263" y="3954"/>
                  </a:cubicBezTo>
                  <a:lnTo>
                    <a:pt x="5322" y="3942"/>
                  </a:lnTo>
                  <a:lnTo>
                    <a:pt x="5346" y="3942"/>
                  </a:lnTo>
                  <a:lnTo>
                    <a:pt x="6406" y="3858"/>
                  </a:lnTo>
                  <a:lnTo>
                    <a:pt x="7251" y="3942"/>
                  </a:lnTo>
                  <a:lnTo>
                    <a:pt x="8490" y="4442"/>
                  </a:lnTo>
                  <a:lnTo>
                    <a:pt x="11192" y="5490"/>
                  </a:lnTo>
                  <a:cubicBezTo>
                    <a:pt x="11233" y="5506"/>
                    <a:pt x="11275" y="5513"/>
                    <a:pt x="11316" y="5513"/>
                  </a:cubicBezTo>
                  <a:cubicBezTo>
                    <a:pt x="11455" y="5513"/>
                    <a:pt x="11587" y="5425"/>
                    <a:pt x="11633" y="5287"/>
                  </a:cubicBezTo>
                  <a:lnTo>
                    <a:pt x="13407" y="322"/>
                  </a:lnTo>
                  <a:lnTo>
                    <a:pt x="13502" y="25"/>
                  </a:lnTo>
                  <a:lnTo>
                    <a:pt x="134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1"/>
            <p:cNvSpPr/>
            <p:nvPr/>
          </p:nvSpPr>
          <p:spPr>
            <a:xfrm>
              <a:off x="5589985" y="551138"/>
              <a:ext cx="903396" cy="362236"/>
            </a:xfrm>
            <a:custGeom>
              <a:avLst/>
              <a:gdLst/>
              <a:ahLst/>
              <a:cxnLst/>
              <a:rect l="l" t="t" r="r" b="b"/>
              <a:pathLst>
                <a:path w="12562" h="5037" extrusionOk="0">
                  <a:moveTo>
                    <a:pt x="12490" y="0"/>
                  </a:moveTo>
                  <a:lnTo>
                    <a:pt x="12383" y="322"/>
                  </a:lnTo>
                  <a:lnTo>
                    <a:pt x="10740" y="4941"/>
                  </a:lnTo>
                  <a:lnTo>
                    <a:pt x="8359" y="4025"/>
                  </a:lnTo>
                  <a:lnTo>
                    <a:pt x="7073" y="3501"/>
                  </a:lnTo>
                  <a:cubicBezTo>
                    <a:pt x="7049" y="3489"/>
                    <a:pt x="7013" y="3477"/>
                    <a:pt x="6977" y="3477"/>
                  </a:cubicBezTo>
                  <a:lnTo>
                    <a:pt x="6049" y="3394"/>
                  </a:lnTo>
                  <a:lnTo>
                    <a:pt x="5989" y="3394"/>
                  </a:lnTo>
                  <a:lnTo>
                    <a:pt x="4918" y="3477"/>
                  </a:lnTo>
                  <a:lnTo>
                    <a:pt x="3929" y="3489"/>
                  </a:lnTo>
                  <a:lnTo>
                    <a:pt x="3275" y="3251"/>
                  </a:lnTo>
                  <a:lnTo>
                    <a:pt x="286" y="1048"/>
                  </a:lnTo>
                  <a:lnTo>
                    <a:pt x="48" y="834"/>
                  </a:lnTo>
                  <a:lnTo>
                    <a:pt x="0" y="893"/>
                  </a:lnTo>
                  <a:lnTo>
                    <a:pt x="239" y="1108"/>
                  </a:lnTo>
                  <a:lnTo>
                    <a:pt x="3239" y="3322"/>
                  </a:lnTo>
                  <a:lnTo>
                    <a:pt x="3929" y="3560"/>
                  </a:lnTo>
                  <a:lnTo>
                    <a:pt x="4930" y="3548"/>
                  </a:lnTo>
                  <a:lnTo>
                    <a:pt x="6001" y="3465"/>
                  </a:lnTo>
                  <a:lnTo>
                    <a:pt x="6049" y="3465"/>
                  </a:lnTo>
                  <a:lnTo>
                    <a:pt x="6977" y="3548"/>
                  </a:lnTo>
                  <a:cubicBezTo>
                    <a:pt x="7001" y="3548"/>
                    <a:pt x="7025" y="3560"/>
                    <a:pt x="7049" y="3560"/>
                  </a:cubicBezTo>
                  <a:lnTo>
                    <a:pt x="8335" y="4084"/>
                  </a:lnTo>
                  <a:lnTo>
                    <a:pt x="10787" y="5037"/>
                  </a:lnTo>
                  <a:lnTo>
                    <a:pt x="12454" y="334"/>
                  </a:lnTo>
                  <a:lnTo>
                    <a:pt x="12561" y="24"/>
                  </a:lnTo>
                  <a:lnTo>
                    <a:pt x="1249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1"/>
            <p:cNvSpPr/>
            <p:nvPr/>
          </p:nvSpPr>
          <p:spPr>
            <a:xfrm>
              <a:off x="6936016" y="766882"/>
              <a:ext cx="389635" cy="385392"/>
            </a:xfrm>
            <a:custGeom>
              <a:avLst/>
              <a:gdLst/>
              <a:ahLst/>
              <a:cxnLst/>
              <a:rect l="l" t="t" r="r" b="b"/>
              <a:pathLst>
                <a:path w="5418" h="5359" extrusionOk="0">
                  <a:moveTo>
                    <a:pt x="24" y="1"/>
                  </a:moveTo>
                  <a:lnTo>
                    <a:pt x="0" y="72"/>
                  </a:lnTo>
                  <a:lnTo>
                    <a:pt x="4536" y="1596"/>
                  </a:lnTo>
                  <a:cubicBezTo>
                    <a:pt x="4560" y="1608"/>
                    <a:pt x="4596" y="1620"/>
                    <a:pt x="4608" y="1632"/>
                  </a:cubicBezTo>
                  <a:lnTo>
                    <a:pt x="5072" y="1989"/>
                  </a:lnTo>
                  <a:cubicBezTo>
                    <a:pt x="5108" y="2013"/>
                    <a:pt x="5144" y="2049"/>
                    <a:pt x="5155" y="2096"/>
                  </a:cubicBezTo>
                  <a:lnTo>
                    <a:pt x="5322" y="2513"/>
                  </a:lnTo>
                  <a:cubicBezTo>
                    <a:pt x="5346" y="2561"/>
                    <a:pt x="5346" y="2632"/>
                    <a:pt x="5322" y="2692"/>
                  </a:cubicBezTo>
                  <a:lnTo>
                    <a:pt x="4453" y="5359"/>
                  </a:lnTo>
                  <a:lnTo>
                    <a:pt x="4536" y="5359"/>
                  </a:lnTo>
                  <a:lnTo>
                    <a:pt x="5394" y="2715"/>
                  </a:lnTo>
                  <a:cubicBezTo>
                    <a:pt x="5417" y="2632"/>
                    <a:pt x="5417" y="2561"/>
                    <a:pt x="5394" y="2489"/>
                  </a:cubicBezTo>
                  <a:lnTo>
                    <a:pt x="5227" y="2072"/>
                  </a:lnTo>
                  <a:cubicBezTo>
                    <a:pt x="5203" y="2013"/>
                    <a:pt x="5167" y="1965"/>
                    <a:pt x="5120" y="1918"/>
                  </a:cubicBezTo>
                  <a:lnTo>
                    <a:pt x="4655" y="1572"/>
                  </a:lnTo>
                  <a:cubicBezTo>
                    <a:pt x="4632" y="1549"/>
                    <a:pt x="4596" y="1537"/>
                    <a:pt x="4560" y="1525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1"/>
            <p:cNvSpPr/>
            <p:nvPr/>
          </p:nvSpPr>
          <p:spPr>
            <a:xfrm>
              <a:off x="6922280" y="808018"/>
              <a:ext cx="359719" cy="345120"/>
            </a:xfrm>
            <a:custGeom>
              <a:avLst/>
              <a:gdLst/>
              <a:ahLst/>
              <a:cxnLst/>
              <a:rect l="l" t="t" r="r" b="b"/>
              <a:pathLst>
                <a:path w="5002" h="4799" extrusionOk="0">
                  <a:moveTo>
                    <a:pt x="24" y="0"/>
                  </a:moveTo>
                  <a:lnTo>
                    <a:pt x="1" y="84"/>
                  </a:lnTo>
                  <a:lnTo>
                    <a:pt x="4489" y="1584"/>
                  </a:lnTo>
                  <a:lnTo>
                    <a:pt x="4834" y="1846"/>
                  </a:lnTo>
                  <a:lnTo>
                    <a:pt x="4918" y="2048"/>
                  </a:lnTo>
                  <a:lnTo>
                    <a:pt x="4025" y="4798"/>
                  </a:lnTo>
                  <a:lnTo>
                    <a:pt x="4108" y="4798"/>
                  </a:lnTo>
                  <a:lnTo>
                    <a:pt x="5001" y="2048"/>
                  </a:lnTo>
                  <a:lnTo>
                    <a:pt x="4894" y="1786"/>
                  </a:lnTo>
                  <a:lnTo>
                    <a:pt x="4525" y="15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1"/>
            <p:cNvSpPr/>
            <p:nvPr/>
          </p:nvSpPr>
          <p:spPr>
            <a:xfrm>
              <a:off x="4797986" y="195806"/>
              <a:ext cx="639684" cy="483844"/>
            </a:xfrm>
            <a:custGeom>
              <a:avLst/>
              <a:gdLst/>
              <a:ahLst/>
              <a:cxnLst/>
              <a:rect l="l" t="t" r="r" b="b"/>
              <a:pathLst>
                <a:path w="8895" h="6728" extrusionOk="0">
                  <a:moveTo>
                    <a:pt x="48" y="0"/>
                  </a:moveTo>
                  <a:lnTo>
                    <a:pt x="0" y="48"/>
                  </a:lnTo>
                  <a:lnTo>
                    <a:pt x="131" y="203"/>
                  </a:lnTo>
                  <a:cubicBezTo>
                    <a:pt x="143" y="215"/>
                    <a:pt x="155" y="238"/>
                    <a:pt x="179" y="250"/>
                  </a:cubicBezTo>
                  <a:lnTo>
                    <a:pt x="6525" y="4965"/>
                  </a:lnTo>
                  <a:lnTo>
                    <a:pt x="8858" y="6727"/>
                  </a:lnTo>
                  <a:lnTo>
                    <a:pt x="8894" y="6668"/>
                  </a:lnTo>
                  <a:lnTo>
                    <a:pt x="6560" y="4906"/>
                  </a:lnTo>
                  <a:lnTo>
                    <a:pt x="226" y="191"/>
                  </a:lnTo>
                  <a:cubicBezTo>
                    <a:pt x="214" y="179"/>
                    <a:pt x="203" y="167"/>
                    <a:pt x="191" y="15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1"/>
            <p:cNvSpPr/>
            <p:nvPr/>
          </p:nvSpPr>
          <p:spPr>
            <a:xfrm>
              <a:off x="4827903" y="164955"/>
              <a:ext cx="636304" cy="480464"/>
            </a:xfrm>
            <a:custGeom>
              <a:avLst/>
              <a:gdLst/>
              <a:ahLst/>
              <a:cxnLst/>
              <a:rect l="l" t="t" r="r" b="b"/>
              <a:pathLst>
                <a:path w="8848" h="6681" extrusionOk="0">
                  <a:moveTo>
                    <a:pt x="60" y="1"/>
                  </a:moveTo>
                  <a:lnTo>
                    <a:pt x="1" y="60"/>
                  </a:lnTo>
                  <a:lnTo>
                    <a:pt x="144" y="215"/>
                  </a:lnTo>
                  <a:lnTo>
                    <a:pt x="6466" y="4918"/>
                  </a:lnTo>
                  <a:lnTo>
                    <a:pt x="8800" y="6680"/>
                  </a:lnTo>
                  <a:lnTo>
                    <a:pt x="8847" y="6621"/>
                  </a:lnTo>
                  <a:lnTo>
                    <a:pt x="6514" y="4858"/>
                  </a:lnTo>
                  <a:lnTo>
                    <a:pt x="6502" y="4847"/>
                  </a:lnTo>
                  <a:lnTo>
                    <a:pt x="5823" y="4346"/>
                  </a:lnTo>
                  <a:lnTo>
                    <a:pt x="203" y="167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1"/>
            <p:cNvSpPr/>
            <p:nvPr/>
          </p:nvSpPr>
          <p:spPr>
            <a:xfrm>
              <a:off x="5133613" y="992120"/>
              <a:ext cx="122471" cy="161018"/>
            </a:xfrm>
            <a:custGeom>
              <a:avLst/>
              <a:gdLst/>
              <a:ahLst/>
              <a:cxnLst/>
              <a:rect l="l" t="t" r="r" b="b"/>
              <a:pathLst>
                <a:path w="1703" h="2239" extrusionOk="0">
                  <a:moveTo>
                    <a:pt x="1643" y="0"/>
                  </a:moveTo>
                  <a:lnTo>
                    <a:pt x="0" y="2238"/>
                  </a:lnTo>
                  <a:lnTo>
                    <a:pt x="96" y="2238"/>
                  </a:lnTo>
                  <a:lnTo>
                    <a:pt x="1703" y="48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1"/>
            <p:cNvSpPr/>
            <p:nvPr/>
          </p:nvSpPr>
          <p:spPr>
            <a:xfrm>
              <a:off x="5156698" y="1003195"/>
              <a:ext cx="114848" cy="149943"/>
            </a:xfrm>
            <a:custGeom>
              <a:avLst/>
              <a:gdLst/>
              <a:ahLst/>
              <a:cxnLst/>
              <a:rect l="l" t="t" r="r" b="b"/>
              <a:pathLst>
                <a:path w="1597" h="2085" extrusionOk="0">
                  <a:moveTo>
                    <a:pt x="1525" y="1"/>
                  </a:moveTo>
                  <a:lnTo>
                    <a:pt x="1" y="2084"/>
                  </a:lnTo>
                  <a:lnTo>
                    <a:pt x="96" y="2084"/>
                  </a:lnTo>
                  <a:lnTo>
                    <a:pt x="1596" y="49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1"/>
            <p:cNvSpPr/>
            <p:nvPr/>
          </p:nvSpPr>
          <p:spPr>
            <a:xfrm>
              <a:off x="7794752" y="-477173"/>
              <a:ext cx="511244" cy="1629450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1"/>
            <p:cNvSpPr/>
            <p:nvPr/>
          </p:nvSpPr>
          <p:spPr>
            <a:xfrm>
              <a:off x="7710036" y="-431795"/>
              <a:ext cx="517213" cy="1584072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1"/>
            <p:cNvSpPr/>
            <p:nvPr/>
          </p:nvSpPr>
          <p:spPr>
            <a:xfrm>
              <a:off x="5585670" y="394435"/>
              <a:ext cx="909437" cy="220995"/>
            </a:xfrm>
            <a:custGeom>
              <a:avLst/>
              <a:gdLst/>
              <a:ahLst/>
              <a:cxnLst/>
              <a:rect l="l" t="t" r="r" b="b"/>
              <a:pathLst>
                <a:path w="12646" h="3073" extrusionOk="0">
                  <a:moveTo>
                    <a:pt x="5609" y="1"/>
                  </a:moveTo>
                  <a:lnTo>
                    <a:pt x="4835" y="143"/>
                  </a:lnTo>
                  <a:lnTo>
                    <a:pt x="3632" y="358"/>
                  </a:lnTo>
                  <a:lnTo>
                    <a:pt x="2489" y="846"/>
                  </a:lnTo>
                  <a:lnTo>
                    <a:pt x="1156" y="1715"/>
                  </a:lnTo>
                  <a:lnTo>
                    <a:pt x="1" y="3025"/>
                  </a:lnTo>
                  <a:lnTo>
                    <a:pt x="60" y="3072"/>
                  </a:lnTo>
                  <a:lnTo>
                    <a:pt x="108" y="3013"/>
                  </a:lnTo>
                  <a:lnTo>
                    <a:pt x="1203" y="1775"/>
                  </a:lnTo>
                  <a:lnTo>
                    <a:pt x="2525" y="917"/>
                  </a:lnTo>
                  <a:lnTo>
                    <a:pt x="3656" y="441"/>
                  </a:lnTo>
                  <a:lnTo>
                    <a:pt x="4835" y="227"/>
                  </a:lnTo>
                  <a:lnTo>
                    <a:pt x="4847" y="227"/>
                  </a:lnTo>
                  <a:lnTo>
                    <a:pt x="5621" y="72"/>
                  </a:lnTo>
                  <a:lnTo>
                    <a:pt x="6823" y="143"/>
                  </a:lnTo>
                  <a:lnTo>
                    <a:pt x="8323" y="596"/>
                  </a:lnTo>
                  <a:lnTo>
                    <a:pt x="10359" y="1322"/>
                  </a:lnTo>
                  <a:lnTo>
                    <a:pt x="12550" y="2167"/>
                  </a:lnTo>
                  <a:lnTo>
                    <a:pt x="12621" y="2203"/>
                  </a:lnTo>
                  <a:lnTo>
                    <a:pt x="12645" y="2132"/>
                  </a:lnTo>
                  <a:lnTo>
                    <a:pt x="10383" y="1251"/>
                  </a:lnTo>
                  <a:lnTo>
                    <a:pt x="8347" y="524"/>
                  </a:lnTo>
                  <a:lnTo>
                    <a:pt x="6835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1"/>
            <p:cNvSpPr/>
            <p:nvPr/>
          </p:nvSpPr>
          <p:spPr>
            <a:xfrm>
              <a:off x="5337420" y="641031"/>
              <a:ext cx="228618" cy="314340"/>
            </a:xfrm>
            <a:custGeom>
              <a:avLst/>
              <a:gdLst/>
              <a:ahLst/>
              <a:cxnLst/>
              <a:rect l="l" t="t" r="r" b="b"/>
              <a:pathLst>
                <a:path w="3179" h="4371" extrusionOk="0">
                  <a:moveTo>
                    <a:pt x="3119" y="1"/>
                  </a:moveTo>
                  <a:lnTo>
                    <a:pt x="2417" y="905"/>
                  </a:lnTo>
                  <a:lnTo>
                    <a:pt x="357" y="3763"/>
                  </a:lnTo>
                  <a:lnTo>
                    <a:pt x="0" y="4323"/>
                  </a:lnTo>
                  <a:lnTo>
                    <a:pt x="60" y="4370"/>
                  </a:lnTo>
                  <a:lnTo>
                    <a:pt x="417" y="3811"/>
                  </a:lnTo>
                  <a:lnTo>
                    <a:pt x="2477" y="953"/>
                  </a:lnTo>
                  <a:lnTo>
                    <a:pt x="3131" y="108"/>
                  </a:lnTo>
                  <a:lnTo>
                    <a:pt x="3179" y="48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1"/>
            <p:cNvSpPr/>
            <p:nvPr/>
          </p:nvSpPr>
          <p:spPr>
            <a:xfrm>
              <a:off x="5459819" y="316551"/>
              <a:ext cx="1448009" cy="333110"/>
            </a:xfrm>
            <a:custGeom>
              <a:avLst/>
              <a:gdLst/>
              <a:ahLst/>
              <a:cxnLst/>
              <a:rect l="l" t="t" r="r" b="b"/>
              <a:pathLst>
                <a:path w="20135" h="4632" extrusionOk="0">
                  <a:moveTo>
                    <a:pt x="7359" y="0"/>
                  </a:moveTo>
                  <a:cubicBezTo>
                    <a:pt x="7311" y="0"/>
                    <a:pt x="7263" y="0"/>
                    <a:pt x="7216" y="12"/>
                  </a:cubicBezTo>
                  <a:lnTo>
                    <a:pt x="6370" y="179"/>
                  </a:lnTo>
                  <a:lnTo>
                    <a:pt x="5144" y="405"/>
                  </a:lnTo>
                  <a:cubicBezTo>
                    <a:pt x="5097" y="405"/>
                    <a:pt x="5061" y="417"/>
                    <a:pt x="5025" y="441"/>
                  </a:cubicBezTo>
                  <a:lnTo>
                    <a:pt x="3775" y="953"/>
                  </a:lnTo>
                  <a:cubicBezTo>
                    <a:pt x="3739" y="964"/>
                    <a:pt x="3715" y="988"/>
                    <a:pt x="3680" y="1000"/>
                  </a:cubicBezTo>
                  <a:lnTo>
                    <a:pt x="2251" y="1929"/>
                  </a:lnTo>
                  <a:cubicBezTo>
                    <a:pt x="2203" y="1965"/>
                    <a:pt x="2168" y="2000"/>
                    <a:pt x="2132" y="2036"/>
                  </a:cubicBezTo>
                  <a:lnTo>
                    <a:pt x="989" y="3346"/>
                  </a:lnTo>
                  <a:lnTo>
                    <a:pt x="763" y="3608"/>
                  </a:lnTo>
                  <a:lnTo>
                    <a:pt x="751" y="3631"/>
                  </a:lnTo>
                  <a:lnTo>
                    <a:pt x="48" y="4524"/>
                  </a:lnTo>
                  <a:lnTo>
                    <a:pt x="1" y="4584"/>
                  </a:lnTo>
                  <a:lnTo>
                    <a:pt x="72" y="4632"/>
                  </a:lnTo>
                  <a:lnTo>
                    <a:pt x="810" y="3679"/>
                  </a:lnTo>
                  <a:lnTo>
                    <a:pt x="834" y="3655"/>
                  </a:lnTo>
                  <a:lnTo>
                    <a:pt x="2191" y="2096"/>
                  </a:lnTo>
                  <a:cubicBezTo>
                    <a:pt x="2227" y="2060"/>
                    <a:pt x="2263" y="2024"/>
                    <a:pt x="2299" y="2000"/>
                  </a:cubicBezTo>
                  <a:lnTo>
                    <a:pt x="3727" y="1072"/>
                  </a:lnTo>
                  <a:cubicBezTo>
                    <a:pt x="3751" y="1060"/>
                    <a:pt x="3787" y="1048"/>
                    <a:pt x="3811" y="1036"/>
                  </a:cubicBezTo>
                  <a:lnTo>
                    <a:pt x="5061" y="512"/>
                  </a:lnTo>
                  <a:cubicBezTo>
                    <a:pt x="5085" y="500"/>
                    <a:pt x="5120" y="488"/>
                    <a:pt x="5156" y="476"/>
                  </a:cubicBezTo>
                  <a:lnTo>
                    <a:pt x="6394" y="262"/>
                  </a:lnTo>
                  <a:lnTo>
                    <a:pt x="7240" y="95"/>
                  </a:lnTo>
                  <a:cubicBezTo>
                    <a:pt x="7275" y="83"/>
                    <a:pt x="7323" y="83"/>
                    <a:pt x="7359" y="83"/>
                  </a:cubicBezTo>
                  <a:lnTo>
                    <a:pt x="8704" y="167"/>
                  </a:lnTo>
                  <a:cubicBezTo>
                    <a:pt x="8740" y="167"/>
                    <a:pt x="8776" y="179"/>
                    <a:pt x="8811" y="191"/>
                  </a:cubicBezTo>
                  <a:lnTo>
                    <a:pt x="10395" y="667"/>
                  </a:lnTo>
                  <a:lnTo>
                    <a:pt x="10419" y="667"/>
                  </a:lnTo>
                  <a:lnTo>
                    <a:pt x="12478" y="1405"/>
                  </a:lnTo>
                  <a:lnTo>
                    <a:pt x="12490" y="1405"/>
                  </a:lnTo>
                  <a:lnTo>
                    <a:pt x="14967" y="2358"/>
                  </a:lnTo>
                  <a:lnTo>
                    <a:pt x="19634" y="3977"/>
                  </a:lnTo>
                  <a:lnTo>
                    <a:pt x="20110" y="4108"/>
                  </a:lnTo>
                  <a:lnTo>
                    <a:pt x="20134" y="4036"/>
                  </a:lnTo>
                  <a:lnTo>
                    <a:pt x="19741" y="3929"/>
                  </a:lnTo>
                  <a:lnTo>
                    <a:pt x="19658" y="3905"/>
                  </a:lnTo>
                  <a:lnTo>
                    <a:pt x="14991" y="2286"/>
                  </a:lnTo>
                  <a:lnTo>
                    <a:pt x="12526" y="1322"/>
                  </a:lnTo>
                  <a:lnTo>
                    <a:pt x="12502" y="1322"/>
                  </a:lnTo>
                  <a:lnTo>
                    <a:pt x="10454" y="583"/>
                  </a:lnTo>
                  <a:lnTo>
                    <a:pt x="10419" y="583"/>
                  </a:lnTo>
                  <a:lnTo>
                    <a:pt x="8835" y="107"/>
                  </a:lnTo>
                  <a:cubicBezTo>
                    <a:pt x="8787" y="95"/>
                    <a:pt x="8752" y="83"/>
                    <a:pt x="8704" y="83"/>
                  </a:cubicBezTo>
                  <a:lnTo>
                    <a:pt x="735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1"/>
            <p:cNvSpPr/>
            <p:nvPr/>
          </p:nvSpPr>
          <p:spPr>
            <a:xfrm>
              <a:off x="6528402" y="560559"/>
              <a:ext cx="352815" cy="124197"/>
            </a:xfrm>
            <a:custGeom>
              <a:avLst/>
              <a:gdLst/>
              <a:ahLst/>
              <a:cxnLst/>
              <a:rect l="l" t="t" r="r" b="b"/>
              <a:pathLst>
                <a:path w="4906" h="1727" extrusionOk="0">
                  <a:moveTo>
                    <a:pt x="24" y="0"/>
                  </a:moveTo>
                  <a:lnTo>
                    <a:pt x="1" y="72"/>
                  </a:lnTo>
                  <a:lnTo>
                    <a:pt x="72" y="96"/>
                  </a:lnTo>
                  <a:lnTo>
                    <a:pt x="4442" y="1608"/>
                  </a:lnTo>
                  <a:lnTo>
                    <a:pt x="4477" y="1620"/>
                  </a:lnTo>
                  <a:lnTo>
                    <a:pt x="4882" y="1727"/>
                  </a:lnTo>
                  <a:lnTo>
                    <a:pt x="4906" y="1655"/>
                  </a:lnTo>
                  <a:lnTo>
                    <a:pt x="4501" y="1548"/>
                  </a:lnTo>
                  <a:lnTo>
                    <a:pt x="4465" y="153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1"/>
            <p:cNvSpPr/>
            <p:nvPr/>
          </p:nvSpPr>
          <p:spPr>
            <a:xfrm>
              <a:off x="5274854" y="675263"/>
              <a:ext cx="167922" cy="233868"/>
            </a:xfrm>
            <a:custGeom>
              <a:avLst/>
              <a:gdLst/>
              <a:ahLst/>
              <a:cxnLst/>
              <a:rect l="l" t="t" r="r" b="b"/>
              <a:pathLst>
                <a:path w="2335" h="3252" extrusionOk="0">
                  <a:moveTo>
                    <a:pt x="2263" y="1"/>
                  </a:moveTo>
                  <a:lnTo>
                    <a:pt x="2227" y="60"/>
                  </a:lnTo>
                  <a:lnTo>
                    <a:pt x="346" y="2668"/>
                  </a:lnTo>
                  <a:lnTo>
                    <a:pt x="322" y="2704"/>
                  </a:lnTo>
                  <a:lnTo>
                    <a:pt x="1" y="3204"/>
                  </a:lnTo>
                  <a:lnTo>
                    <a:pt x="60" y="3251"/>
                  </a:lnTo>
                  <a:lnTo>
                    <a:pt x="394" y="2739"/>
                  </a:lnTo>
                  <a:lnTo>
                    <a:pt x="406" y="2715"/>
                  </a:lnTo>
                  <a:lnTo>
                    <a:pt x="2335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1"/>
            <p:cNvSpPr/>
            <p:nvPr/>
          </p:nvSpPr>
          <p:spPr>
            <a:xfrm>
              <a:off x="287256" y="223210"/>
              <a:ext cx="176399" cy="165335"/>
            </a:xfrm>
            <a:custGeom>
              <a:avLst/>
              <a:gdLst/>
              <a:ahLst/>
              <a:cxnLst/>
              <a:rect l="l" t="t" r="r" b="b"/>
              <a:pathLst>
                <a:path w="1668" h="1572" extrusionOk="0">
                  <a:moveTo>
                    <a:pt x="1" y="0"/>
                  </a:moveTo>
                  <a:lnTo>
                    <a:pt x="1" y="107"/>
                  </a:lnTo>
                  <a:lnTo>
                    <a:pt x="1620" y="1572"/>
                  </a:lnTo>
                  <a:lnTo>
                    <a:pt x="1668" y="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1"/>
            <p:cNvSpPr/>
            <p:nvPr/>
          </p:nvSpPr>
          <p:spPr>
            <a:xfrm>
              <a:off x="8850534" y="686410"/>
              <a:ext cx="54008" cy="34303"/>
            </a:xfrm>
            <a:custGeom>
              <a:avLst/>
              <a:gdLst/>
              <a:ahLst/>
              <a:cxnLst/>
              <a:rect l="l" t="t" r="r" b="b"/>
              <a:pathLst>
                <a:path w="751" h="477" extrusionOk="0">
                  <a:moveTo>
                    <a:pt x="36" y="1"/>
                  </a:moveTo>
                  <a:lnTo>
                    <a:pt x="0" y="60"/>
                  </a:lnTo>
                  <a:lnTo>
                    <a:pt x="750" y="477"/>
                  </a:lnTo>
                  <a:lnTo>
                    <a:pt x="750" y="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1"/>
            <p:cNvSpPr/>
            <p:nvPr/>
          </p:nvSpPr>
          <p:spPr>
            <a:xfrm>
              <a:off x="8813714" y="754944"/>
              <a:ext cx="90829" cy="54008"/>
            </a:xfrm>
            <a:custGeom>
              <a:avLst/>
              <a:gdLst/>
              <a:ahLst/>
              <a:cxnLst/>
              <a:rect l="l" t="t" r="r" b="b"/>
              <a:pathLst>
                <a:path w="1263" h="751" extrusionOk="0">
                  <a:moveTo>
                    <a:pt x="36" y="0"/>
                  </a:moveTo>
                  <a:lnTo>
                    <a:pt x="0" y="60"/>
                  </a:lnTo>
                  <a:lnTo>
                    <a:pt x="1262" y="750"/>
                  </a:lnTo>
                  <a:lnTo>
                    <a:pt x="1262" y="66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1"/>
            <p:cNvSpPr/>
            <p:nvPr/>
          </p:nvSpPr>
          <p:spPr>
            <a:xfrm>
              <a:off x="287268" y="-359017"/>
              <a:ext cx="804945" cy="951292"/>
            </a:xfrm>
            <a:custGeom>
              <a:avLst/>
              <a:gdLst/>
              <a:ahLst/>
              <a:cxnLst/>
              <a:rect l="l" t="t" r="r" b="b"/>
              <a:pathLst>
                <a:path w="11193" h="13228" extrusionOk="0">
                  <a:moveTo>
                    <a:pt x="11133" y="0"/>
                  </a:moveTo>
                  <a:lnTo>
                    <a:pt x="2096" y="10763"/>
                  </a:lnTo>
                  <a:lnTo>
                    <a:pt x="2096" y="10775"/>
                  </a:lnTo>
                  <a:lnTo>
                    <a:pt x="1" y="13121"/>
                  </a:lnTo>
                  <a:lnTo>
                    <a:pt x="1" y="13228"/>
                  </a:lnTo>
                  <a:lnTo>
                    <a:pt x="2144" y="10835"/>
                  </a:lnTo>
                  <a:lnTo>
                    <a:pt x="2156" y="10811"/>
                  </a:lnTo>
                  <a:lnTo>
                    <a:pt x="10871" y="429"/>
                  </a:lnTo>
                  <a:lnTo>
                    <a:pt x="11193" y="48"/>
                  </a:lnTo>
                  <a:lnTo>
                    <a:pt x="1113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1"/>
            <p:cNvSpPr/>
            <p:nvPr/>
          </p:nvSpPr>
          <p:spPr>
            <a:xfrm>
              <a:off x="7854729" y="-585981"/>
              <a:ext cx="372520" cy="165333"/>
            </a:xfrm>
            <a:custGeom>
              <a:avLst/>
              <a:gdLst/>
              <a:ahLst/>
              <a:cxnLst/>
              <a:rect l="l" t="t" r="r" b="b"/>
              <a:pathLst>
                <a:path w="5180" h="2299" extrusionOk="0">
                  <a:moveTo>
                    <a:pt x="24" y="1"/>
                  </a:moveTo>
                  <a:lnTo>
                    <a:pt x="0" y="84"/>
                  </a:lnTo>
                  <a:lnTo>
                    <a:pt x="72" y="108"/>
                  </a:lnTo>
                  <a:lnTo>
                    <a:pt x="4846" y="1858"/>
                  </a:lnTo>
                  <a:lnTo>
                    <a:pt x="5025" y="2144"/>
                  </a:lnTo>
                  <a:cubicBezTo>
                    <a:pt x="5072" y="2204"/>
                    <a:pt x="5120" y="2263"/>
                    <a:pt x="5180" y="2299"/>
                  </a:cubicBezTo>
                  <a:lnTo>
                    <a:pt x="5180" y="2251"/>
                  </a:lnTo>
                  <a:lnTo>
                    <a:pt x="5084" y="2096"/>
                  </a:lnTo>
                  <a:lnTo>
                    <a:pt x="4882" y="178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1"/>
            <p:cNvSpPr/>
            <p:nvPr/>
          </p:nvSpPr>
          <p:spPr>
            <a:xfrm>
              <a:off x="7473724" y="-740094"/>
              <a:ext cx="348500" cy="147354"/>
            </a:xfrm>
            <a:custGeom>
              <a:avLst/>
              <a:gdLst/>
              <a:ahLst/>
              <a:cxnLst/>
              <a:rect l="l" t="t" r="r" b="b"/>
              <a:pathLst>
                <a:path w="4846" h="2049" extrusionOk="0">
                  <a:moveTo>
                    <a:pt x="24" y="1"/>
                  </a:moveTo>
                  <a:lnTo>
                    <a:pt x="0" y="84"/>
                  </a:lnTo>
                  <a:lnTo>
                    <a:pt x="822" y="596"/>
                  </a:lnTo>
                  <a:cubicBezTo>
                    <a:pt x="857" y="620"/>
                    <a:pt x="893" y="644"/>
                    <a:pt x="941" y="656"/>
                  </a:cubicBezTo>
                  <a:lnTo>
                    <a:pt x="4751" y="2025"/>
                  </a:lnTo>
                  <a:lnTo>
                    <a:pt x="4822" y="2049"/>
                  </a:lnTo>
                  <a:lnTo>
                    <a:pt x="4846" y="1977"/>
                  </a:lnTo>
                  <a:lnTo>
                    <a:pt x="965" y="584"/>
                  </a:lnTo>
                  <a:cubicBezTo>
                    <a:pt x="929" y="572"/>
                    <a:pt x="893" y="560"/>
                    <a:pt x="857" y="537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1"/>
            <p:cNvSpPr/>
            <p:nvPr/>
          </p:nvSpPr>
          <p:spPr>
            <a:xfrm>
              <a:off x="6804124" y="807155"/>
              <a:ext cx="119954" cy="345983"/>
            </a:xfrm>
            <a:custGeom>
              <a:avLst/>
              <a:gdLst/>
              <a:ahLst/>
              <a:cxnLst/>
              <a:rect l="l" t="t" r="r" b="b"/>
              <a:pathLst>
                <a:path w="1668" h="4811" extrusionOk="0">
                  <a:moveTo>
                    <a:pt x="1596" y="0"/>
                  </a:moveTo>
                  <a:lnTo>
                    <a:pt x="381" y="4013"/>
                  </a:lnTo>
                  <a:cubicBezTo>
                    <a:pt x="370" y="4037"/>
                    <a:pt x="358" y="4060"/>
                    <a:pt x="346" y="4084"/>
                  </a:cubicBezTo>
                  <a:lnTo>
                    <a:pt x="0" y="4810"/>
                  </a:lnTo>
                  <a:lnTo>
                    <a:pt x="84" y="4810"/>
                  </a:lnTo>
                  <a:lnTo>
                    <a:pt x="417" y="4120"/>
                  </a:lnTo>
                  <a:cubicBezTo>
                    <a:pt x="429" y="4096"/>
                    <a:pt x="441" y="4060"/>
                    <a:pt x="453" y="4037"/>
                  </a:cubicBezTo>
                  <a:lnTo>
                    <a:pt x="1644" y="96"/>
                  </a:lnTo>
                  <a:lnTo>
                    <a:pt x="1667" y="24"/>
                  </a:ln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1"/>
            <p:cNvSpPr/>
            <p:nvPr/>
          </p:nvSpPr>
          <p:spPr>
            <a:xfrm>
              <a:off x="7220224" y="-742611"/>
              <a:ext cx="255226" cy="732958"/>
            </a:xfrm>
            <a:custGeom>
              <a:avLst/>
              <a:gdLst/>
              <a:ahLst/>
              <a:cxnLst/>
              <a:rect l="l" t="t" r="r" b="b"/>
              <a:pathLst>
                <a:path w="3549" h="10192" extrusionOk="0">
                  <a:moveTo>
                    <a:pt x="3489" y="0"/>
                  </a:moveTo>
                  <a:lnTo>
                    <a:pt x="1" y="10168"/>
                  </a:lnTo>
                  <a:lnTo>
                    <a:pt x="72" y="10192"/>
                  </a:lnTo>
                  <a:lnTo>
                    <a:pt x="108" y="10120"/>
                  </a:lnTo>
                  <a:lnTo>
                    <a:pt x="3525" y="119"/>
                  </a:lnTo>
                  <a:lnTo>
                    <a:pt x="3549" y="36"/>
                  </a:lnTo>
                  <a:lnTo>
                    <a:pt x="348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1"/>
            <p:cNvSpPr/>
            <p:nvPr/>
          </p:nvSpPr>
          <p:spPr>
            <a:xfrm>
              <a:off x="6717611" y="679578"/>
              <a:ext cx="168785" cy="473560"/>
            </a:xfrm>
            <a:custGeom>
              <a:avLst/>
              <a:gdLst/>
              <a:ahLst/>
              <a:cxnLst/>
              <a:rect l="l" t="t" r="r" b="b"/>
              <a:pathLst>
                <a:path w="2347" h="6585" extrusionOk="0">
                  <a:moveTo>
                    <a:pt x="2275" y="0"/>
                  </a:moveTo>
                  <a:lnTo>
                    <a:pt x="2251" y="72"/>
                  </a:lnTo>
                  <a:lnTo>
                    <a:pt x="1858" y="1155"/>
                  </a:lnTo>
                  <a:lnTo>
                    <a:pt x="1846" y="1191"/>
                  </a:lnTo>
                  <a:lnTo>
                    <a:pt x="561" y="5430"/>
                  </a:lnTo>
                  <a:lnTo>
                    <a:pt x="1" y="6584"/>
                  </a:lnTo>
                  <a:lnTo>
                    <a:pt x="84" y="6584"/>
                  </a:lnTo>
                  <a:lnTo>
                    <a:pt x="632" y="5453"/>
                  </a:lnTo>
                  <a:lnTo>
                    <a:pt x="1918" y="1215"/>
                  </a:lnTo>
                  <a:lnTo>
                    <a:pt x="1930" y="1191"/>
                  </a:lnTo>
                  <a:lnTo>
                    <a:pt x="2346" y="2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1"/>
            <p:cNvSpPr/>
            <p:nvPr/>
          </p:nvSpPr>
          <p:spPr>
            <a:xfrm>
              <a:off x="6929975" y="24577"/>
              <a:ext cx="282626" cy="747556"/>
            </a:xfrm>
            <a:custGeom>
              <a:avLst/>
              <a:gdLst/>
              <a:ahLst/>
              <a:cxnLst/>
              <a:rect l="l" t="t" r="r" b="b"/>
              <a:pathLst>
                <a:path w="3930" h="10395" extrusionOk="0">
                  <a:moveTo>
                    <a:pt x="3846" y="0"/>
                  </a:moveTo>
                  <a:lnTo>
                    <a:pt x="2465" y="3572"/>
                  </a:lnTo>
                  <a:lnTo>
                    <a:pt x="2453" y="3596"/>
                  </a:lnTo>
                  <a:lnTo>
                    <a:pt x="1822" y="4989"/>
                  </a:lnTo>
                  <a:lnTo>
                    <a:pt x="1620" y="5644"/>
                  </a:lnTo>
                  <a:lnTo>
                    <a:pt x="1096" y="7430"/>
                  </a:lnTo>
                  <a:lnTo>
                    <a:pt x="1084" y="7465"/>
                  </a:lnTo>
                  <a:lnTo>
                    <a:pt x="513" y="8954"/>
                  </a:lnTo>
                  <a:lnTo>
                    <a:pt x="1" y="10370"/>
                  </a:lnTo>
                  <a:lnTo>
                    <a:pt x="72" y="10394"/>
                  </a:lnTo>
                  <a:lnTo>
                    <a:pt x="96" y="10323"/>
                  </a:lnTo>
                  <a:lnTo>
                    <a:pt x="596" y="8989"/>
                  </a:lnTo>
                  <a:lnTo>
                    <a:pt x="1156" y="7501"/>
                  </a:lnTo>
                  <a:lnTo>
                    <a:pt x="1167" y="7465"/>
                  </a:lnTo>
                  <a:lnTo>
                    <a:pt x="1167" y="7453"/>
                  </a:lnTo>
                  <a:lnTo>
                    <a:pt x="1703" y="5667"/>
                  </a:lnTo>
                  <a:lnTo>
                    <a:pt x="1894" y="5024"/>
                  </a:lnTo>
                  <a:lnTo>
                    <a:pt x="2525" y="3643"/>
                  </a:lnTo>
                  <a:lnTo>
                    <a:pt x="2525" y="3631"/>
                  </a:lnTo>
                  <a:lnTo>
                    <a:pt x="2537" y="3608"/>
                  </a:lnTo>
                  <a:lnTo>
                    <a:pt x="3894" y="95"/>
                  </a:lnTo>
                  <a:lnTo>
                    <a:pt x="3930" y="2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1"/>
            <p:cNvSpPr/>
            <p:nvPr/>
          </p:nvSpPr>
          <p:spPr>
            <a:xfrm>
              <a:off x="6906891" y="-2032"/>
              <a:ext cx="233796" cy="614873"/>
            </a:xfrm>
            <a:custGeom>
              <a:avLst/>
              <a:gdLst/>
              <a:ahLst/>
              <a:cxnLst/>
              <a:rect l="l" t="t" r="r" b="b"/>
              <a:pathLst>
                <a:path w="3251" h="8550" extrusionOk="0">
                  <a:moveTo>
                    <a:pt x="3179" y="1"/>
                  </a:moveTo>
                  <a:lnTo>
                    <a:pt x="3143" y="72"/>
                  </a:lnTo>
                  <a:lnTo>
                    <a:pt x="1810" y="3537"/>
                  </a:lnTo>
                  <a:lnTo>
                    <a:pt x="1762" y="3644"/>
                  </a:lnTo>
                  <a:lnTo>
                    <a:pt x="1167" y="4942"/>
                  </a:lnTo>
                  <a:cubicBezTo>
                    <a:pt x="1155" y="4966"/>
                    <a:pt x="1143" y="4990"/>
                    <a:pt x="1143" y="5013"/>
                  </a:cubicBezTo>
                  <a:lnTo>
                    <a:pt x="929" y="5704"/>
                  </a:lnTo>
                  <a:lnTo>
                    <a:pt x="405" y="7478"/>
                  </a:lnTo>
                  <a:lnTo>
                    <a:pt x="119" y="8216"/>
                  </a:lnTo>
                  <a:lnTo>
                    <a:pt x="24" y="8454"/>
                  </a:lnTo>
                  <a:lnTo>
                    <a:pt x="0" y="8538"/>
                  </a:lnTo>
                  <a:lnTo>
                    <a:pt x="72" y="8550"/>
                  </a:lnTo>
                  <a:lnTo>
                    <a:pt x="476" y="7502"/>
                  </a:lnTo>
                  <a:lnTo>
                    <a:pt x="1000" y="5728"/>
                  </a:lnTo>
                  <a:lnTo>
                    <a:pt x="1215" y="5037"/>
                  </a:lnTo>
                  <a:cubicBezTo>
                    <a:pt x="1215" y="5013"/>
                    <a:pt x="1227" y="4990"/>
                    <a:pt x="1238" y="4978"/>
                  </a:cubicBezTo>
                  <a:lnTo>
                    <a:pt x="1869" y="3561"/>
                  </a:lnTo>
                  <a:lnTo>
                    <a:pt x="3251" y="37"/>
                  </a:lnTo>
                  <a:lnTo>
                    <a:pt x="317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1"/>
            <p:cNvSpPr/>
            <p:nvPr/>
          </p:nvSpPr>
          <p:spPr>
            <a:xfrm>
              <a:off x="1195769" y="1100855"/>
              <a:ext cx="496717" cy="14599"/>
            </a:xfrm>
            <a:custGeom>
              <a:avLst/>
              <a:gdLst/>
              <a:ahLst/>
              <a:cxnLst/>
              <a:rect l="l" t="t" r="r" b="b"/>
              <a:pathLst>
                <a:path w="6907" h="203" extrusionOk="0">
                  <a:moveTo>
                    <a:pt x="1" y="0"/>
                  </a:moveTo>
                  <a:lnTo>
                    <a:pt x="24" y="24"/>
                  </a:lnTo>
                  <a:lnTo>
                    <a:pt x="48" y="84"/>
                  </a:lnTo>
                  <a:lnTo>
                    <a:pt x="6906" y="203"/>
                  </a:lnTo>
                  <a:lnTo>
                    <a:pt x="6906" y="131"/>
                  </a:lnTo>
                  <a:lnTo>
                    <a:pt x="6382" y="119"/>
                  </a:lnTo>
                  <a:lnTo>
                    <a:pt x="9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1"/>
            <p:cNvSpPr/>
            <p:nvPr/>
          </p:nvSpPr>
          <p:spPr>
            <a:xfrm>
              <a:off x="4663505" y="191491"/>
              <a:ext cx="615736" cy="722746"/>
            </a:xfrm>
            <a:custGeom>
              <a:avLst/>
              <a:gdLst/>
              <a:ahLst/>
              <a:cxnLst/>
              <a:rect l="l" t="t" r="r" b="b"/>
              <a:pathLst>
                <a:path w="8562" h="10050" extrusionOk="0">
                  <a:moveTo>
                    <a:pt x="1870" y="1"/>
                  </a:moveTo>
                  <a:lnTo>
                    <a:pt x="406" y="1441"/>
                  </a:lnTo>
                  <a:lnTo>
                    <a:pt x="1" y="2620"/>
                  </a:lnTo>
                  <a:lnTo>
                    <a:pt x="215" y="3846"/>
                  </a:lnTo>
                  <a:lnTo>
                    <a:pt x="679" y="4311"/>
                  </a:lnTo>
                  <a:lnTo>
                    <a:pt x="8526" y="10050"/>
                  </a:lnTo>
                  <a:lnTo>
                    <a:pt x="8561" y="9978"/>
                  </a:lnTo>
                  <a:lnTo>
                    <a:pt x="8502" y="9931"/>
                  </a:lnTo>
                  <a:lnTo>
                    <a:pt x="739" y="4263"/>
                  </a:lnTo>
                  <a:lnTo>
                    <a:pt x="287" y="3811"/>
                  </a:lnTo>
                  <a:lnTo>
                    <a:pt x="120" y="2846"/>
                  </a:lnTo>
                  <a:lnTo>
                    <a:pt x="84" y="2620"/>
                  </a:lnTo>
                  <a:lnTo>
                    <a:pt x="465" y="1477"/>
                  </a:lnTo>
                  <a:lnTo>
                    <a:pt x="1870" y="108"/>
                  </a:lnTo>
                  <a:lnTo>
                    <a:pt x="1918" y="60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1"/>
            <p:cNvSpPr/>
            <p:nvPr/>
          </p:nvSpPr>
          <p:spPr>
            <a:xfrm>
              <a:off x="5333968" y="951847"/>
              <a:ext cx="200427" cy="200427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48" y="1"/>
                  </a:moveTo>
                  <a:lnTo>
                    <a:pt x="0" y="72"/>
                  </a:lnTo>
                  <a:lnTo>
                    <a:pt x="1203" y="965"/>
                  </a:lnTo>
                  <a:cubicBezTo>
                    <a:pt x="1239" y="989"/>
                    <a:pt x="1274" y="1013"/>
                    <a:pt x="1298" y="1048"/>
                  </a:cubicBezTo>
                  <a:lnTo>
                    <a:pt x="2691" y="2787"/>
                  </a:lnTo>
                  <a:lnTo>
                    <a:pt x="2786" y="2787"/>
                  </a:lnTo>
                  <a:lnTo>
                    <a:pt x="1358" y="1001"/>
                  </a:lnTo>
                  <a:cubicBezTo>
                    <a:pt x="1322" y="965"/>
                    <a:pt x="1286" y="929"/>
                    <a:pt x="1251" y="905"/>
                  </a:cubicBez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1"/>
            <p:cNvSpPr/>
            <p:nvPr/>
          </p:nvSpPr>
          <p:spPr>
            <a:xfrm>
              <a:off x="5266296" y="998089"/>
              <a:ext cx="168785" cy="155049"/>
            </a:xfrm>
            <a:custGeom>
              <a:avLst/>
              <a:gdLst/>
              <a:ahLst/>
              <a:cxnLst/>
              <a:rect l="l" t="t" r="r" b="b"/>
              <a:pathLst>
                <a:path w="2347" h="2156" extrusionOk="0">
                  <a:moveTo>
                    <a:pt x="48" y="0"/>
                  </a:moveTo>
                  <a:lnTo>
                    <a:pt x="1" y="72"/>
                  </a:lnTo>
                  <a:lnTo>
                    <a:pt x="72" y="120"/>
                  </a:lnTo>
                  <a:lnTo>
                    <a:pt x="1441" y="1143"/>
                  </a:lnTo>
                  <a:lnTo>
                    <a:pt x="2251" y="2155"/>
                  </a:lnTo>
                  <a:lnTo>
                    <a:pt x="2346" y="2155"/>
                  </a:lnTo>
                  <a:lnTo>
                    <a:pt x="1501" y="10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1"/>
            <p:cNvSpPr/>
            <p:nvPr/>
          </p:nvSpPr>
          <p:spPr>
            <a:xfrm>
              <a:off x="4824523" y="-578214"/>
              <a:ext cx="502686" cy="746693"/>
            </a:xfrm>
            <a:custGeom>
              <a:avLst/>
              <a:gdLst/>
              <a:ahLst/>
              <a:cxnLst/>
              <a:rect l="l" t="t" r="r" b="b"/>
              <a:pathLst>
                <a:path w="6990" h="10383" extrusionOk="0">
                  <a:moveTo>
                    <a:pt x="6918" y="0"/>
                  </a:moveTo>
                  <a:lnTo>
                    <a:pt x="5346" y="3191"/>
                  </a:lnTo>
                  <a:cubicBezTo>
                    <a:pt x="5346" y="3203"/>
                    <a:pt x="5334" y="3215"/>
                    <a:pt x="5322" y="3227"/>
                  </a:cubicBezTo>
                  <a:lnTo>
                    <a:pt x="2512" y="7846"/>
                  </a:lnTo>
                  <a:cubicBezTo>
                    <a:pt x="2489" y="7882"/>
                    <a:pt x="2465" y="7918"/>
                    <a:pt x="2429" y="7953"/>
                  </a:cubicBezTo>
                  <a:lnTo>
                    <a:pt x="0" y="10335"/>
                  </a:lnTo>
                  <a:lnTo>
                    <a:pt x="60" y="10382"/>
                  </a:lnTo>
                  <a:lnTo>
                    <a:pt x="107" y="10335"/>
                  </a:lnTo>
                  <a:lnTo>
                    <a:pt x="631" y="9835"/>
                  </a:lnTo>
                  <a:lnTo>
                    <a:pt x="2489" y="8001"/>
                  </a:lnTo>
                  <a:cubicBezTo>
                    <a:pt x="2524" y="7965"/>
                    <a:pt x="2548" y="7930"/>
                    <a:pt x="2572" y="7894"/>
                  </a:cubicBezTo>
                  <a:lnTo>
                    <a:pt x="2786" y="7549"/>
                  </a:lnTo>
                  <a:lnTo>
                    <a:pt x="3108" y="7025"/>
                  </a:lnTo>
                  <a:lnTo>
                    <a:pt x="4846" y="4155"/>
                  </a:lnTo>
                  <a:lnTo>
                    <a:pt x="4882" y="4096"/>
                  </a:lnTo>
                  <a:lnTo>
                    <a:pt x="5382" y="3262"/>
                  </a:lnTo>
                  <a:lnTo>
                    <a:pt x="5406" y="3227"/>
                  </a:lnTo>
                  <a:lnTo>
                    <a:pt x="6953" y="107"/>
                  </a:lnTo>
                  <a:lnTo>
                    <a:pt x="6989" y="36"/>
                  </a:lnTo>
                  <a:lnTo>
                    <a:pt x="6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1"/>
            <p:cNvSpPr/>
            <p:nvPr/>
          </p:nvSpPr>
          <p:spPr>
            <a:xfrm>
              <a:off x="8466940" y="336184"/>
              <a:ext cx="437603" cy="816954"/>
            </a:xfrm>
            <a:custGeom>
              <a:avLst/>
              <a:gdLst/>
              <a:ahLst/>
              <a:cxnLst/>
              <a:rect l="l" t="t" r="r" b="b"/>
              <a:pathLst>
                <a:path w="6085" h="11360" extrusionOk="0">
                  <a:moveTo>
                    <a:pt x="6084" y="1"/>
                  </a:moveTo>
                  <a:lnTo>
                    <a:pt x="3572" y="4537"/>
                  </a:lnTo>
                  <a:lnTo>
                    <a:pt x="3572" y="4549"/>
                  </a:lnTo>
                  <a:lnTo>
                    <a:pt x="1012" y="9407"/>
                  </a:lnTo>
                  <a:lnTo>
                    <a:pt x="0" y="11359"/>
                  </a:lnTo>
                  <a:lnTo>
                    <a:pt x="84" y="11359"/>
                  </a:lnTo>
                  <a:lnTo>
                    <a:pt x="1084" y="9443"/>
                  </a:lnTo>
                  <a:lnTo>
                    <a:pt x="3632" y="4585"/>
                  </a:lnTo>
                  <a:lnTo>
                    <a:pt x="3644" y="4573"/>
                  </a:lnTo>
                  <a:lnTo>
                    <a:pt x="6084" y="156"/>
                  </a:lnTo>
                  <a:lnTo>
                    <a:pt x="60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1"/>
            <p:cNvSpPr/>
            <p:nvPr/>
          </p:nvSpPr>
          <p:spPr>
            <a:xfrm>
              <a:off x="8601349" y="751493"/>
              <a:ext cx="215026" cy="401645"/>
            </a:xfrm>
            <a:custGeom>
              <a:avLst/>
              <a:gdLst/>
              <a:ahLst/>
              <a:cxnLst/>
              <a:rect l="l" t="t" r="r" b="b"/>
              <a:pathLst>
                <a:path w="2990" h="5585" extrusionOk="0">
                  <a:moveTo>
                    <a:pt x="2930" y="0"/>
                  </a:moveTo>
                  <a:lnTo>
                    <a:pt x="608" y="4406"/>
                  </a:lnTo>
                  <a:lnTo>
                    <a:pt x="1" y="5584"/>
                  </a:lnTo>
                  <a:lnTo>
                    <a:pt x="84" y="5584"/>
                  </a:lnTo>
                  <a:lnTo>
                    <a:pt x="679" y="4441"/>
                  </a:lnTo>
                  <a:lnTo>
                    <a:pt x="2953" y="108"/>
                  </a:lnTo>
                  <a:lnTo>
                    <a:pt x="2989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1"/>
            <p:cNvSpPr/>
            <p:nvPr/>
          </p:nvSpPr>
          <p:spPr>
            <a:xfrm>
              <a:off x="8845357" y="581989"/>
              <a:ext cx="59186" cy="108807"/>
            </a:xfrm>
            <a:custGeom>
              <a:avLst/>
              <a:gdLst/>
              <a:ahLst/>
              <a:cxnLst/>
              <a:rect l="l" t="t" r="r" b="b"/>
              <a:pathLst>
                <a:path w="823" h="1513" extrusionOk="0">
                  <a:moveTo>
                    <a:pt x="822" y="0"/>
                  </a:moveTo>
                  <a:lnTo>
                    <a:pt x="1" y="1476"/>
                  </a:lnTo>
                  <a:lnTo>
                    <a:pt x="72" y="1512"/>
                  </a:lnTo>
                  <a:lnTo>
                    <a:pt x="108" y="1453"/>
                  </a:lnTo>
                  <a:lnTo>
                    <a:pt x="822" y="167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1"/>
            <p:cNvSpPr/>
            <p:nvPr/>
          </p:nvSpPr>
          <p:spPr>
            <a:xfrm>
              <a:off x="1809707" y="583643"/>
              <a:ext cx="238974" cy="569495"/>
            </a:xfrm>
            <a:custGeom>
              <a:avLst/>
              <a:gdLst/>
              <a:ahLst/>
              <a:cxnLst/>
              <a:rect l="l" t="t" r="r" b="b"/>
              <a:pathLst>
                <a:path w="3323" h="7919" extrusionOk="0">
                  <a:moveTo>
                    <a:pt x="3275" y="1"/>
                  </a:moveTo>
                  <a:lnTo>
                    <a:pt x="2989" y="310"/>
                  </a:lnTo>
                  <a:lnTo>
                    <a:pt x="1560" y="1953"/>
                  </a:lnTo>
                  <a:lnTo>
                    <a:pt x="715" y="3120"/>
                  </a:lnTo>
                  <a:lnTo>
                    <a:pt x="203" y="4466"/>
                  </a:lnTo>
                  <a:lnTo>
                    <a:pt x="0" y="7918"/>
                  </a:lnTo>
                  <a:lnTo>
                    <a:pt x="72" y="7918"/>
                  </a:lnTo>
                  <a:lnTo>
                    <a:pt x="274" y="4489"/>
                  </a:lnTo>
                  <a:lnTo>
                    <a:pt x="786" y="3156"/>
                  </a:lnTo>
                  <a:lnTo>
                    <a:pt x="1620" y="2001"/>
                  </a:lnTo>
                  <a:lnTo>
                    <a:pt x="3036" y="358"/>
                  </a:lnTo>
                  <a:lnTo>
                    <a:pt x="3322" y="60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1"/>
            <p:cNvSpPr/>
            <p:nvPr/>
          </p:nvSpPr>
          <p:spPr>
            <a:xfrm>
              <a:off x="1692413" y="498927"/>
              <a:ext cx="273205" cy="616527"/>
            </a:xfrm>
            <a:custGeom>
              <a:avLst/>
              <a:gdLst/>
              <a:ahLst/>
              <a:cxnLst/>
              <a:rect l="l" t="t" r="r" b="b"/>
              <a:pathLst>
                <a:path w="3799" h="8573" extrusionOk="0">
                  <a:moveTo>
                    <a:pt x="3751" y="0"/>
                  </a:moveTo>
                  <a:lnTo>
                    <a:pt x="3405" y="357"/>
                  </a:lnTo>
                  <a:lnTo>
                    <a:pt x="3382" y="381"/>
                  </a:lnTo>
                  <a:lnTo>
                    <a:pt x="1917" y="2072"/>
                  </a:lnTo>
                  <a:lnTo>
                    <a:pt x="1869" y="2131"/>
                  </a:lnTo>
                  <a:lnTo>
                    <a:pt x="953" y="3417"/>
                  </a:lnTo>
                  <a:cubicBezTo>
                    <a:pt x="905" y="3477"/>
                    <a:pt x="869" y="3536"/>
                    <a:pt x="845" y="3608"/>
                  </a:cubicBezTo>
                  <a:lnTo>
                    <a:pt x="250" y="5167"/>
                  </a:lnTo>
                  <a:cubicBezTo>
                    <a:pt x="214" y="5251"/>
                    <a:pt x="191" y="5334"/>
                    <a:pt x="191" y="5429"/>
                  </a:cubicBezTo>
                  <a:lnTo>
                    <a:pt x="0" y="8501"/>
                  </a:lnTo>
                  <a:lnTo>
                    <a:pt x="0" y="8573"/>
                  </a:lnTo>
                  <a:lnTo>
                    <a:pt x="72" y="8573"/>
                  </a:lnTo>
                  <a:lnTo>
                    <a:pt x="262" y="5429"/>
                  </a:lnTo>
                  <a:cubicBezTo>
                    <a:pt x="274" y="5346"/>
                    <a:pt x="286" y="5275"/>
                    <a:pt x="322" y="5191"/>
                  </a:cubicBezTo>
                  <a:lnTo>
                    <a:pt x="917" y="3632"/>
                  </a:lnTo>
                  <a:cubicBezTo>
                    <a:pt x="941" y="3572"/>
                    <a:pt x="965" y="3512"/>
                    <a:pt x="1012" y="3453"/>
                  </a:cubicBezTo>
                  <a:lnTo>
                    <a:pt x="1929" y="2179"/>
                  </a:lnTo>
                  <a:cubicBezTo>
                    <a:pt x="1941" y="2167"/>
                    <a:pt x="1953" y="2143"/>
                    <a:pt x="1977" y="2131"/>
                  </a:cubicBezTo>
                  <a:lnTo>
                    <a:pt x="3441" y="429"/>
                  </a:lnTo>
                  <a:lnTo>
                    <a:pt x="3465" y="405"/>
                  </a:lnTo>
                  <a:lnTo>
                    <a:pt x="3798" y="48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1"/>
            <p:cNvSpPr/>
            <p:nvPr/>
          </p:nvSpPr>
          <p:spPr>
            <a:xfrm>
              <a:off x="1163264" y="-454952"/>
              <a:ext cx="889660" cy="873408"/>
            </a:xfrm>
            <a:custGeom>
              <a:avLst/>
              <a:gdLst/>
              <a:ahLst/>
              <a:cxnLst/>
              <a:rect l="l" t="t" r="r" b="b"/>
              <a:pathLst>
                <a:path w="12371" h="12145" extrusionOk="0">
                  <a:moveTo>
                    <a:pt x="60" y="1"/>
                  </a:moveTo>
                  <a:lnTo>
                    <a:pt x="0" y="72"/>
                  </a:lnTo>
                  <a:lnTo>
                    <a:pt x="3429" y="3108"/>
                  </a:lnTo>
                  <a:lnTo>
                    <a:pt x="3477" y="3144"/>
                  </a:lnTo>
                  <a:lnTo>
                    <a:pt x="8668" y="8442"/>
                  </a:lnTo>
                  <a:lnTo>
                    <a:pt x="11930" y="11764"/>
                  </a:lnTo>
                  <a:lnTo>
                    <a:pt x="12299" y="12145"/>
                  </a:lnTo>
                  <a:lnTo>
                    <a:pt x="12371" y="12085"/>
                  </a:lnTo>
                  <a:lnTo>
                    <a:pt x="12323" y="12026"/>
                  </a:lnTo>
                  <a:lnTo>
                    <a:pt x="12002" y="11704"/>
                  </a:lnTo>
                  <a:lnTo>
                    <a:pt x="8727" y="8371"/>
                  </a:lnTo>
                  <a:lnTo>
                    <a:pt x="8192" y="7811"/>
                  </a:lnTo>
                  <a:lnTo>
                    <a:pt x="8120" y="7752"/>
                  </a:lnTo>
                  <a:lnTo>
                    <a:pt x="3536" y="3084"/>
                  </a:lnTo>
                  <a:lnTo>
                    <a:pt x="3501" y="3037"/>
                  </a:lnTo>
                  <a:lnTo>
                    <a:pt x="119" y="4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1"/>
            <p:cNvSpPr/>
            <p:nvPr/>
          </p:nvSpPr>
          <p:spPr>
            <a:xfrm>
              <a:off x="1087897" y="-364195"/>
              <a:ext cx="881966" cy="866576"/>
            </a:xfrm>
            <a:custGeom>
              <a:avLst/>
              <a:gdLst/>
              <a:ahLst/>
              <a:cxnLst/>
              <a:rect l="l" t="t" r="r" b="b"/>
              <a:pathLst>
                <a:path w="12264" h="12050" extrusionOk="0">
                  <a:moveTo>
                    <a:pt x="60" y="1"/>
                  </a:moveTo>
                  <a:lnTo>
                    <a:pt x="0" y="72"/>
                  </a:lnTo>
                  <a:lnTo>
                    <a:pt x="60" y="120"/>
                  </a:lnTo>
                  <a:lnTo>
                    <a:pt x="3370" y="3049"/>
                  </a:lnTo>
                  <a:lnTo>
                    <a:pt x="8549" y="8323"/>
                  </a:lnTo>
                  <a:lnTo>
                    <a:pt x="11811" y="11657"/>
                  </a:lnTo>
                  <a:lnTo>
                    <a:pt x="12145" y="12002"/>
                  </a:lnTo>
                  <a:lnTo>
                    <a:pt x="12204" y="12050"/>
                  </a:lnTo>
                  <a:lnTo>
                    <a:pt x="12264" y="11978"/>
                  </a:lnTo>
                  <a:lnTo>
                    <a:pt x="11883" y="11585"/>
                  </a:lnTo>
                  <a:lnTo>
                    <a:pt x="8609" y="8252"/>
                  </a:lnTo>
                  <a:lnTo>
                    <a:pt x="3441" y="2989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1"/>
            <p:cNvSpPr/>
            <p:nvPr/>
          </p:nvSpPr>
          <p:spPr>
            <a:xfrm>
              <a:off x="3874946" y="201758"/>
              <a:ext cx="40344" cy="5250"/>
            </a:xfrm>
            <a:custGeom>
              <a:avLst/>
              <a:gdLst/>
              <a:ahLst/>
              <a:cxnLst/>
              <a:rect l="l" t="t" r="r" b="b"/>
              <a:pathLst>
                <a:path w="561" h="73" extrusionOk="0">
                  <a:moveTo>
                    <a:pt x="560" y="1"/>
                  </a:moveTo>
                  <a:lnTo>
                    <a:pt x="0" y="25"/>
                  </a:lnTo>
                  <a:lnTo>
                    <a:pt x="0" y="72"/>
                  </a:lnTo>
                  <a:lnTo>
                    <a:pt x="560" y="4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1"/>
            <p:cNvSpPr/>
            <p:nvPr/>
          </p:nvSpPr>
          <p:spPr>
            <a:xfrm>
              <a:off x="3871494" y="203484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3191"/>
                  </a:lnTo>
                  <a:lnTo>
                    <a:pt x="48" y="3191"/>
                  </a:lnTo>
                  <a:lnTo>
                    <a:pt x="4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1"/>
            <p:cNvSpPr/>
            <p:nvPr/>
          </p:nvSpPr>
          <p:spPr>
            <a:xfrm>
              <a:off x="3845821" y="203484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48"/>
                  </a:lnTo>
                  <a:lnTo>
                    <a:pt x="1" y="3191"/>
                  </a:lnTo>
                  <a:lnTo>
                    <a:pt x="48" y="319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1"/>
            <p:cNvSpPr/>
            <p:nvPr/>
          </p:nvSpPr>
          <p:spPr>
            <a:xfrm>
              <a:off x="287268" y="327626"/>
              <a:ext cx="68607" cy="67744"/>
            </a:xfrm>
            <a:custGeom>
              <a:avLst/>
              <a:gdLst/>
              <a:ahLst/>
              <a:cxnLst/>
              <a:rect l="l" t="t" r="r" b="b"/>
              <a:pathLst>
                <a:path w="954" h="942" extrusionOk="0">
                  <a:moveTo>
                    <a:pt x="1" y="1"/>
                  </a:moveTo>
                  <a:lnTo>
                    <a:pt x="1" y="108"/>
                  </a:lnTo>
                  <a:lnTo>
                    <a:pt x="906" y="941"/>
                  </a:lnTo>
                  <a:lnTo>
                    <a:pt x="953" y="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1"/>
            <p:cNvSpPr/>
            <p:nvPr/>
          </p:nvSpPr>
          <p:spPr>
            <a:xfrm>
              <a:off x="287268" y="390983"/>
              <a:ext cx="72850" cy="84860"/>
            </a:xfrm>
            <a:custGeom>
              <a:avLst/>
              <a:gdLst/>
              <a:ahLst/>
              <a:cxnLst/>
              <a:rect l="l" t="t" r="r" b="b"/>
              <a:pathLst>
                <a:path w="1013" h="1180" extrusionOk="0">
                  <a:moveTo>
                    <a:pt x="953" y="1"/>
                  </a:moveTo>
                  <a:lnTo>
                    <a:pt x="906" y="60"/>
                  </a:lnTo>
                  <a:lnTo>
                    <a:pt x="1" y="1072"/>
                  </a:lnTo>
                  <a:lnTo>
                    <a:pt x="1" y="1180"/>
                  </a:lnTo>
                  <a:lnTo>
                    <a:pt x="1013" y="49"/>
                  </a:lnTo>
                  <a:lnTo>
                    <a:pt x="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0" name="Google Shape;820;p11"/>
          <p:cNvGrpSpPr/>
          <p:nvPr/>
        </p:nvGrpSpPr>
        <p:grpSpPr>
          <a:xfrm>
            <a:off x="226507" y="4214422"/>
            <a:ext cx="8691015" cy="1544330"/>
            <a:chOff x="226507" y="3909622"/>
            <a:chExt cx="8691015" cy="1544330"/>
          </a:xfrm>
        </p:grpSpPr>
        <p:sp>
          <p:nvSpPr>
            <p:cNvPr id="821" name="Google Shape;821;p11"/>
            <p:cNvSpPr/>
            <p:nvPr/>
          </p:nvSpPr>
          <p:spPr>
            <a:xfrm>
              <a:off x="8862182" y="4134974"/>
              <a:ext cx="55340" cy="108868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1"/>
            <p:cNvSpPr/>
            <p:nvPr/>
          </p:nvSpPr>
          <p:spPr>
            <a:xfrm>
              <a:off x="594453" y="3910420"/>
              <a:ext cx="1684872" cy="29447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1"/>
            <p:cNvSpPr/>
            <p:nvPr/>
          </p:nvSpPr>
          <p:spPr>
            <a:xfrm>
              <a:off x="4644545" y="5453010"/>
              <a:ext cx="6963" cy="943"/>
            </a:xfrm>
            <a:custGeom>
              <a:avLst/>
              <a:gdLst/>
              <a:ahLst/>
              <a:cxnLst/>
              <a:rect l="l" t="t" r="r" b="b"/>
              <a:pathLst>
                <a:path w="96" h="13" extrusionOk="0">
                  <a:moveTo>
                    <a:pt x="0" y="12"/>
                  </a:move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1"/>
            <p:cNvSpPr/>
            <p:nvPr/>
          </p:nvSpPr>
          <p:spPr>
            <a:xfrm>
              <a:off x="1179918" y="4363807"/>
              <a:ext cx="145133" cy="132222"/>
            </a:xfrm>
            <a:custGeom>
              <a:avLst/>
              <a:gdLst/>
              <a:ahLst/>
              <a:cxnLst/>
              <a:rect l="l" t="t" r="r" b="b"/>
              <a:pathLst>
                <a:path w="2001" h="1823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48" y="1310"/>
                  </a:lnTo>
                  <a:lnTo>
                    <a:pt x="191" y="1596"/>
                  </a:lnTo>
                  <a:lnTo>
                    <a:pt x="417" y="1810"/>
                  </a:lnTo>
                  <a:lnTo>
                    <a:pt x="441" y="1822"/>
                  </a:lnTo>
                  <a:lnTo>
                    <a:pt x="441" y="1727"/>
                  </a:lnTo>
                  <a:lnTo>
                    <a:pt x="262" y="1548"/>
                  </a:lnTo>
                  <a:lnTo>
                    <a:pt x="131" y="1287"/>
                  </a:lnTo>
                  <a:lnTo>
                    <a:pt x="84" y="1001"/>
                  </a:lnTo>
                  <a:lnTo>
                    <a:pt x="131" y="715"/>
                  </a:lnTo>
                  <a:lnTo>
                    <a:pt x="262" y="465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84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51" y="465"/>
                  </a:lnTo>
                  <a:lnTo>
                    <a:pt x="1882" y="715"/>
                  </a:lnTo>
                  <a:lnTo>
                    <a:pt x="1929" y="1001"/>
                  </a:lnTo>
                  <a:lnTo>
                    <a:pt x="1882" y="1287"/>
                  </a:lnTo>
                  <a:lnTo>
                    <a:pt x="1751" y="1548"/>
                  </a:lnTo>
                  <a:lnTo>
                    <a:pt x="1596" y="1703"/>
                  </a:lnTo>
                  <a:lnTo>
                    <a:pt x="1596" y="1810"/>
                  </a:lnTo>
                  <a:lnTo>
                    <a:pt x="1810" y="1596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1"/>
            <p:cNvSpPr/>
            <p:nvPr/>
          </p:nvSpPr>
          <p:spPr>
            <a:xfrm>
              <a:off x="6294827" y="4970015"/>
              <a:ext cx="177916" cy="291135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1"/>
            <p:cNvSpPr/>
            <p:nvPr/>
          </p:nvSpPr>
          <p:spPr>
            <a:xfrm>
              <a:off x="7437324" y="3910420"/>
              <a:ext cx="457737" cy="736687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1"/>
            <p:cNvSpPr/>
            <p:nvPr/>
          </p:nvSpPr>
          <p:spPr>
            <a:xfrm>
              <a:off x="7391557" y="3911290"/>
              <a:ext cx="443086" cy="766932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1"/>
            <p:cNvSpPr/>
            <p:nvPr/>
          </p:nvSpPr>
          <p:spPr>
            <a:xfrm>
              <a:off x="5423448" y="4539983"/>
              <a:ext cx="640875" cy="276412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1"/>
            <p:cNvSpPr/>
            <p:nvPr/>
          </p:nvSpPr>
          <p:spPr>
            <a:xfrm>
              <a:off x="4920885" y="4531352"/>
              <a:ext cx="419731" cy="51859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1"/>
            <p:cNvSpPr/>
            <p:nvPr/>
          </p:nvSpPr>
          <p:spPr>
            <a:xfrm>
              <a:off x="4453718" y="4579730"/>
              <a:ext cx="467238" cy="140781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1"/>
            <p:cNvSpPr/>
            <p:nvPr/>
          </p:nvSpPr>
          <p:spPr>
            <a:xfrm>
              <a:off x="3953694" y="4716159"/>
              <a:ext cx="397319" cy="207291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1"/>
            <p:cNvSpPr/>
            <p:nvPr/>
          </p:nvSpPr>
          <p:spPr>
            <a:xfrm>
              <a:off x="3836267" y="4749813"/>
              <a:ext cx="542379" cy="353294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1"/>
            <p:cNvSpPr/>
            <p:nvPr/>
          </p:nvSpPr>
          <p:spPr>
            <a:xfrm>
              <a:off x="5821567" y="4628905"/>
              <a:ext cx="273801" cy="156375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1"/>
            <p:cNvSpPr/>
            <p:nvPr/>
          </p:nvSpPr>
          <p:spPr>
            <a:xfrm>
              <a:off x="5427800" y="4495957"/>
              <a:ext cx="351553" cy="116628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1"/>
            <p:cNvSpPr/>
            <p:nvPr/>
          </p:nvSpPr>
          <p:spPr>
            <a:xfrm>
              <a:off x="3802541" y="4947603"/>
              <a:ext cx="114960" cy="120110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1"/>
            <p:cNvSpPr/>
            <p:nvPr/>
          </p:nvSpPr>
          <p:spPr>
            <a:xfrm>
              <a:off x="4426882" y="4539113"/>
              <a:ext cx="453458" cy="143464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1"/>
            <p:cNvSpPr/>
            <p:nvPr/>
          </p:nvSpPr>
          <p:spPr>
            <a:xfrm>
              <a:off x="4930387" y="4487326"/>
              <a:ext cx="413711" cy="50989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1"/>
            <p:cNvSpPr/>
            <p:nvPr/>
          </p:nvSpPr>
          <p:spPr>
            <a:xfrm>
              <a:off x="3831916" y="5104776"/>
              <a:ext cx="2684" cy="1813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1"/>
            <p:cNvSpPr/>
            <p:nvPr/>
          </p:nvSpPr>
          <p:spPr>
            <a:xfrm>
              <a:off x="3631587" y="5088384"/>
              <a:ext cx="210772" cy="146873"/>
            </a:xfrm>
            <a:custGeom>
              <a:avLst/>
              <a:gdLst/>
              <a:ahLst/>
              <a:cxnLst/>
              <a:rect l="l" t="t" r="r" b="b"/>
              <a:pathLst>
                <a:path w="2906" h="2025" extrusionOk="0">
                  <a:moveTo>
                    <a:pt x="2905" y="0"/>
                  </a:moveTo>
                  <a:lnTo>
                    <a:pt x="2763" y="143"/>
                  </a:lnTo>
                  <a:lnTo>
                    <a:pt x="2739" y="167"/>
                  </a:lnTo>
                  <a:lnTo>
                    <a:pt x="2715" y="179"/>
                  </a:lnTo>
                  <a:lnTo>
                    <a:pt x="0" y="1953"/>
                  </a:lnTo>
                  <a:lnTo>
                    <a:pt x="36" y="2024"/>
                  </a:lnTo>
                  <a:lnTo>
                    <a:pt x="2763" y="262"/>
                  </a:lnTo>
                  <a:lnTo>
                    <a:pt x="2786" y="238"/>
                  </a:lnTo>
                  <a:cubicBezTo>
                    <a:pt x="2798" y="226"/>
                    <a:pt x="2798" y="214"/>
                    <a:pt x="2810" y="214"/>
                  </a:cubicBezTo>
                  <a:cubicBezTo>
                    <a:pt x="2870" y="155"/>
                    <a:pt x="2905" y="83"/>
                    <a:pt x="290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1"/>
            <p:cNvSpPr/>
            <p:nvPr/>
          </p:nvSpPr>
          <p:spPr>
            <a:xfrm>
              <a:off x="2654894" y="4472602"/>
              <a:ext cx="1266882" cy="479351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1"/>
            <p:cNvSpPr/>
            <p:nvPr/>
          </p:nvSpPr>
          <p:spPr>
            <a:xfrm>
              <a:off x="2611739" y="4429447"/>
              <a:ext cx="1346302" cy="521636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1"/>
            <p:cNvSpPr/>
            <p:nvPr/>
          </p:nvSpPr>
          <p:spPr>
            <a:xfrm>
              <a:off x="3951083" y="4959643"/>
              <a:ext cx="17335" cy="1218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1"/>
            <p:cNvSpPr/>
            <p:nvPr/>
          </p:nvSpPr>
          <p:spPr>
            <a:xfrm>
              <a:off x="3608232" y="5062419"/>
              <a:ext cx="206493" cy="136501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1"/>
            <p:cNvSpPr/>
            <p:nvPr/>
          </p:nvSpPr>
          <p:spPr>
            <a:xfrm>
              <a:off x="5816417" y="3910420"/>
              <a:ext cx="324717" cy="723777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1"/>
            <p:cNvSpPr/>
            <p:nvPr/>
          </p:nvSpPr>
          <p:spPr>
            <a:xfrm>
              <a:off x="5777541" y="3910420"/>
              <a:ext cx="318697" cy="704774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1"/>
            <p:cNvSpPr/>
            <p:nvPr/>
          </p:nvSpPr>
          <p:spPr>
            <a:xfrm>
              <a:off x="5770650" y="4651389"/>
              <a:ext cx="27706" cy="14433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1"/>
            <p:cNvSpPr/>
            <p:nvPr/>
          </p:nvSpPr>
          <p:spPr>
            <a:xfrm>
              <a:off x="4194640" y="3910420"/>
              <a:ext cx="692589" cy="634783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1"/>
            <p:cNvSpPr/>
            <p:nvPr/>
          </p:nvSpPr>
          <p:spPr>
            <a:xfrm>
              <a:off x="4261948" y="3910420"/>
              <a:ext cx="671120" cy="627892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1"/>
            <p:cNvSpPr/>
            <p:nvPr/>
          </p:nvSpPr>
          <p:spPr>
            <a:xfrm>
              <a:off x="4904494" y="4575378"/>
              <a:ext cx="30245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1"/>
            <p:cNvSpPr/>
            <p:nvPr/>
          </p:nvSpPr>
          <p:spPr>
            <a:xfrm>
              <a:off x="6467521" y="4905681"/>
              <a:ext cx="740169" cy="360619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1"/>
            <p:cNvSpPr/>
            <p:nvPr/>
          </p:nvSpPr>
          <p:spPr>
            <a:xfrm>
              <a:off x="6439017" y="5287843"/>
              <a:ext cx="16464" cy="25966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1"/>
            <p:cNvSpPr/>
            <p:nvPr/>
          </p:nvSpPr>
          <p:spPr>
            <a:xfrm>
              <a:off x="6490804" y="4956234"/>
              <a:ext cx="688382" cy="347201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1"/>
            <p:cNvSpPr/>
            <p:nvPr/>
          </p:nvSpPr>
          <p:spPr>
            <a:xfrm>
              <a:off x="8826787" y="4065055"/>
              <a:ext cx="90735" cy="95014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1"/>
            <p:cNvSpPr/>
            <p:nvPr/>
          </p:nvSpPr>
          <p:spPr>
            <a:xfrm>
              <a:off x="8858700" y="4127213"/>
              <a:ext cx="58822" cy="63101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1"/>
            <p:cNvSpPr/>
            <p:nvPr/>
          </p:nvSpPr>
          <p:spPr>
            <a:xfrm>
              <a:off x="3513290" y="3910420"/>
              <a:ext cx="59620" cy="88196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1"/>
            <p:cNvSpPr/>
            <p:nvPr/>
          </p:nvSpPr>
          <p:spPr>
            <a:xfrm>
              <a:off x="3439889" y="3910420"/>
              <a:ext cx="40617" cy="55340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1"/>
            <p:cNvSpPr/>
            <p:nvPr/>
          </p:nvSpPr>
          <p:spPr>
            <a:xfrm>
              <a:off x="7999506" y="3948426"/>
              <a:ext cx="493131" cy="494945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1"/>
            <p:cNvSpPr/>
            <p:nvPr/>
          </p:nvSpPr>
          <p:spPr>
            <a:xfrm>
              <a:off x="7116885" y="5097016"/>
              <a:ext cx="255741" cy="272060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1"/>
            <p:cNvSpPr/>
            <p:nvPr/>
          </p:nvSpPr>
          <p:spPr>
            <a:xfrm>
              <a:off x="7722296" y="4465712"/>
              <a:ext cx="253057" cy="26429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1"/>
            <p:cNvSpPr/>
            <p:nvPr/>
          </p:nvSpPr>
          <p:spPr>
            <a:xfrm>
              <a:off x="7205009" y="4674672"/>
              <a:ext cx="461218" cy="487184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1"/>
            <p:cNvSpPr/>
            <p:nvPr/>
          </p:nvSpPr>
          <p:spPr>
            <a:xfrm>
              <a:off x="7687699" y="3910420"/>
              <a:ext cx="736687" cy="740169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1"/>
            <p:cNvSpPr/>
            <p:nvPr/>
          </p:nvSpPr>
          <p:spPr>
            <a:xfrm>
              <a:off x="7426082" y="4788689"/>
              <a:ext cx="239276" cy="251389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1"/>
            <p:cNvSpPr/>
            <p:nvPr/>
          </p:nvSpPr>
          <p:spPr>
            <a:xfrm>
              <a:off x="5094450" y="3910420"/>
              <a:ext cx="128741" cy="99439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1"/>
            <p:cNvSpPr/>
            <p:nvPr/>
          </p:nvSpPr>
          <p:spPr>
            <a:xfrm>
              <a:off x="4972672" y="3911290"/>
              <a:ext cx="369685" cy="505244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1"/>
            <p:cNvSpPr/>
            <p:nvPr/>
          </p:nvSpPr>
          <p:spPr>
            <a:xfrm>
              <a:off x="5287889" y="4117712"/>
              <a:ext cx="100236" cy="214254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1"/>
            <p:cNvSpPr/>
            <p:nvPr/>
          </p:nvSpPr>
          <p:spPr>
            <a:xfrm>
              <a:off x="2407928" y="5028765"/>
              <a:ext cx="215922" cy="7833"/>
            </a:xfrm>
            <a:custGeom>
              <a:avLst/>
              <a:gdLst/>
              <a:ahLst/>
              <a:cxnLst/>
              <a:rect l="l" t="t" r="r" b="b"/>
              <a:pathLst>
                <a:path w="2977" h="108" extrusionOk="0">
                  <a:moveTo>
                    <a:pt x="2905" y="0"/>
                  </a:moveTo>
                  <a:lnTo>
                    <a:pt x="0" y="24"/>
                  </a:lnTo>
                  <a:lnTo>
                    <a:pt x="0" y="108"/>
                  </a:lnTo>
                  <a:lnTo>
                    <a:pt x="72" y="108"/>
                  </a:lnTo>
                  <a:lnTo>
                    <a:pt x="726" y="96"/>
                  </a:lnTo>
                  <a:lnTo>
                    <a:pt x="2727" y="84"/>
                  </a:lnTo>
                  <a:lnTo>
                    <a:pt x="2917" y="84"/>
                  </a:lnTo>
                  <a:lnTo>
                    <a:pt x="2977" y="72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11"/>
            <p:cNvSpPr/>
            <p:nvPr/>
          </p:nvSpPr>
          <p:spPr>
            <a:xfrm>
              <a:off x="2661784" y="5023615"/>
              <a:ext cx="881747" cy="218533"/>
            </a:xfrm>
            <a:custGeom>
              <a:avLst/>
              <a:gdLst/>
              <a:ahLst/>
              <a:cxnLst/>
              <a:rect l="l" t="t" r="r" b="b"/>
              <a:pathLst>
                <a:path w="12157" h="3013" extrusionOk="0">
                  <a:moveTo>
                    <a:pt x="8823" y="0"/>
                  </a:moveTo>
                  <a:lnTo>
                    <a:pt x="1" y="60"/>
                  </a:lnTo>
                  <a:lnTo>
                    <a:pt x="1" y="143"/>
                  </a:lnTo>
                  <a:lnTo>
                    <a:pt x="72" y="143"/>
                  </a:lnTo>
                  <a:lnTo>
                    <a:pt x="8811" y="71"/>
                  </a:lnTo>
                  <a:lnTo>
                    <a:pt x="10014" y="560"/>
                  </a:lnTo>
                  <a:lnTo>
                    <a:pt x="10704" y="964"/>
                  </a:lnTo>
                  <a:lnTo>
                    <a:pt x="11276" y="1869"/>
                  </a:lnTo>
                  <a:lnTo>
                    <a:pt x="11300" y="1905"/>
                  </a:lnTo>
                  <a:lnTo>
                    <a:pt x="12050" y="2941"/>
                  </a:lnTo>
                  <a:lnTo>
                    <a:pt x="12085" y="3012"/>
                  </a:lnTo>
                  <a:lnTo>
                    <a:pt x="12157" y="2977"/>
                  </a:lnTo>
                  <a:lnTo>
                    <a:pt x="11359" y="1857"/>
                  </a:lnTo>
                  <a:lnTo>
                    <a:pt x="11347" y="1834"/>
                  </a:lnTo>
                  <a:lnTo>
                    <a:pt x="10764" y="905"/>
                  </a:lnTo>
                  <a:lnTo>
                    <a:pt x="10049" y="488"/>
                  </a:lnTo>
                  <a:lnTo>
                    <a:pt x="882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1"/>
            <p:cNvSpPr/>
            <p:nvPr/>
          </p:nvSpPr>
          <p:spPr>
            <a:xfrm>
              <a:off x="2407058" y="4950214"/>
              <a:ext cx="215051" cy="7833"/>
            </a:xfrm>
            <a:custGeom>
              <a:avLst/>
              <a:gdLst/>
              <a:ahLst/>
              <a:cxnLst/>
              <a:rect l="l" t="t" r="r" b="b"/>
              <a:pathLst>
                <a:path w="2965" h="108" extrusionOk="0">
                  <a:moveTo>
                    <a:pt x="2965" y="0"/>
                  </a:moveTo>
                  <a:lnTo>
                    <a:pt x="2905" y="12"/>
                  </a:lnTo>
                  <a:lnTo>
                    <a:pt x="2893" y="12"/>
                  </a:lnTo>
                  <a:lnTo>
                    <a:pt x="727" y="24"/>
                  </a:lnTo>
                  <a:lnTo>
                    <a:pt x="0" y="36"/>
                  </a:lnTo>
                  <a:lnTo>
                    <a:pt x="0" y="107"/>
                  </a:lnTo>
                  <a:lnTo>
                    <a:pt x="2905" y="83"/>
                  </a:lnTo>
                  <a:lnTo>
                    <a:pt x="2965" y="83"/>
                  </a:lnTo>
                  <a:lnTo>
                    <a:pt x="296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1"/>
            <p:cNvSpPr/>
            <p:nvPr/>
          </p:nvSpPr>
          <p:spPr>
            <a:xfrm>
              <a:off x="2660044" y="4944992"/>
              <a:ext cx="951739" cy="256539"/>
            </a:xfrm>
            <a:custGeom>
              <a:avLst/>
              <a:gdLst/>
              <a:ahLst/>
              <a:cxnLst/>
              <a:rect l="l" t="t" r="r" b="b"/>
              <a:pathLst>
                <a:path w="13122" h="3537" extrusionOk="0">
                  <a:moveTo>
                    <a:pt x="8942" y="1"/>
                  </a:moveTo>
                  <a:lnTo>
                    <a:pt x="72" y="72"/>
                  </a:lnTo>
                  <a:lnTo>
                    <a:pt x="1" y="72"/>
                  </a:lnTo>
                  <a:lnTo>
                    <a:pt x="1" y="143"/>
                  </a:lnTo>
                  <a:lnTo>
                    <a:pt x="8942" y="84"/>
                  </a:lnTo>
                  <a:cubicBezTo>
                    <a:pt x="9002" y="84"/>
                    <a:pt x="9073" y="96"/>
                    <a:pt x="9133" y="120"/>
                  </a:cubicBezTo>
                  <a:lnTo>
                    <a:pt x="10490" y="667"/>
                  </a:lnTo>
                  <a:cubicBezTo>
                    <a:pt x="10502" y="667"/>
                    <a:pt x="10526" y="679"/>
                    <a:pt x="10550" y="691"/>
                  </a:cubicBezTo>
                  <a:lnTo>
                    <a:pt x="11395" y="1191"/>
                  </a:lnTo>
                  <a:cubicBezTo>
                    <a:pt x="11467" y="1227"/>
                    <a:pt x="11526" y="1286"/>
                    <a:pt x="11574" y="1358"/>
                  </a:cubicBezTo>
                  <a:lnTo>
                    <a:pt x="12205" y="2370"/>
                  </a:lnTo>
                  <a:lnTo>
                    <a:pt x="13050" y="3537"/>
                  </a:lnTo>
                  <a:lnTo>
                    <a:pt x="13121" y="3501"/>
                  </a:lnTo>
                  <a:lnTo>
                    <a:pt x="13074" y="3441"/>
                  </a:lnTo>
                  <a:lnTo>
                    <a:pt x="12276" y="2322"/>
                  </a:lnTo>
                  <a:lnTo>
                    <a:pt x="11633" y="1310"/>
                  </a:lnTo>
                  <a:cubicBezTo>
                    <a:pt x="11586" y="1239"/>
                    <a:pt x="11514" y="1167"/>
                    <a:pt x="11443" y="1120"/>
                  </a:cubicBezTo>
                  <a:lnTo>
                    <a:pt x="10585" y="632"/>
                  </a:lnTo>
                  <a:cubicBezTo>
                    <a:pt x="10562" y="608"/>
                    <a:pt x="10538" y="596"/>
                    <a:pt x="10514" y="596"/>
                  </a:cubicBezTo>
                  <a:lnTo>
                    <a:pt x="9169" y="48"/>
                  </a:lnTo>
                  <a:cubicBezTo>
                    <a:pt x="9097" y="12"/>
                    <a:pt x="9014" y="1"/>
                    <a:pt x="894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11"/>
            <p:cNvSpPr/>
            <p:nvPr/>
          </p:nvSpPr>
          <p:spPr>
            <a:xfrm>
              <a:off x="5420039" y="3911290"/>
              <a:ext cx="382596" cy="591627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1"/>
            <p:cNvSpPr/>
            <p:nvPr/>
          </p:nvSpPr>
          <p:spPr>
            <a:xfrm>
              <a:off x="5281869" y="4530481"/>
              <a:ext cx="64842" cy="368815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11"/>
            <p:cNvSpPr/>
            <p:nvPr/>
          </p:nvSpPr>
          <p:spPr>
            <a:xfrm>
              <a:off x="5566840" y="3910420"/>
              <a:ext cx="123519" cy="113219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11"/>
            <p:cNvSpPr/>
            <p:nvPr/>
          </p:nvSpPr>
          <p:spPr>
            <a:xfrm>
              <a:off x="5359549" y="4538242"/>
              <a:ext cx="64842" cy="371426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1"/>
            <p:cNvSpPr/>
            <p:nvPr/>
          </p:nvSpPr>
          <p:spPr>
            <a:xfrm>
              <a:off x="5341416" y="4404424"/>
              <a:ext cx="7833" cy="88994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11"/>
            <p:cNvSpPr/>
            <p:nvPr/>
          </p:nvSpPr>
          <p:spPr>
            <a:xfrm>
              <a:off x="5383774" y="4126343"/>
              <a:ext cx="122648" cy="210772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1"/>
            <p:cNvSpPr/>
            <p:nvPr/>
          </p:nvSpPr>
          <p:spPr>
            <a:xfrm>
              <a:off x="226507" y="5044286"/>
              <a:ext cx="1970785" cy="148614"/>
            </a:xfrm>
            <a:custGeom>
              <a:avLst/>
              <a:gdLst/>
              <a:ahLst/>
              <a:cxnLst/>
              <a:rect l="l" t="t" r="r" b="b"/>
              <a:pathLst>
                <a:path w="27172" h="2049" extrusionOk="0">
                  <a:moveTo>
                    <a:pt x="1" y="2037"/>
                  </a:moveTo>
                  <a:lnTo>
                    <a:pt x="1" y="2049"/>
                  </a:lnTo>
                  <a:lnTo>
                    <a:pt x="108" y="2049"/>
                  </a:lnTo>
                  <a:cubicBezTo>
                    <a:pt x="72" y="2049"/>
                    <a:pt x="37" y="2049"/>
                    <a:pt x="1" y="2037"/>
                  </a:cubicBezTo>
                  <a:close/>
                  <a:moveTo>
                    <a:pt x="26909" y="1"/>
                  </a:moveTo>
                  <a:lnTo>
                    <a:pt x="21266" y="1060"/>
                  </a:lnTo>
                  <a:lnTo>
                    <a:pt x="21242" y="1060"/>
                  </a:lnTo>
                  <a:lnTo>
                    <a:pt x="17432" y="1608"/>
                  </a:lnTo>
                  <a:lnTo>
                    <a:pt x="17372" y="1608"/>
                  </a:lnTo>
                  <a:lnTo>
                    <a:pt x="14634" y="1632"/>
                  </a:lnTo>
                  <a:cubicBezTo>
                    <a:pt x="14542" y="1687"/>
                    <a:pt x="14440" y="1714"/>
                    <a:pt x="14339" y="1714"/>
                  </a:cubicBezTo>
                  <a:cubicBezTo>
                    <a:pt x="14244" y="1714"/>
                    <a:pt x="14149" y="1690"/>
                    <a:pt x="14062" y="1644"/>
                  </a:cubicBezTo>
                  <a:lnTo>
                    <a:pt x="394" y="1965"/>
                  </a:lnTo>
                  <a:cubicBezTo>
                    <a:pt x="311" y="2013"/>
                    <a:pt x="203" y="2037"/>
                    <a:pt x="108" y="2049"/>
                  </a:cubicBezTo>
                  <a:lnTo>
                    <a:pt x="14348" y="1715"/>
                  </a:lnTo>
                  <a:lnTo>
                    <a:pt x="17372" y="1680"/>
                  </a:lnTo>
                  <a:lnTo>
                    <a:pt x="17444" y="1680"/>
                  </a:lnTo>
                  <a:lnTo>
                    <a:pt x="21254" y="1132"/>
                  </a:lnTo>
                  <a:lnTo>
                    <a:pt x="21277" y="1132"/>
                  </a:lnTo>
                  <a:lnTo>
                    <a:pt x="27171" y="25"/>
                  </a:lnTo>
                  <a:lnTo>
                    <a:pt x="27135" y="25"/>
                  </a:lnTo>
                  <a:cubicBezTo>
                    <a:pt x="27116" y="28"/>
                    <a:pt x="27096" y="29"/>
                    <a:pt x="27076" y="29"/>
                  </a:cubicBezTo>
                  <a:cubicBezTo>
                    <a:pt x="27020" y="29"/>
                    <a:pt x="26961" y="18"/>
                    <a:pt x="2690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1"/>
            <p:cNvSpPr/>
            <p:nvPr/>
          </p:nvSpPr>
          <p:spPr>
            <a:xfrm>
              <a:off x="274015" y="5085773"/>
              <a:ext cx="949998" cy="27706"/>
            </a:xfrm>
            <a:custGeom>
              <a:avLst/>
              <a:gdLst/>
              <a:ahLst/>
              <a:cxnLst/>
              <a:rect l="l" t="t" r="r" b="b"/>
              <a:pathLst>
                <a:path w="13098" h="382" extrusionOk="0">
                  <a:moveTo>
                    <a:pt x="13098" y="0"/>
                  </a:moveTo>
                  <a:lnTo>
                    <a:pt x="1" y="310"/>
                  </a:lnTo>
                  <a:lnTo>
                    <a:pt x="1" y="381"/>
                  </a:lnTo>
                  <a:lnTo>
                    <a:pt x="13098" y="72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1"/>
            <p:cNvSpPr/>
            <p:nvPr/>
          </p:nvSpPr>
          <p:spPr>
            <a:xfrm>
              <a:off x="2186856" y="4962254"/>
              <a:ext cx="2611" cy="73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1"/>
            <p:cNvSpPr/>
            <p:nvPr/>
          </p:nvSpPr>
          <p:spPr>
            <a:xfrm>
              <a:off x="1307716" y="4963125"/>
              <a:ext cx="877468" cy="127000"/>
            </a:xfrm>
            <a:custGeom>
              <a:avLst/>
              <a:gdLst/>
              <a:ahLst/>
              <a:cxnLst/>
              <a:rect l="l" t="t" r="r" b="b"/>
              <a:pathLst>
                <a:path w="12098" h="1751" extrusionOk="0">
                  <a:moveTo>
                    <a:pt x="12085" y="1"/>
                  </a:moveTo>
                  <a:lnTo>
                    <a:pt x="6168" y="1108"/>
                  </a:lnTo>
                  <a:lnTo>
                    <a:pt x="2406" y="1644"/>
                  </a:lnTo>
                  <a:lnTo>
                    <a:pt x="1" y="1667"/>
                  </a:lnTo>
                  <a:lnTo>
                    <a:pt x="1" y="1751"/>
                  </a:lnTo>
                  <a:lnTo>
                    <a:pt x="2418" y="1727"/>
                  </a:lnTo>
                  <a:lnTo>
                    <a:pt x="6180" y="1179"/>
                  </a:lnTo>
                  <a:lnTo>
                    <a:pt x="11824" y="120"/>
                  </a:lnTo>
                  <a:cubicBezTo>
                    <a:pt x="11895" y="60"/>
                    <a:pt x="11990" y="13"/>
                    <a:pt x="12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11"/>
            <p:cNvSpPr/>
            <p:nvPr/>
          </p:nvSpPr>
          <p:spPr>
            <a:xfrm>
              <a:off x="7369073" y="4723920"/>
              <a:ext cx="627022" cy="717612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1"/>
            <p:cNvSpPr/>
            <p:nvPr/>
          </p:nvSpPr>
          <p:spPr>
            <a:xfrm>
              <a:off x="7422600" y="4784410"/>
              <a:ext cx="491463" cy="576904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1"/>
            <p:cNvSpPr/>
            <p:nvPr/>
          </p:nvSpPr>
          <p:spPr>
            <a:xfrm>
              <a:off x="7632430" y="4685044"/>
              <a:ext cx="27706" cy="3031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1"/>
            <p:cNvSpPr/>
            <p:nvPr/>
          </p:nvSpPr>
          <p:spPr>
            <a:xfrm>
              <a:off x="7330197" y="5002001"/>
              <a:ext cx="28577" cy="29447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1"/>
            <p:cNvSpPr/>
            <p:nvPr/>
          </p:nvSpPr>
          <p:spPr>
            <a:xfrm>
              <a:off x="6292216" y="3910420"/>
              <a:ext cx="1059663" cy="1063145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1"/>
            <p:cNvSpPr/>
            <p:nvPr/>
          </p:nvSpPr>
          <p:spPr>
            <a:xfrm>
              <a:off x="5981351" y="4995981"/>
              <a:ext cx="285913" cy="285043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1"/>
            <p:cNvSpPr/>
            <p:nvPr/>
          </p:nvSpPr>
          <p:spPr>
            <a:xfrm>
              <a:off x="226507" y="4434596"/>
              <a:ext cx="47580" cy="678881"/>
            </a:xfrm>
            <a:custGeom>
              <a:avLst/>
              <a:gdLst/>
              <a:ahLst/>
              <a:cxnLst/>
              <a:rect l="l" t="t" r="r" b="b"/>
              <a:pathLst>
                <a:path w="656" h="9360" extrusionOk="0">
                  <a:moveTo>
                    <a:pt x="1" y="1"/>
                  </a:moveTo>
                  <a:lnTo>
                    <a:pt x="1" y="191"/>
                  </a:lnTo>
                  <a:lnTo>
                    <a:pt x="120" y="477"/>
                  </a:lnTo>
                  <a:cubicBezTo>
                    <a:pt x="144" y="525"/>
                    <a:pt x="156" y="572"/>
                    <a:pt x="168" y="632"/>
                  </a:cubicBezTo>
                  <a:lnTo>
                    <a:pt x="406" y="3585"/>
                  </a:lnTo>
                  <a:cubicBezTo>
                    <a:pt x="406" y="3585"/>
                    <a:pt x="406" y="3597"/>
                    <a:pt x="406" y="3609"/>
                  </a:cubicBezTo>
                  <a:lnTo>
                    <a:pt x="572" y="9359"/>
                  </a:lnTo>
                  <a:lnTo>
                    <a:pt x="656" y="9359"/>
                  </a:lnTo>
                  <a:lnTo>
                    <a:pt x="656" y="9288"/>
                  </a:lnTo>
                  <a:lnTo>
                    <a:pt x="489" y="3609"/>
                  </a:lnTo>
                  <a:lnTo>
                    <a:pt x="489" y="3573"/>
                  </a:lnTo>
                  <a:lnTo>
                    <a:pt x="251" y="620"/>
                  </a:lnTo>
                  <a:cubicBezTo>
                    <a:pt x="239" y="561"/>
                    <a:pt x="215" y="501"/>
                    <a:pt x="191" y="4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1"/>
            <p:cNvSpPr/>
            <p:nvPr/>
          </p:nvSpPr>
          <p:spPr>
            <a:xfrm>
              <a:off x="226507" y="5186808"/>
              <a:ext cx="28577" cy="5222"/>
            </a:xfrm>
            <a:custGeom>
              <a:avLst/>
              <a:gdLst/>
              <a:ahLst/>
              <a:cxnLst/>
              <a:rect l="l" t="t" r="r" b="b"/>
              <a:pathLst>
                <a:path w="394" h="72" extrusionOk="0">
                  <a:moveTo>
                    <a:pt x="1" y="0"/>
                  </a:moveTo>
                  <a:lnTo>
                    <a:pt x="1" y="60"/>
                  </a:lnTo>
                  <a:cubicBezTo>
                    <a:pt x="37" y="72"/>
                    <a:pt x="72" y="72"/>
                    <a:pt x="108" y="72"/>
                  </a:cubicBezTo>
                  <a:cubicBezTo>
                    <a:pt x="203" y="72"/>
                    <a:pt x="311" y="48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1"/>
            <p:cNvSpPr/>
            <p:nvPr/>
          </p:nvSpPr>
          <p:spPr>
            <a:xfrm>
              <a:off x="2404447" y="3992524"/>
              <a:ext cx="1951710" cy="728854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11"/>
            <p:cNvSpPr/>
            <p:nvPr/>
          </p:nvSpPr>
          <p:spPr>
            <a:xfrm>
              <a:off x="2404447" y="3913031"/>
              <a:ext cx="1041531" cy="57951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1"/>
            <p:cNvSpPr/>
            <p:nvPr/>
          </p:nvSpPr>
          <p:spPr>
            <a:xfrm>
              <a:off x="4447625" y="4715289"/>
              <a:ext cx="203011" cy="322178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11"/>
            <p:cNvSpPr/>
            <p:nvPr/>
          </p:nvSpPr>
          <p:spPr>
            <a:xfrm>
              <a:off x="4375965" y="4746404"/>
              <a:ext cx="203882" cy="327328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11"/>
            <p:cNvSpPr/>
            <p:nvPr/>
          </p:nvSpPr>
          <p:spPr>
            <a:xfrm>
              <a:off x="3509809" y="3995063"/>
              <a:ext cx="921494" cy="689180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1"/>
            <p:cNvSpPr/>
            <p:nvPr/>
          </p:nvSpPr>
          <p:spPr>
            <a:xfrm>
              <a:off x="1290454" y="4487326"/>
              <a:ext cx="17335" cy="602797"/>
            </a:xfrm>
            <a:custGeom>
              <a:avLst/>
              <a:gdLst/>
              <a:ahLst/>
              <a:cxnLst/>
              <a:rect l="l" t="t" r="r" b="b"/>
              <a:pathLst>
                <a:path w="239" h="8311" extrusionOk="0">
                  <a:moveTo>
                    <a:pt x="72" y="0"/>
                  </a:moveTo>
                  <a:lnTo>
                    <a:pt x="24" y="48"/>
                  </a:lnTo>
                  <a:lnTo>
                    <a:pt x="0" y="60"/>
                  </a:lnTo>
                  <a:lnTo>
                    <a:pt x="155" y="8311"/>
                  </a:lnTo>
                  <a:lnTo>
                    <a:pt x="239" y="8311"/>
                  </a:lnTo>
                  <a:lnTo>
                    <a:pt x="239" y="8227"/>
                  </a:lnTo>
                  <a:lnTo>
                    <a:pt x="72" y="107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1"/>
            <p:cNvSpPr/>
            <p:nvPr/>
          </p:nvSpPr>
          <p:spPr>
            <a:xfrm>
              <a:off x="1211904" y="4489067"/>
              <a:ext cx="17335" cy="601926"/>
            </a:xfrm>
            <a:custGeom>
              <a:avLst/>
              <a:gdLst/>
              <a:ahLst/>
              <a:cxnLst/>
              <a:rect l="l" t="t" r="r" b="b"/>
              <a:pathLst>
                <a:path w="239" h="8299" extrusionOk="0">
                  <a:moveTo>
                    <a:pt x="0" y="0"/>
                  </a:moveTo>
                  <a:lnTo>
                    <a:pt x="0" y="95"/>
                  </a:lnTo>
                  <a:lnTo>
                    <a:pt x="167" y="8227"/>
                  </a:lnTo>
                  <a:lnTo>
                    <a:pt x="167" y="8299"/>
                  </a:lnTo>
                  <a:lnTo>
                    <a:pt x="238" y="8299"/>
                  </a:lnTo>
                  <a:lnTo>
                    <a:pt x="83" y="60"/>
                  </a:lnTo>
                  <a:lnTo>
                    <a:pt x="2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1"/>
            <p:cNvSpPr/>
            <p:nvPr/>
          </p:nvSpPr>
          <p:spPr>
            <a:xfrm>
              <a:off x="1246428" y="5162583"/>
              <a:ext cx="41487" cy="5585"/>
            </a:xfrm>
            <a:custGeom>
              <a:avLst/>
              <a:gdLst/>
              <a:ahLst/>
              <a:cxnLst/>
              <a:rect l="l" t="t" r="r" b="b"/>
              <a:pathLst>
                <a:path w="572" h="77" extrusionOk="0">
                  <a:moveTo>
                    <a:pt x="0" y="1"/>
                  </a:moveTo>
                  <a:cubicBezTo>
                    <a:pt x="87" y="53"/>
                    <a:pt x="182" y="77"/>
                    <a:pt x="277" y="77"/>
                  </a:cubicBezTo>
                  <a:cubicBezTo>
                    <a:pt x="378" y="77"/>
                    <a:pt x="480" y="50"/>
                    <a:pt x="57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1"/>
            <p:cNvSpPr/>
            <p:nvPr/>
          </p:nvSpPr>
          <p:spPr>
            <a:xfrm>
              <a:off x="8489086" y="3945017"/>
              <a:ext cx="428435" cy="416250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1"/>
            <p:cNvSpPr/>
            <p:nvPr/>
          </p:nvSpPr>
          <p:spPr>
            <a:xfrm>
              <a:off x="8562559" y="3910420"/>
              <a:ext cx="268579" cy="253130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1"/>
            <p:cNvSpPr/>
            <p:nvPr/>
          </p:nvSpPr>
          <p:spPr>
            <a:xfrm>
              <a:off x="8854421" y="4185963"/>
              <a:ext cx="63101" cy="65640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1"/>
            <p:cNvSpPr/>
            <p:nvPr/>
          </p:nvSpPr>
          <p:spPr>
            <a:xfrm>
              <a:off x="2178225" y="5034785"/>
              <a:ext cx="103645" cy="11315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1"/>
            <p:cNvSpPr/>
            <p:nvPr/>
          </p:nvSpPr>
          <p:spPr>
            <a:xfrm>
              <a:off x="2165242" y="4956234"/>
              <a:ext cx="116628" cy="15594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1"/>
            <p:cNvSpPr/>
            <p:nvPr/>
          </p:nvSpPr>
          <p:spPr>
            <a:xfrm>
              <a:off x="5283537" y="4109951"/>
              <a:ext cx="226366" cy="25966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1"/>
            <p:cNvSpPr/>
            <p:nvPr/>
          </p:nvSpPr>
          <p:spPr>
            <a:xfrm>
              <a:off x="5164370" y="4061573"/>
              <a:ext cx="18205" cy="22557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1"/>
            <p:cNvSpPr/>
            <p:nvPr/>
          </p:nvSpPr>
          <p:spPr>
            <a:xfrm>
              <a:off x="5210136" y="4006305"/>
              <a:ext cx="367945" cy="50989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1"/>
            <p:cNvSpPr/>
            <p:nvPr/>
          </p:nvSpPr>
          <p:spPr>
            <a:xfrm>
              <a:off x="5608255" y="4072815"/>
              <a:ext cx="20816" cy="25095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1"/>
            <p:cNvSpPr/>
            <p:nvPr/>
          </p:nvSpPr>
          <p:spPr>
            <a:xfrm>
              <a:off x="5797414" y="4812044"/>
              <a:ext cx="272060" cy="269449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1"/>
            <p:cNvSpPr/>
            <p:nvPr/>
          </p:nvSpPr>
          <p:spPr>
            <a:xfrm>
              <a:off x="6091887" y="3909622"/>
              <a:ext cx="864485" cy="878266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1"/>
            <p:cNvSpPr/>
            <p:nvPr/>
          </p:nvSpPr>
          <p:spPr>
            <a:xfrm>
              <a:off x="5857832" y="3910420"/>
              <a:ext cx="1207334" cy="1222058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1"/>
            <p:cNvSpPr/>
            <p:nvPr/>
          </p:nvSpPr>
          <p:spPr>
            <a:xfrm>
              <a:off x="5358678" y="4907857"/>
              <a:ext cx="443086" cy="178859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1"/>
            <p:cNvSpPr/>
            <p:nvPr/>
          </p:nvSpPr>
          <p:spPr>
            <a:xfrm>
              <a:off x="4645415" y="4898355"/>
              <a:ext cx="642543" cy="144262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1"/>
            <p:cNvSpPr/>
            <p:nvPr/>
          </p:nvSpPr>
          <p:spPr>
            <a:xfrm>
              <a:off x="5854423" y="5128059"/>
              <a:ext cx="82104" cy="95087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1"/>
            <p:cNvSpPr/>
            <p:nvPr/>
          </p:nvSpPr>
          <p:spPr>
            <a:xfrm>
              <a:off x="2398427" y="3910420"/>
              <a:ext cx="6093" cy="28577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1"/>
            <p:cNvSpPr/>
            <p:nvPr/>
          </p:nvSpPr>
          <p:spPr>
            <a:xfrm>
              <a:off x="2399297" y="4010657"/>
              <a:ext cx="7833" cy="947387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11"/>
            <p:cNvSpPr/>
            <p:nvPr/>
          </p:nvSpPr>
          <p:spPr>
            <a:xfrm>
              <a:off x="2278389" y="3910420"/>
              <a:ext cx="8704" cy="1051903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14" name="Google Shape;91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24"/>
            <a:ext cx="9144003" cy="5143524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11"/>
          <p:cNvSpPr txBox="1">
            <a:spLocks noGrp="1"/>
          </p:cNvSpPr>
          <p:nvPr>
            <p:ph type="title" hasCustomPrompt="1"/>
          </p:nvPr>
        </p:nvSpPr>
        <p:spPr>
          <a:xfrm>
            <a:off x="1749750" y="1453775"/>
            <a:ext cx="5644500" cy="13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81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6" name="Google Shape;916;p11"/>
          <p:cNvSpPr txBox="1">
            <a:spLocks noGrp="1"/>
          </p:cNvSpPr>
          <p:nvPr>
            <p:ph type="body" idx="1"/>
          </p:nvPr>
        </p:nvSpPr>
        <p:spPr>
          <a:xfrm>
            <a:off x="1542750" y="2830625"/>
            <a:ext cx="6058500" cy="5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12"/>
          <p:cNvSpPr/>
          <p:nvPr/>
        </p:nvSpPr>
        <p:spPr>
          <a:xfrm rot="1356523" flipH="1">
            <a:off x="7359480" y="-103797"/>
            <a:ext cx="11640" cy="34572"/>
          </a:xfrm>
          <a:custGeom>
            <a:avLst/>
            <a:gdLst/>
            <a:ahLst/>
            <a:cxnLst/>
            <a:rect l="l" t="t" r="r" b="b"/>
            <a:pathLst>
              <a:path w="368" h="1093" extrusionOk="0">
                <a:moveTo>
                  <a:pt x="334" y="0"/>
                </a:moveTo>
                <a:cubicBezTo>
                  <a:pt x="368" y="200"/>
                  <a:pt x="334" y="367"/>
                  <a:pt x="301" y="567"/>
                </a:cubicBezTo>
                <a:cubicBezTo>
                  <a:pt x="268" y="734"/>
                  <a:pt x="168" y="901"/>
                  <a:pt x="34" y="1034"/>
                </a:cubicBezTo>
                <a:cubicBezTo>
                  <a:pt x="1" y="1034"/>
                  <a:pt x="1" y="1067"/>
                  <a:pt x="34" y="1067"/>
                </a:cubicBezTo>
                <a:cubicBezTo>
                  <a:pt x="34" y="1084"/>
                  <a:pt x="34" y="1092"/>
                  <a:pt x="38" y="1092"/>
                </a:cubicBezTo>
                <a:cubicBezTo>
                  <a:pt x="43" y="1092"/>
                  <a:pt x="51" y="1084"/>
                  <a:pt x="68" y="1067"/>
                </a:cubicBezTo>
                <a:cubicBezTo>
                  <a:pt x="201" y="934"/>
                  <a:pt x="301" y="767"/>
                  <a:pt x="334" y="567"/>
                </a:cubicBezTo>
                <a:cubicBezTo>
                  <a:pt x="368" y="367"/>
                  <a:pt x="368" y="200"/>
                  <a:pt x="334" y="0"/>
                </a:cubicBezTo>
                <a:close/>
              </a:path>
            </a:pathLst>
          </a:custGeom>
          <a:solidFill>
            <a:srgbClr val="1167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p12"/>
          <p:cNvSpPr/>
          <p:nvPr/>
        </p:nvSpPr>
        <p:spPr>
          <a:xfrm>
            <a:off x="6745307" y="5203897"/>
            <a:ext cx="489268" cy="53825"/>
          </a:xfrm>
          <a:custGeom>
            <a:avLst/>
            <a:gdLst/>
            <a:ahLst/>
            <a:cxnLst/>
            <a:rect l="l" t="t" r="r" b="b"/>
            <a:pathLst>
              <a:path w="16446" h="2069" extrusionOk="0">
                <a:moveTo>
                  <a:pt x="0" y="0"/>
                </a:moveTo>
                <a:lnTo>
                  <a:pt x="0" y="2069"/>
                </a:lnTo>
                <a:lnTo>
                  <a:pt x="16445" y="2069"/>
                </a:lnTo>
                <a:lnTo>
                  <a:pt x="1644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">
  <p:cSld name="CUSTOM_19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13"/>
          <p:cNvSpPr/>
          <p:nvPr/>
        </p:nvSpPr>
        <p:spPr>
          <a:xfrm rot="-5400000">
            <a:off x="5400627" y="-701419"/>
            <a:ext cx="1322814" cy="2573268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22" name="Google Shape;922;p13"/>
          <p:cNvGrpSpPr/>
          <p:nvPr/>
        </p:nvGrpSpPr>
        <p:grpSpPr>
          <a:xfrm>
            <a:off x="7919497" y="-75493"/>
            <a:ext cx="1850487" cy="4978048"/>
            <a:chOff x="7919497" y="-75493"/>
            <a:chExt cx="1850487" cy="4978048"/>
          </a:xfrm>
        </p:grpSpPr>
        <p:sp>
          <p:nvSpPr>
            <p:cNvPr id="923" name="Google Shape;923;p13"/>
            <p:cNvSpPr/>
            <p:nvPr/>
          </p:nvSpPr>
          <p:spPr>
            <a:xfrm>
              <a:off x="8249112" y="-75493"/>
              <a:ext cx="1509307" cy="26379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13"/>
            <p:cNvSpPr/>
            <p:nvPr/>
          </p:nvSpPr>
          <p:spPr>
            <a:xfrm>
              <a:off x="7919507" y="1453110"/>
              <a:ext cx="1410354" cy="56526"/>
            </a:xfrm>
            <a:custGeom>
              <a:avLst/>
              <a:gdLst/>
              <a:ahLst/>
              <a:cxnLst/>
              <a:rect l="l" t="t" r="r" b="b"/>
              <a:pathLst>
                <a:path w="21707" h="870" extrusionOk="0">
                  <a:moveTo>
                    <a:pt x="21706" y="1"/>
                  </a:moveTo>
                  <a:lnTo>
                    <a:pt x="20968" y="13"/>
                  </a:lnTo>
                  <a:lnTo>
                    <a:pt x="2227" y="298"/>
                  </a:lnTo>
                  <a:lnTo>
                    <a:pt x="2251" y="822"/>
                  </a:lnTo>
                  <a:lnTo>
                    <a:pt x="1" y="858"/>
                  </a:lnTo>
                  <a:lnTo>
                    <a:pt x="1" y="870"/>
                  </a:lnTo>
                  <a:lnTo>
                    <a:pt x="2263" y="834"/>
                  </a:lnTo>
                  <a:lnTo>
                    <a:pt x="2239" y="310"/>
                  </a:lnTo>
                  <a:lnTo>
                    <a:pt x="20968" y="24"/>
                  </a:lnTo>
                  <a:lnTo>
                    <a:pt x="21706" y="13"/>
                  </a:lnTo>
                  <a:lnTo>
                    <a:pt x="217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3"/>
            <p:cNvSpPr/>
            <p:nvPr/>
          </p:nvSpPr>
          <p:spPr>
            <a:xfrm>
              <a:off x="7919507" y="1453890"/>
              <a:ext cx="1410354" cy="58865"/>
            </a:xfrm>
            <a:custGeom>
              <a:avLst/>
              <a:gdLst/>
              <a:ahLst/>
              <a:cxnLst/>
              <a:rect l="l" t="t" r="r" b="b"/>
              <a:pathLst>
                <a:path w="21707" h="906" extrusionOk="0">
                  <a:moveTo>
                    <a:pt x="21706" y="1"/>
                  </a:moveTo>
                  <a:lnTo>
                    <a:pt x="20968" y="12"/>
                  </a:lnTo>
                  <a:lnTo>
                    <a:pt x="2239" y="298"/>
                  </a:lnTo>
                  <a:lnTo>
                    <a:pt x="2263" y="822"/>
                  </a:lnTo>
                  <a:lnTo>
                    <a:pt x="1" y="858"/>
                  </a:lnTo>
                  <a:lnTo>
                    <a:pt x="1" y="905"/>
                  </a:lnTo>
                  <a:lnTo>
                    <a:pt x="2323" y="870"/>
                  </a:lnTo>
                  <a:lnTo>
                    <a:pt x="2287" y="346"/>
                  </a:lnTo>
                  <a:lnTo>
                    <a:pt x="20968" y="60"/>
                  </a:lnTo>
                  <a:lnTo>
                    <a:pt x="21706" y="48"/>
                  </a:lnTo>
                  <a:lnTo>
                    <a:pt x="217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9271776" y="1446938"/>
              <a:ext cx="492035" cy="1653155"/>
            </a:xfrm>
            <a:custGeom>
              <a:avLst/>
              <a:gdLst/>
              <a:ahLst/>
              <a:cxnLst/>
              <a:rect l="l" t="t" r="r" b="b"/>
              <a:pathLst>
                <a:path w="7573" h="25444" extrusionOk="0">
                  <a:moveTo>
                    <a:pt x="7572" y="0"/>
                  </a:moveTo>
                  <a:lnTo>
                    <a:pt x="893" y="96"/>
                  </a:lnTo>
                  <a:lnTo>
                    <a:pt x="893" y="108"/>
                  </a:lnTo>
                  <a:lnTo>
                    <a:pt x="893" y="155"/>
                  </a:lnTo>
                  <a:lnTo>
                    <a:pt x="512" y="8787"/>
                  </a:lnTo>
                  <a:lnTo>
                    <a:pt x="572" y="8787"/>
                  </a:lnTo>
                  <a:lnTo>
                    <a:pt x="0" y="25444"/>
                  </a:lnTo>
                  <a:lnTo>
                    <a:pt x="572" y="8823"/>
                  </a:lnTo>
                  <a:lnTo>
                    <a:pt x="965" y="167"/>
                  </a:lnTo>
                  <a:lnTo>
                    <a:pt x="7572" y="72"/>
                  </a:lnTo>
                  <a:lnTo>
                    <a:pt x="7572" y="24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3"/>
            <p:cNvSpPr/>
            <p:nvPr/>
          </p:nvSpPr>
          <p:spPr>
            <a:xfrm>
              <a:off x="8447147" y="2004660"/>
              <a:ext cx="861793" cy="1952613"/>
            </a:xfrm>
            <a:custGeom>
              <a:avLst/>
              <a:gdLst/>
              <a:ahLst/>
              <a:cxnLst/>
              <a:rect l="l" t="t" r="r" b="b"/>
              <a:pathLst>
                <a:path w="13264" h="30053" extrusionOk="0">
                  <a:moveTo>
                    <a:pt x="2357" y="1"/>
                  </a:moveTo>
                  <a:lnTo>
                    <a:pt x="2357" y="13"/>
                  </a:lnTo>
                  <a:lnTo>
                    <a:pt x="2417" y="13"/>
                  </a:lnTo>
                  <a:lnTo>
                    <a:pt x="0" y="18932"/>
                  </a:lnTo>
                  <a:lnTo>
                    <a:pt x="0" y="18944"/>
                  </a:lnTo>
                  <a:lnTo>
                    <a:pt x="2417" y="72"/>
                  </a:lnTo>
                  <a:lnTo>
                    <a:pt x="13204" y="263"/>
                  </a:lnTo>
                  <a:lnTo>
                    <a:pt x="12180" y="29993"/>
                  </a:lnTo>
                  <a:lnTo>
                    <a:pt x="12252" y="30052"/>
                  </a:lnTo>
                  <a:lnTo>
                    <a:pt x="12692" y="16860"/>
                  </a:lnTo>
                  <a:lnTo>
                    <a:pt x="13264" y="203"/>
                  </a:lnTo>
                  <a:lnTo>
                    <a:pt x="13204" y="203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3"/>
            <p:cNvSpPr/>
            <p:nvPr/>
          </p:nvSpPr>
          <p:spPr>
            <a:xfrm>
              <a:off x="7919507" y="2005439"/>
              <a:ext cx="684678" cy="1229276"/>
            </a:xfrm>
            <a:custGeom>
              <a:avLst/>
              <a:gdLst/>
              <a:ahLst/>
              <a:cxnLst/>
              <a:rect l="l" t="t" r="r" b="b"/>
              <a:pathLst>
                <a:path w="10538" h="18920" extrusionOk="0">
                  <a:moveTo>
                    <a:pt x="10478" y="1"/>
                  </a:moveTo>
                  <a:lnTo>
                    <a:pt x="2132" y="227"/>
                  </a:lnTo>
                  <a:lnTo>
                    <a:pt x="1" y="5001"/>
                  </a:lnTo>
                  <a:lnTo>
                    <a:pt x="1" y="5108"/>
                  </a:lnTo>
                  <a:lnTo>
                    <a:pt x="2168" y="275"/>
                  </a:lnTo>
                  <a:lnTo>
                    <a:pt x="10490" y="48"/>
                  </a:lnTo>
                  <a:lnTo>
                    <a:pt x="8073" y="18896"/>
                  </a:lnTo>
                  <a:lnTo>
                    <a:pt x="8121" y="18920"/>
                  </a:lnTo>
                  <a:lnTo>
                    <a:pt x="1053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3"/>
            <p:cNvSpPr/>
            <p:nvPr/>
          </p:nvSpPr>
          <p:spPr>
            <a:xfrm>
              <a:off x="8628160" y="4827446"/>
              <a:ext cx="118380" cy="75108"/>
            </a:xfrm>
            <a:custGeom>
              <a:avLst/>
              <a:gdLst/>
              <a:ahLst/>
              <a:cxnLst/>
              <a:rect l="l" t="t" r="r" b="b"/>
              <a:pathLst>
                <a:path w="1822" h="1156" extrusionOk="0">
                  <a:moveTo>
                    <a:pt x="1000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05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24" y="1155"/>
                  </a:lnTo>
                  <a:lnTo>
                    <a:pt x="95" y="1155"/>
                  </a:lnTo>
                  <a:lnTo>
                    <a:pt x="72" y="1001"/>
                  </a:lnTo>
                  <a:lnTo>
                    <a:pt x="119" y="715"/>
                  </a:lnTo>
                  <a:lnTo>
                    <a:pt x="250" y="453"/>
                  </a:lnTo>
                  <a:lnTo>
                    <a:pt x="453" y="251"/>
                  </a:lnTo>
                  <a:lnTo>
                    <a:pt x="714" y="120"/>
                  </a:lnTo>
                  <a:lnTo>
                    <a:pt x="1000" y="72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27" y="429"/>
                  </a:lnTo>
                  <a:lnTo>
                    <a:pt x="1822" y="441"/>
                  </a:lnTo>
                  <a:lnTo>
                    <a:pt x="1810" y="405"/>
                  </a:lnTo>
                  <a:lnTo>
                    <a:pt x="1584" y="191"/>
                  </a:lnTo>
                  <a:lnTo>
                    <a:pt x="1310" y="48"/>
                  </a:lnTo>
                  <a:lnTo>
                    <a:pt x="10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13"/>
            <p:cNvSpPr/>
            <p:nvPr/>
          </p:nvSpPr>
          <p:spPr>
            <a:xfrm>
              <a:off x="9002531" y="2352781"/>
              <a:ext cx="130010" cy="128450"/>
            </a:xfrm>
            <a:custGeom>
              <a:avLst/>
              <a:gdLst/>
              <a:ahLst/>
              <a:cxnLst/>
              <a:rect l="l" t="t" r="r" b="b"/>
              <a:pathLst>
                <a:path w="2001" h="1977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1" y="1001"/>
                  </a:lnTo>
                  <a:lnTo>
                    <a:pt x="48" y="1310"/>
                  </a:lnTo>
                  <a:lnTo>
                    <a:pt x="132" y="1477"/>
                  </a:lnTo>
                  <a:lnTo>
                    <a:pt x="179" y="1382"/>
                  </a:lnTo>
                  <a:lnTo>
                    <a:pt x="120" y="1286"/>
                  </a:lnTo>
                  <a:lnTo>
                    <a:pt x="84" y="1001"/>
                  </a:lnTo>
                  <a:lnTo>
                    <a:pt x="120" y="715"/>
                  </a:lnTo>
                  <a:lnTo>
                    <a:pt x="251" y="453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72"/>
                  </a:lnTo>
                  <a:lnTo>
                    <a:pt x="1287" y="120"/>
                  </a:lnTo>
                  <a:lnTo>
                    <a:pt x="1549" y="251"/>
                  </a:lnTo>
                  <a:lnTo>
                    <a:pt x="1751" y="453"/>
                  </a:lnTo>
                  <a:lnTo>
                    <a:pt x="1882" y="715"/>
                  </a:lnTo>
                  <a:lnTo>
                    <a:pt x="1930" y="1001"/>
                  </a:lnTo>
                  <a:lnTo>
                    <a:pt x="1882" y="1286"/>
                  </a:lnTo>
                  <a:lnTo>
                    <a:pt x="1751" y="1548"/>
                  </a:lnTo>
                  <a:lnTo>
                    <a:pt x="1549" y="1751"/>
                  </a:lnTo>
                  <a:lnTo>
                    <a:pt x="1287" y="1882"/>
                  </a:lnTo>
                  <a:lnTo>
                    <a:pt x="1215" y="1894"/>
                  </a:lnTo>
                  <a:lnTo>
                    <a:pt x="1179" y="1977"/>
                  </a:lnTo>
                  <a:lnTo>
                    <a:pt x="1179" y="1977"/>
                  </a:lnTo>
                  <a:lnTo>
                    <a:pt x="1310" y="1953"/>
                  </a:lnTo>
                  <a:lnTo>
                    <a:pt x="1596" y="1810"/>
                  </a:lnTo>
                  <a:lnTo>
                    <a:pt x="1810" y="1584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13"/>
            <p:cNvSpPr/>
            <p:nvPr/>
          </p:nvSpPr>
          <p:spPr>
            <a:xfrm>
              <a:off x="8928267" y="1772579"/>
              <a:ext cx="72769" cy="79786"/>
            </a:xfrm>
            <a:custGeom>
              <a:avLst/>
              <a:gdLst/>
              <a:ahLst/>
              <a:cxnLst/>
              <a:rect l="l" t="t" r="r" b="b"/>
              <a:pathLst>
                <a:path w="1120" h="1228" extrusionOk="0">
                  <a:moveTo>
                    <a:pt x="513" y="1"/>
                  </a:moveTo>
                  <a:lnTo>
                    <a:pt x="275" y="49"/>
                  </a:lnTo>
                  <a:lnTo>
                    <a:pt x="72" y="179"/>
                  </a:lnTo>
                  <a:lnTo>
                    <a:pt x="1" y="299"/>
                  </a:lnTo>
                  <a:lnTo>
                    <a:pt x="72" y="299"/>
                  </a:lnTo>
                  <a:lnTo>
                    <a:pt x="227" y="144"/>
                  </a:lnTo>
                  <a:lnTo>
                    <a:pt x="441" y="84"/>
                  </a:lnTo>
                  <a:lnTo>
                    <a:pt x="667" y="108"/>
                  </a:lnTo>
                  <a:lnTo>
                    <a:pt x="858" y="215"/>
                  </a:lnTo>
                  <a:lnTo>
                    <a:pt x="1001" y="394"/>
                  </a:lnTo>
                  <a:lnTo>
                    <a:pt x="1037" y="620"/>
                  </a:lnTo>
                  <a:lnTo>
                    <a:pt x="1001" y="834"/>
                  </a:lnTo>
                  <a:lnTo>
                    <a:pt x="858" y="1013"/>
                  </a:lnTo>
                  <a:lnTo>
                    <a:pt x="667" y="1132"/>
                  </a:lnTo>
                  <a:lnTo>
                    <a:pt x="441" y="1156"/>
                  </a:lnTo>
                  <a:lnTo>
                    <a:pt x="227" y="1084"/>
                  </a:lnTo>
                  <a:lnTo>
                    <a:pt x="108" y="965"/>
                  </a:lnTo>
                  <a:lnTo>
                    <a:pt x="25" y="965"/>
                  </a:lnTo>
                  <a:lnTo>
                    <a:pt x="72" y="1049"/>
                  </a:lnTo>
                  <a:lnTo>
                    <a:pt x="275" y="1180"/>
                  </a:lnTo>
                  <a:lnTo>
                    <a:pt x="513" y="1227"/>
                  </a:lnTo>
                  <a:lnTo>
                    <a:pt x="739" y="1180"/>
                  </a:lnTo>
                  <a:lnTo>
                    <a:pt x="941" y="1049"/>
                  </a:lnTo>
                  <a:lnTo>
                    <a:pt x="1072" y="846"/>
                  </a:lnTo>
                  <a:lnTo>
                    <a:pt x="1120" y="620"/>
                  </a:lnTo>
                  <a:lnTo>
                    <a:pt x="1072" y="382"/>
                  </a:lnTo>
                  <a:lnTo>
                    <a:pt x="941" y="179"/>
                  </a:lnTo>
                  <a:lnTo>
                    <a:pt x="739" y="49"/>
                  </a:lnTo>
                  <a:lnTo>
                    <a:pt x="5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3"/>
            <p:cNvSpPr/>
            <p:nvPr/>
          </p:nvSpPr>
          <p:spPr>
            <a:xfrm>
              <a:off x="8773568" y="330648"/>
              <a:ext cx="130010" cy="118445"/>
            </a:xfrm>
            <a:custGeom>
              <a:avLst/>
              <a:gdLst/>
              <a:ahLst/>
              <a:cxnLst/>
              <a:rect l="l" t="t" r="r" b="b"/>
              <a:pathLst>
                <a:path w="2001" h="1823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48" y="1310"/>
                  </a:lnTo>
                  <a:lnTo>
                    <a:pt x="191" y="1596"/>
                  </a:lnTo>
                  <a:lnTo>
                    <a:pt x="417" y="1810"/>
                  </a:lnTo>
                  <a:lnTo>
                    <a:pt x="441" y="1822"/>
                  </a:lnTo>
                  <a:lnTo>
                    <a:pt x="441" y="1727"/>
                  </a:lnTo>
                  <a:lnTo>
                    <a:pt x="262" y="1548"/>
                  </a:lnTo>
                  <a:lnTo>
                    <a:pt x="131" y="1287"/>
                  </a:lnTo>
                  <a:lnTo>
                    <a:pt x="84" y="1001"/>
                  </a:lnTo>
                  <a:lnTo>
                    <a:pt x="131" y="715"/>
                  </a:lnTo>
                  <a:lnTo>
                    <a:pt x="262" y="465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84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51" y="465"/>
                  </a:lnTo>
                  <a:lnTo>
                    <a:pt x="1882" y="715"/>
                  </a:lnTo>
                  <a:lnTo>
                    <a:pt x="1929" y="1001"/>
                  </a:lnTo>
                  <a:lnTo>
                    <a:pt x="1882" y="1287"/>
                  </a:lnTo>
                  <a:lnTo>
                    <a:pt x="1751" y="1548"/>
                  </a:lnTo>
                  <a:lnTo>
                    <a:pt x="1596" y="1703"/>
                  </a:lnTo>
                  <a:lnTo>
                    <a:pt x="1596" y="1810"/>
                  </a:lnTo>
                  <a:lnTo>
                    <a:pt x="1810" y="1596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3"/>
            <p:cNvSpPr/>
            <p:nvPr/>
          </p:nvSpPr>
          <p:spPr>
            <a:xfrm>
              <a:off x="7920287" y="1830599"/>
              <a:ext cx="1014997" cy="143199"/>
            </a:xfrm>
            <a:custGeom>
              <a:avLst/>
              <a:gdLst/>
              <a:ahLst/>
              <a:cxnLst/>
              <a:rect l="l" t="t" r="r" b="b"/>
              <a:pathLst>
                <a:path w="15622" h="2204" extrusionOk="0">
                  <a:moveTo>
                    <a:pt x="15562" y="1"/>
                  </a:moveTo>
                  <a:lnTo>
                    <a:pt x="5573" y="358"/>
                  </a:lnTo>
                  <a:lnTo>
                    <a:pt x="4287" y="453"/>
                  </a:lnTo>
                  <a:lnTo>
                    <a:pt x="2787" y="1263"/>
                  </a:lnTo>
                  <a:lnTo>
                    <a:pt x="1442" y="2084"/>
                  </a:lnTo>
                  <a:cubicBezTo>
                    <a:pt x="1406" y="2108"/>
                    <a:pt x="1358" y="2120"/>
                    <a:pt x="1311" y="2132"/>
                  </a:cubicBezTo>
                  <a:lnTo>
                    <a:pt x="1" y="2132"/>
                  </a:lnTo>
                  <a:lnTo>
                    <a:pt x="1" y="2204"/>
                  </a:lnTo>
                  <a:lnTo>
                    <a:pt x="1311" y="2204"/>
                  </a:lnTo>
                  <a:cubicBezTo>
                    <a:pt x="1370" y="2204"/>
                    <a:pt x="1430" y="2180"/>
                    <a:pt x="1477" y="2156"/>
                  </a:cubicBezTo>
                  <a:lnTo>
                    <a:pt x="2823" y="1322"/>
                  </a:lnTo>
                  <a:lnTo>
                    <a:pt x="4311" y="537"/>
                  </a:lnTo>
                  <a:lnTo>
                    <a:pt x="5585" y="429"/>
                  </a:lnTo>
                  <a:lnTo>
                    <a:pt x="15539" y="84"/>
                  </a:lnTo>
                  <a:lnTo>
                    <a:pt x="15622" y="84"/>
                  </a:lnTo>
                  <a:lnTo>
                    <a:pt x="15586" y="48"/>
                  </a:lnTo>
                  <a:lnTo>
                    <a:pt x="155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3"/>
            <p:cNvSpPr/>
            <p:nvPr/>
          </p:nvSpPr>
          <p:spPr>
            <a:xfrm>
              <a:off x="7920287" y="1791940"/>
              <a:ext cx="1012723" cy="143199"/>
            </a:xfrm>
            <a:custGeom>
              <a:avLst/>
              <a:gdLst/>
              <a:ahLst/>
              <a:cxnLst/>
              <a:rect l="l" t="t" r="r" b="b"/>
              <a:pathLst>
                <a:path w="15587" h="2204" extrusionOk="0">
                  <a:moveTo>
                    <a:pt x="15503" y="1"/>
                  </a:moveTo>
                  <a:lnTo>
                    <a:pt x="5537" y="358"/>
                  </a:lnTo>
                  <a:lnTo>
                    <a:pt x="4192" y="465"/>
                  </a:lnTo>
                  <a:cubicBezTo>
                    <a:pt x="4144" y="465"/>
                    <a:pt x="4097" y="477"/>
                    <a:pt x="4049" y="501"/>
                  </a:cubicBezTo>
                  <a:lnTo>
                    <a:pt x="2501" y="1334"/>
                  </a:lnTo>
                  <a:lnTo>
                    <a:pt x="2477" y="1346"/>
                  </a:lnTo>
                  <a:lnTo>
                    <a:pt x="1215" y="2120"/>
                  </a:lnTo>
                  <a:lnTo>
                    <a:pt x="1" y="2120"/>
                  </a:lnTo>
                  <a:lnTo>
                    <a:pt x="1" y="2203"/>
                  </a:lnTo>
                  <a:lnTo>
                    <a:pt x="1227" y="2203"/>
                  </a:lnTo>
                  <a:lnTo>
                    <a:pt x="2513" y="1405"/>
                  </a:lnTo>
                  <a:lnTo>
                    <a:pt x="2525" y="1394"/>
                  </a:lnTo>
                  <a:lnTo>
                    <a:pt x="4085" y="572"/>
                  </a:lnTo>
                  <a:cubicBezTo>
                    <a:pt x="4120" y="548"/>
                    <a:pt x="4156" y="536"/>
                    <a:pt x="4192" y="536"/>
                  </a:cubicBezTo>
                  <a:lnTo>
                    <a:pt x="5537" y="429"/>
                  </a:lnTo>
                  <a:lnTo>
                    <a:pt x="5549" y="429"/>
                  </a:lnTo>
                  <a:lnTo>
                    <a:pt x="15550" y="84"/>
                  </a:lnTo>
                  <a:lnTo>
                    <a:pt x="1558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13"/>
            <p:cNvSpPr/>
            <p:nvPr/>
          </p:nvSpPr>
          <p:spPr>
            <a:xfrm>
              <a:off x="8662141" y="2442508"/>
              <a:ext cx="354424" cy="963929"/>
            </a:xfrm>
            <a:custGeom>
              <a:avLst/>
              <a:gdLst/>
              <a:ahLst/>
              <a:cxnLst/>
              <a:rect l="l" t="t" r="r" b="b"/>
              <a:pathLst>
                <a:path w="5455" h="14836" extrusionOk="0">
                  <a:moveTo>
                    <a:pt x="5406" y="1"/>
                  </a:moveTo>
                  <a:lnTo>
                    <a:pt x="5371" y="96"/>
                  </a:lnTo>
                  <a:lnTo>
                    <a:pt x="4835" y="1215"/>
                  </a:lnTo>
                  <a:lnTo>
                    <a:pt x="4835" y="1227"/>
                  </a:lnTo>
                  <a:lnTo>
                    <a:pt x="4371" y="2263"/>
                  </a:lnTo>
                  <a:cubicBezTo>
                    <a:pt x="4359" y="2310"/>
                    <a:pt x="4335" y="2358"/>
                    <a:pt x="4335" y="2418"/>
                  </a:cubicBezTo>
                  <a:lnTo>
                    <a:pt x="4097" y="4263"/>
                  </a:lnTo>
                  <a:lnTo>
                    <a:pt x="3120" y="9359"/>
                  </a:lnTo>
                  <a:lnTo>
                    <a:pt x="2835" y="10716"/>
                  </a:lnTo>
                  <a:lnTo>
                    <a:pt x="2192" y="12205"/>
                  </a:lnTo>
                  <a:lnTo>
                    <a:pt x="1501" y="13014"/>
                  </a:lnTo>
                  <a:lnTo>
                    <a:pt x="287" y="14455"/>
                  </a:lnTo>
                  <a:lnTo>
                    <a:pt x="1" y="14788"/>
                  </a:lnTo>
                  <a:lnTo>
                    <a:pt x="61" y="14836"/>
                  </a:lnTo>
                  <a:lnTo>
                    <a:pt x="346" y="14502"/>
                  </a:lnTo>
                  <a:lnTo>
                    <a:pt x="2263" y="12240"/>
                  </a:lnTo>
                  <a:lnTo>
                    <a:pt x="2906" y="10740"/>
                  </a:lnTo>
                  <a:lnTo>
                    <a:pt x="3180" y="9371"/>
                  </a:lnTo>
                  <a:lnTo>
                    <a:pt x="4156" y="4275"/>
                  </a:lnTo>
                  <a:lnTo>
                    <a:pt x="4394" y="2430"/>
                  </a:lnTo>
                  <a:cubicBezTo>
                    <a:pt x="4394" y="2382"/>
                    <a:pt x="4418" y="2334"/>
                    <a:pt x="4430" y="2299"/>
                  </a:cubicBezTo>
                  <a:lnTo>
                    <a:pt x="4894" y="1263"/>
                  </a:lnTo>
                  <a:lnTo>
                    <a:pt x="4894" y="1251"/>
                  </a:lnTo>
                  <a:lnTo>
                    <a:pt x="5454" y="96"/>
                  </a:lnTo>
                  <a:lnTo>
                    <a:pt x="54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13"/>
            <p:cNvSpPr/>
            <p:nvPr/>
          </p:nvSpPr>
          <p:spPr>
            <a:xfrm>
              <a:off x="8715548" y="2475774"/>
              <a:ext cx="365209" cy="977118"/>
            </a:xfrm>
            <a:custGeom>
              <a:avLst/>
              <a:gdLst/>
              <a:ahLst/>
              <a:cxnLst/>
              <a:rect l="l" t="t" r="r" b="b"/>
              <a:pathLst>
                <a:path w="5621" h="15039" extrusionOk="0">
                  <a:moveTo>
                    <a:pt x="5620" y="1"/>
                  </a:moveTo>
                  <a:lnTo>
                    <a:pt x="5537" y="13"/>
                  </a:lnTo>
                  <a:lnTo>
                    <a:pt x="4977" y="1167"/>
                  </a:lnTo>
                  <a:lnTo>
                    <a:pt x="4549" y="2120"/>
                  </a:lnTo>
                  <a:lnTo>
                    <a:pt x="4311" y="3906"/>
                  </a:lnTo>
                  <a:cubicBezTo>
                    <a:pt x="4311" y="3918"/>
                    <a:pt x="4311" y="3930"/>
                    <a:pt x="4311" y="3942"/>
                  </a:cubicBezTo>
                  <a:lnTo>
                    <a:pt x="3334" y="9061"/>
                  </a:lnTo>
                  <a:lnTo>
                    <a:pt x="3037" y="10478"/>
                  </a:lnTo>
                  <a:cubicBezTo>
                    <a:pt x="3037" y="10514"/>
                    <a:pt x="3025" y="10550"/>
                    <a:pt x="3013" y="10573"/>
                  </a:cubicBezTo>
                  <a:lnTo>
                    <a:pt x="2298" y="12205"/>
                  </a:lnTo>
                  <a:cubicBezTo>
                    <a:pt x="2287" y="12252"/>
                    <a:pt x="2263" y="12300"/>
                    <a:pt x="2227" y="12335"/>
                  </a:cubicBezTo>
                  <a:lnTo>
                    <a:pt x="262" y="14645"/>
                  </a:lnTo>
                  <a:lnTo>
                    <a:pt x="1" y="14991"/>
                  </a:lnTo>
                  <a:lnTo>
                    <a:pt x="48" y="15038"/>
                  </a:lnTo>
                  <a:lnTo>
                    <a:pt x="334" y="14693"/>
                  </a:lnTo>
                  <a:lnTo>
                    <a:pt x="1548" y="13264"/>
                  </a:lnTo>
                  <a:lnTo>
                    <a:pt x="2298" y="12383"/>
                  </a:lnTo>
                  <a:cubicBezTo>
                    <a:pt x="2334" y="12335"/>
                    <a:pt x="2358" y="12288"/>
                    <a:pt x="2382" y="12228"/>
                  </a:cubicBezTo>
                  <a:lnTo>
                    <a:pt x="3084" y="10597"/>
                  </a:lnTo>
                  <a:cubicBezTo>
                    <a:pt x="3108" y="10561"/>
                    <a:pt x="3120" y="10526"/>
                    <a:pt x="3120" y="10490"/>
                  </a:cubicBezTo>
                  <a:lnTo>
                    <a:pt x="3418" y="9073"/>
                  </a:lnTo>
                  <a:lnTo>
                    <a:pt x="4394" y="3954"/>
                  </a:lnTo>
                  <a:lnTo>
                    <a:pt x="4394" y="3918"/>
                  </a:lnTo>
                  <a:lnTo>
                    <a:pt x="4620" y="2144"/>
                  </a:lnTo>
                  <a:lnTo>
                    <a:pt x="5049" y="1203"/>
                  </a:lnTo>
                  <a:lnTo>
                    <a:pt x="5585" y="84"/>
                  </a:lnTo>
                  <a:lnTo>
                    <a:pt x="56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3"/>
            <p:cNvSpPr/>
            <p:nvPr/>
          </p:nvSpPr>
          <p:spPr>
            <a:xfrm>
              <a:off x="7919497" y="4062401"/>
              <a:ext cx="159369" cy="149373"/>
            </a:xfrm>
            <a:custGeom>
              <a:avLst/>
              <a:gdLst/>
              <a:ahLst/>
              <a:cxnLst/>
              <a:rect l="l" t="t" r="r" b="b"/>
              <a:pathLst>
                <a:path w="1668" h="1572" extrusionOk="0">
                  <a:moveTo>
                    <a:pt x="1" y="0"/>
                  </a:moveTo>
                  <a:lnTo>
                    <a:pt x="1" y="107"/>
                  </a:lnTo>
                  <a:lnTo>
                    <a:pt x="1620" y="1572"/>
                  </a:lnTo>
                  <a:lnTo>
                    <a:pt x="1668" y="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3"/>
            <p:cNvSpPr/>
            <p:nvPr/>
          </p:nvSpPr>
          <p:spPr>
            <a:xfrm>
              <a:off x="7919507" y="940219"/>
              <a:ext cx="1765427" cy="133128"/>
            </a:xfrm>
            <a:custGeom>
              <a:avLst/>
              <a:gdLst/>
              <a:ahLst/>
              <a:cxnLst/>
              <a:rect l="l" t="t" r="r" b="b"/>
              <a:pathLst>
                <a:path w="27172" h="2049" extrusionOk="0">
                  <a:moveTo>
                    <a:pt x="1" y="2037"/>
                  </a:moveTo>
                  <a:lnTo>
                    <a:pt x="1" y="2049"/>
                  </a:lnTo>
                  <a:lnTo>
                    <a:pt x="108" y="2049"/>
                  </a:lnTo>
                  <a:cubicBezTo>
                    <a:pt x="72" y="2049"/>
                    <a:pt x="37" y="2049"/>
                    <a:pt x="1" y="2037"/>
                  </a:cubicBezTo>
                  <a:close/>
                  <a:moveTo>
                    <a:pt x="26909" y="1"/>
                  </a:moveTo>
                  <a:lnTo>
                    <a:pt x="21266" y="1060"/>
                  </a:lnTo>
                  <a:lnTo>
                    <a:pt x="21242" y="1060"/>
                  </a:lnTo>
                  <a:lnTo>
                    <a:pt x="17432" y="1608"/>
                  </a:lnTo>
                  <a:lnTo>
                    <a:pt x="17372" y="1608"/>
                  </a:lnTo>
                  <a:lnTo>
                    <a:pt x="14634" y="1632"/>
                  </a:lnTo>
                  <a:cubicBezTo>
                    <a:pt x="14542" y="1687"/>
                    <a:pt x="14440" y="1714"/>
                    <a:pt x="14339" y="1714"/>
                  </a:cubicBezTo>
                  <a:cubicBezTo>
                    <a:pt x="14244" y="1714"/>
                    <a:pt x="14149" y="1690"/>
                    <a:pt x="14062" y="1644"/>
                  </a:cubicBezTo>
                  <a:lnTo>
                    <a:pt x="394" y="1965"/>
                  </a:lnTo>
                  <a:cubicBezTo>
                    <a:pt x="311" y="2013"/>
                    <a:pt x="203" y="2037"/>
                    <a:pt x="108" y="2049"/>
                  </a:cubicBezTo>
                  <a:lnTo>
                    <a:pt x="14348" y="1715"/>
                  </a:lnTo>
                  <a:lnTo>
                    <a:pt x="17372" y="1680"/>
                  </a:lnTo>
                  <a:lnTo>
                    <a:pt x="17444" y="1680"/>
                  </a:lnTo>
                  <a:lnTo>
                    <a:pt x="21254" y="1132"/>
                  </a:lnTo>
                  <a:lnTo>
                    <a:pt x="21277" y="1132"/>
                  </a:lnTo>
                  <a:lnTo>
                    <a:pt x="27171" y="25"/>
                  </a:lnTo>
                  <a:lnTo>
                    <a:pt x="27135" y="25"/>
                  </a:lnTo>
                  <a:cubicBezTo>
                    <a:pt x="27116" y="28"/>
                    <a:pt x="27096" y="29"/>
                    <a:pt x="27076" y="29"/>
                  </a:cubicBezTo>
                  <a:cubicBezTo>
                    <a:pt x="27020" y="29"/>
                    <a:pt x="26961" y="18"/>
                    <a:pt x="2690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3"/>
            <p:cNvSpPr/>
            <p:nvPr/>
          </p:nvSpPr>
          <p:spPr>
            <a:xfrm>
              <a:off x="7962064" y="977383"/>
              <a:ext cx="851007" cy="24819"/>
            </a:xfrm>
            <a:custGeom>
              <a:avLst/>
              <a:gdLst/>
              <a:ahLst/>
              <a:cxnLst/>
              <a:rect l="l" t="t" r="r" b="b"/>
              <a:pathLst>
                <a:path w="13098" h="382" extrusionOk="0">
                  <a:moveTo>
                    <a:pt x="13098" y="0"/>
                  </a:moveTo>
                  <a:lnTo>
                    <a:pt x="1" y="310"/>
                  </a:lnTo>
                  <a:lnTo>
                    <a:pt x="1" y="381"/>
                  </a:lnTo>
                  <a:lnTo>
                    <a:pt x="13098" y="72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3"/>
            <p:cNvSpPr/>
            <p:nvPr/>
          </p:nvSpPr>
          <p:spPr>
            <a:xfrm>
              <a:off x="9675579" y="866735"/>
              <a:ext cx="2339" cy="65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3"/>
            <p:cNvSpPr/>
            <p:nvPr/>
          </p:nvSpPr>
          <p:spPr>
            <a:xfrm>
              <a:off x="8888050" y="867515"/>
              <a:ext cx="786035" cy="113766"/>
            </a:xfrm>
            <a:custGeom>
              <a:avLst/>
              <a:gdLst/>
              <a:ahLst/>
              <a:cxnLst/>
              <a:rect l="l" t="t" r="r" b="b"/>
              <a:pathLst>
                <a:path w="12098" h="1751" extrusionOk="0">
                  <a:moveTo>
                    <a:pt x="12085" y="1"/>
                  </a:moveTo>
                  <a:lnTo>
                    <a:pt x="6168" y="1108"/>
                  </a:lnTo>
                  <a:lnTo>
                    <a:pt x="2406" y="1644"/>
                  </a:lnTo>
                  <a:lnTo>
                    <a:pt x="1" y="1667"/>
                  </a:lnTo>
                  <a:lnTo>
                    <a:pt x="1" y="1751"/>
                  </a:lnTo>
                  <a:lnTo>
                    <a:pt x="2418" y="1727"/>
                  </a:lnTo>
                  <a:lnTo>
                    <a:pt x="6180" y="1179"/>
                  </a:lnTo>
                  <a:lnTo>
                    <a:pt x="11824" y="120"/>
                  </a:lnTo>
                  <a:cubicBezTo>
                    <a:pt x="11895" y="60"/>
                    <a:pt x="11990" y="13"/>
                    <a:pt x="12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3"/>
            <p:cNvSpPr/>
            <p:nvPr/>
          </p:nvSpPr>
          <p:spPr>
            <a:xfrm>
              <a:off x="7919507" y="3536382"/>
              <a:ext cx="727235" cy="859454"/>
            </a:xfrm>
            <a:custGeom>
              <a:avLst/>
              <a:gdLst/>
              <a:ahLst/>
              <a:cxnLst/>
              <a:rect l="l" t="t" r="r" b="b"/>
              <a:pathLst>
                <a:path w="11193" h="13228" extrusionOk="0">
                  <a:moveTo>
                    <a:pt x="11133" y="0"/>
                  </a:moveTo>
                  <a:lnTo>
                    <a:pt x="2096" y="10763"/>
                  </a:lnTo>
                  <a:lnTo>
                    <a:pt x="2096" y="10775"/>
                  </a:lnTo>
                  <a:lnTo>
                    <a:pt x="1" y="13121"/>
                  </a:lnTo>
                  <a:lnTo>
                    <a:pt x="1" y="13228"/>
                  </a:lnTo>
                  <a:lnTo>
                    <a:pt x="2144" y="10835"/>
                  </a:lnTo>
                  <a:lnTo>
                    <a:pt x="2156" y="10811"/>
                  </a:lnTo>
                  <a:lnTo>
                    <a:pt x="10871" y="429"/>
                  </a:lnTo>
                  <a:lnTo>
                    <a:pt x="11193" y="48"/>
                  </a:lnTo>
                  <a:lnTo>
                    <a:pt x="1113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13"/>
            <p:cNvSpPr/>
            <p:nvPr/>
          </p:nvSpPr>
          <p:spPr>
            <a:xfrm>
              <a:off x="7919507" y="394061"/>
              <a:ext cx="42622" cy="608141"/>
            </a:xfrm>
            <a:custGeom>
              <a:avLst/>
              <a:gdLst/>
              <a:ahLst/>
              <a:cxnLst/>
              <a:rect l="l" t="t" r="r" b="b"/>
              <a:pathLst>
                <a:path w="656" h="9360" extrusionOk="0">
                  <a:moveTo>
                    <a:pt x="1" y="1"/>
                  </a:moveTo>
                  <a:lnTo>
                    <a:pt x="1" y="191"/>
                  </a:lnTo>
                  <a:lnTo>
                    <a:pt x="120" y="477"/>
                  </a:lnTo>
                  <a:cubicBezTo>
                    <a:pt x="144" y="525"/>
                    <a:pt x="156" y="572"/>
                    <a:pt x="168" y="632"/>
                  </a:cubicBezTo>
                  <a:lnTo>
                    <a:pt x="406" y="3585"/>
                  </a:lnTo>
                  <a:cubicBezTo>
                    <a:pt x="406" y="3585"/>
                    <a:pt x="406" y="3597"/>
                    <a:pt x="406" y="3609"/>
                  </a:cubicBezTo>
                  <a:lnTo>
                    <a:pt x="572" y="9359"/>
                  </a:lnTo>
                  <a:lnTo>
                    <a:pt x="656" y="9359"/>
                  </a:lnTo>
                  <a:lnTo>
                    <a:pt x="656" y="9288"/>
                  </a:lnTo>
                  <a:lnTo>
                    <a:pt x="489" y="3609"/>
                  </a:lnTo>
                  <a:lnTo>
                    <a:pt x="489" y="3573"/>
                  </a:lnTo>
                  <a:lnTo>
                    <a:pt x="251" y="620"/>
                  </a:lnTo>
                  <a:cubicBezTo>
                    <a:pt x="239" y="561"/>
                    <a:pt x="215" y="501"/>
                    <a:pt x="191" y="4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13"/>
            <p:cNvSpPr/>
            <p:nvPr/>
          </p:nvSpPr>
          <p:spPr>
            <a:xfrm>
              <a:off x="7919507" y="1067889"/>
              <a:ext cx="25599" cy="4678"/>
            </a:xfrm>
            <a:custGeom>
              <a:avLst/>
              <a:gdLst/>
              <a:ahLst/>
              <a:cxnLst/>
              <a:rect l="l" t="t" r="r" b="b"/>
              <a:pathLst>
                <a:path w="394" h="72" extrusionOk="0">
                  <a:moveTo>
                    <a:pt x="1" y="0"/>
                  </a:moveTo>
                  <a:lnTo>
                    <a:pt x="1" y="60"/>
                  </a:lnTo>
                  <a:cubicBezTo>
                    <a:pt x="37" y="72"/>
                    <a:pt x="72" y="72"/>
                    <a:pt x="108" y="72"/>
                  </a:cubicBezTo>
                  <a:cubicBezTo>
                    <a:pt x="203" y="72"/>
                    <a:pt x="311" y="48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3"/>
            <p:cNvSpPr/>
            <p:nvPr/>
          </p:nvSpPr>
          <p:spPr>
            <a:xfrm>
              <a:off x="8872586" y="441296"/>
              <a:ext cx="15528" cy="539985"/>
            </a:xfrm>
            <a:custGeom>
              <a:avLst/>
              <a:gdLst/>
              <a:ahLst/>
              <a:cxnLst/>
              <a:rect l="l" t="t" r="r" b="b"/>
              <a:pathLst>
                <a:path w="239" h="8311" extrusionOk="0">
                  <a:moveTo>
                    <a:pt x="72" y="0"/>
                  </a:moveTo>
                  <a:lnTo>
                    <a:pt x="24" y="48"/>
                  </a:lnTo>
                  <a:lnTo>
                    <a:pt x="0" y="60"/>
                  </a:lnTo>
                  <a:lnTo>
                    <a:pt x="155" y="8311"/>
                  </a:lnTo>
                  <a:lnTo>
                    <a:pt x="239" y="8311"/>
                  </a:lnTo>
                  <a:lnTo>
                    <a:pt x="239" y="8227"/>
                  </a:lnTo>
                  <a:lnTo>
                    <a:pt x="72" y="107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3"/>
            <p:cNvSpPr/>
            <p:nvPr/>
          </p:nvSpPr>
          <p:spPr>
            <a:xfrm>
              <a:off x="8802221" y="442856"/>
              <a:ext cx="15528" cy="539205"/>
            </a:xfrm>
            <a:custGeom>
              <a:avLst/>
              <a:gdLst/>
              <a:ahLst/>
              <a:cxnLst/>
              <a:rect l="l" t="t" r="r" b="b"/>
              <a:pathLst>
                <a:path w="239" h="8299" extrusionOk="0">
                  <a:moveTo>
                    <a:pt x="0" y="0"/>
                  </a:moveTo>
                  <a:lnTo>
                    <a:pt x="0" y="95"/>
                  </a:lnTo>
                  <a:lnTo>
                    <a:pt x="167" y="8227"/>
                  </a:lnTo>
                  <a:lnTo>
                    <a:pt x="167" y="8299"/>
                  </a:lnTo>
                  <a:lnTo>
                    <a:pt x="238" y="8299"/>
                  </a:lnTo>
                  <a:lnTo>
                    <a:pt x="83" y="60"/>
                  </a:lnTo>
                  <a:lnTo>
                    <a:pt x="2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3"/>
            <p:cNvSpPr/>
            <p:nvPr/>
          </p:nvSpPr>
          <p:spPr>
            <a:xfrm>
              <a:off x="8833148" y="1046188"/>
              <a:ext cx="37164" cy="5003"/>
            </a:xfrm>
            <a:custGeom>
              <a:avLst/>
              <a:gdLst/>
              <a:ahLst/>
              <a:cxnLst/>
              <a:rect l="l" t="t" r="r" b="b"/>
              <a:pathLst>
                <a:path w="572" h="77" extrusionOk="0">
                  <a:moveTo>
                    <a:pt x="0" y="1"/>
                  </a:moveTo>
                  <a:cubicBezTo>
                    <a:pt x="87" y="53"/>
                    <a:pt x="182" y="77"/>
                    <a:pt x="277" y="77"/>
                  </a:cubicBezTo>
                  <a:cubicBezTo>
                    <a:pt x="378" y="77"/>
                    <a:pt x="480" y="50"/>
                    <a:pt x="57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13"/>
            <p:cNvSpPr/>
            <p:nvPr/>
          </p:nvSpPr>
          <p:spPr>
            <a:xfrm>
              <a:off x="9667847" y="931707"/>
              <a:ext cx="92845" cy="10136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3"/>
            <p:cNvSpPr/>
            <p:nvPr/>
          </p:nvSpPr>
          <p:spPr>
            <a:xfrm>
              <a:off x="9656217" y="861342"/>
              <a:ext cx="104475" cy="13969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8740303" y="4855319"/>
              <a:ext cx="448764" cy="13189"/>
            </a:xfrm>
            <a:custGeom>
              <a:avLst/>
              <a:gdLst/>
              <a:ahLst/>
              <a:cxnLst/>
              <a:rect l="l" t="t" r="r" b="b"/>
              <a:pathLst>
                <a:path w="6907" h="203" extrusionOk="0">
                  <a:moveTo>
                    <a:pt x="1" y="0"/>
                  </a:moveTo>
                  <a:lnTo>
                    <a:pt x="24" y="24"/>
                  </a:lnTo>
                  <a:lnTo>
                    <a:pt x="48" y="84"/>
                  </a:lnTo>
                  <a:lnTo>
                    <a:pt x="6906" y="203"/>
                  </a:lnTo>
                  <a:lnTo>
                    <a:pt x="6906" y="131"/>
                  </a:lnTo>
                  <a:lnTo>
                    <a:pt x="6382" y="119"/>
                  </a:lnTo>
                  <a:lnTo>
                    <a:pt x="9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13"/>
            <p:cNvSpPr/>
            <p:nvPr/>
          </p:nvSpPr>
          <p:spPr>
            <a:xfrm>
              <a:off x="9757574" y="-75493"/>
              <a:ext cx="7797" cy="942293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13"/>
            <p:cNvSpPr/>
            <p:nvPr/>
          </p:nvSpPr>
          <p:spPr>
            <a:xfrm>
              <a:off x="9511589" y="931707"/>
              <a:ext cx="258395" cy="3303257"/>
            </a:xfrm>
            <a:custGeom>
              <a:avLst/>
              <a:gdLst/>
              <a:ahLst/>
              <a:cxnLst/>
              <a:rect l="l" t="t" r="r" b="b"/>
              <a:pathLst>
                <a:path w="3977" h="50841" extrusionOk="0">
                  <a:moveTo>
                    <a:pt x="3834" y="1"/>
                  </a:moveTo>
                  <a:lnTo>
                    <a:pt x="3834" y="84"/>
                  </a:lnTo>
                  <a:lnTo>
                    <a:pt x="3881" y="7930"/>
                  </a:lnTo>
                  <a:lnTo>
                    <a:pt x="3881" y="7954"/>
                  </a:lnTo>
                  <a:lnTo>
                    <a:pt x="3881" y="8002"/>
                  </a:lnTo>
                  <a:lnTo>
                    <a:pt x="3893" y="11205"/>
                  </a:lnTo>
                  <a:lnTo>
                    <a:pt x="3703" y="35636"/>
                  </a:lnTo>
                  <a:lnTo>
                    <a:pt x="3572" y="43768"/>
                  </a:lnTo>
                  <a:lnTo>
                    <a:pt x="3239" y="46090"/>
                  </a:lnTo>
                  <a:lnTo>
                    <a:pt x="2977" y="46983"/>
                  </a:lnTo>
                  <a:lnTo>
                    <a:pt x="2357" y="48114"/>
                  </a:lnTo>
                  <a:lnTo>
                    <a:pt x="1393" y="49364"/>
                  </a:lnTo>
                  <a:lnTo>
                    <a:pt x="333" y="50447"/>
                  </a:lnTo>
                  <a:lnTo>
                    <a:pt x="0" y="50781"/>
                  </a:lnTo>
                  <a:lnTo>
                    <a:pt x="48" y="50840"/>
                  </a:lnTo>
                  <a:lnTo>
                    <a:pt x="393" y="50495"/>
                  </a:lnTo>
                  <a:lnTo>
                    <a:pt x="1453" y="49424"/>
                  </a:lnTo>
                  <a:lnTo>
                    <a:pt x="2417" y="48162"/>
                  </a:lnTo>
                  <a:lnTo>
                    <a:pt x="3048" y="47019"/>
                  </a:lnTo>
                  <a:lnTo>
                    <a:pt x="3322" y="46102"/>
                  </a:lnTo>
                  <a:lnTo>
                    <a:pt x="3655" y="43780"/>
                  </a:lnTo>
                  <a:lnTo>
                    <a:pt x="3786" y="35636"/>
                  </a:lnTo>
                  <a:lnTo>
                    <a:pt x="3977" y="11205"/>
                  </a:lnTo>
                  <a:lnTo>
                    <a:pt x="391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13"/>
            <p:cNvSpPr/>
            <p:nvPr/>
          </p:nvSpPr>
          <p:spPr>
            <a:xfrm>
              <a:off x="9294971" y="4388039"/>
              <a:ext cx="215903" cy="514516"/>
            </a:xfrm>
            <a:custGeom>
              <a:avLst/>
              <a:gdLst/>
              <a:ahLst/>
              <a:cxnLst/>
              <a:rect l="l" t="t" r="r" b="b"/>
              <a:pathLst>
                <a:path w="3323" h="7919" extrusionOk="0">
                  <a:moveTo>
                    <a:pt x="3275" y="1"/>
                  </a:moveTo>
                  <a:lnTo>
                    <a:pt x="2989" y="310"/>
                  </a:lnTo>
                  <a:lnTo>
                    <a:pt x="1560" y="1953"/>
                  </a:lnTo>
                  <a:lnTo>
                    <a:pt x="715" y="3120"/>
                  </a:lnTo>
                  <a:lnTo>
                    <a:pt x="203" y="4466"/>
                  </a:lnTo>
                  <a:lnTo>
                    <a:pt x="0" y="7918"/>
                  </a:lnTo>
                  <a:lnTo>
                    <a:pt x="72" y="7918"/>
                  </a:lnTo>
                  <a:lnTo>
                    <a:pt x="274" y="4489"/>
                  </a:lnTo>
                  <a:lnTo>
                    <a:pt x="786" y="3156"/>
                  </a:lnTo>
                  <a:lnTo>
                    <a:pt x="1620" y="2001"/>
                  </a:lnTo>
                  <a:lnTo>
                    <a:pt x="3036" y="358"/>
                  </a:lnTo>
                  <a:lnTo>
                    <a:pt x="3322" y="60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9189001" y="4311501"/>
              <a:ext cx="246830" cy="557008"/>
            </a:xfrm>
            <a:custGeom>
              <a:avLst/>
              <a:gdLst/>
              <a:ahLst/>
              <a:cxnLst/>
              <a:rect l="l" t="t" r="r" b="b"/>
              <a:pathLst>
                <a:path w="3799" h="8573" extrusionOk="0">
                  <a:moveTo>
                    <a:pt x="3751" y="0"/>
                  </a:moveTo>
                  <a:lnTo>
                    <a:pt x="3405" y="357"/>
                  </a:lnTo>
                  <a:lnTo>
                    <a:pt x="3382" y="381"/>
                  </a:lnTo>
                  <a:lnTo>
                    <a:pt x="1917" y="2072"/>
                  </a:lnTo>
                  <a:lnTo>
                    <a:pt x="1869" y="2131"/>
                  </a:lnTo>
                  <a:lnTo>
                    <a:pt x="953" y="3417"/>
                  </a:lnTo>
                  <a:cubicBezTo>
                    <a:pt x="905" y="3477"/>
                    <a:pt x="869" y="3536"/>
                    <a:pt x="845" y="3608"/>
                  </a:cubicBezTo>
                  <a:lnTo>
                    <a:pt x="250" y="5167"/>
                  </a:lnTo>
                  <a:cubicBezTo>
                    <a:pt x="214" y="5251"/>
                    <a:pt x="191" y="5334"/>
                    <a:pt x="191" y="5429"/>
                  </a:cubicBezTo>
                  <a:lnTo>
                    <a:pt x="0" y="8501"/>
                  </a:lnTo>
                  <a:lnTo>
                    <a:pt x="0" y="8573"/>
                  </a:lnTo>
                  <a:lnTo>
                    <a:pt x="72" y="8573"/>
                  </a:lnTo>
                  <a:lnTo>
                    <a:pt x="262" y="5429"/>
                  </a:lnTo>
                  <a:cubicBezTo>
                    <a:pt x="274" y="5346"/>
                    <a:pt x="286" y="5275"/>
                    <a:pt x="322" y="5191"/>
                  </a:cubicBezTo>
                  <a:lnTo>
                    <a:pt x="917" y="3632"/>
                  </a:lnTo>
                  <a:cubicBezTo>
                    <a:pt x="941" y="3572"/>
                    <a:pt x="965" y="3512"/>
                    <a:pt x="1012" y="3453"/>
                  </a:cubicBezTo>
                  <a:lnTo>
                    <a:pt x="1929" y="2179"/>
                  </a:lnTo>
                  <a:cubicBezTo>
                    <a:pt x="1941" y="2167"/>
                    <a:pt x="1953" y="2143"/>
                    <a:pt x="1977" y="2131"/>
                  </a:cubicBezTo>
                  <a:lnTo>
                    <a:pt x="3441" y="429"/>
                  </a:lnTo>
                  <a:lnTo>
                    <a:pt x="3465" y="405"/>
                  </a:lnTo>
                  <a:lnTo>
                    <a:pt x="3798" y="48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3"/>
            <p:cNvSpPr/>
            <p:nvPr/>
          </p:nvSpPr>
          <p:spPr>
            <a:xfrm>
              <a:off x="8710935" y="3449709"/>
              <a:ext cx="803772" cy="789089"/>
            </a:xfrm>
            <a:custGeom>
              <a:avLst/>
              <a:gdLst/>
              <a:ahLst/>
              <a:cxnLst/>
              <a:rect l="l" t="t" r="r" b="b"/>
              <a:pathLst>
                <a:path w="12371" h="12145" extrusionOk="0">
                  <a:moveTo>
                    <a:pt x="60" y="1"/>
                  </a:moveTo>
                  <a:lnTo>
                    <a:pt x="0" y="72"/>
                  </a:lnTo>
                  <a:lnTo>
                    <a:pt x="3429" y="3108"/>
                  </a:lnTo>
                  <a:lnTo>
                    <a:pt x="3477" y="3144"/>
                  </a:lnTo>
                  <a:lnTo>
                    <a:pt x="8668" y="8442"/>
                  </a:lnTo>
                  <a:lnTo>
                    <a:pt x="11930" y="11764"/>
                  </a:lnTo>
                  <a:lnTo>
                    <a:pt x="12299" y="12145"/>
                  </a:lnTo>
                  <a:lnTo>
                    <a:pt x="12371" y="12085"/>
                  </a:lnTo>
                  <a:lnTo>
                    <a:pt x="12323" y="12026"/>
                  </a:lnTo>
                  <a:lnTo>
                    <a:pt x="12002" y="11704"/>
                  </a:lnTo>
                  <a:lnTo>
                    <a:pt x="8727" y="8371"/>
                  </a:lnTo>
                  <a:lnTo>
                    <a:pt x="8192" y="7811"/>
                  </a:lnTo>
                  <a:lnTo>
                    <a:pt x="8120" y="7752"/>
                  </a:lnTo>
                  <a:lnTo>
                    <a:pt x="3536" y="3084"/>
                  </a:lnTo>
                  <a:lnTo>
                    <a:pt x="3501" y="3037"/>
                  </a:lnTo>
                  <a:lnTo>
                    <a:pt x="119" y="4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3"/>
            <p:cNvSpPr/>
            <p:nvPr/>
          </p:nvSpPr>
          <p:spPr>
            <a:xfrm>
              <a:off x="8642844" y="3531704"/>
              <a:ext cx="796820" cy="782916"/>
            </a:xfrm>
            <a:custGeom>
              <a:avLst/>
              <a:gdLst/>
              <a:ahLst/>
              <a:cxnLst/>
              <a:rect l="l" t="t" r="r" b="b"/>
              <a:pathLst>
                <a:path w="12264" h="12050" extrusionOk="0">
                  <a:moveTo>
                    <a:pt x="60" y="1"/>
                  </a:moveTo>
                  <a:lnTo>
                    <a:pt x="0" y="72"/>
                  </a:lnTo>
                  <a:lnTo>
                    <a:pt x="60" y="120"/>
                  </a:lnTo>
                  <a:lnTo>
                    <a:pt x="3370" y="3049"/>
                  </a:lnTo>
                  <a:lnTo>
                    <a:pt x="8549" y="8323"/>
                  </a:lnTo>
                  <a:lnTo>
                    <a:pt x="11811" y="11657"/>
                  </a:lnTo>
                  <a:lnTo>
                    <a:pt x="12145" y="12002"/>
                  </a:lnTo>
                  <a:lnTo>
                    <a:pt x="12204" y="12050"/>
                  </a:lnTo>
                  <a:lnTo>
                    <a:pt x="12264" y="11978"/>
                  </a:lnTo>
                  <a:lnTo>
                    <a:pt x="11883" y="11585"/>
                  </a:lnTo>
                  <a:lnTo>
                    <a:pt x="8609" y="8252"/>
                  </a:lnTo>
                  <a:lnTo>
                    <a:pt x="3441" y="2989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3"/>
            <p:cNvSpPr/>
            <p:nvPr/>
          </p:nvSpPr>
          <p:spPr>
            <a:xfrm>
              <a:off x="7919507" y="4156737"/>
              <a:ext cx="61984" cy="61204"/>
            </a:xfrm>
            <a:custGeom>
              <a:avLst/>
              <a:gdLst/>
              <a:ahLst/>
              <a:cxnLst/>
              <a:rect l="l" t="t" r="r" b="b"/>
              <a:pathLst>
                <a:path w="954" h="942" extrusionOk="0">
                  <a:moveTo>
                    <a:pt x="1" y="1"/>
                  </a:moveTo>
                  <a:lnTo>
                    <a:pt x="1" y="108"/>
                  </a:lnTo>
                  <a:lnTo>
                    <a:pt x="906" y="941"/>
                  </a:lnTo>
                  <a:lnTo>
                    <a:pt x="953" y="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7919507" y="4213978"/>
              <a:ext cx="65817" cy="76667"/>
            </a:xfrm>
            <a:custGeom>
              <a:avLst/>
              <a:gdLst/>
              <a:ahLst/>
              <a:cxnLst/>
              <a:rect l="l" t="t" r="r" b="b"/>
              <a:pathLst>
                <a:path w="1013" h="1180" extrusionOk="0">
                  <a:moveTo>
                    <a:pt x="953" y="1"/>
                  </a:moveTo>
                  <a:lnTo>
                    <a:pt x="906" y="60"/>
                  </a:lnTo>
                  <a:lnTo>
                    <a:pt x="1" y="1072"/>
                  </a:lnTo>
                  <a:lnTo>
                    <a:pt x="1" y="1180"/>
                  </a:lnTo>
                  <a:lnTo>
                    <a:pt x="1013" y="49"/>
                  </a:lnTo>
                  <a:lnTo>
                    <a:pt x="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9" name="Google Shape;959;p13"/>
          <p:cNvSpPr txBox="1">
            <a:spLocks noGrp="1"/>
          </p:cNvSpPr>
          <p:nvPr>
            <p:ph type="title" hasCustomPrompt="1"/>
          </p:nvPr>
        </p:nvSpPr>
        <p:spPr>
          <a:xfrm>
            <a:off x="959954" y="1665950"/>
            <a:ext cx="879000" cy="6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0" name="Google Shape;960;p13"/>
          <p:cNvSpPr txBox="1">
            <a:spLocks noGrp="1"/>
          </p:cNvSpPr>
          <p:nvPr>
            <p:ph type="title" idx="2" hasCustomPrompt="1"/>
          </p:nvPr>
        </p:nvSpPr>
        <p:spPr>
          <a:xfrm>
            <a:off x="959954" y="3140601"/>
            <a:ext cx="879000" cy="6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1" name="Google Shape;961;p13"/>
          <p:cNvSpPr txBox="1">
            <a:spLocks noGrp="1"/>
          </p:cNvSpPr>
          <p:nvPr>
            <p:ph type="title" idx="3" hasCustomPrompt="1"/>
          </p:nvPr>
        </p:nvSpPr>
        <p:spPr>
          <a:xfrm>
            <a:off x="4525654" y="1665950"/>
            <a:ext cx="879000" cy="6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2" name="Google Shape;962;p13"/>
          <p:cNvSpPr txBox="1">
            <a:spLocks noGrp="1"/>
          </p:cNvSpPr>
          <p:nvPr>
            <p:ph type="title" idx="4" hasCustomPrompt="1"/>
          </p:nvPr>
        </p:nvSpPr>
        <p:spPr>
          <a:xfrm>
            <a:off x="4525654" y="3126051"/>
            <a:ext cx="879000" cy="6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3" name="Google Shape;963;p13"/>
          <p:cNvSpPr txBox="1">
            <a:spLocks noGrp="1"/>
          </p:cNvSpPr>
          <p:nvPr>
            <p:ph type="subTitle" idx="1"/>
          </p:nvPr>
        </p:nvSpPr>
        <p:spPr>
          <a:xfrm>
            <a:off x="1996900" y="2054400"/>
            <a:ext cx="23307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964" name="Google Shape;964;p13"/>
          <p:cNvSpPr txBox="1">
            <a:spLocks noGrp="1"/>
          </p:cNvSpPr>
          <p:nvPr>
            <p:ph type="subTitle" idx="5"/>
          </p:nvPr>
        </p:nvSpPr>
        <p:spPr>
          <a:xfrm>
            <a:off x="1996900" y="1658150"/>
            <a:ext cx="17394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lab Regular"/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965" name="Google Shape;965;p13"/>
          <p:cNvSpPr txBox="1">
            <a:spLocks noGrp="1"/>
          </p:cNvSpPr>
          <p:nvPr>
            <p:ph type="subTitle" idx="6"/>
          </p:nvPr>
        </p:nvSpPr>
        <p:spPr>
          <a:xfrm>
            <a:off x="1996900" y="3553325"/>
            <a:ext cx="23307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966" name="Google Shape;966;p13"/>
          <p:cNvSpPr txBox="1">
            <a:spLocks noGrp="1"/>
          </p:cNvSpPr>
          <p:nvPr>
            <p:ph type="subTitle" idx="7"/>
          </p:nvPr>
        </p:nvSpPr>
        <p:spPr>
          <a:xfrm>
            <a:off x="1996900" y="3158475"/>
            <a:ext cx="17394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lab Regular"/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967" name="Google Shape;967;p13"/>
          <p:cNvSpPr txBox="1">
            <a:spLocks noGrp="1"/>
          </p:cNvSpPr>
          <p:nvPr>
            <p:ph type="subTitle" idx="8"/>
          </p:nvPr>
        </p:nvSpPr>
        <p:spPr>
          <a:xfrm>
            <a:off x="5573176" y="2054400"/>
            <a:ext cx="23307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968" name="Google Shape;968;p13"/>
          <p:cNvSpPr txBox="1">
            <a:spLocks noGrp="1"/>
          </p:cNvSpPr>
          <p:nvPr>
            <p:ph type="subTitle" idx="9"/>
          </p:nvPr>
        </p:nvSpPr>
        <p:spPr>
          <a:xfrm>
            <a:off x="5573150" y="1658150"/>
            <a:ext cx="17394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lab Regular"/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969" name="Google Shape;969;p13"/>
          <p:cNvSpPr txBox="1">
            <a:spLocks noGrp="1"/>
          </p:cNvSpPr>
          <p:nvPr>
            <p:ph type="subTitle" idx="13"/>
          </p:nvPr>
        </p:nvSpPr>
        <p:spPr>
          <a:xfrm>
            <a:off x="5573176" y="3553326"/>
            <a:ext cx="23307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None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970" name="Google Shape;970;p13"/>
          <p:cNvSpPr txBox="1">
            <a:spLocks noGrp="1"/>
          </p:cNvSpPr>
          <p:nvPr>
            <p:ph type="subTitle" idx="14"/>
          </p:nvPr>
        </p:nvSpPr>
        <p:spPr>
          <a:xfrm>
            <a:off x="5573149" y="3158475"/>
            <a:ext cx="17394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lab Regular"/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lab Regular"/>
              <a:buNone/>
              <a:defRPr sz="1800"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971" name="Google Shape;971;p13"/>
          <p:cNvSpPr/>
          <p:nvPr/>
        </p:nvSpPr>
        <p:spPr>
          <a:xfrm rot="1356523" flipH="1">
            <a:off x="7359480" y="-103797"/>
            <a:ext cx="11640" cy="34572"/>
          </a:xfrm>
          <a:custGeom>
            <a:avLst/>
            <a:gdLst/>
            <a:ahLst/>
            <a:cxnLst/>
            <a:rect l="l" t="t" r="r" b="b"/>
            <a:pathLst>
              <a:path w="368" h="1093" extrusionOk="0">
                <a:moveTo>
                  <a:pt x="334" y="0"/>
                </a:moveTo>
                <a:cubicBezTo>
                  <a:pt x="368" y="200"/>
                  <a:pt x="334" y="367"/>
                  <a:pt x="301" y="567"/>
                </a:cubicBezTo>
                <a:cubicBezTo>
                  <a:pt x="268" y="734"/>
                  <a:pt x="168" y="901"/>
                  <a:pt x="34" y="1034"/>
                </a:cubicBezTo>
                <a:cubicBezTo>
                  <a:pt x="1" y="1034"/>
                  <a:pt x="1" y="1067"/>
                  <a:pt x="34" y="1067"/>
                </a:cubicBezTo>
                <a:cubicBezTo>
                  <a:pt x="34" y="1084"/>
                  <a:pt x="34" y="1092"/>
                  <a:pt x="38" y="1092"/>
                </a:cubicBezTo>
                <a:cubicBezTo>
                  <a:pt x="43" y="1092"/>
                  <a:pt x="51" y="1084"/>
                  <a:pt x="68" y="1067"/>
                </a:cubicBezTo>
                <a:cubicBezTo>
                  <a:pt x="201" y="934"/>
                  <a:pt x="301" y="767"/>
                  <a:pt x="334" y="567"/>
                </a:cubicBezTo>
                <a:cubicBezTo>
                  <a:pt x="368" y="367"/>
                  <a:pt x="368" y="200"/>
                  <a:pt x="334" y="0"/>
                </a:cubicBezTo>
                <a:close/>
              </a:path>
            </a:pathLst>
          </a:custGeom>
          <a:solidFill>
            <a:srgbClr val="1167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13"/>
          <p:cNvSpPr txBox="1">
            <a:spLocks noGrp="1"/>
          </p:cNvSpPr>
          <p:nvPr>
            <p:ph type="title" idx="15"/>
          </p:nvPr>
        </p:nvSpPr>
        <p:spPr>
          <a:xfrm>
            <a:off x="753825" y="4201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973" name="Google Shape;973;p13"/>
          <p:cNvGrpSpPr/>
          <p:nvPr/>
        </p:nvGrpSpPr>
        <p:grpSpPr>
          <a:xfrm>
            <a:off x="-1040247" y="-68326"/>
            <a:ext cx="1831900" cy="5211521"/>
            <a:chOff x="-1029891" y="83082"/>
            <a:chExt cx="1831900" cy="4978050"/>
          </a:xfrm>
        </p:grpSpPr>
        <p:sp>
          <p:nvSpPr>
            <p:cNvPr id="974" name="Google Shape;974;p13"/>
            <p:cNvSpPr/>
            <p:nvPr/>
          </p:nvSpPr>
          <p:spPr>
            <a:xfrm>
              <a:off x="1285" y="3482172"/>
              <a:ext cx="739582" cy="1165867"/>
            </a:xfrm>
            <a:custGeom>
              <a:avLst/>
              <a:gdLst/>
              <a:ahLst/>
              <a:cxnLst/>
              <a:rect l="l" t="t" r="r" b="b"/>
              <a:pathLst>
                <a:path w="11383" h="17944" extrusionOk="0">
                  <a:moveTo>
                    <a:pt x="1548" y="287"/>
                  </a:moveTo>
                  <a:lnTo>
                    <a:pt x="11180" y="1918"/>
                  </a:lnTo>
                  <a:lnTo>
                    <a:pt x="5311" y="17765"/>
                  </a:lnTo>
                  <a:lnTo>
                    <a:pt x="203" y="16396"/>
                  </a:lnTo>
                  <a:lnTo>
                    <a:pt x="2382" y="10121"/>
                  </a:lnTo>
                  <a:lnTo>
                    <a:pt x="3977" y="3811"/>
                  </a:lnTo>
                  <a:cubicBezTo>
                    <a:pt x="3989" y="3775"/>
                    <a:pt x="3989" y="3728"/>
                    <a:pt x="3989" y="3692"/>
                  </a:cubicBezTo>
                  <a:lnTo>
                    <a:pt x="4072" y="2263"/>
                  </a:lnTo>
                  <a:cubicBezTo>
                    <a:pt x="4084" y="2132"/>
                    <a:pt x="4049" y="1989"/>
                    <a:pt x="3977" y="1870"/>
                  </a:cubicBezTo>
                  <a:lnTo>
                    <a:pt x="3501" y="1144"/>
                  </a:lnTo>
                  <a:cubicBezTo>
                    <a:pt x="3430" y="1025"/>
                    <a:pt x="3310" y="930"/>
                    <a:pt x="3179" y="882"/>
                  </a:cubicBezTo>
                  <a:lnTo>
                    <a:pt x="1548" y="287"/>
                  </a:lnTo>
                  <a:close/>
                  <a:moveTo>
                    <a:pt x="774" y="1"/>
                  </a:moveTo>
                  <a:lnTo>
                    <a:pt x="739" y="156"/>
                  </a:lnTo>
                  <a:lnTo>
                    <a:pt x="3120" y="1025"/>
                  </a:lnTo>
                  <a:cubicBezTo>
                    <a:pt x="3227" y="1072"/>
                    <a:pt x="3310" y="1132"/>
                    <a:pt x="3370" y="1227"/>
                  </a:cubicBezTo>
                  <a:lnTo>
                    <a:pt x="3846" y="1953"/>
                  </a:lnTo>
                  <a:cubicBezTo>
                    <a:pt x="3894" y="2049"/>
                    <a:pt x="3930" y="2156"/>
                    <a:pt x="3918" y="2251"/>
                  </a:cubicBezTo>
                  <a:lnTo>
                    <a:pt x="3834" y="3680"/>
                  </a:lnTo>
                  <a:cubicBezTo>
                    <a:pt x="3834" y="3716"/>
                    <a:pt x="3834" y="3751"/>
                    <a:pt x="3822" y="3775"/>
                  </a:cubicBezTo>
                  <a:lnTo>
                    <a:pt x="2239" y="10026"/>
                  </a:lnTo>
                  <a:lnTo>
                    <a:pt x="1" y="16491"/>
                  </a:lnTo>
                  <a:lnTo>
                    <a:pt x="5406" y="17944"/>
                  </a:lnTo>
                  <a:lnTo>
                    <a:pt x="11347" y="1870"/>
                  </a:lnTo>
                  <a:lnTo>
                    <a:pt x="11383" y="178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13"/>
            <p:cNvSpPr/>
            <p:nvPr/>
          </p:nvSpPr>
          <p:spPr>
            <a:xfrm>
              <a:off x="-714255" y="3482172"/>
              <a:ext cx="536933" cy="610417"/>
            </a:xfrm>
            <a:custGeom>
              <a:avLst/>
              <a:gdLst/>
              <a:ahLst/>
              <a:cxnLst/>
              <a:rect l="l" t="t" r="r" b="b"/>
              <a:pathLst>
                <a:path w="8264" h="9395" extrusionOk="0">
                  <a:moveTo>
                    <a:pt x="8192" y="1"/>
                  </a:moveTo>
                  <a:lnTo>
                    <a:pt x="5251" y="8383"/>
                  </a:lnTo>
                  <a:lnTo>
                    <a:pt x="4775" y="9014"/>
                  </a:lnTo>
                  <a:lnTo>
                    <a:pt x="4036" y="9276"/>
                  </a:lnTo>
                  <a:lnTo>
                    <a:pt x="3620" y="9312"/>
                  </a:lnTo>
                  <a:lnTo>
                    <a:pt x="1929" y="8645"/>
                  </a:lnTo>
                  <a:lnTo>
                    <a:pt x="1905" y="8633"/>
                  </a:lnTo>
                  <a:lnTo>
                    <a:pt x="24" y="8073"/>
                  </a:lnTo>
                  <a:lnTo>
                    <a:pt x="0" y="8145"/>
                  </a:lnTo>
                  <a:lnTo>
                    <a:pt x="1881" y="8704"/>
                  </a:lnTo>
                  <a:lnTo>
                    <a:pt x="1905" y="8716"/>
                  </a:lnTo>
                  <a:lnTo>
                    <a:pt x="3608" y="9395"/>
                  </a:lnTo>
                  <a:lnTo>
                    <a:pt x="4048" y="9359"/>
                  </a:lnTo>
                  <a:lnTo>
                    <a:pt x="4822" y="9085"/>
                  </a:lnTo>
                  <a:lnTo>
                    <a:pt x="5322" y="8430"/>
                  </a:lnTo>
                  <a:lnTo>
                    <a:pt x="8263" y="25"/>
                  </a:lnTo>
                  <a:lnTo>
                    <a:pt x="819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13"/>
            <p:cNvSpPr/>
            <p:nvPr/>
          </p:nvSpPr>
          <p:spPr>
            <a:xfrm>
              <a:off x="-807880" y="585188"/>
              <a:ext cx="1106287" cy="1220768"/>
            </a:xfrm>
            <a:custGeom>
              <a:avLst/>
              <a:gdLst/>
              <a:ahLst/>
              <a:cxnLst/>
              <a:rect l="l" t="t" r="r" b="b"/>
              <a:pathLst>
                <a:path w="17027" h="18789" extrusionOk="0">
                  <a:moveTo>
                    <a:pt x="11788" y="0"/>
                  </a:moveTo>
                  <a:lnTo>
                    <a:pt x="11728" y="60"/>
                  </a:lnTo>
                  <a:lnTo>
                    <a:pt x="13574" y="3167"/>
                  </a:lnTo>
                  <a:lnTo>
                    <a:pt x="16062" y="8013"/>
                  </a:lnTo>
                  <a:lnTo>
                    <a:pt x="16634" y="9585"/>
                  </a:lnTo>
                  <a:lnTo>
                    <a:pt x="16848" y="10585"/>
                  </a:lnTo>
                  <a:lnTo>
                    <a:pt x="16955" y="11882"/>
                  </a:lnTo>
                  <a:lnTo>
                    <a:pt x="16515" y="13537"/>
                  </a:lnTo>
                  <a:lnTo>
                    <a:pt x="15872" y="15133"/>
                  </a:lnTo>
                  <a:lnTo>
                    <a:pt x="15574" y="15871"/>
                  </a:lnTo>
                  <a:lnTo>
                    <a:pt x="15550" y="15942"/>
                  </a:lnTo>
                  <a:lnTo>
                    <a:pt x="14383" y="17109"/>
                  </a:lnTo>
                  <a:lnTo>
                    <a:pt x="14360" y="17121"/>
                  </a:lnTo>
                  <a:lnTo>
                    <a:pt x="13562" y="17562"/>
                  </a:lnTo>
                  <a:lnTo>
                    <a:pt x="13538" y="17586"/>
                  </a:lnTo>
                  <a:lnTo>
                    <a:pt x="13086" y="17883"/>
                  </a:lnTo>
                  <a:lnTo>
                    <a:pt x="12335" y="18205"/>
                  </a:lnTo>
                  <a:lnTo>
                    <a:pt x="11562" y="18443"/>
                  </a:lnTo>
                  <a:lnTo>
                    <a:pt x="10169" y="18717"/>
                  </a:lnTo>
                  <a:lnTo>
                    <a:pt x="9073" y="18705"/>
                  </a:lnTo>
                  <a:lnTo>
                    <a:pt x="8204" y="18526"/>
                  </a:lnTo>
                  <a:lnTo>
                    <a:pt x="6787" y="18145"/>
                  </a:lnTo>
                  <a:lnTo>
                    <a:pt x="6442" y="17955"/>
                  </a:lnTo>
                  <a:lnTo>
                    <a:pt x="3751" y="16038"/>
                  </a:lnTo>
                  <a:lnTo>
                    <a:pt x="774" y="13156"/>
                  </a:lnTo>
                  <a:lnTo>
                    <a:pt x="60" y="12335"/>
                  </a:lnTo>
                  <a:lnTo>
                    <a:pt x="1" y="12383"/>
                  </a:lnTo>
                  <a:lnTo>
                    <a:pt x="715" y="13204"/>
                  </a:lnTo>
                  <a:lnTo>
                    <a:pt x="3703" y="16097"/>
                  </a:lnTo>
                  <a:lnTo>
                    <a:pt x="6406" y="18026"/>
                  </a:lnTo>
                  <a:lnTo>
                    <a:pt x="6751" y="18217"/>
                  </a:lnTo>
                  <a:lnTo>
                    <a:pt x="8192" y="18598"/>
                  </a:lnTo>
                  <a:lnTo>
                    <a:pt x="9061" y="18776"/>
                  </a:lnTo>
                  <a:lnTo>
                    <a:pt x="10180" y="18788"/>
                  </a:lnTo>
                  <a:lnTo>
                    <a:pt x="11573" y="18514"/>
                  </a:lnTo>
                  <a:lnTo>
                    <a:pt x="12359" y="18276"/>
                  </a:lnTo>
                  <a:lnTo>
                    <a:pt x="13121" y="17943"/>
                  </a:lnTo>
                  <a:lnTo>
                    <a:pt x="13574" y="17645"/>
                  </a:lnTo>
                  <a:lnTo>
                    <a:pt x="13598" y="17633"/>
                  </a:lnTo>
                  <a:lnTo>
                    <a:pt x="14431" y="17169"/>
                  </a:lnTo>
                  <a:lnTo>
                    <a:pt x="15610" y="15978"/>
                  </a:lnTo>
                  <a:lnTo>
                    <a:pt x="15943" y="15169"/>
                  </a:lnTo>
                  <a:lnTo>
                    <a:pt x="16586" y="13573"/>
                  </a:lnTo>
                  <a:lnTo>
                    <a:pt x="17027" y="11882"/>
                  </a:lnTo>
                  <a:lnTo>
                    <a:pt x="16919" y="10573"/>
                  </a:lnTo>
                  <a:lnTo>
                    <a:pt x="16705" y="9561"/>
                  </a:lnTo>
                  <a:lnTo>
                    <a:pt x="16134" y="7989"/>
                  </a:lnTo>
                  <a:lnTo>
                    <a:pt x="13633" y="3131"/>
                  </a:lnTo>
                  <a:lnTo>
                    <a:pt x="117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3"/>
            <p:cNvSpPr/>
            <p:nvPr/>
          </p:nvSpPr>
          <p:spPr>
            <a:xfrm>
              <a:off x="720723" y="221603"/>
              <a:ext cx="81281" cy="85114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3"/>
            <p:cNvSpPr/>
            <p:nvPr/>
          </p:nvSpPr>
          <p:spPr>
            <a:xfrm>
              <a:off x="749311" y="277284"/>
              <a:ext cx="52693" cy="56526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3"/>
            <p:cNvSpPr/>
            <p:nvPr/>
          </p:nvSpPr>
          <p:spPr>
            <a:xfrm>
              <a:off x="-20351" y="117127"/>
              <a:ext cx="441748" cy="443372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3"/>
            <p:cNvSpPr/>
            <p:nvPr/>
          </p:nvSpPr>
          <p:spPr>
            <a:xfrm>
              <a:off x="-1025992" y="1410531"/>
              <a:ext cx="194982" cy="182638"/>
            </a:xfrm>
            <a:custGeom>
              <a:avLst/>
              <a:gdLst/>
              <a:ahLst/>
              <a:cxnLst/>
              <a:rect l="l" t="t" r="r" b="b"/>
              <a:pathLst>
                <a:path w="3001" h="2811" extrusionOk="0">
                  <a:moveTo>
                    <a:pt x="2953" y="1"/>
                  </a:moveTo>
                  <a:lnTo>
                    <a:pt x="929" y="2132"/>
                  </a:lnTo>
                  <a:cubicBezTo>
                    <a:pt x="893" y="2168"/>
                    <a:pt x="857" y="2192"/>
                    <a:pt x="833" y="2216"/>
                  </a:cubicBezTo>
                  <a:lnTo>
                    <a:pt x="0" y="2739"/>
                  </a:lnTo>
                  <a:lnTo>
                    <a:pt x="36" y="2811"/>
                  </a:lnTo>
                  <a:lnTo>
                    <a:pt x="869" y="2275"/>
                  </a:lnTo>
                  <a:cubicBezTo>
                    <a:pt x="905" y="2251"/>
                    <a:pt x="941" y="2216"/>
                    <a:pt x="976" y="2192"/>
                  </a:cubicBezTo>
                  <a:lnTo>
                    <a:pt x="2953" y="120"/>
                  </a:lnTo>
                  <a:lnTo>
                    <a:pt x="3000" y="61"/>
                  </a:lnTo>
                  <a:lnTo>
                    <a:pt x="2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3"/>
            <p:cNvSpPr/>
            <p:nvPr/>
          </p:nvSpPr>
          <p:spPr>
            <a:xfrm>
              <a:off x="-810999" y="1146028"/>
              <a:ext cx="229093" cy="243712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3"/>
            <p:cNvSpPr/>
            <p:nvPr/>
          </p:nvSpPr>
          <p:spPr>
            <a:xfrm>
              <a:off x="-268675" y="580510"/>
              <a:ext cx="226689" cy="236760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13"/>
            <p:cNvSpPr/>
            <p:nvPr/>
          </p:nvSpPr>
          <p:spPr>
            <a:xfrm>
              <a:off x="-732058" y="767695"/>
              <a:ext cx="413160" cy="436420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3"/>
            <p:cNvSpPr/>
            <p:nvPr/>
          </p:nvSpPr>
          <p:spPr>
            <a:xfrm>
              <a:off x="-299667" y="83082"/>
              <a:ext cx="659926" cy="663044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3"/>
            <p:cNvSpPr/>
            <p:nvPr/>
          </p:nvSpPr>
          <p:spPr>
            <a:xfrm>
              <a:off x="-534022" y="869831"/>
              <a:ext cx="214344" cy="225195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13"/>
            <p:cNvSpPr/>
            <p:nvPr/>
          </p:nvSpPr>
          <p:spPr>
            <a:xfrm>
              <a:off x="-200649" y="3588207"/>
              <a:ext cx="461890" cy="1472147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3"/>
            <p:cNvSpPr/>
            <p:nvPr/>
          </p:nvSpPr>
          <p:spPr>
            <a:xfrm>
              <a:off x="-277187" y="3629205"/>
              <a:ext cx="467282" cy="1431149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3"/>
            <p:cNvSpPr/>
            <p:nvPr/>
          </p:nvSpPr>
          <p:spPr>
            <a:xfrm>
              <a:off x="753209" y="4639459"/>
              <a:ext cx="48794" cy="30992"/>
            </a:xfrm>
            <a:custGeom>
              <a:avLst/>
              <a:gdLst/>
              <a:ahLst/>
              <a:cxnLst/>
              <a:rect l="l" t="t" r="r" b="b"/>
              <a:pathLst>
                <a:path w="751" h="477" extrusionOk="0">
                  <a:moveTo>
                    <a:pt x="36" y="1"/>
                  </a:moveTo>
                  <a:lnTo>
                    <a:pt x="0" y="60"/>
                  </a:lnTo>
                  <a:lnTo>
                    <a:pt x="750" y="477"/>
                  </a:lnTo>
                  <a:lnTo>
                    <a:pt x="750" y="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13"/>
            <p:cNvSpPr/>
            <p:nvPr/>
          </p:nvSpPr>
          <p:spPr>
            <a:xfrm>
              <a:off x="719943" y="4701378"/>
              <a:ext cx="82060" cy="48794"/>
            </a:xfrm>
            <a:custGeom>
              <a:avLst/>
              <a:gdLst/>
              <a:ahLst/>
              <a:cxnLst/>
              <a:rect l="l" t="t" r="r" b="b"/>
              <a:pathLst>
                <a:path w="1263" h="751" extrusionOk="0">
                  <a:moveTo>
                    <a:pt x="36" y="0"/>
                  </a:moveTo>
                  <a:lnTo>
                    <a:pt x="0" y="60"/>
                  </a:lnTo>
                  <a:lnTo>
                    <a:pt x="1262" y="750"/>
                  </a:lnTo>
                  <a:lnTo>
                    <a:pt x="1262" y="66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13"/>
            <p:cNvSpPr/>
            <p:nvPr/>
          </p:nvSpPr>
          <p:spPr>
            <a:xfrm>
              <a:off x="-585090" y="811811"/>
              <a:ext cx="561687" cy="642838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13"/>
            <p:cNvSpPr/>
            <p:nvPr/>
          </p:nvSpPr>
          <p:spPr>
            <a:xfrm>
              <a:off x="-537141" y="865998"/>
              <a:ext cx="440254" cy="516791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3"/>
            <p:cNvSpPr/>
            <p:nvPr/>
          </p:nvSpPr>
          <p:spPr>
            <a:xfrm>
              <a:off x="-349176" y="776986"/>
              <a:ext cx="24819" cy="27159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3"/>
            <p:cNvSpPr/>
            <p:nvPr/>
          </p:nvSpPr>
          <p:spPr>
            <a:xfrm>
              <a:off x="-619915" y="1060915"/>
              <a:ext cx="25599" cy="26379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3"/>
            <p:cNvSpPr/>
            <p:nvPr/>
          </p:nvSpPr>
          <p:spPr>
            <a:xfrm>
              <a:off x="-1029891" y="765421"/>
              <a:ext cx="1831900" cy="1444339"/>
            </a:xfrm>
            <a:custGeom>
              <a:avLst/>
              <a:gdLst/>
              <a:ahLst/>
              <a:cxnLst/>
              <a:rect l="l" t="t" r="r" b="b"/>
              <a:pathLst>
                <a:path w="28195" h="22230" extrusionOk="0">
                  <a:moveTo>
                    <a:pt x="28194" y="0"/>
                  </a:moveTo>
                  <a:lnTo>
                    <a:pt x="27552" y="679"/>
                  </a:lnTo>
                  <a:cubicBezTo>
                    <a:pt x="27492" y="738"/>
                    <a:pt x="27456" y="798"/>
                    <a:pt x="27432" y="869"/>
                  </a:cubicBezTo>
                  <a:lnTo>
                    <a:pt x="26254" y="3846"/>
                  </a:lnTo>
                  <a:cubicBezTo>
                    <a:pt x="26230" y="3929"/>
                    <a:pt x="26218" y="4001"/>
                    <a:pt x="26218" y="4084"/>
                  </a:cubicBezTo>
                  <a:lnTo>
                    <a:pt x="26349" y="7977"/>
                  </a:lnTo>
                  <a:lnTo>
                    <a:pt x="26254" y="10513"/>
                  </a:lnTo>
                  <a:lnTo>
                    <a:pt x="25730" y="12823"/>
                  </a:lnTo>
                  <a:lnTo>
                    <a:pt x="24658" y="15133"/>
                  </a:lnTo>
                  <a:lnTo>
                    <a:pt x="23277" y="17276"/>
                  </a:lnTo>
                  <a:lnTo>
                    <a:pt x="23230" y="17348"/>
                  </a:lnTo>
                  <a:lnTo>
                    <a:pt x="21908" y="18943"/>
                  </a:lnTo>
                  <a:lnTo>
                    <a:pt x="21896" y="18955"/>
                  </a:lnTo>
                  <a:lnTo>
                    <a:pt x="21265" y="19300"/>
                  </a:lnTo>
                  <a:lnTo>
                    <a:pt x="17217" y="21408"/>
                  </a:lnTo>
                  <a:lnTo>
                    <a:pt x="12907" y="22158"/>
                  </a:lnTo>
                  <a:lnTo>
                    <a:pt x="8966" y="21396"/>
                  </a:lnTo>
                  <a:lnTo>
                    <a:pt x="8740" y="21348"/>
                  </a:lnTo>
                  <a:lnTo>
                    <a:pt x="6013" y="20146"/>
                  </a:lnTo>
                  <a:lnTo>
                    <a:pt x="3156" y="17812"/>
                  </a:lnTo>
                  <a:lnTo>
                    <a:pt x="1227" y="15228"/>
                  </a:lnTo>
                  <a:lnTo>
                    <a:pt x="358" y="13514"/>
                  </a:lnTo>
                  <a:lnTo>
                    <a:pt x="96" y="12740"/>
                  </a:lnTo>
                  <a:lnTo>
                    <a:pt x="72" y="12668"/>
                  </a:lnTo>
                  <a:lnTo>
                    <a:pt x="0" y="12704"/>
                  </a:lnTo>
                  <a:lnTo>
                    <a:pt x="286" y="13549"/>
                  </a:lnTo>
                  <a:lnTo>
                    <a:pt x="1155" y="15264"/>
                  </a:lnTo>
                  <a:lnTo>
                    <a:pt x="3096" y="17871"/>
                  </a:lnTo>
                  <a:lnTo>
                    <a:pt x="5966" y="20205"/>
                  </a:lnTo>
                  <a:lnTo>
                    <a:pt x="8704" y="21420"/>
                  </a:lnTo>
                  <a:lnTo>
                    <a:pt x="8942" y="21479"/>
                  </a:lnTo>
                  <a:lnTo>
                    <a:pt x="12895" y="22229"/>
                  </a:lnTo>
                  <a:lnTo>
                    <a:pt x="17241" y="21491"/>
                  </a:lnTo>
                  <a:lnTo>
                    <a:pt x="21313" y="19360"/>
                  </a:lnTo>
                  <a:lnTo>
                    <a:pt x="21968" y="19003"/>
                  </a:lnTo>
                  <a:lnTo>
                    <a:pt x="23301" y="17395"/>
                  </a:lnTo>
                  <a:lnTo>
                    <a:pt x="24730" y="15181"/>
                  </a:lnTo>
                  <a:lnTo>
                    <a:pt x="25801" y="12859"/>
                  </a:lnTo>
                  <a:lnTo>
                    <a:pt x="26337" y="10537"/>
                  </a:lnTo>
                  <a:lnTo>
                    <a:pt x="26432" y="7977"/>
                  </a:lnTo>
                  <a:lnTo>
                    <a:pt x="26301" y="4084"/>
                  </a:lnTo>
                  <a:cubicBezTo>
                    <a:pt x="26301" y="4013"/>
                    <a:pt x="26313" y="3941"/>
                    <a:pt x="26337" y="3882"/>
                  </a:cubicBezTo>
                  <a:lnTo>
                    <a:pt x="27504" y="893"/>
                  </a:lnTo>
                  <a:cubicBezTo>
                    <a:pt x="27528" y="834"/>
                    <a:pt x="27563" y="774"/>
                    <a:pt x="27599" y="726"/>
                  </a:cubicBezTo>
                  <a:lnTo>
                    <a:pt x="28194" y="107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3"/>
            <p:cNvSpPr/>
            <p:nvPr/>
          </p:nvSpPr>
          <p:spPr>
            <a:xfrm>
              <a:off x="-455146" y="888413"/>
              <a:ext cx="1256373" cy="1392296"/>
            </a:xfrm>
            <a:custGeom>
              <a:avLst/>
              <a:gdLst/>
              <a:ahLst/>
              <a:cxnLst/>
              <a:rect l="l" t="t" r="r" b="b"/>
              <a:pathLst>
                <a:path w="19337" h="21429" extrusionOk="0">
                  <a:moveTo>
                    <a:pt x="19337" y="0"/>
                  </a:moveTo>
                  <a:lnTo>
                    <a:pt x="18444" y="2262"/>
                  </a:lnTo>
                  <a:lnTo>
                    <a:pt x="18586" y="6061"/>
                  </a:lnTo>
                  <a:lnTo>
                    <a:pt x="18586" y="6096"/>
                  </a:lnTo>
                  <a:lnTo>
                    <a:pt x="18491" y="8716"/>
                  </a:lnTo>
                  <a:cubicBezTo>
                    <a:pt x="18479" y="8751"/>
                    <a:pt x="18479" y="8787"/>
                    <a:pt x="18479" y="8811"/>
                  </a:cubicBezTo>
                  <a:lnTo>
                    <a:pt x="17920" y="11228"/>
                  </a:lnTo>
                  <a:cubicBezTo>
                    <a:pt x="17908" y="11264"/>
                    <a:pt x="17896" y="11299"/>
                    <a:pt x="17884" y="11335"/>
                  </a:cubicBezTo>
                  <a:lnTo>
                    <a:pt x="16765" y="13740"/>
                  </a:lnTo>
                  <a:cubicBezTo>
                    <a:pt x="16765" y="13752"/>
                    <a:pt x="16753" y="13776"/>
                    <a:pt x="16741" y="13800"/>
                  </a:cubicBezTo>
                  <a:lnTo>
                    <a:pt x="15277" y="16062"/>
                  </a:lnTo>
                  <a:cubicBezTo>
                    <a:pt x="15265" y="16086"/>
                    <a:pt x="15253" y="16098"/>
                    <a:pt x="15241" y="16109"/>
                  </a:cubicBezTo>
                  <a:lnTo>
                    <a:pt x="13824" y="17824"/>
                  </a:lnTo>
                  <a:cubicBezTo>
                    <a:pt x="13788" y="17872"/>
                    <a:pt x="13741" y="17907"/>
                    <a:pt x="13681" y="17943"/>
                  </a:cubicBezTo>
                  <a:lnTo>
                    <a:pt x="12931" y="18348"/>
                  </a:lnTo>
                  <a:lnTo>
                    <a:pt x="8788" y="20515"/>
                  </a:lnTo>
                  <a:cubicBezTo>
                    <a:pt x="8740" y="20539"/>
                    <a:pt x="8692" y="20562"/>
                    <a:pt x="8645" y="20562"/>
                  </a:cubicBezTo>
                  <a:lnTo>
                    <a:pt x="4132" y="21348"/>
                  </a:lnTo>
                  <a:lnTo>
                    <a:pt x="3954" y="21348"/>
                  </a:lnTo>
                  <a:lnTo>
                    <a:pt x="37" y="20586"/>
                  </a:lnTo>
                  <a:lnTo>
                    <a:pt x="1" y="20658"/>
                  </a:lnTo>
                  <a:lnTo>
                    <a:pt x="84" y="20681"/>
                  </a:lnTo>
                  <a:lnTo>
                    <a:pt x="3930" y="21420"/>
                  </a:lnTo>
                  <a:cubicBezTo>
                    <a:pt x="3966" y="21426"/>
                    <a:pt x="4001" y="21429"/>
                    <a:pt x="4037" y="21429"/>
                  </a:cubicBezTo>
                  <a:cubicBezTo>
                    <a:pt x="4073" y="21429"/>
                    <a:pt x="4108" y="21426"/>
                    <a:pt x="4144" y="21420"/>
                  </a:cubicBezTo>
                  <a:lnTo>
                    <a:pt x="8657" y="20646"/>
                  </a:lnTo>
                  <a:cubicBezTo>
                    <a:pt x="8716" y="20634"/>
                    <a:pt x="8776" y="20610"/>
                    <a:pt x="8823" y="20586"/>
                  </a:cubicBezTo>
                  <a:lnTo>
                    <a:pt x="12955" y="18419"/>
                  </a:lnTo>
                  <a:lnTo>
                    <a:pt x="12967" y="18419"/>
                  </a:lnTo>
                  <a:lnTo>
                    <a:pt x="13717" y="18014"/>
                  </a:lnTo>
                  <a:cubicBezTo>
                    <a:pt x="13776" y="17979"/>
                    <a:pt x="13836" y="17931"/>
                    <a:pt x="13884" y="17872"/>
                  </a:cubicBezTo>
                  <a:lnTo>
                    <a:pt x="15288" y="16169"/>
                  </a:lnTo>
                  <a:cubicBezTo>
                    <a:pt x="15300" y="16157"/>
                    <a:pt x="15312" y="16133"/>
                    <a:pt x="15336" y="16121"/>
                  </a:cubicBezTo>
                  <a:lnTo>
                    <a:pt x="16801" y="13847"/>
                  </a:lnTo>
                  <a:cubicBezTo>
                    <a:pt x="16812" y="13823"/>
                    <a:pt x="16824" y="13800"/>
                    <a:pt x="16836" y="13776"/>
                  </a:cubicBezTo>
                  <a:lnTo>
                    <a:pt x="17944" y="11371"/>
                  </a:lnTo>
                  <a:cubicBezTo>
                    <a:pt x="17967" y="11335"/>
                    <a:pt x="17979" y="11299"/>
                    <a:pt x="17991" y="11264"/>
                  </a:cubicBezTo>
                  <a:lnTo>
                    <a:pt x="18539" y="8835"/>
                  </a:lnTo>
                  <a:cubicBezTo>
                    <a:pt x="18551" y="8799"/>
                    <a:pt x="18551" y="8763"/>
                    <a:pt x="18563" y="8728"/>
                  </a:cubicBezTo>
                  <a:lnTo>
                    <a:pt x="18658" y="6108"/>
                  </a:lnTo>
                  <a:lnTo>
                    <a:pt x="18658" y="6072"/>
                  </a:lnTo>
                  <a:lnTo>
                    <a:pt x="18527" y="2274"/>
                  </a:lnTo>
                  <a:lnTo>
                    <a:pt x="19337" y="215"/>
                  </a:lnTo>
                  <a:lnTo>
                    <a:pt x="193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3"/>
            <p:cNvSpPr/>
            <p:nvPr/>
          </p:nvSpPr>
          <p:spPr>
            <a:xfrm>
              <a:off x="-146462" y="3489904"/>
              <a:ext cx="336558" cy="149372"/>
            </a:xfrm>
            <a:custGeom>
              <a:avLst/>
              <a:gdLst/>
              <a:ahLst/>
              <a:cxnLst/>
              <a:rect l="l" t="t" r="r" b="b"/>
              <a:pathLst>
                <a:path w="5180" h="2299" extrusionOk="0">
                  <a:moveTo>
                    <a:pt x="24" y="1"/>
                  </a:moveTo>
                  <a:lnTo>
                    <a:pt x="0" y="84"/>
                  </a:lnTo>
                  <a:lnTo>
                    <a:pt x="72" y="108"/>
                  </a:lnTo>
                  <a:lnTo>
                    <a:pt x="4846" y="1858"/>
                  </a:lnTo>
                  <a:lnTo>
                    <a:pt x="5025" y="2144"/>
                  </a:lnTo>
                  <a:cubicBezTo>
                    <a:pt x="5072" y="2204"/>
                    <a:pt x="5120" y="2263"/>
                    <a:pt x="5180" y="2299"/>
                  </a:cubicBezTo>
                  <a:lnTo>
                    <a:pt x="5180" y="2251"/>
                  </a:lnTo>
                  <a:lnTo>
                    <a:pt x="5084" y="2096"/>
                  </a:lnTo>
                  <a:lnTo>
                    <a:pt x="4882" y="178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3"/>
            <p:cNvSpPr/>
            <p:nvPr/>
          </p:nvSpPr>
          <p:spPr>
            <a:xfrm>
              <a:off x="-490686" y="3350669"/>
              <a:ext cx="314857" cy="133129"/>
            </a:xfrm>
            <a:custGeom>
              <a:avLst/>
              <a:gdLst/>
              <a:ahLst/>
              <a:cxnLst/>
              <a:rect l="l" t="t" r="r" b="b"/>
              <a:pathLst>
                <a:path w="4846" h="2049" extrusionOk="0">
                  <a:moveTo>
                    <a:pt x="24" y="1"/>
                  </a:moveTo>
                  <a:lnTo>
                    <a:pt x="0" y="84"/>
                  </a:lnTo>
                  <a:lnTo>
                    <a:pt x="822" y="596"/>
                  </a:lnTo>
                  <a:cubicBezTo>
                    <a:pt x="857" y="620"/>
                    <a:pt x="893" y="644"/>
                    <a:pt x="941" y="656"/>
                  </a:cubicBezTo>
                  <a:lnTo>
                    <a:pt x="4751" y="2025"/>
                  </a:lnTo>
                  <a:lnTo>
                    <a:pt x="4822" y="2049"/>
                  </a:lnTo>
                  <a:lnTo>
                    <a:pt x="4846" y="1977"/>
                  </a:lnTo>
                  <a:lnTo>
                    <a:pt x="965" y="584"/>
                  </a:lnTo>
                  <a:cubicBezTo>
                    <a:pt x="929" y="572"/>
                    <a:pt x="893" y="560"/>
                    <a:pt x="857" y="537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3"/>
            <p:cNvSpPr/>
            <p:nvPr/>
          </p:nvSpPr>
          <p:spPr>
            <a:xfrm>
              <a:off x="-468270" y="3282643"/>
              <a:ext cx="717166" cy="324148"/>
            </a:xfrm>
            <a:custGeom>
              <a:avLst/>
              <a:gdLst/>
              <a:ahLst/>
              <a:cxnLst/>
              <a:rect l="l" t="t" r="r" b="b"/>
              <a:pathLst>
                <a:path w="11038" h="4989" extrusionOk="0">
                  <a:moveTo>
                    <a:pt x="24" y="0"/>
                  </a:moveTo>
                  <a:lnTo>
                    <a:pt x="0" y="83"/>
                  </a:lnTo>
                  <a:lnTo>
                    <a:pt x="1001" y="714"/>
                  </a:lnTo>
                  <a:lnTo>
                    <a:pt x="5084" y="2179"/>
                  </a:lnTo>
                  <a:lnTo>
                    <a:pt x="10347" y="4108"/>
                  </a:lnTo>
                  <a:cubicBezTo>
                    <a:pt x="10454" y="4143"/>
                    <a:pt x="10537" y="4215"/>
                    <a:pt x="10597" y="4310"/>
                  </a:cubicBezTo>
                  <a:lnTo>
                    <a:pt x="10883" y="4751"/>
                  </a:lnTo>
                  <a:lnTo>
                    <a:pt x="11038" y="4989"/>
                  </a:lnTo>
                  <a:cubicBezTo>
                    <a:pt x="11026" y="4894"/>
                    <a:pt x="11002" y="4798"/>
                    <a:pt x="10942" y="4703"/>
                  </a:cubicBezTo>
                  <a:lnTo>
                    <a:pt x="10942" y="4703"/>
                  </a:lnTo>
                  <a:lnTo>
                    <a:pt x="10954" y="4715"/>
                  </a:lnTo>
                  <a:lnTo>
                    <a:pt x="10657" y="4274"/>
                  </a:lnTo>
                  <a:cubicBezTo>
                    <a:pt x="10585" y="4167"/>
                    <a:pt x="10490" y="4084"/>
                    <a:pt x="10371" y="4036"/>
                  </a:cubicBezTo>
                  <a:lnTo>
                    <a:pt x="7990" y="3167"/>
                  </a:lnTo>
                  <a:lnTo>
                    <a:pt x="5108" y="2107"/>
                  </a:lnTo>
                  <a:lnTo>
                    <a:pt x="1036" y="6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3"/>
            <p:cNvSpPr/>
            <p:nvPr/>
          </p:nvSpPr>
          <p:spPr>
            <a:xfrm>
              <a:off x="418212" y="114073"/>
              <a:ext cx="383793" cy="372877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3"/>
            <p:cNvSpPr/>
            <p:nvPr/>
          </p:nvSpPr>
          <p:spPr>
            <a:xfrm>
              <a:off x="-534022" y="2643640"/>
              <a:ext cx="1335250" cy="605804"/>
            </a:xfrm>
            <a:custGeom>
              <a:avLst/>
              <a:gdLst/>
              <a:ahLst/>
              <a:cxnLst/>
              <a:rect l="l" t="t" r="r" b="b"/>
              <a:pathLst>
                <a:path w="20551" h="9324" extrusionOk="0">
                  <a:moveTo>
                    <a:pt x="20551" y="1"/>
                  </a:moveTo>
                  <a:lnTo>
                    <a:pt x="17443" y="1334"/>
                  </a:lnTo>
                  <a:lnTo>
                    <a:pt x="15145" y="1786"/>
                  </a:lnTo>
                  <a:lnTo>
                    <a:pt x="13264" y="1882"/>
                  </a:lnTo>
                  <a:lnTo>
                    <a:pt x="10371" y="1429"/>
                  </a:lnTo>
                  <a:lnTo>
                    <a:pt x="8430" y="405"/>
                  </a:lnTo>
                  <a:cubicBezTo>
                    <a:pt x="8359" y="370"/>
                    <a:pt x="8299" y="346"/>
                    <a:pt x="8228" y="346"/>
                  </a:cubicBezTo>
                  <a:lnTo>
                    <a:pt x="6596" y="120"/>
                  </a:lnTo>
                  <a:lnTo>
                    <a:pt x="5322" y="120"/>
                  </a:lnTo>
                  <a:cubicBezTo>
                    <a:pt x="5263" y="120"/>
                    <a:pt x="5203" y="131"/>
                    <a:pt x="5156" y="143"/>
                  </a:cubicBezTo>
                  <a:lnTo>
                    <a:pt x="3334" y="739"/>
                  </a:lnTo>
                  <a:cubicBezTo>
                    <a:pt x="3227" y="774"/>
                    <a:pt x="3132" y="846"/>
                    <a:pt x="3060" y="929"/>
                  </a:cubicBezTo>
                  <a:lnTo>
                    <a:pt x="2203" y="2001"/>
                  </a:lnTo>
                  <a:cubicBezTo>
                    <a:pt x="2155" y="2060"/>
                    <a:pt x="2120" y="2132"/>
                    <a:pt x="2096" y="2203"/>
                  </a:cubicBezTo>
                  <a:lnTo>
                    <a:pt x="12" y="9204"/>
                  </a:lnTo>
                  <a:lnTo>
                    <a:pt x="0" y="9275"/>
                  </a:lnTo>
                  <a:lnTo>
                    <a:pt x="60" y="9323"/>
                  </a:lnTo>
                  <a:lnTo>
                    <a:pt x="2167" y="2215"/>
                  </a:lnTo>
                  <a:cubicBezTo>
                    <a:pt x="2191" y="2156"/>
                    <a:pt x="2215" y="2096"/>
                    <a:pt x="2263" y="2048"/>
                  </a:cubicBezTo>
                  <a:lnTo>
                    <a:pt x="3120" y="977"/>
                  </a:lnTo>
                  <a:cubicBezTo>
                    <a:pt x="3179" y="905"/>
                    <a:pt x="3263" y="846"/>
                    <a:pt x="3346" y="822"/>
                  </a:cubicBezTo>
                  <a:lnTo>
                    <a:pt x="5168" y="227"/>
                  </a:lnTo>
                  <a:cubicBezTo>
                    <a:pt x="5215" y="215"/>
                    <a:pt x="5263" y="203"/>
                    <a:pt x="5322" y="203"/>
                  </a:cubicBezTo>
                  <a:lnTo>
                    <a:pt x="6573" y="203"/>
                  </a:lnTo>
                  <a:lnTo>
                    <a:pt x="8216" y="429"/>
                  </a:lnTo>
                  <a:cubicBezTo>
                    <a:pt x="8275" y="429"/>
                    <a:pt x="8323" y="453"/>
                    <a:pt x="8382" y="477"/>
                  </a:cubicBezTo>
                  <a:lnTo>
                    <a:pt x="10335" y="1513"/>
                  </a:lnTo>
                  <a:lnTo>
                    <a:pt x="13252" y="1965"/>
                  </a:lnTo>
                  <a:lnTo>
                    <a:pt x="15145" y="1870"/>
                  </a:lnTo>
                  <a:lnTo>
                    <a:pt x="17467" y="1405"/>
                  </a:lnTo>
                  <a:lnTo>
                    <a:pt x="20551" y="84"/>
                  </a:lnTo>
                  <a:lnTo>
                    <a:pt x="205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3"/>
            <p:cNvSpPr/>
            <p:nvPr/>
          </p:nvSpPr>
          <p:spPr>
            <a:xfrm>
              <a:off x="484029" y="83082"/>
              <a:ext cx="240593" cy="226754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3"/>
            <p:cNvSpPr/>
            <p:nvPr/>
          </p:nvSpPr>
          <p:spPr>
            <a:xfrm>
              <a:off x="-472948" y="2719463"/>
              <a:ext cx="1274176" cy="567860"/>
            </a:xfrm>
            <a:custGeom>
              <a:avLst/>
              <a:gdLst/>
              <a:ahLst/>
              <a:cxnLst/>
              <a:rect l="l" t="t" r="r" b="b"/>
              <a:pathLst>
                <a:path w="19611" h="8740" extrusionOk="0">
                  <a:moveTo>
                    <a:pt x="19611" y="0"/>
                  </a:moveTo>
                  <a:lnTo>
                    <a:pt x="16872" y="1167"/>
                  </a:lnTo>
                  <a:cubicBezTo>
                    <a:pt x="16836" y="1179"/>
                    <a:pt x="16813" y="1191"/>
                    <a:pt x="16777" y="1203"/>
                  </a:cubicBezTo>
                  <a:lnTo>
                    <a:pt x="14372" y="1679"/>
                  </a:lnTo>
                  <a:cubicBezTo>
                    <a:pt x="14348" y="1679"/>
                    <a:pt x="14324" y="1691"/>
                    <a:pt x="14300" y="1691"/>
                  </a:cubicBezTo>
                  <a:lnTo>
                    <a:pt x="12324" y="1798"/>
                  </a:lnTo>
                  <a:lnTo>
                    <a:pt x="12217" y="1798"/>
                  </a:lnTo>
                  <a:lnTo>
                    <a:pt x="9169" y="1310"/>
                  </a:lnTo>
                  <a:cubicBezTo>
                    <a:pt x="9121" y="1310"/>
                    <a:pt x="9062" y="1286"/>
                    <a:pt x="9026" y="1262"/>
                  </a:cubicBezTo>
                  <a:lnTo>
                    <a:pt x="7061" y="238"/>
                  </a:lnTo>
                  <a:lnTo>
                    <a:pt x="5549" y="36"/>
                  </a:lnTo>
                  <a:lnTo>
                    <a:pt x="4466" y="36"/>
                  </a:lnTo>
                  <a:lnTo>
                    <a:pt x="2870" y="548"/>
                  </a:lnTo>
                  <a:lnTo>
                    <a:pt x="2168" y="1429"/>
                  </a:lnTo>
                  <a:lnTo>
                    <a:pt x="1" y="8692"/>
                  </a:lnTo>
                  <a:lnTo>
                    <a:pt x="72" y="8740"/>
                  </a:lnTo>
                  <a:lnTo>
                    <a:pt x="96" y="8656"/>
                  </a:lnTo>
                  <a:lnTo>
                    <a:pt x="2239" y="1465"/>
                  </a:lnTo>
                  <a:lnTo>
                    <a:pt x="2906" y="619"/>
                  </a:lnTo>
                  <a:lnTo>
                    <a:pt x="4478" y="107"/>
                  </a:lnTo>
                  <a:lnTo>
                    <a:pt x="5537" y="107"/>
                  </a:lnTo>
                  <a:lnTo>
                    <a:pt x="7038" y="310"/>
                  </a:lnTo>
                  <a:lnTo>
                    <a:pt x="8978" y="1334"/>
                  </a:lnTo>
                  <a:cubicBezTo>
                    <a:pt x="9026" y="1358"/>
                    <a:pt x="9097" y="1381"/>
                    <a:pt x="9157" y="1393"/>
                  </a:cubicBezTo>
                  <a:lnTo>
                    <a:pt x="12205" y="1870"/>
                  </a:lnTo>
                  <a:cubicBezTo>
                    <a:pt x="12223" y="1876"/>
                    <a:pt x="12244" y="1879"/>
                    <a:pt x="12264" y="1879"/>
                  </a:cubicBezTo>
                  <a:cubicBezTo>
                    <a:pt x="12285" y="1879"/>
                    <a:pt x="12306" y="1876"/>
                    <a:pt x="12324" y="1870"/>
                  </a:cubicBezTo>
                  <a:lnTo>
                    <a:pt x="14300" y="1762"/>
                  </a:lnTo>
                  <a:lnTo>
                    <a:pt x="14384" y="1762"/>
                  </a:lnTo>
                  <a:lnTo>
                    <a:pt x="16789" y="1274"/>
                  </a:lnTo>
                  <a:cubicBezTo>
                    <a:pt x="16825" y="1262"/>
                    <a:pt x="16860" y="1250"/>
                    <a:pt x="16908" y="1239"/>
                  </a:cubicBezTo>
                  <a:lnTo>
                    <a:pt x="19611" y="84"/>
                  </a:lnTo>
                  <a:lnTo>
                    <a:pt x="1961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3"/>
            <p:cNvSpPr/>
            <p:nvPr/>
          </p:nvSpPr>
          <p:spPr>
            <a:xfrm>
              <a:off x="406647" y="4323044"/>
              <a:ext cx="395358" cy="738088"/>
            </a:xfrm>
            <a:custGeom>
              <a:avLst/>
              <a:gdLst/>
              <a:ahLst/>
              <a:cxnLst/>
              <a:rect l="l" t="t" r="r" b="b"/>
              <a:pathLst>
                <a:path w="6085" h="11360" extrusionOk="0">
                  <a:moveTo>
                    <a:pt x="6084" y="1"/>
                  </a:moveTo>
                  <a:lnTo>
                    <a:pt x="3572" y="4537"/>
                  </a:lnTo>
                  <a:lnTo>
                    <a:pt x="3572" y="4549"/>
                  </a:lnTo>
                  <a:lnTo>
                    <a:pt x="1012" y="9407"/>
                  </a:lnTo>
                  <a:lnTo>
                    <a:pt x="0" y="11359"/>
                  </a:lnTo>
                  <a:lnTo>
                    <a:pt x="84" y="11359"/>
                  </a:lnTo>
                  <a:lnTo>
                    <a:pt x="1084" y="9443"/>
                  </a:lnTo>
                  <a:lnTo>
                    <a:pt x="3632" y="4585"/>
                  </a:lnTo>
                  <a:lnTo>
                    <a:pt x="3644" y="4573"/>
                  </a:lnTo>
                  <a:lnTo>
                    <a:pt x="6084" y="156"/>
                  </a:lnTo>
                  <a:lnTo>
                    <a:pt x="60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3"/>
            <p:cNvSpPr/>
            <p:nvPr/>
          </p:nvSpPr>
          <p:spPr>
            <a:xfrm>
              <a:off x="528080" y="4698259"/>
              <a:ext cx="194268" cy="362871"/>
            </a:xfrm>
            <a:custGeom>
              <a:avLst/>
              <a:gdLst/>
              <a:ahLst/>
              <a:cxnLst/>
              <a:rect l="l" t="t" r="r" b="b"/>
              <a:pathLst>
                <a:path w="2990" h="5585" extrusionOk="0">
                  <a:moveTo>
                    <a:pt x="2930" y="0"/>
                  </a:moveTo>
                  <a:lnTo>
                    <a:pt x="608" y="4406"/>
                  </a:lnTo>
                  <a:lnTo>
                    <a:pt x="1" y="5584"/>
                  </a:lnTo>
                  <a:lnTo>
                    <a:pt x="84" y="5584"/>
                  </a:lnTo>
                  <a:lnTo>
                    <a:pt x="679" y="4441"/>
                  </a:lnTo>
                  <a:lnTo>
                    <a:pt x="2953" y="108"/>
                  </a:lnTo>
                  <a:lnTo>
                    <a:pt x="2989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3"/>
            <p:cNvSpPr/>
            <p:nvPr/>
          </p:nvSpPr>
          <p:spPr>
            <a:xfrm>
              <a:off x="748531" y="4545119"/>
              <a:ext cx="53472" cy="98303"/>
            </a:xfrm>
            <a:custGeom>
              <a:avLst/>
              <a:gdLst/>
              <a:ahLst/>
              <a:cxnLst/>
              <a:rect l="l" t="t" r="r" b="b"/>
              <a:pathLst>
                <a:path w="823" h="1513" extrusionOk="0">
                  <a:moveTo>
                    <a:pt x="822" y="0"/>
                  </a:moveTo>
                  <a:lnTo>
                    <a:pt x="1" y="1476"/>
                  </a:lnTo>
                  <a:lnTo>
                    <a:pt x="72" y="1512"/>
                  </a:lnTo>
                  <a:lnTo>
                    <a:pt x="108" y="1453"/>
                  </a:lnTo>
                  <a:lnTo>
                    <a:pt x="822" y="167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06" name="Google Shape;100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1">
  <p:cSld name="TITLE_ONL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8" name="Google Shape;1008;p14"/>
          <p:cNvGrpSpPr/>
          <p:nvPr/>
        </p:nvGrpSpPr>
        <p:grpSpPr>
          <a:xfrm>
            <a:off x="-1048484" y="381707"/>
            <a:ext cx="1850487" cy="4978048"/>
            <a:chOff x="-1048484" y="381707"/>
            <a:chExt cx="1850487" cy="4978048"/>
          </a:xfrm>
        </p:grpSpPr>
        <p:sp>
          <p:nvSpPr>
            <p:cNvPr id="1009" name="Google Shape;1009;p14"/>
            <p:cNvSpPr/>
            <p:nvPr/>
          </p:nvSpPr>
          <p:spPr>
            <a:xfrm flipH="1">
              <a:off x="-1036918" y="381707"/>
              <a:ext cx="1509307" cy="26379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4"/>
            <p:cNvSpPr/>
            <p:nvPr/>
          </p:nvSpPr>
          <p:spPr>
            <a:xfrm flipH="1">
              <a:off x="-608361" y="1910310"/>
              <a:ext cx="1410354" cy="56526"/>
            </a:xfrm>
            <a:custGeom>
              <a:avLst/>
              <a:gdLst/>
              <a:ahLst/>
              <a:cxnLst/>
              <a:rect l="l" t="t" r="r" b="b"/>
              <a:pathLst>
                <a:path w="21707" h="870" extrusionOk="0">
                  <a:moveTo>
                    <a:pt x="21706" y="1"/>
                  </a:moveTo>
                  <a:lnTo>
                    <a:pt x="20968" y="13"/>
                  </a:lnTo>
                  <a:lnTo>
                    <a:pt x="2227" y="298"/>
                  </a:lnTo>
                  <a:lnTo>
                    <a:pt x="2251" y="822"/>
                  </a:lnTo>
                  <a:lnTo>
                    <a:pt x="1" y="858"/>
                  </a:lnTo>
                  <a:lnTo>
                    <a:pt x="1" y="870"/>
                  </a:lnTo>
                  <a:lnTo>
                    <a:pt x="2263" y="834"/>
                  </a:lnTo>
                  <a:lnTo>
                    <a:pt x="2239" y="310"/>
                  </a:lnTo>
                  <a:lnTo>
                    <a:pt x="20968" y="24"/>
                  </a:lnTo>
                  <a:lnTo>
                    <a:pt x="21706" y="13"/>
                  </a:lnTo>
                  <a:lnTo>
                    <a:pt x="217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4"/>
            <p:cNvSpPr/>
            <p:nvPr/>
          </p:nvSpPr>
          <p:spPr>
            <a:xfrm flipH="1">
              <a:off x="-608361" y="1911090"/>
              <a:ext cx="1410354" cy="58865"/>
            </a:xfrm>
            <a:custGeom>
              <a:avLst/>
              <a:gdLst/>
              <a:ahLst/>
              <a:cxnLst/>
              <a:rect l="l" t="t" r="r" b="b"/>
              <a:pathLst>
                <a:path w="21707" h="906" extrusionOk="0">
                  <a:moveTo>
                    <a:pt x="21706" y="1"/>
                  </a:moveTo>
                  <a:lnTo>
                    <a:pt x="20968" y="12"/>
                  </a:lnTo>
                  <a:lnTo>
                    <a:pt x="2239" y="298"/>
                  </a:lnTo>
                  <a:lnTo>
                    <a:pt x="2263" y="822"/>
                  </a:lnTo>
                  <a:lnTo>
                    <a:pt x="1" y="858"/>
                  </a:lnTo>
                  <a:lnTo>
                    <a:pt x="1" y="905"/>
                  </a:lnTo>
                  <a:lnTo>
                    <a:pt x="2323" y="870"/>
                  </a:lnTo>
                  <a:lnTo>
                    <a:pt x="2287" y="346"/>
                  </a:lnTo>
                  <a:lnTo>
                    <a:pt x="20968" y="60"/>
                  </a:lnTo>
                  <a:lnTo>
                    <a:pt x="21706" y="48"/>
                  </a:lnTo>
                  <a:lnTo>
                    <a:pt x="217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4"/>
            <p:cNvSpPr/>
            <p:nvPr/>
          </p:nvSpPr>
          <p:spPr>
            <a:xfrm flipH="1">
              <a:off x="-1042311" y="1904138"/>
              <a:ext cx="492035" cy="1653155"/>
            </a:xfrm>
            <a:custGeom>
              <a:avLst/>
              <a:gdLst/>
              <a:ahLst/>
              <a:cxnLst/>
              <a:rect l="l" t="t" r="r" b="b"/>
              <a:pathLst>
                <a:path w="7573" h="25444" extrusionOk="0">
                  <a:moveTo>
                    <a:pt x="7572" y="0"/>
                  </a:moveTo>
                  <a:lnTo>
                    <a:pt x="893" y="96"/>
                  </a:lnTo>
                  <a:lnTo>
                    <a:pt x="893" y="108"/>
                  </a:lnTo>
                  <a:lnTo>
                    <a:pt x="893" y="155"/>
                  </a:lnTo>
                  <a:lnTo>
                    <a:pt x="512" y="8787"/>
                  </a:lnTo>
                  <a:lnTo>
                    <a:pt x="572" y="8787"/>
                  </a:lnTo>
                  <a:lnTo>
                    <a:pt x="0" y="25444"/>
                  </a:lnTo>
                  <a:lnTo>
                    <a:pt x="572" y="8823"/>
                  </a:lnTo>
                  <a:lnTo>
                    <a:pt x="965" y="167"/>
                  </a:lnTo>
                  <a:lnTo>
                    <a:pt x="7572" y="72"/>
                  </a:lnTo>
                  <a:lnTo>
                    <a:pt x="7572" y="24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4"/>
            <p:cNvSpPr/>
            <p:nvPr/>
          </p:nvSpPr>
          <p:spPr>
            <a:xfrm flipH="1">
              <a:off x="-587440" y="2461860"/>
              <a:ext cx="861793" cy="1952613"/>
            </a:xfrm>
            <a:custGeom>
              <a:avLst/>
              <a:gdLst/>
              <a:ahLst/>
              <a:cxnLst/>
              <a:rect l="l" t="t" r="r" b="b"/>
              <a:pathLst>
                <a:path w="13264" h="30053" extrusionOk="0">
                  <a:moveTo>
                    <a:pt x="2357" y="1"/>
                  </a:moveTo>
                  <a:lnTo>
                    <a:pt x="2357" y="13"/>
                  </a:lnTo>
                  <a:lnTo>
                    <a:pt x="2417" y="13"/>
                  </a:lnTo>
                  <a:lnTo>
                    <a:pt x="0" y="18932"/>
                  </a:lnTo>
                  <a:lnTo>
                    <a:pt x="0" y="18944"/>
                  </a:lnTo>
                  <a:lnTo>
                    <a:pt x="2417" y="72"/>
                  </a:lnTo>
                  <a:lnTo>
                    <a:pt x="13204" y="263"/>
                  </a:lnTo>
                  <a:lnTo>
                    <a:pt x="12180" y="29993"/>
                  </a:lnTo>
                  <a:lnTo>
                    <a:pt x="12252" y="30052"/>
                  </a:lnTo>
                  <a:lnTo>
                    <a:pt x="12692" y="16860"/>
                  </a:lnTo>
                  <a:lnTo>
                    <a:pt x="13264" y="203"/>
                  </a:lnTo>
                  <a:lnTo>
                    <a:pt x="13204" y="203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4"/>
            <p:cNvSpPr/>
            <p:nvPr/>
          </p:nvSpPr>
          <p:spPr>
            <a:xfrm flipH="1">
              <a:off x="117314" y="2462639"/>
              <a:ext cx="684678" cy="1229276"/>
            </a:xfrm>
            <a:custGeom>
              <a:avLst/>
              <a:gdLst/>
              <a:ahLst/>
              <a:cxnLst/>
              <a:rect l="l" t="t" r="r" b="b"/>
              <a:pathLst>
                <a:path w="10538" h="18920" extrusionOk="0">
                  <a:moveTo>
                    <a:pt x="10478" y="1"/>
                  </a:moveTo>
                  <a:lnTo>
                    <a:pt x="2132" y="227"/>
                  </a:lnTo>
                  <a:lnTo>
                    <a:pt x="1" y="5001"/>
                  </a:lnTo>
                  <a:lnTo>
                    <a:pt x="1" y="5108"/>
                  </a:lnTo>
                  <a:lnTo>
                    <a:pt x="2168" y="275"/>
                  </a:lnTo>
                  <a:lnTo>
                    <a:pt x="10490" y="48"/>
                  </a:lnTo>
                  <a:lnTo>
                    <a:pt x="8073" y="18896"/>
                  </a:lnTo>
                  <a:lnTo>
                    <a:pt x="8121" y="18920"/>
                  </a:lnTo>
                  <a:lnTo>
                    <a:pt x="1053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4"/>
            <p:cNvSpPr/>
            <p:nvPr/>
          </p:nvSpPr>
          <p:spPr>
            <a:xfrm flipH="1">
              <a:off x="-25040" y="5284646"/>
              <a:ext cx="118380" cy="75108"/>
            </a:xfrm>
            <a:custGeom>
              <a:avLst/>
              <a:gdLst/>
              <a:ahLst/>
              <a:cxnLst/>
              <a:rect l="l" t="t" r="r" b="b"/>
              <a:pathLst>
                <a:path w="1822" h="1156" extrusionOk="0">
                  <a:moveTo>
                    <a:pt x="1000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05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24" y="1155"/>
                  </a:lnTo>
                  <a:lnTo>
                    <a:pt x="95" y="1155"/>
                  </a:lnTo>
                  <a:lnTo>
                    <a:pt x="72" y="1001"/>
                  </a:lnTo>
                  <a:lnTo>
                    <a:pt x="119" y="715"/>
                  </a:lnTo>
                  <a:lnTo>
                    <a:pt x="250" y="453"/>
                  </a:lnTo>
                  <a:lnTo>
                    <a:pt x="453" y="251"/>
                  </a:lnTo>
                  <a:lnTo>
                    <a:pt x="714" y="120"/>
                  </a:lnTo>
                  <a:lnTo>
                    <a:pt x="1000" y="72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27" y="429"/>
                  </a:lnTo>
                  <a:lnTo>
                    <a:pt x="1822" y="441"/>
                  </a:lnTo>
                  <a:lnTo>
                    <a:pt x="1810" y="405"/>
                  </a:lnTo>
                  <a:lnTo>
                    <a:pt x="1584" y="191"/>
                  </a:lnTo>
                  <a:lnTo>
                    <a:pt x="1310" y="48"/>
                  </a:lnTo>
                  <a:lnTo>
                    <a:pt x="10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4"/>
            <p:cNvSpPr/>
            <p:nvPr/>
          </p:nvSpPr>
          <p:spPr>
            <a:xfrm flipH="1">
              <a:off x="-411040" y="2809981"/>
              <a:ext cx="130010" cy="128450"/>
            </a:xfrm>
            <a:custGeom>
              <a:avLst/>
              <a:gdLst/>
              <a:ahLst/>
              <a:cxnLst/>
              <a:rect l="l" t="t" r="r" b="b"/>
              <a:pathLst>
                <a:path w="2001" h="1977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1" y="1001"/>
                  </a:lnTo>
                  <a:lnTo>
                    <a:pt x="48" y="1310"/>
                  </a:lnTo>
                  <a:lnTo>
                    <a:pt x="132" y="1477"/>
                  </a:lnTo>
                  <a:lnTo>
                    <a:pt x="179" y="1382"/>
                  </a:lnTo>
                  <a:lnTo>
                    <a:pt x="120" y="1286"/>
                  </a:lnTo>
                  <a:lnTo>
                    <a:pt x="84" y="1001"/>
                  </a:lnTo>
                  <a:lnTo>
                    <a:pt x="120" y="715"/>
                  </a:lnTo>
                  <a:lnTo>
                    <a:pt x="251" y="453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72"/>
                  </a:lnTo>
                  <a:lnTo>
                    <a:pt x="1287" y="120"/>
                  </a:lnTo>
                  <a:lnTo>
                    <a:pt x="1549" y="251"/>
                  </a:lnTo>
                  <a:lnTo>
                    <a:pt x="1751" y="453"/>
                  </a:lnTo>
                  <a:lnTo>
                    <a:pt x="1882" y="715"/>
                  </a:lnTo>
                  <a:lnTo>
                    <a:pt x="1930" y="1001"/>
                  </a:lnTo>
                  <a:lnTo>
                    <a:pt x="1882" y="1286"/>
                  </a:lnTo>
                  <a:lnTo>
                    <a:pt x="1751" y="1548"/>
                  </a:lnTo>
                  <a:lnTo>
                    <a:pt x="1549" y="1751"/>
                  </a:lnTo>
                  <a:lnTo>
                    <a:pt x="1287" y="1882"/>
                  </a:lnTo>
                  <a:lnTo>
                    <a:pt x="1215" y="1894"/>
                  </a:lnTo>
                  <a:lnTo>
                    <a:pt x="1179" y="1977"/>
                  </a:lnTo>
                  <a:lnTo>
                    <a:pt x="1179" y="1977"/>
                  </a:lnTo>
                  <a:lnTo>
                    <a:pt x="1310" y="1953"/>
                  </a:lnTo>
                  <a:lnTo>
                    <a:pt x="1596" y="1810"/>
                  </a:lnTo>
                  <a:lnTo>
                    <a:pt x="1810" y="1584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4"/>
            <p:cNvSpPr/>
            <p:nvPr/>
          </p:nvSpPr>
          <p:spPr>
            <a:xfrm flipH="1">
              <a:off x="-279536" y="2229779"/>
              <a:ext cx="72769" cy="79786"/>
            </a:xfrm>
            <a:custGeom>
              <a:avLst/>
              <a:gdLst/>
              <a:ahLst/>
              <a:cxnLst/>
              <a:rect l="l" t="t" r="r" b="b"/>
              <a:pathLst>
                <a:path w="1120" h="1228" extrusionOk="0">
                  <a:moveTo>
                    <a:pt x="513" y="1"/>
                  </a:moveTo>
                  <a:lnTo>
                    <a:pt x="275" y="49"/>
                  </a:lnTo>
                  <a:lnTo>
                    <a:pt x="72" y="179"/>
                  </a:lnTo>
                  <a:lnTo>
                    <a:pt x="1" y="299"/>
                  </a:lnTo>
                  <a:lnTo>
                    <a:pt x="72" y="299"/>
                  </a:lnTo>
                  <a:lnTo>
                    <a:pt x="227" y="144"/>
                  </a:lnTo>
                  <a:lnTo>
                    <a:pt x="441" y="84"/>
                  </a:lnTo>
                  <a:lnTo>
                    <a:pt x="667" y="108"/>
                  </a:lnTo>
                  <a:lnTo>
                    <a:pt x="858" y="215"/>
                  </a:lnTo>
                  <a:lnTo>
                    <a:pt x="1001" y="394"/>
                  </a:lnTo>
                  <a:lnTo>
                    <a:pt x="1037" y="620"/>
                  </a:lnTo>
                  <a:lnTo>
                    <a:pt x="1001" y="834"/>
                  </a:lnTo>
                  <a:lnTo>
                    <a:pt x="858" y="1013"/>
                  </a:lnTo>
                  <a:lnTo>
                    <a:pt x="667" y="1132"/>
                  </a:lnTo>
                  <a:lnTo>
                    <a:pt x="441" y="1156"/>
                  </a:lnTo>
                  <a:lnTo>
                    <a:pt x="227" y="1084"/>
                  </a:lnTo>
                  <a:lnTo>
                    <a:pt x="108" y="965"/>
                  </a:lnTo>
                  <a:lnTo>
                    <a:pt x="25" y="965"/>
                  </a:lnTo>
                  <a:lnTo>
                    <a:pt x="72" y="1049"/>
                  </a:lnTo>
                  <a:lnTo>
                    <a:pt x="275" y="1180"/>
                  </a:lnTo>
                  <a:lnTo>
                    <a:pt x="513" y="1227"/>
                  </a:lnTo>
                  <a:lnTo>
                    <a:pt x="739" y="1180"/>
                  </a:lnTo>
                  <a:lnTo>
                    <a:pt x="941" y="1049"/>
                  </a:lnTo>
                  <a:lnTo>
                    <a:pt x="1072" y="846"/>
                  </a:lnTo>
                  <a:lnTo>
                    <a:pt x="1120" y="620"/>
                  </a:lnTo>
                  <a:lnTo>
                    <a:pt x="1072" y="382"/>
                  </a:lnTo>
                  <a:lnTo>
                    <a:pt x="941" y="179"/>
                  </a:lnTo>
                  <a:lnTo>
                    <a:pt x="739" y="49"/>
                  </a:lnTo>
                  <a:lnTo>
                    <a:pt x="5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4"/>
            <p:cNvSpPr/>
            <p:nvPr/>
          </p:nvSpPr>
          <p:spPr>
            <a:xfrm flipH="1">
              <a:off x="-182078" y="787848"/>
              <a:ext cx="130010" cy="118445"/>
            </a:xfrm>
            <a:custGeom>
              <a:avLst/>
              <a:gdLst/>
              <a:ahLst/>
              <a:cxnLst/>
              <a:rect l="l" t="t" r="r" b="b"/>
              <a:pathLst>
                <a:path w="2001" h="1823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48" y="1310"/>
                  </a:lnTo>
                  <a:lnTo>
                    <a:pt x="191" y="1596"/>
                  </a:lnTo>
                  <a:lnTo>
                    <a:pt x="417" y="1810"/>
                  </a:lnTo>
                  <a:lnTo>
                    <a:pt x="441" y="1822"/>
                  </a:lnTo>
                  <a:lnTo>
                    <a:pt x="441" y="1727"/>
                  </a:lnTo>
                  <a:lnTo>
                    <a:pt x="262" y="1548"/>
                  </a:lnTo>
                  <a:lnTo>
                    <a:pt x="131" y="1287"/>
                  </a:lnTo>
                  <a:lnTo>
                    <a:pt x="84" y="1001"/>
                  </a:lnTo>
                  <a:lnTo>
                    <a:pt x="131" y="715"/>
                  </a:lnTo>
                  <a:lnTo>
                    <a:pt x="262" y="465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84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51" y="465"/>
                  </a:lnTo>
                  <a:lnTo>
                    <a:pt x="1882" y="715"/>
                  </a:lnTo>
                  <a:lnTo>
                    <a:pt x="1929" y="1001"/>
                  </a:lnTo>
                  <a:lnTo>
                    <a:pt x="1882" y="1287"/>
                  </a:lnTo>
                  <a:lnTo>
                    <a:pt x="1751" y="1548"/>
                  </a:lnTo>
                  <a:lnTo>
                    <a:pt x="1596" y="1703"/>
                  </a:lnTo>
                  <a:lnTo>
                    <a:pt x="1596" y="1810"/>
                  </a:lnTo>
                  <a:lnTo>
                    <a:pt x="1810" y="1596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4"/>
            <p:cNvSpPr/>
            <p:nvPr/>
          </p:nvSpPr>
          <p:spPr>
            <a:xfrm flipH="1">
              <a:off x="-213784" y="2287799"/>
              <a:ext cx="1014997" cy="143199"/>
            </a:xfrm>
            <a:custGeom>
              <a:avLst/>
              <a:gdLst/>
              <a:ahLst/>
              <a:cxnLst/>
              <a:rect l="l" t="t" r="r" b="b"/>
              <a:pathLst>
                <a:path w="15622" h="2204" extrusionOk="0">
                  <a:moveTo>
                    <a:pt x="15562" y="1"/>
                  </a:moveTo>
                  <a:lnTo>
                    <a:pt x="5573" y="358"/>
                  </a:lnTo>
                  <a:lnTo>
                    <a:pt x="4287" y="453"/>
                  </a:lnTo>
                  <a:lnTo>
                    <a:pt x="2787" y="1263"/>
                  </a:lnTo>
                  <a:lnTo>
                    <a:pt x="1442" y="2084"/>
                  </a:lnTo>
                  <a:cubicBezTo>
                    <a:pt x="1406" y="2108"/>
                    <a:pt x="1358" y="2120"/>
                    <a:pt x="1311" y="2132"/>
                  </a:cubicBezTo>
                  <a:lnTo>
                    <a:pt x="1" y="2132"/>
                  </a:lnTo>
                  <a:lnTo>
                    <a:pt x="1" y="2204"/>
                  </a:lnTo>
                  <a:lnTo>
                    <a:pt x="1311" y="2204"/>
                  </a:lnTo>
                  <a:cubicBezTo>
                    <a:pt x="1370" y="2204"/>
                    <a:pt x="1430" y="2180"/>
                    <a:pt x="1477" y="2156"/>
                  </a:cubicBezTo>
                  <a:lnTo>
                    <a:pt x="2823" y="1322"/>
                  </a:lnTo>
                  <a:lnTo>
                    <a:pt x="4311" y="537"/>
                  </a:lnTo>
                  <a:lnTo>
                    <a:pt x="5585" y="429"/>
                  </a:lnTo>
                  <a:lnTo>
                    <a:pt x="15539" y="84"/>
                  </a:lnTo>
                  <a:lnTo>
                    <a:pt x="15622" y="84"/>
                  </a:lnTo>
                  <a:lnTo>
                    <a:pt x="15586" y="48"/>
                  </a:lnTo>
                  <a:lnTo>
                    <a:pt x="155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4"/>
            <p:cNvSpPr/>
            <p:nvPr/>
          </p:nvSpPr>
          <p:spPr>
            <a:xfrm flipH="1">
              <a:off x="-211510" y="2249140"/>
              <a:ext cx="1012723" cy="143199"/>
            </a:xfrm>
            <a:custGeom>
              <a:avLst/>
              <a:gdLst/>
              <a:ahLst/>
              <a:cxnLst/>
              <a:rect l="l" t="t" r="r" b="b"/>
              <a:pathLst>
                <a:path w="15587" h="2204" extrusionOk="0">
                  <a:moveTo>
                    <a:pt x="15503" y="1"/>
                  </a:moveTo>
                  <a:lnTo>
                    <a:pt x="5537" y="358"/>
                  </a:lnTo>
                  <a:lnTo>
                    <a:pt x="4192" y="465"/>
                  </a:lnTo>
                  <a:cubicBezTo>
                    <a:pt x="4144" y="465"/>
                    <a:pt x="4097" y="477"/>
                    <a:pt x="4049" y="501"/>
                  </a:cubicBezTo>
                  <a:lnTo>
                    <a:pt x="2501" y="1334"/>
                  </a:lnTo>
                  <a:lnTo>
                    <a:pt x="2477" y="1346"/>
                  </a:lnTo>
                  <a:lnTo>
                    <a:pt x="1215" y="2120"/>
                  </a:lnTo>
                  <a:lnTo>
                    <a:pt x="1" y="2120"/>
                  </a:lnTo>
                  <a:lnTo>
                    <a:pt x="1" y="2203"/>
                  </a:lnTo>
                  <a:lnTo>
                    <a:pt x="1227" y="2203"/>
                  </a:lnTo>
                  <a:lnTo>
                    <a:pt x="2513" y="1405"/>
                  </a:lnTo>
                  <a:lnTo>
                    <a:pt x="2525" y="1394"/>
                  </a:lnTo>
                  <a:lnTo>
                    <a:pt x="4085" y="572"/>
                  </a:lnTo>
                  <a:cubicBezTo>
                    <a:pt x="4120" y="548"/>
                    <a:pt x="4156" y="536"/>
                    <a:pt x="4192" y="536"/>
                  </a:cubicBezTo>
                  <a:lnTo>
                    <a:pt x="5537" y="429"/>
                  </a:lnTo>
                  <a:lnTo>
                    <a:pt x="5549" y="429"/>
                  </a:lnTo>
                  <a:lnTo>
                    <a:pt x="15550" y="84"/>
                  </a:lnTo>
                  <a:lnTo>
                    <a:pt x="1558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4"/>
            <p:cNvSpPr/>
            <p:nvPr/>
          </p:nvSpPr>
          <p:spPr>
            <a:xfrm flipH="1">
              <a:off x="-295065" y="2899708"/>
              <a:ext cx="354424" cy="963929"/>
            </a:xfrm>
            <a:custGeom>
              <a:avLst/>
              <a:gdLst/>
              <a:ahLst/>
              <a:cxnLst/>
              <a:rect l="l" t="t" r="r" b="b"/>
              <a:pathLst>
                <a:path w="5455" h="14836" extrusionOk="0">
                  <a:moveTo>
                    <a:pt x="5406" y="1"/>
                  </a:moveTo>
                  <a:lnTo>
                    <a:pt x="5371" y="96"/>
                  </a:lnTo>
                  <a:lnTo>
                    <a:pt x="4835" y="1215"/>
                  </a:lnTo>
                  <a:lnTo>
                    <a:pt x="4835" y="1227"/>
                  </a:lnTo>
                  <a:lnTo>
                    <a:pt x="4371" y="2263"/>
                  </a:lnTo>
                  <a:cubicBezTo>
                    <a:pt x="4359" y="2310"/>
                    <a:pt x="4335" y="2358"/>
                    <a:pt x="4335" y="2418"/>
                  </a:cubicBezTo>
                  <a:lnTo>
                    <a:pt x="4097" y="4263"/>
                  </a:lnTo>
                  <a:lnTo>
                    <a:pt x="3120" y="9359"/>
                  </a:lnTo>
                  <a:lnTo>
                    <a:pt x="2835" y="10716"/>
                  </a:lnTo>
                  <a:lnTo>
                    <a:pt x="2192" y="12205"/>
                  </a:lnTo>
                  <a:lnTo>
                    <a:pt x="1501" y="13014"/>
                  </a:lnTo>
                  <a:lnTo>
                    <a:pt x="287" y="14455"/>
                  </a:lnTo>
                  <a:lnTo>
                    <a:pt x="1" y="14788"/>
                  </a:lnTo>
                  <a:lnTo>
                    <a:pt x="61" y="14836"/>
                  </a:lnTo>
                  <a:lnTo>
                    <a:pt x="346" y="14502"/>
                  </a:lnTo>
                  <a:lnTo>
                    <a:pt x="2263" y="12240"/>
                  </a:lnTo>
                  <a:lnTo>
                    <a:pt x="2906" y="10740"/>
                  </a:lnTo>
                  <a:lnTo>
                    <a:pt x="3180" y="9371"/>
                  </a:lnTo>
                  <a:lnTo>
                    <a:pt x="4156" y="4275"/>
                  </a:lnTo>
                  <a:lnTo>
                    <a:pt x="4394" y="2430"/>
                  </a:lnTo>
                  <a:cubicBezTo>
                    <a:pt x="4394" y="2382"/>
                    <a:pt x="4418" y="2334"/>
                    <a:pt x="4430" y="2299"/>
                  </a:cubicBezTo>
                  <a:lnTo>
                    <a:pt x="4894" y="1263"/>
                  </a:lnTo>
                  <a:lnTo>
                    <a:pt x="4894" y="1251"/>
                  </a:lnTo>
                  <a:lnTo>
                    <a:pt x="5454" y="96"/>
                  </a:lnTo>
                  <a:lnTo>
                    <a:pt x="54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4"/>
            <p:cNvSpPr/>
            <p:nvPr/>
          </p:nvSpPr>
          <p:spPr>
            <a:xfrm flipH="1">
              <a:off x="-359257" y="2932974"/>
              <a:ext cx="365209" cy="977118"/>
            </a:xfrm>
            <a:custGeom>
              <a:avLst/>
              <a:gdLst/>
              <a:ahLst/>
              <a:cxnLst/>
              <a:rect l="l" t="t" r="r" b="b"/>
              <a:pathLst>
                <a:path w="5621" h="15039" extrusionOk="0">
                  <a:moveTo>
                    <a:pt x="5620" y="1"/>
                  </a:moveTo>
                  <a:lnTo>
                    <a:pt x="5537" y="13"/>
                  </a:lnTo>
                  <a:lnTo>
                    <a:pt x="4977" y="1167"/>
                  </a:lnTo>
                  <a:lnTo>
                    <a:pt x="4549" y="2120"/>
                  </a:lnTo>
                  <a:lnTo>
                    <a:pt x="4311" y="3906"/>
                  </a:lnTo>
                  <a:cubicBezTo>
                    <a:pt x="4311" y="3918"/>
                    <a:pt x="4311" y="3930"/>
                    <a:pt x="4311" y="3942"/>
                  </a:cubicBezTo>
                  <a:lnTo>
                    <a:pt x="3334" y="9061"/>
                  </a:lnTo>
                  <a:lnTo>
                    <a:pt x="3037" y="10478"/>
                  </a:lnTo>
                  <a:cubicBezTo>
                    <a:pt x="3037" y="10514"/>
                    <a:pt x="3025" y="10550"/>
                    <a:pt x="3013" y="10573"/>
                  </a:cubicBezTo>
                  <a:lnTo>
                    <a:pt x="2298" y="12205"/>
                  </a:lnTo>
                  <a:cubicBezTo>
                    <a:pt x="2287" y="12252"/>
                    <a:pt x="2263" y="12300"/>
                    <a:pt x="2227" y="12335"/>
                  </a:cubicBezTo>
                  <a:lnTo>
                    <a:pt x="262" y="14645"/>
                  </a:lnTo>
                  <a:lnTo>
                    <a:pt x="1" y="14991"/>
                  </a:lnTo>
                  <a:lnTo>
                    <a:pt x="48" y="15038"/>
                  </a:lnTo>
                  <a:lnTo>
                    <a:pt x="334" y="14693"/>
                  </a:lnTo>
                  <a:lnTo>
                    <a:pt x="1548" y="13264"/>
                  </a:lnTo>
                  <a:lnTo>
                    <a:pt x="2298" y="12383"/>
                  </a:lnTo>
                  <a:cubicBezTo>
                    <a:pt x="2334" y="12335"/>
                    <a:pt x="2358" y="12288"/>
                    <a:pt x="2382" y="12228"/>
                  </a:cubicBezTo>
                  <a:lnTo>
                    <a:pt x="3084" y="10597"/>
                  </a:lnTo>
                  <a:cubicBezTo>
                    <a:pt x="3108" y="10561"/>
                    <a:pt x="3120" y="10526"/>
                    <a:pt x="3120" y="10490"/>
                  </a:cubicBezTo>
                  <a:lnTo>
                    <a:pt x="3418" y="9073"/>
                  </a:lnTo>
                  <a:lnTo>
                    <a:pt x="4394" y="3954"/>
                  </a:lnTo>
                  <a:lnTo>
                    <a:pt x="4394" y="3918"/>
                  </a:lnTo>
                  <a:lnTo>
                    <a:pt x="4620" y="2144"/>
                  </a:lnTo>
                  <a:lnTo>
                    <a:pt x="5049" y="1203"/>
                  </a:lnTo>
                  <a:lnTo>
                    <a:pt x="5585" y="84"/>
                  </a:lnTo>
                  <a:lnTo>
                    <a:pt x="56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4"/>
            <p:cNvSpPr/>
            <p:nvPr/>
          </p:nvSpPr>
          <p:spPr>
            <a:xfrm flipH="1">
              <a:off x="642634" y="4519601"/>
              <a:ext cx="159369" cy="149373"/>
            </a:xfrm>
            <a:custGeom>
              <a:avLst/>
              <a:gdLst/>
              <a:ahLst/>
              <a:cxnLst/>
              <a:rect l="l" t="t" r="r" b="b"/>
              <a:pathLst>
                <a:path w="1668" h="1572" extrusionOk="0">
                  <a:moveTo>
                    <a:pt x="1" y="0"/>
                  </a:moveTo>
                  <a:lnTo>
                    <a:pt x="1" y="107"/>
                  </a:lnTo>
                  <a:lnTo>
                    <a:pt x="1620" y="1572"/>
                  </a:lnTo>
                  <a:lnTo>
                    <a:pt x="1668" y="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4"/>
            <p:cNvSpPr/>
            <p:nvPr/>
          </p:nvSpPr>
          <p:spPr>
            <a:xfrm flipH="1">
              <a:off x="-963435" y="1397419"/>
              <a:ext cx="1765427" cy="133128"/>
            </a:xfrm>
            <a:custGeom>
              <a:avLst/>
              <a:gdLst/>
              <a:ahLst/>
              <a:cxnLst/>
              <a:rect l="l" t="t" r="r" b="b"/>
              <a:pathLst>
                <a:path w="27172" h="2049" extrusionOk="0">
                  <a:moveTo>
                    <a:pt x="1" y="2037"/>
                  </a:moveTo>
                  <a:lnTo>
                    <a:pt x="1" y="2049"/>
                  </a:lnTo>
                  <a:lnTo>
                    <a:pt x="108" y="2049"/>
                  </a:lnTo>
                  <a:cubicBezTo>
                    <a:pt x="72" y="2049"/>
                    <a:pt x="37" y="2049"/>
                    <a:pt x="1" y="2037"/>
                  </a:cubicBezTo>
                  <a:close/>
                  <a:moveTo>
                    <a:pt x="26909" y="1"/>
                  </a:moveTo>
                  <a:lnTo>
                    <a:pt x="21266" y="1060"/>
                  </a:lnTo>
                  <a:lnTo>
                    <a:pt x="21242" y="1060"/>
                  </a:lnTo>
                  <a:lnTo>
                    <a:pt x="17432" y="1608"/>
                  </a:lnTo>
                  <a:lnTo>
                    <a:pt x="17372" y="1608"/>
                  </a:lnTo>
                  <a:lnTo>
                    <a:pt x="14634" y="1632"/>
                  </a:lnTo>
                  <a:cubicBezTo>
                    <a:pt x="14542" y="1687"/>
                    <a:pt x="14440" y="1714"/>
                    <a:pt x="14339" y="1714"/>
                  </a:cubicBezTo>
                  <a:cubicBezTo>
                    <a:pt x="14244" y="1714"/>
                    <a:pt x="14149" y="1690"/>
                    <a:pt x="14062" y="1644"/>
                  </a:cubicBezTo>
                  <a:lnTo>
                    <a:pt x="394" y="1965"/>
                  </a:lnTo>
                  <a:cubicBezTo>
                    <a:pt x="311" y="2013"/>
                    <a:pt x="203" y="2037"/>
                    <a:pt x="108" y="2049"/>
                  </a:cubicBezTo>
                  <a:lnTo>
                    <a:pt x="14348" y="1715"/>
                  </a:lnTo>
                  <a:lnTo>
                    <a:pt x="17372" y="1680"/>
                  </a:lnTo>
                  <a:lnTo>
                    <a:pt x="17444" y="1680"/>
                  </a:lnTo>
                  <a:lnTo>
                    <a:pt x="21254" y="1132"/>
                  </a:lnTo>
                  <a:lnTo>
                    <a:pt x="21277" y="1132"/>
                  </a:lnTo>
                  <a:lnTo>
                    <a:pt x="27171" y="25"/>
                  </a:lnTo>
                  <a:lnTo>
                    <a:pt x="27135" y="25"/>
                  </a:lnTo>
                  <a:cubicBezTo>
                    <a:pt x="27116" y="28"/>
                    <a:pt x="27096" y="29"/>
                    <a:pt x="27076" y="29"/>
                  </a:cubicBezTo>
                  <a:cubicBezTo>
                    <a:pt x="27020" y="29"/>
                    <a:pt x="26961" y="18"/>
                    <a:pt x="2690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4"/>
            <p:cNvSpPr/>
            <p:nvPr/>
          </p:nvSpPr>
          <p:spPr>
            <a:xfrm flipH="1">
              <a:off x="-91571" y="1434583"/>
              <a:ext cx="851007" cy="24819"/>
            </a:xfrm>
            <a:custGeom>
              <a:avLst/>
              <a:gdLst/>
              <a:ahLst/>
              <a:cxnLst/>
              <a:rect l="l" t="t" r="r" b="b"/>
              <a:pathLst>
                <a:path w="13098" h="382" extrusionOk="0">
                  <a:moveTo>
                    <a:pt x="13098" y="0"/>
                  </a:moveTo>
                  <a:lnTo>
                    <a:pt x="1" y="310"/>
                  </a:lnTo>
                  <a:lnTo>
                    <a:pt x="1" y="381"/>
                  </a:lnTo>
                  <a:lnTo>
                    <a:pt x="13098" y="72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4"/>
            <p:cNvSpPr/>
            <p:nvPr/>
          </p:nvSpPr>
          <p:spPr>
            <a:xfrm flipH="1">
              <a:off x="-956418" y="1323935"/>
              <a:ext cx="2339" cy="65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4"/>
            <p:cNvSpPr/>
            <p:nvPr/>
          </p:nvSpPr>
          <p:spPr>
            <a:xfrm flipH="1">
              <a:off x="-952584" y="1324715"/>
              <a:ext cx="786035" cy="113766"/>
            </a:xfrm>
            <a:custGeom>
              <a:avLst/>
              <a:gdLst/>
              <a:ahLst/>
              <a:cxnLst/>
              <a:rect l="l" t="t" r="r" b="b"/>
              <a:pathLst>
                <a:path w="12098" h="1751" extrusionOk="0">
                  <a:moveTo>
                    <a:pt x="12085" y="1"/>
                  </a:moveTo>
                  <a:lnTo>
                    <a:pt x="6168" y="1108"/>
                  </a:lnTo>
                  <a:lnTo>
                    <a:pt x="2406" y="1644"/>
                  </a:lnTo>
                  <a:lnTo>
                    <a:pt x="1" y="1667"/>
                  </a:lnTo>
                  <a:lnTo>
                    <a:pt x="1" y="1751"/>
                  </a:lnTo>
                  <a:lnTo>
                    <a:pt x="2418" y="1727"/>
                  </a:lnTo>
                  <a:lnTo>
                    <a:pt x="6180" y="1179"/>
                  </a:lnTo>
                  <a:lnTo>
                    <a:pt x="11824" y="120"/>
                  </a:lnTo>
                  <a:cubicBezTo>
                    <a:pt x="11895" y="60"/>
                    <a:pt x="11990" y="13"/>
                    <a:pt x="12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4"/>
            <p:cNvSpPr/>
            <p:nvPr/>
          </p:nvSpPr>
          <p:spPr>
            <a:xfrm flipH="1">
              <a:off x="74758" y="3993582"/>
              <a:ext cx="727235" cy="859454"/>
            </a:xfrm>
            <a:custGeom>
              <a:avLst/>
              <a:gdLst/>
              <a:ahLst/>
              <a:cxnLst/>
              <a:rect l="l" t="t" r="r" b="b"/>
              <a:pathLst>
                <a:path w="11193" h="13228" extrusionOk="0">
                  <a:moveTo>
                    <a:pt x="11133" y="0"/>
                  </a:moveTo>
                  <a:lnTo>
                    <a:pt x="2096" y="10763"/>
                  </a:lnTo>
                  <a:lnTo>
                    <a:pt x="2096" y="10775"/>
                  </a:lnTo>
                  <a:lnTo>
                    <a:pt x="1" y="13121"/>
                  </a:lnTo>
                  <a:lnTo>
                    <a:pt x="1" y="13228"/>
                  </a:lnTo>
                  <a:lnTo>
                    <a:pt x="2144" y="10835"/>
                  </a:lnTo>
                  <a:lnTo>
                    <a:pt x="2156" y="10811"/>
                  </a:lnTo>
                  <a:lnTo>
                    <a:pt x="10871" y="429"/>
                  </a:lnTo>
                  <a:lnTo>
                    <a:pt x="11193" y="48"/>
                  </a:lnTo>
                  <a:lnTo>
                    <a:pt x="1113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4"/>
            <p:cNvSpPr/>
            <p:nvPr/>
          </p:nvSpPr>
          <p:spPr>
            <a:xfrm flipH="1">
              <a:off x="-166614" y="898496"/>
              <a:ext cx="15528" cy="539985"/>
            </a:xfrm>
            <a:custGeom>
              <a:avLst/>
              <a:gdLst/>
              <a:ahLst/>
              <a:cxnLst/>
              <a:rect l="l" t="t" r="r" b="b"/>
              <a:pathLst>
                <a:path w="239" h="8311" extrusionOk="0">
                  <a:moveTo>
                    <a:pt x="72" y="0"/>
                  </a:moveTo>
                  <a:lnTo>
                    <a:pt x="24" y="48"/>
                  </a:lnTo>
                  <a:lnTo>
                    <a:pt x="0" y="60"/>
                  </a:lnTo>
                  <a:lnTo>
                    <a:pt x="155" y="8311"/>
                  </a:lnTo>
                  <a:lnTo>
                    <a:pt x="239" y="8311"/>
                  </a:lnTo>
                  <a:lnTo>
                    <a:pt x="239" y="8227"/>
                  </a:lnTo>
                  <a:lnTo>
                    <a:pt x="72" y="107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4"/>
            <p:cNvSpPr/>
            <p:nvPr/>
          </p:nvSpPr>
          <p:spPr>
            <a:xfrm flipH="1">
              <a:off x="-96249" y="900056"/>
              <a:ext cx="15528" cy="539205"/>
            </a:xfrm>
            <a:custGeom>
              <a:avLst/>
              <a:gdLst/>
              <a:ahLst/>
              <a:cxnLst/>
              <a:rect l="l" t="t" r="r" b="b"/>
              <a:pathLst>
                <a:path w="239" h="8299" extrusionOk="0">
                  <a:moveTo>
                    <a:pt x="0" y="0"/>
                  </a:moveTo>
                  <a:lnTo>
                    <a:pt x="0" y="95"/>
                  </a:lnTo>
                  <a:lnTo>
                    <a:pt x="167" y="8227"/>
                  </a:lnTo>
                  <a:lnTo>
                    <a:pt x="167" y="8299"/>
                  </a:lnTo>
                  <a:lnTo>
                    <a:pt x="238" y="8299"/>
                  </a:lnTo>
                  <a:lnTo>
                    <a:pt x="83" y="60"/>
                  </a:lnTo>
                  <a:lnTo>
                    <a:pt x="2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4"/>
            <p:cNvSpPr/>
            <p:nvPr/>
          </p:nvSpPr>
          <p:spPr>
            <a:xfrm flipH="1">
              <a:off x="-148812" y="1503388"/>
              <a:ext cx="37164" cy="5003"/>
            </a:xfrm>
            <a:custGeom>
              <a:avLst/>
              <a:gdLst/>
              <a:ahLst/>
              <a:cxnLst/>
              <a:rect l="l" t="t" r="r" b="b"/>
              <a:pathLst>
                <a:path w="572" h="77" extrusionOk="0">
                  <a:moveTo>
                    <a:pt x="0" y="1"/>
                  </a:moveTo>
                  <a:cubicBezTo>
                    <a:pt x="87" y="53"/>
                    <a:pt x="182" y="77"/>
                    <a:pt x="277" y="77"/>
                  </a:cubicBezTo>
                  <a:cubicBezTo>
                    <a:pt x="378" y="77"/>
                    <a:pt x="480" y="50"/>
                    <a:pt x="57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4"/>
            <p:cNvSpPr/>
            <p:nvPr/>
          </p:nvSpPr>
          <p:spPr>
            <a:xfrm flipH="1">
              <a:off x="-1039192" y="1388907"/>
              <a:ext cx="92845" cy="10136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4"/>
            <p:cNvSpPr/>
            <p:nvPr/>
          </p:nvSpPr>
          <p:spPr>
            <a:xfrm flipH="1">
              <a:off x="-1039192" y="1318542"/>
              <a:ext cx="104475" cy="13969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4"/>
            <p:cNvSpPr/>
            <p:nvPr/>
          </p:nvSpPr>
          <p:spPr>
            <a:xfrm flipH="1">
              <a:off x="-467566" y="5312519"/>
              <a:ext cx="448764" cy="13189"/>
            </a:xfrm>
            <a:custGeom>
              <a:avLst/>
              <a:gdLst/>
              <a:ahLst/>
              <a:cxnLst/>
              <a:rect l="l" t="t" r="r" b="b"/>
              <a:pathLst>
                <a:path w="6907" h="203" extrusionOk="0">
                  <a:moveTo>
                    <a:pt x="1" y="0"/>
                  </a:moveTo>
                  <a:lnTo>
                    <a:pt x="24" y="24"/>
                  </a:lnTo>
                  <a:lnTo>
                    <a:pt x="48" y="84"/>
                  </a:lnTo>
                  <a:lnTo>
                    <a:pt x="6906" y="203"/>
                  </a:lnTo>
                  <a:lnTo>
                    <a:pt x="6906" y="131"/>
                  </a:lnTo>
                  <a:lnTo>
                    <a:pt x="6382" y="119"/>
                  </a:lnTo>
                  <a:lnTo>
                    <a:pt x="9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4"/>
            <p:cNvSpPr/>
            <p:nvPr/>
          </p:nvSpPr>
          <p:spPr>
            <a:xfrm flipH="1">
              <a:off x="-1043870" y="381707"/>
              <a:ext cx="7797" cy="942293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4"/>
            <p:cNvSpPr/>
            <p:nvPr/>
          </p:nvSpPr>
          <p:spPr>
            <a:xfrm flipH="1">
              <a:off x="-1048484" y="1388907"/>
              <a:ext cx="258395" cy="3303257"/>
            </a:xfrm>
            <a:custGeom>
              <a:avLst/>
              <a:gdLst/>
              <a:ahLst/>
              <a:cxnLst/>
              <a:rect l="l" t="t" r="r" b="b"/>
              <a:pathLst>
                <a:path w="3977" h="50841" extrusionOk="0">
                  <a:moveTo>
                    <a:pt x="3834" y="1"/>
                  </a:moveTo>
                  <a:lnTo>
                    <a:pt x="3834" y="84"/>
                  </a:lnTo>
                  <a:lnTo>
                    <a:pt x="3881" y="7930"/>
                  </a:lnTo>
                  <a:lnTo>
                    <a:pt x="3881" y="7954"/>
                  </a:lnTo>
                  <a:lnTo>
                    <a:pt x="3881" y="8002"/>
                  </a:lnTo>
                  <a:lnTo>
                    <a:pt x="3893" y="11205"/>
                  </a:lnTo>
                  <a:lnTo>
                    <a:pt x="3703" y="35636"/>
                  </a:lnTo>
                  <a:lnTo>
                    <a:pt x="3572" y="43768"/>
                  </a:lnTo>
                  <a:lnTo>
                    <a:pt x="3239" y="46090"/>
                  </a:lnTo>
                  <a:lnTo>
                    <a:pt x="2977" y="46983"/>
                  </a:lnTo>
                  <a:lnTo>
                    <a:pt x="2357" y="48114"/>
                  </a:lnTo>
                  <a:lnTo>
                    <a:pt x="1393" y="49364"/>
                  </a:lnTo>
                  <a:lnTo>
                    <a:pt x="333" y="50447"/>
                  </a:lnTo>
                  <a:lnTo>
                    <a:pt x="0" y="50781"/>
                  </a:lnTo>
                  <a:lnTo>
                    <a:pt x="48" y="50840"/>
                  </a:lnTo>
                  <a:lnTo>
                    <a:pt x="393" y="50495"/>
                  </a:lnTo>
                  <a:lnTo>
                    <a:pt x="1453" y="49424"/>
                  </a:lnTo>
                  <a:lnTo>
                    <a:pt x="2417" y="48162"/>
                  </a:lnTo>
                  <a:lnTo>
                    <a:pt x="3048" y="47019"/>
                  </a:lnTo>
                  <a:lnTo>
                    <a:pt x="3322" y="46102"/>
                  </a:lnTo>
                  <a:lnTo>
                    <a:pt x="3655" y="43780"/>
                  </a:lnTo>
                  <a:lnTo>
                    <a:pt x="3786" y="35636"/>
                  </a:lnTo>
                  <a:lnTo>
                    <a:pt x="3977" y="11205"/>
                  </a:lnTo>
                  <a:lnTo>
                    <a:pt x="391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4"/>
            <p:cNvSpPr/>
            <p:nvPr/>
          </p:nvSpPr>
          <p:spPr>
            <a:xfrm flipH="1">
              <a:off x="-789374" y="4845239"/>
              <a:ext cx="215903" cy="514516"/>
            </a:xfrm>
            <a:custGeom>
              <a:avLst/>
              <a:gdLst/>
              <a:ahLst/>
              <a:cxnLst/>
              <a:rect l="l" t="t" r="r" b="b"/>
              <a:pathLst>
                <a:path w="3323" h="7919" extrusionOk="0">
                  <a:moveTo>
                    <a:pt x="3275" y="1"/>
                  </a:moveTo>
                  <a:lnTo>
                    <a:pt x="2989" y="310"/>
                  </a:lnTo>
                  <a:lnTo>
                    <a:pt x="1560" y="1953"/>
                  </a:lnTo>
                  <a:lnTo>
                    <a:pt x="715" y="3120"/>
                  </a:lnTo>
                  <a:lnTo>
                    <a:pt x="203" y="4466"/>
                  </a:lnTo>
                  <a:lnTo>
                    <a:pt x="0" y="7918"/>
                  </a:lnTo>
                  <a:lnTo>
                    <a:pt x="72" y="7918"/>
                  </a:lnTo>
                  <a:lnTo>
                    <a:pt x="274" y="4489"/>
                  </a:lnTo>
                  <a:lnTo>
                    <a:pt x="786" y="3156"/>
                  </a:lnTo>
                  <a:lnTo>
                    <a:pt x="1620" y="2001"/>
                  </a:lnTo>
                  <a:lnTo>
                    <a:pt x="3036" y="358"/>
                  </a:lnTo>
                  <a:lnTo>
                    <a:pt x="3322" y="60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4"/>
            <p:cNvSpPr/>
            <p:nvPr/>
          </p:nvSpPr>
          <p:spPr>
            <a:xfrm flipH="1">
              <a:off x="-714331" y="4768701"/>
              <a:ext cx="246830" cy="557008"/>
            </a:xfrm>
            <a:custGeom>
              <a:avLst/>
              <a:gdLst/>
              <a:ahLst/>
              <a:cxnLst/>
              <a:rect l="l" t="t" r="r" b="b"/>
              <a:pathLst>
                <a:path w="3799" h="8573" extrusionOk="0">
                  <a:moveTo>
                    <a:pt x="3751" y="0"/>
                  </a:moveTo>
                  <a:lnTo>
                    <a:pt x="3405" y="357"/>
                  </a:lnTo>
                  <a:lnTo>
                    <a:pt x="3382" y="381"/>
                  </a:lnTo>
                  <a:lnTo>
                    <a:pt x="1917" y="2072"/>
                  </a:lnTo>
                  <a:lnTo>
                    <a:pt x="1869" y="2131"/>
                  </a:lnTo>
                  <a:lnTo>
                    <a:pt x="953" y="3417"/>
                  </a:lnTo>
                  <a:cubicBezTo>
                    <a:pt x="905" y="3477"/>
                    <a:pt x="869" y="3536"/>
                    <a:pt x="845" y="3608"/>
                  </a:cubicBezTo>
                  <a:lnTo>
                    <a:pt x="250" y="5167"/>
                  </a:lnTo>
                  <a:cubicBezTo>
                    <a:pt x="214" y="5251"/>
                    <a:pt x="191" y="5334"/>
                    <a:pt x="191" y="5429"/>
                  </a:cubicBezTo>
                  <a:lnTo>
                    <a:pt x="0" y="8501"/>
                  </a:lnTo>
                  <a:lnTo>
                    <a:pt x="0" y="8573"/>
                  </a:lnTo>
                  <a:lnTo>
                    <a:pt x="72" y="8573"/>
                  </a:lnTo>
                  <a:lnTo>
                    <a:pt x="262" y="5429"/>
                  </a:lnTo>
                  <a:cubicBezTo>
                    <a:pt x="274" y="5346"/>
                    <a:pt x="286" y="5275"/>
                    <a:pt x="322" y="5191"/>
                  </a:cubicBezTo>
                  <a:lnTo>
                    <a:pt x="917" y="3632"/>
                  </a:lnTo>
                  <a:cubicBezTo>
                    <a:pt x="941" y="3572"/>
                    <a:pt x="965" y="3512"/>
                    <a:pt x="1012" y="3453"/>
                  </a:cubicBezTo>
                  <a:lnTo>
                    <a:pt x="1929" y="2179"/>
                  </a:lnTo>
                  <a:cubicBezTo>
                    <a:pt x="1941" y="2167"/>
                    <a:pt x="1953" y="2143"/>
                    <a:pt x="1977" y="2131"/>
                  </a:cubicBezTo>
                  <a:lnTo>
                    <a:pt x="3441" y="429"/>
                  </a:lnTo>
                  <a:lnTo>
                    <a:pt x="3465" y="405"/>
                  </a:lnTo>
                  <a:lnTo>
                    <a:pt x="3798" y="48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4"/>
            <p:cNvSpPr/>
            <p:nvPr/>
          </p:nvSpPr>
          <p:spPr>
            <a:xfrm flipH="1">
              <a:off x="-793207" y="3906909"/>
              <a:ext cx="803772" cy="789089"/>
            </a:xfrm>
            <a:custGeom>
              <a:avLst/>
              <a:gdLst/>
              <a:ahLst/>
              <a:cxnLst/>
              <a:rect l="l" t="t" r="r" b="b"/>
              <a:pathLst>
                <a:path w="12371" h="12145" extrusionOk="0">
                  <a:moveTo>
                    <a:pt x="60" y="1"/>
                  </a:moveTo>
                  <a:lnTo>
                    <a:pt x="0" y="72"/>
                  </a:lnTo>
                  <a:lnTo>
                    <a:pt x="3429" y="3108"/>
                  </a:lnTo>
                  <a:lnTo>
                    <a:pt x="3477" y="3144"/>
                  </a:lnTo>
                  <a:lnTo>
                    <a:pt x="8668" y="8442"/>
                  </a:lnTo>
                  <a:lnTo>
                    <a:pt x="11930" y="11764"/>
                  </a:lnTo>
                  <a:lnTo>
                    <a:pt x="12299" y="12145"/>
                  </a:lnTo>
                  <a:lnTo>
                    <a:pt x="12371" y="12085"/>
                  </a:lnTo>
                  <a:lnTo>
                    <a:pt x="12323" y="12026"/>
                  </a:lnTo>
                  <a:lnTo>
                    <a:pt x="12002" y="11704"/>
                  </a:lnTo>
                  <a:lnTo>
                    <a:pt x="8727" y="8371"/>
                  </a:lnTo>
                  <a:lnTo>
                    <a:pt x="8192" y="7811"/>
                  </a:lnTo>
                  <a:lnTo>
                    <a:pt x="8120" y="7752"/>
                  </a:lnTo>
                  <a:lnTo>
                    <a:pt x="3536" y="3084"/>
                  </a:lnTo>
                  <a:lnTo>
                    <a:pt x="3501" y="3037"/>
                  </a:lnTo>
                  <a:lnTo>
                    <a:pt x="119" y="4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4"/>
            <p:cNvSpPr/>
            <p:nvPr/>
          </p:nvSpPr>
          <p:spPr>
            <a:xfrm flipH="1">
              <a:off x="-718164" y="3988904"/>
              <a:ext cx="796820" cy="782916"/>
            </a:xfrm>
            <a:custGeom>
              <a:avLst/>
              <a:gdLst/>
              <a:ahLst/>
              <a:cxnLst/>
              <a:rect l="l" t="t" r="r" b="b"/>
              <a:pathLst>
                <a:path w="12264" h="12050" extrusionOk="0">
                  <a:moveTo>
                    <a:pt x="60" y="1"/>
                  </a:moveTo>
                  <a:lnTo>
                    <a:pt x="0" y="72"/>
                  </a:lnTo>
                  <a:lnTo>
                    <a:pt x="60" y="120"/>
                  </a:lnTo>
                  <a:lnTo>
                    <a:pt x="3370" y="3049"/>
                  </a:lnTo>
                  <a:lnTo>
                    <a:pt x="8549" y="8323"/>
                  </a:lnTo>
                  <a:lnTo>
                    <a:pt x="11811" y="11657"/>
                  </a:lnTo>
                  <a:lnTo>
                    <a:pt x="12145" y="12002"/>
                  </a:lnTo>
                  <a:lnTo>
                    <a:pt x="12204" y="12050"/>
                  </a:lnTo>
                  <a:lnTo>
                    <a:pt x="12264" y="11978"/>
                  </a:lnTo>
                  <a:lnTo>
                    <a:pt x="11883" y="11585"/>
                  </a:lnTo>
                  <a:lnTo>
                    <a:pt x="8609" y="8252"/>
                  </a:lnTo>
                  <a:lnTo>
                    <a:pt x="3441" y="2989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1" name="Google Shape;1041;p14"/>
          <p:cNvGrpSpPr/>
          <p:nvPr/>
        </p:nvGrpSpPr>
        <p:grpSpPr>
          <a:xfrm>
            <a:off x="8300497" y="83082"/>
            <a:ext cx="1831894" cy="4978048"/>
            <a:chOff x="8300497" y="83082"/>
            <a:chExt cx="1831894" cy="4978048"/>
          </a:xfrm>
        </p:grpSpPr>
        <p:sp>
          <p:nvSpPr>
            <p:cNvPr id="1042" name="Google Shape;1042;p14"/>
            <p:cNvSpPr/>
            <p:nvPr/>
          </p:nvSpPr>
          <p:spPr>
            <a:xfrm flipH="1">
              <a:off x="8300497" y="284236"/>
              <a:ext cx="49574" cy="97523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4"/>
            <p:cNvSpPr/>
            <p:nvPr/>
          </p:nvSpPr>
          <p:spPr>
            <a:xfrm flipH="1">
              <a:off x="8361636" y="3482172"/>
              <a:ext cx="739580" cy="1165863"/>
            </a:xfrm>
            <a:custGeom>
              <a:avLst/>
              <a:gdLst/>
              <a:ahLst/>
              <a:cxnLst/>
              <a:rect l="l" t="t" r="r" b="b"/>
              <a:pathLst>
                <a:path w="11383" h="17944" extrusionOk="0">
                  <a:moveTo>
                    <a:pt x="1548" y="287"/>
                  </a:moveTo>
                  <a:lnTo>
                    <a:pt x="11180" y="1918"/>
                  </a:lnTo>
                  <a:lnTo>
                    <a:pt x="5311" y="17765"/>
                  </a:lnTo>
                  <a:lnTo>
                    <a:pt x="203" y="16396"/>
                  </a:lnTo>
                  <a:lnTo>
                    <a:pt x="2382" y="10121"/>
                  </a:lnTo>
                  <a:lnTo>
                    <a:pt x="3977" y="3811"/>
                  </a:lnTo>
                  <a:cubicBezTo>
                    <a:pt x="3989" y="3775"/>
                    <a:pt x="3989" y="3728"/>
                    <a:pt x="3989" y="3692"/>
                  </a:cubicBezTo>
                  <a:lnTo>
                    <a:pt x="4072" y="2263"/>
                  </a:lnTo>
                  <a:cubicBezTo>
                    <a:pt x="4084" y="2132"/>
                    <a:pt x="4049" y="1989"/>
                    <a:pt x="3977" y="1870"/>
                  </a:cubicBezTo>
                  <a:lnTo>
                    <a:pt x="3501" y="1144"/>
                  </a:lnTo>
                  <a:cubicBezTo>
                    <a:pt x="3430" y="1025"/>
                    <a:pt x="3310" y="930"/>
                    <a:pt x="3179" y="882"/>
                  </a:cubicBezTo>
                  <a:lnTo>
                    <a:pt x="1548" y="287"/>
                  </a:lnTo>
                  <a:close/>
                  <a:moveTo>
                    <a:pt x="774" y="1"/>
                  </a:moveTo>
                  <a:lnTo>
                    <a:pt x="739" y="156"/>
                  </a:lnTo>
                  <a:lnTo>
                    <a:pt x="3120" y="1025"/>
                  </a:lnTo>
                  <a:cubicBezTo>
                    <a:pt x="3227" y="1072"/>
                    <a:pt x="3310" y="1132"/>
                    <a:pt x="3370" y="1227"/>
                  </a:cubicBezTo>
                  <a:lnTo>
                    <a:pt x="3846" y="1953"/>
                  </a:lnTo>
                  <a:cubicBezTo>
                    <a:pt x="3894" y="2049"/>
                    <a:pt x="3930" y="2156"/>
                    <a:pt x="3918" y="2251"/>
                  </a:cubicBezTo>
                  <a:lnTo>
                    <a:pt x="3834" y="3680"/>
                  </a:lnTo>
                  <a:cubicBezTo>
                    <a:pt x="3834" y="3716"/>
                    <a:pt x="3834" y="3751"/>
                    <a:pt x="3822" y="3775"/>
                  </a:cubicBezTo>
                  <a:lnTo>
                    <a:pt x="2239" y="10026"/>
                  </a:lnTo>
                  <a:lnTo>
                    <a:pt x="1" y="16491"/>
                  </a:lnTo>
                  <a:lnTo>
                    <a:pt x="5406" y="17944"/>
                  </a:lnTo>
                  <a:lnTo>
                    <a:pt x="11347" y="1870"/>
                  </a:lnTo>
                  <a:lnTo>
                    <a:pt x="11383" y="178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14"/>
            <p:cNvSpPr/>
            <p:nvPr/>
          </p:nvSpPr>
          <p:spPr>
            <a:xfrm flipH="1">
              <a:off x="8765435" y="556535"/>
              <a:ext cx="1171259" cy="1287885"/>
            </a:xfrm>
            <a:custGeom>
              <a:avLst/>
              <a:gdLst/>
              <a:ahLst/>
              <a:cxnLst/>
              <a:rect l="l" t="t" r="r" b="b"/>
              <a:pathLst>
                <a:path w="18027" h="19822" extrusionOk="0">
                  <a:moveTo>
                    <a:pt x="12633" y="1"/>
                  </a:moveTo>
                  <a:lnTo>
                    <a:pt x="12574" y="48"/>
                  </a:lnTo>
                  <a:lnTo>
                    <a:pt x="14514" y="3310"/>
                  </a:lnTo>
                  <a:lnTo>
                    <a:pt x="14514" y="3322"/>
                  </a:lnTo>
                  <a:lnTo>
                    <a:pt x="17015" y="8204"/>
                  </a:lnTo>
                  <a:lnTo>
                    <a:pt x="17027" y="8228"/>
                  </a:lnTo>
                  <a:lnTo>
                    <a:pt x="17610" y="9835"/>
                  </a:lnTo>
                  <a:cubicBezTo>
                    <a:pt x="17610" y="9847"/>
                    <a:pt x="17610" y="9859"/>
                    <a:pt x="17622" y="9871"/>
                  </a:cubicBezTo>
                  <a:lnTo>
                    <a:pt x="17848" y="10907"/>
                  </a:lnTo>
                  <a:cubicBezTo>
                    <a:pt x="17848" y="10919"/>
                    <a:pt x="17848" y="10930"/>
                    <a:pt x="17848" y="10942"/>
                  </a:cubicBezTo>
                  <a:lnTo>
                    <a:pt x="17955" y="12323"/>
                  </a:lnTo>
                  <a:cubicBezTo>
                    <a:pt x="17955" y="12347"/>
                    <a:pt x="17955" y="12383"/>
                    <a:pt x="17955" y="12407"/>
                  </a:cubicBezTo>
                  <a:lnTo>
                    <a:pt x="17491" y="14145"/>
                  </a:lnTo>
                  <a:cubicBezTo>
                    <a:pt x="17491" y="14157"/>
                    <a:pt x="17479" y="14169"/>
                    <a:pt x="17479" y="14181"/>
                  </a:cubicBezTo>
                  <a:lnTo>
                    <a:pt x="16824" y="15788"/>
                  </a:lnTo>
                  <a:lnTo>
                    <a:pt x="16491" y="16657"/>
                  </a:lnTo>
                  <a:cubicBezTo>
                    <a:pt x="16467" y="16693"/>
                    <a:pt x="16455" y="16729"/>
                    <a:pt x="16431" y="16753"/>
                  </a:cubicBezTo>
                  <a:lnTo>
                    <a:pt x="15181" y="17991"/>
                  </a:lnTo>
                  <a:cubicBezTo>
                    <a:pt x="15169" y="18015"/>
                    <a:pt x="15146" y="18027"/>
                    <a:pt x="15122" y="18038"/>
                  </a:cubicBezTo>
                  <a:lnTo>
                    <a:pt x="14264" y="18515"/>
                  </a:lnTo>
                  <a:lnTo>
                    <a:pt x="13800" y="18824"/>
                  </a:lnTo>
                  <a:cubicBezTo>
                    <a:pt x="13788" y="18836"/>
                    <a:pt x="13776" y="18836"/>
                    <a:pt x="13764" y="18848"/>
                  </a:cubicBezTo>
                  <a:lnTo>
                    <a:pt x="12967" y="19193"/>
                  </a:lnTo>
                  <a:lnTo>
                    <a:pt x="12931" y="19205"/>
                  </a:lnTo>
                  <a:lnTo>
                    <a:pt x="12121" y="19455"/>
                  </a:lnTo>
                  <a:lnTo>
                    <a:pt x="12098" y="19455"/>
                  </a:lnTo>
                  <a:lnTo>
                    <a:pt x="10657" y="19741"/>
                  </a:lnTo>
                  <a:lnTo>
                    <a:pt x="10609" y="19741"/>
                  </a:lnTo>
                  <a:lnTo>
                    <a:pt x="9442" y="19717"/>
                  </a:lnTo>
                  <a:lnTo>
                    <a:pt x="9395" y="19717"/>
                  </a:lnTo>
                  <a:lnTo>
                    <a:pt x="8490" y="19539"/>
                  </a:lnTo>
                  <a:lnTo>
                    <a:pt x="8478" y="19539"/>
                  </a:lnTo>
                  <a:lnTo>
                    <a:pt x="7002" y="19134"/>
                  </a:lnTo>
                  <a:cubicBezTo>
                    <a:pt x="6978" y="19134"/>
                    <a:pt x="6954" y="19122"/>
                    <a:pt x="6942" y="19110"/>
                  </a:cubicBezTo>
                  <a:lnTo>
                    <a:pt x="6549" y="18896"/>
                  </a:lnTo>
                  <a:lnTo>
                    <a:pt x="6525" y="18884"/>
                  </a:lnTo>
                  <a:lnTo>
                    <a:pt x="3787" y="16943"/>
                  </a:lnTo>
                  <a:cubicBezTo>
                    <a:pt x="3775" y="16943"/>
                    <a:pt x="3775" y="16931"/>
                    <a:pt x="3763" y="16919"/>
                  </a:cubicBezTo>
                  <a:lnTo>
                    <a:pt x="763" y="14002"/>
                  </a:lnTo>
                  <a:lnTo>
                    <a:pt x="751" y="13990"/>
                  </a:lnTo>
                  <a:lnTo>
                    <a:pt x="48" y="13205"/>
                  </a:lnTo>
                  <a:lnTo>
                    <a:pt x="1" y="13264"/>
                  </a:lnTo>
                  <a:lnTo>
                    <a:pt x="679" y="14050"/>
                  </a:lnTo>
                  <a:lnTo>
                    <a:pt x="703" y="14062"/>
                  </a:lnTo>
                  <a:lnTo>
                    <a:pt x="3704" y="16979"/>
                  </a:lnTo>
                  <a:cubicBezTo>
                    <a:pt x="3716" y="16991"/>
                    <a:pt x="3727" y="17003"/>
                    <a:pt x="3739" y="17015"/>
                  </a:cubicBezTo>
                  <a:lnTo>
                    <a:pt x="6478" y="18955"/>
                  </a:lnTo>
                  <a:cubicBezTo>
                    <a:pt x="6490" y="18955"/>
                    <a:pt x="6502" y="18967"/>
                    <a:pt x="6513" y="18967"/>
                  </a:cubicBezTo>
                  <a:lnTo>
                    <a:pt x="6894" y="19181"/>
                  </a:lnTo>
                  <a:cubicBezTo>
                    <a:pt x="6918" y="19205"/>
                    <a:pt x="6942" y="19217"/>
                    <a:pt x="6966" y="19217"/>
                  </a:cubicBezTo>
                  <a:lnTo>
                    <a:pt x="8442" y="19610"/>
                  </a:lnTo>
                  <a:lnTo>
                    <a:pt x="8466" y="19610"/>
                  </a:lnTo>
                  <a:lnTo>
                    <a:pt x="9371" y="19801"/>
                  </a:lnTo>
                  <a:lnTo>
                    <a:pt x="9442" y="19801"/>
                  </a:lnTo>
                  <a:lnTo>
                    <a:pt x="10597" y="19812"/>
                  </a:lnTo>
                  <a:cubicBezTo>
                    <a:pt x="10609" y="19818"/>
                    <a:pt x="10621" y="19821"/>
                    <a:pt x="10633" y="19821"/>
                  </a:cubicBezTo>
                  <a:cubicBezTo>
                    <a:pt x="10645" y="19821"/>
                    <a:pt x="10657" y="19818"/>
                    <a:pt x="10669" y="19812"/>
                  </a:cubicBezTo>
                  <a:lnTo>
                    <a:pt x="12109" y="19539"/>
                  </a:lnTo>
                  <a:lnTo>
                    <a:pt x="12145" y="19527"/>
                  </a:lnTo>
                  <a:lnTo>
                    <a:pt x="12955" y="19277"/>
                  </a:lnTo>
                  <a:lnTo>
                    <a:pt x="12990" y="19265"/>
                  </a:lnTo>
                  <a:lnTo>
                    <a:pt x="13788" y="18920"/>
                  </a:lnTo>
                  <a:cubicBezTo>
                    <a:pt x="13812" y="18908"/>
                    <a:pt x="13824" y="18896"/>
                    <a:pt x="13836" y="18884"/>
                  </a:cubicBezTo>
                  <a:lnTo>
                    <a:pt x="14300" y="18574"/>
                  </a:lnTo>
                  <a:lnTo>
                    <a:pt x="15157" y="18098"/>
                  </a:lnTo>
                  <a:cubicBezTo>
                    <a:pt x="15181" y="18086"/>
                    <a:pt x="15193" y="18074"/>
                    <a:pt x="15217" y="18062"/>
                  </a:cubicBezTo>
                  <a:lnTo>
                    <a:pt x="15229" y="18050"/>
                  </a:lnTo>
                  <a:lnTo>
                    <a:pt x="16479" y="16800"/>
                  </a:lnTo>
                  <a:cubicBezTo>
                    <a:pt x="16503" y="16764"/>
                    <a:pt x="16539" y="16729"/>
                    <a:pt x="16550" y="16693"/>
                  </a:cubicBezTo>
                  <a:lnTo>
                    <a:pt x="16896" y="15824"/>
                  </a:lnTo>
                  <a:lnTo>
                    <a:pt x="17551" y="14205"/>
                  </a:lnTo>
                  <a:cubicBezTo>
                    <a:pt x="17551" y="14193"/>
                    <a:pt x="17551" y="14181"/>
                    <a:pt x="17562" y="14169"/>
                  </a:cubicBezTo>
                  <a:lnTo>
                    <a:pt x="18015" y="12431"/>
                  </a:lnTo>
                  <a:cubicBezTo>
                    <a:pt x="18027" y="12395"/>
                    <a:pt x="18027" y="12359"/>
                    <a:pt x="18027" y="12312"/>
                  </a:cubicBezTo>
                  <a:lnTo>
                    <a:pt x="17920" y="10942"/>
                  </a:lnTo>
                  <a:cubicBezTo>
                    <a:pt x="17920" y="10930"/>
                    <a:pt x="17920" y="10907"/>
                    <a:pt x="17920" y="10895"/>
                  </a:cubicBezTo>
                  <a:lnTo>
                    <a:pt x="17693" y="9847"/>
                  </a:lnTo>
                  <a:cubicBezTo>
                    <a:pt x="17693" y="9835"/>
                    <a:pt x="17693" y="9823"/>
                    <a:pt x="17682" y="9811"/>
                  </a:cubicBezTo>
                  <a:lnTo>
                    <a:pt x="17098" y="8204"/>
                  </a:lnTo>
                  <a:cubicBezTo>
                    <a:pt x="17086" y="8192"/>
                    <a:pt x="17086" y="8180"/>
                    <a:pt x="17086" y="8168"/>
                  </a:cubicBezTo>
                  <a:lnTo>
                    <a:pt x="14574" y="3287"/>
                  </a:lnTo>
                  <a:lnTo>
                    <a:pt x="14562" y="3275"/>
                  </a:lnTo>
                  <a:lnTo>
                    <a:pt x="1263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4"/>
            <p:cNvSpPr/>
            <p:nvPr/>
          </p:nvSpPr>
          <p:spPr>
            <a:xfrm flipH="1">
              <a:off x="8804094" y="585188"/>
              <a:ext cx="1106287" cy="1220768"/>
            </a:xfrm>
            <a:custGeom>
              <a:avLst/>
              <a:gdLst/>
              <a:ahLst/>
              <a:cxnLst/>
              <a:rect l="l" t="t" r="r" b="b"/>
              <a:pathLst>
                <a:path w="17027" h="18789" extrusionOk="0">
                  <a:moveTo>
                    <a:pt x="11788" y="0"/>
                  </a:moveTo>
                  <a:lnTo>
                    <a:pt x="11728" y="60"/>
                  </a:lnTo>
                  <a:lnTo>
                    <a:pt x="13574" y="3167"/>
                  </a:lnTo>
                  <a:lnTo>
                    <a:pt x="16062" y="8013"/>
                  </a:lnTo>
                  <a:lnTo>
                    <a:pt x="16634" y="9585"/>
                  </a:lnTo>
                  <a:lnTo>
                    <a:pt x="16848" y="10585"/>
                  </a:lnTo>
                  <a:lnTo>
                    <a:pt x="16955" y="11882"/>
                  </a:lnTo>
                  <a:lnTo>
                    <a:pt x="16515" y="13537"/>
                  </a:lnTo>
                  <a:lnTo>
                    <a:pt x="15872" y="15133"/>
                  </a:lnTo>
                  <a:lnTo>
                    <a:pt x="15574" y="15871"/>
                  </a:lnTo>
                  <a:lnTo>
                    <a:pt x="15550" y="15942"/>
                  </a:lnTo>
                  <a:lnTo>
                    <a:pt x="14383" y="17109"/>
                  </a:lnTo>
                  <a:lnTo>
                    <a:pt x="14360" y="17121"/>
                  </a:lnTo>
                  <a:lnTo>
                    <a:pt x="13562" y="17562"/>
                  </a:lnTo>
                  <a:lnTo>
                    <a:pt x="13538" y="17586"/>
                  </a:lnTo>
                  <a:lnTo>
                    <a:pt x="13086" y="17883"/>
                  </a:lnTo>
                  <a:lnTo>
                    <a:pt x="12335" y="18205"/>
                  </a:lnTo>
                  <a:lnTo>
                    <a:pt x="11562" y="18443"/>
                  </a:lnTo>
                  <a:lnTo>
                    <a:pt x="10169" y="18717"/>
                  </a:lnTo>
                  <a:lnTo>
                    <a:pt x="9073" y="18705"/>
                  </a:lnTo>
                  <a:lnTo>
                    <a:pt x="8204" y="18526"/>
                  </a:lnTo>
                  <a:lnTo>
                    <a:pt x="6787" y="18145"/>
                  </a:lnTo>
                  <a:lnTo>
                    <a:pt x="6442" y="17955"/>
                  </a:lnTo>
                  <a:lnTo>
                    <a:pt x="3751" y="16038"/>
                  </a:lnTo>
                  <a:lnTo>
                    <a:pt x="774" y="13156"/>
                  </a:lnTo>
                  <a:lnTo>
                    <a:pt x="60" y="12335"/>
                  </a:lnTo>
                  <a:lnTo>
                    <a:pt x="1" y="12383"/>
                  </a:lnTo>
                  <a:lnTo>
                    <a:pt x="715" y="13204"/>
                  </a:lnTo>
                  <a:lnTo>
                    <a:pt x="3703" y="16097"/>
                  </a:lnTo>
                  <a:lnTo>
                    <a:pt x="6406" y="18026"/>
                  </a:lnTo>
                  <a:lnTo>
                    <a:pt x="6751" y="18217"/>
                  </a:lnTo>
                  <a:lnTo>
                    <a:pt x="8192" y="18598"/>
                  </a:lnTo>
                  <a:lnTo>
                    <a:pt x="9061" y="18776"/>
                  </a:lnTo>
                  <a:lnTo>
                    <a:pt x="10180" y="18788"/>
                  </a:lnTo>
                  <a:lnTo>
                    <a:pt x="11573" y="18514"/>
                  </a:lnTo>
                  <a:lnTo>
                    <a:pt x="12359" y="18276"/>
                  </a:lnTo>
                  <a:lnTo>
                    <a:pt x="13121" y="17943"/>
                  </a:lnTo>
                  <a:lnTo>
                    <a:pt x="13574" y="17645"/>
                  </a:lnTo>
                  <a:lnTo>
                    <a:pt x="13598" y="17633"/>
                  </a:lnTo>
                  <a:lnTo>
                    <a:pt x="14431" y="17169"/>
                  </a:lnTo>
                  <a:lnTo>
                    <a:pt x="15610" y="15978"/>
                  </a:lnTo>
                  <a:lnTo>
                    <a:pt x="15943" y="15169"/>
                  </a:lnTo>
                  <a:lnTo>
                    <a:pt x="16586" y="13573"/>
                  </a:lnTo>
                  <a:lnTo>
                    <a:pt x="17027" y="11882"/>
                  </a:lnTo>
                  <a:lnTo>
                    <a:pt x="16919" y="10573"/>
                  </a:lnTo>
                  <a:lnTo>
                    <a:pt x="16705" y="9561"/>
                  </a:lnTo>
                  <a:lnTo>
                    <a:pt x="16134" y="7989"/>
                  </a:lnTo>
                  <a:lnTo>
                    <a:pt x="13633" y="3131"/>
                  </a:lnTo>
                  <a:lnTo>
                    <a:pt x="117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4"/>
            <p:cNvSpPr/>
            <p:nvPr/>
          </p:nvSpPr>
          <p:spPr>
            <a:xfrm flipH="1">
              <a:off x="8300497" y="221603"/>
              <a:ext cx="81280" cy="85114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4"/>
            <p:cNvSpPr/>
            <p:nvPr/>
          </p:nvSpPr>
          <p:spPr>
            <a:xfrm flipH="1">
              <a:off x="8300497" y="277284"/>
              <a:ext cx="52693" cy="56526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4"/>
            <p:cNvSpPr/>
            <p:nvPr/>
          </p:nvSpPr>
          <p:spPr>
            <a:xfrm flipH="1">
              <a:off x="8681104" y="117127"/>
              <a:ext cx="441747" cy="443371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4"/>
            <p:cNvSpPr/>
            <p:nvPr/>
          </p:nvSpPr>
          <p:spPr>
            <a:xfrm flipH="1">
              <a:off x="9933510" y="1410531"/>
              <a:ext cx="194982" cy="182637"/>
            </a:xfrm>
            <a:custGeom>
              <a:avLst/>
              <a:gdLst/>
              <a:ahLst/>
              <a:cxnLst/>
              <a:rect l="l" t="t" r="r" b="b"/>
              <a:pathLst>
                <a:path w="3001" h="2811" extrusionOk="0">
                  <a:moveTo>
                    <a:pt x="2953" y="1"/>
                  </a:moveTo>
                  <a:lnTo>
                    <a:pt x="929" y="2132"/>
                  </a:lnTo>
                  <a:cubicBezTo>
                    <a:pt x="893" y="2168"/>
                    <a:pt x="857" y="2192"/>
                    <a:pt x="833" y="2216"/>
                  </a:cubicBezTo>
                  <a:lnTo>
                    <a:pt x="0" y="2739"/>
                  </a:lnTo>
                  <a:lnTo>
                    <a:pt x="36" y="2811"/>
                  </a:lnTo>
                  <a:lnTo>
                    <a:pt x="869" y="2275"/>
                  </a:lnTo>
                  <a:cubicBezTo>
                    <a:pt x="905" y="2251"/>
                    <a:pt x="941" y="2216"/>
                    <a:pt x="976" y="2192"/>
                  </a:cubicBezTo>
                  <a:lnTo>
                    <a:pt x="2953" y="120"/>
                  </a:lnTo>
                  <a:lnTo>
                    <a:pt x="3000" y="61"/>
                  </a:lnTo>
                  <a:lnTo>
                    <a:pt x="2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4"/>
            <p:cNvSpPr/>
            <p:nvPr/>
          </p:nvSpPr>
          <p:spPr>
            <a:xfrm flipH="1">
              <a:off x="9684407" y="1146028"/>
              <a:ext cx="229092" cy="243711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4"/>
            <p:cNvSpPr/>
            <p:nvPr/>
          </p:nvSpPr>
          <p:spPr>
            <a:xfrm flipH="1">
              <a:off x="9144487" y="580510"/>
              <a:ext cx="226688" cy="23675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4"/>
            <p:cNvSpPr/>
            <p:nvPr/>
          </p:nvSpPr>
          <p:spPr>
            <a:xfrm flipH="1">
              <a:off x="9421399" y="767695"/>
              <a:ext cx="413159" cy="436419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4"/>
            <p:cNvSpPr/>
            <p:nvPr/>
          </p:nvSpPr>
          <p:spPr>
            <a:xfrm flipH="1">
              <a:off x="8742243" y="83082"/>
              <a:ext cx="659924" cy="663042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4"/>
            <p:cNvSpPr/>
            <p:nvPr/>
          </p:nvSpPr>
          <p:spPr>
            <a:xfrm flipH="1">
              <a:off x="9422178" y="869831"/>
              <a:ext cx="214344" cy="225194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14"/>
            <p:cNvSpPr/>
            <p:nvPr/>
          </p:nvSpPr>
          <p:spPr>
            <a:xfrm flipH="1">
              <a:off x="8841261" y="3588207"/>
              <a:ext cx="461888" cy="1472142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14"/>
            <p:cNvSpPr/>
            <p:nvPr/>
          </p:nvSpPr>
          <p:spPr>
            <a:xfrm flipH="1">
              <a:off x="8912406" y="3629205"/>
              <a:ext cx="467281" cy="1431145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4"/>
            <p:cNvSpPr/>
            <p:nvPr/>
          </p:nvSpPr>
          <p:spPr>
            <a:xfrm flipH="1">
              <a:off x="8300497" y="4639459"/>
              <a:ext cx="48794" cy="30992"/>
            </a:xfrm>
            <a:custGeom>
              <a:avLst/>
              <a:gdLst/>
              <a:ahLst/>
              <a:cxnLst/>
              <a:rect l="l" t="t" r="r" b="b"/>
              <a:pathLst>
                <a:path w="751" h="477" extrusionOk="0">
                  <a:moveTo>
                    <a:pt x="36" y="1"/>
                  </a:moveTo>
                  <a:lnTo>
                    <a:pt x="0" y="60"/>
                  </a:lnTo>
                  <a:lnTo>
                    <a:pt x="750" y="477"/>
                  </a:lnTo>
                  <a:lnTo>
                    <a:pt x="750" y="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14"/>
            <p:cNvSpPr/>
            <p:nvPr/>
          </p:nvSpPr>
          <p:spPr>
            <a:xfrm flipH="1">
              <a:off x="8300497" y="4701378"/>
              <a:ext cx="82060" cy="48794"/>
            </a:xfrm>
            <a:custGeom>
              <a:avLst/>
              <a:gdLst/>
              <a:ahLst/>
              <a:cxnLst/>
              <a:rect l="l" t="t" r="r" b="b"/>
              <a:pathLst>
                <a:path w="1263" h="751" extrusionOk="0">
                  <a:moveTo>
                    <a:pt x="36" y="0"/>
                  </a:moveTo>
                  <a:lnTo>
                    <a:pt x="0" y="60"/>
                  </a:lnTo>
                  <a:lnTo>
                    <a:pt x="1262" y="750"/>
                  </a:lnTo>
                  <a:lnTo>
                    <a:pt x="1262" y="66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14"/>
            <p:cNvSpPr/>
            <p:nvPr/>
          </p:nvSpPr>
          <p:spPr>
            <a:xfrm flipH="1">
              <a:off x="9125905" y="811811"/>
              <a:ext cx="561686" cy="642836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4"/>
            <p:cNvSpPr/>
            <p:nvPr/>
          </p:nvSpPr>
          <p:spPr>
            <a:xfrm flipH="1">
              <a:off x="9199388" y="865998"/>
              <a:ext cx="440252" cy="516790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14"/>
            <p:cNvSpPr/>
            <p:nvPr/>
          </p:nvSpPr>
          <p:spPr>
            <a:xfrm flipH="1">
              <a:off x="9426856" y="776986"/>
              <a:ext cx="24819" cy="2715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14"/>
            <p:cNvSpPr/>
            <p:nvPr/>
          </p:nvSpPr>
          <p:spPr>
            <a:xfrm flipH="1">
              <a:off x="9696816" y="1060915"/>
              <a:ext cx="25599" cy="26379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14"/>
            <p:cNvSpPr/>
            <p:nvPr/>
          </p:nvSpPr>
          <p:spPr>
            <a:xfrm flipH="1">
              <a:off x="8300497" y="765421"/>
              <a:ext cx="1831894" cy="1444334"/>
            </a:xfrm>
            <a:custGeom>
              <a:avLst/>
              <a:gdLst/>
              <a:ahLst/>
              <a:cxnLst/>
              <a:rect l="l" t="t" r="r" b="b"/>
              <a:pathLst>
                <a:path w="28195" h="22230" extrusionOk="0">
                  <a:moveTo>
                    <a:pt x="28194" y="0"/>
                  </a:moveTo>
                  <a:lnTo>
                    <a:pt x="27552" y="679"/>
                  </a:lnTo>
                  <a:cubicBezTo>
                    <a:pt x="27492" y="738"/>
                    <a:pt x="27456" y="798"/>
                    <a:pt x="27432" y="869"/>
                  </a:cubicBezTo>
                  <a:lnTo>
                    <a:pt x="26254" y="3846"/>
                  </a:lnTo>
                  <a:cubicBezTo>
                    <a:pt x="26230" y="3929"/>
                    <a:pt x="26218" y="4001"/>
                    <a:pt x="26218" y="4084"/>
                  </a:cubicBezTo>
                  <a:lnTo>
                    <a:pt x="26349" y="7977"/>
                  </a:lnTo>
                  <a:lnTo>
                    <a:pt x="26254" y="10513"/>
                  </a:lnTo>
                  <a:lnTo>
                    <a:pt x="25730" y="12823"/>
                  </a:lnTo>
                  <a:lnTo>
                    <a:pt x="24658" y="15133"/>
                  </a:lnTo>
                  <a:lnTo>
                    <a:pt x="23277" y="17276"/>
                  </a:lnTo>
                  <a:lnTo>
                    <a:pt x="23230" y="17348"/>
                  </a:lnTo>
                  <a:lnTo>
                    <a:pt x="21908" y="18943"/>
                  </a:lnTo>
                  <a:lnTo>
                    <a:pt x="21896" y="18955"/>
                  </a:lnTo>
                  <a:lnTo>
                    <a:pt x="21265" y="19300"/>
                  </a:lnTo>
                  <a:lnTo>
                    <a:pt x="17217" y="21408"/>
                  </a:lnTo>
                  <a:lnTo>
                    <a:pt x="12907" y="22158"/>
                  </a:lnTo>
                  <a:lnTo>
                    <a:pt x="8966" y="21396"/>
                  </a:lnTo>
                  <a:lnTo>
                    <a:pt x="8740" y="21348"/>
                  </a:lnTo>
                  <a:lnTo>
                    <a:pt x="6013" y="20146"/>
                  </a:lnTo>
                  <a:lnTo>
                    <a:pt x="3156" y="17812"/>
                  </a:lnTo>
                  <a:lnTo>
                    <a:pt x="1227" y="15228"/>
                  </a:lnTo>
                  <a:lnTo>
                    <a:pt x="358" y="13514"/>
                  </a:lnTo>
                  <a:lnTo>
                    <a:pt x="96" y="12740"/>
                  </a:lnTo>
                  <a:lnTo>
                    <a:pt x="72" y="12668"/>
                  </a:lnTo>
                  <a:lnTo>
                    <a:pt x="0" y="12704"/>
                  </a:lnTo>
                  <a:lnTo>
                    <a:pt x="286" y="13549"/>
                  </a:lnTo>
                  <a:lnTo>
                    <a:pt x="1155" y="15264"/>
                  </a:lnTo>
                  <a:lnTo>
                    <a:pt x="3096" y="17871"/>
                  </a:lnTo>
                  <a:lnTo>
                    <a:pt x="5966" y="20205"/>
                  </a:lnTo>
                  <a:lnTo>
                    <a:pt x="8704" y="21420"/>
                  </a:lnTo>
                  <a:lnTo>
                    <a:pt x="8942" y="21479"/>
                  </a:lnTo>
                  <a:lnTo>
                    <a:pt x="12895" y="22229"/>
                  </a:lnTo>
                  <a:lnTo>
                    <a:pt x="17241" y="21491"/>
                  </a:lnTo>
                  <a:lnTo>
                    <a:pt x="21313" y="19360"/>
                  </a:lnTo>
                  <a:lnTo>
                    <a:pt x="21968" y="19003"/>
                  </a:lnTo>
                  <a:lnTo>
                    <a:pt x="23301" y="17395"/>
                  </a:lnTo>
                  <a:lnTo>
                    <a:pt x="24730" y="15181"/>
                  </a:lnTo>
                  <a:lnTo>
                    <a:pt x="25801" y="12859"/>
                  </a:lnTo>
                  <a:lnTo>
                    <a:pt x="26337" y="10537"/>
                  </a:lnTo>
                  <a:lnTo>
                    <a:pt x="26432" y="7977"/>
                  </a:lnTo>
                  <a:lnTo>
                    <a:pt x="26301" y="4084"/>
                  </a:lnTo>
                  <a:cubicBezTo>
                    <a:pt x="26301" y="4013"/>
                    <a:pt x="26313" y="3941"/>
                    <a:pt x="26337" y="3882"/>
                  </a:cubicBezTo>
                  <a:lnTo>
                    <a:pt x="27504" y="893"/>
                  </a:lnTo>
                  <a:cubicBezTo>
                    <a:pt x="27528" y="834"/>
                    <a:pt x="27563" y="774"/>
                    <a:pt x="27599" y="726"/>
                  </a:cubicBezTo>
                  <a:lnTo>
                    <a:pt x="28194" y="107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14"/>
            <p:cNvSpPr/>
            <p:nvPr/>
          </p:nvSpPr>
          <p:spPr>
            <a:xfrm flipH="1">
              <a:off x="8301276" y="888413"/>
              <a:ext cx="1256369" cy="1392291"/>
            </a:xfrm>
            <a:custGeom>
              <a:avLst/>
              <a:gdLst/>
              <a:ahLst/>
              <a:cxnLst/>
              <a:rect l="l" t="t" r="r" b="b"/>
              <a:pathLst>
                <a:path w="19337" h="21429" extrusionOk="0">
                  <a:moveTo>
                    <a:pt x="19337" y="0"/>
                  </a:moveTo>
                  <a:lnTo>
                    <a:pt x="18444" y="2262"/>
                  </a:lnTo>
                  <a:lnTo>
                    <a:pt x="18586" y="6061"/>
                  </a:lnTo>
                  <a:lnTo>
                    <a:pt x="18586" y="6096"/>
                  </a:lnTo>
                  <a:lnTo>
                    <a:pt x="18491" y="8716"/>
                  </a:lnTo>
                  <a:cubicBezTo>
                    <a:pt x="18479" y="8751"/>
                    <a:pt x="18479" y="8787"/>
                    <a:pt x="18479" y="8811"/>
                  </a:cubicBezTo>
                  <a:lnTo>
                    <a:pt x="17920" y="11228"/>
                  </a:lnTo>
                  <a:cubicBezTo>
                    <a:pt x="17908" y="11264"/>
                    <a:pt x="17896" y="11299"/>
                    <a:pt x="17884" y="11335"/>
                  </a:cubicBezTo>
                  <a:lnTo>
                    <a:pt x="16765" y="13740"/>
                  </a:lnTo>
                  <a:cubicBezTo>
                    <a:pt x="16765" y="13752"/>
                    <a:pt x="16753" y="13776"/>
                    <a:pt x="16741" y="13800"/>
                  </a:cubicBezTo>
                  <a:lnTo>
                    <a:pt x="15277" y="16062"/>
                  </a:lnTo>
                  <a:cubicBezTo>
                    <a:pt x="15265" y="16086"/>
                    <a:pt x="15253" y="16098"/>
                    <a:pt x="15241" y="16109"/>
                  </a:cubicBezTo>
                  <a:lnTo>
                    <a:pt x="13824" y="17824"/>
                  </a:lnTo>
                  <a:cubicBezTo>
                    <a:pt x="13788" y="17872"/>
                    <a:pt x="13741" y="17907"/>
                    <a:pt x="13681" y="17943"/>
                  </a:cubicBezTo>
                  <a:lnTo>
                    <a:pt x="12931" y="18348"/>
                  </a:lnTo>
                  <a:lnTo>
                    <a:pt x="8788" y="20515"/>
                  </a:lnTo>
                  <a:cubicBezTo>
                    <a:pt x="8740" y="20539"/>
                    <a:pt x="8692" y="20562"/>
                    <a:pt x="8645" y="20562"/>
                  </a:cubicBezTo>
                  <a:lnTo>
                    <a:pt x="4132" y="21348"/>
                  </a:lnTo>
                  <a:lnTo>
                    <a:pt x="3954" y="21348"/>
                  </a:lnTo>
                  <a:lnTo>
                    <a:pt x="37" y="20586"/>
                  </a:lnTo>
                  <a:lnTo>
                    <a:pt x="1" y="20658"/>
                  </a:lnTo>
                  <a:lnTo>
                    <a:pt x="84" y="20681"/>
                  </a:lnTo>
                  <a:lnTo>
                    <a:pt x="3930" y="21420"/>
                  </a:lnTo>
                  <a:cubicBezTo>
                    <a:pt x="3966" y="21426"/>
                    <a:pt x="4001" y="21429"/>
                    <a:pt x="4037" y="21429"/>
                  </a:cubicBezTo>
                  <a:cubicBezTo>
                    <a:pt x="4073" y="21429"/>
                    <a:pt x="4108" y="21426"/>
                    <a:pt x="4144" y="21420"/>
                  </a:cubicBezTo>
                  <a:lnTo>
                    <a:pt x="8657" y="20646"/>
                  </a:lnTo>
                  <a:cubicBezTo>
                    <a:pt x="8716" y="20634"/>
                    <a:pt x="8776" y="20610"/>
                    <a:pt x="8823" y="20586"/>
                  </a:cubicBezTo>
                  <a:lnTo>
                    <a:pt x="12955" y="18419"/>
                  </a:lnTo>
                  <a:lnTo>
                    <a:pt x="12967" y="18419"/>
                  </a:lnTo>
                  <a:lnTo>
                    <a:pt x="13717" y="18014"/>
                  </a:lnTo>
                  <a:cubicBezTo>
                    <a:pt x="13776" y="17979"/>
                    <a:pt x="13836" y="17931"/>
                    <a:pt x="13884" y="17872"/>
                  </a:cubicBezTo>
                  <a:lnTo>
                    <a:pt x="15288" y="16169"/>
                  </a:lnTo>
                  <a:cubicBezTo>
                    <a:pt x="15300" y="16157"/>
                    <a:pt x="15312" y="16133"/>
                    <a:pt x="15336" y="16121"/>
                  </a:cubicBezTo>
                  <a:lnTo>
                    <a:pt x="16801" y="13847"/>
                  </a:lnTo>
                  <a:cubicBezTo>
                    <a:pt x="16812" y="13823"/>
                    <a:pt x="16824" y="13800"/>
                    <a:pt x="16836" y="13776"/>
                  </a:cubicBezTo>
                  <a:lnTo>
                    <a:pt x="17944" y="11371"/>
                  </a:lnTo>
                  <a:cubicBezTo>
                    <a:pt x="17967" y="11335"/>
                    <a:pt x="17979" y="11299"/>
                    <a:pt x="17991" y="11264"/>
                  </a:cubicBezTo>
                  <a:lnTo>
                    <a:pt x="18539" y="8835"/>
                  </a:lnTo>
                  <a:cubicBezTo>
                    <a:pt x="18551" y="8799"/>
                    <a:pt x="18551" y="8763"/>
                    <a:pt x="18563" y="8728"/>
                  </a:cubicBezTo>
                  <a:lnTo>
                    <a:pt x="18658" y="6108"/>
                  </a:lnTo>
                  <a:lnTo>
                    <a:pt x="18658" y="6072"/>
                  </a:lnTo>
                  <a:lnTo>
                    <a:pt x="18527" y="2274"/>
                  </a:lnTo>
                  <a:lnTo>
                    <a:pt x="19337" y="215"/>
                  </a:lnTo>
                  <a:lnTo>
                    <a:pt x="193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14"/>
            <p:cNvSpPr/>
            <p:nvPr/>
          </p:nvSpPr>
          <p:spPr>
            <a:xfrm flipH="1">
              <a:off x="8912406" y="3489904"/>
              <a:ext cx="336557" cy="149371"/>
            </a:xfrm>
            <a:custGeom>
              <a:avLst/>
              <a:gdLst/>
              <a:ahLst/>
              <a:cxnLst/>
              <a:rect l="l" t="t" r="r" b="b"/>
              <a:pathLst>
                <a:path w="5180" h="2299" extrusionOk="0">
                  <a:moveTo>
                    <a:pt x="24" y="1"/>
                  </a:moveTo>
                  <a:lnTo>
                    <a:pt x="0" y="84"/>
                  </a:lnTo>
                  <a:lnTo>
                    <a:pt x="72" y="108"/>
                  </a:lnTo>
                  <a:lnTo>
                    <a:pt x="4846" y="1858"/>
                  </a:lnTo>
                  <a:lnTo>
                    <a:pt x="5025" y="2144"/>
                  </a:lnTo>
                  <a:cubicBezTo>
                    <a:pt x="5072" y="2204"/>
                    <a:pt x="5120" y="2263"/>
                    <a:pt x="5180" y="2299"/>
                  </a:cubicBezTo>
                  <a:lnTo>
                    <a:pt x="5180" y="2251"/>
                  </a:lnTo>
                  <a:lnTo>
                    <a:pt x="5084" y="2096"/>
                  </a:lnTo>
                  <a:lnTo>
                    <a:pt x="4882" y="178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14"/>
            <p:cNvSpPr/>
            <p:nvPr/>
          </p:nvSpPr>
          <p:spPr>
            <a:xfrm flipH="1">
              <a:off x="9278330" y="3350669"/>
              <a:ext cx="314856" cy="133128"/>
            </a:xfrm>
            <a:custGeom>
              <a:avLst/>
              <a:gdLst/>
              <a:ahLst/>
              <a:cxnLst/>
              <a:rect l="l" t="t" r="r" b="b"/>
              <a:pathLst>
                <a:path w="4846" h="2049" extrusionOk="0">
                  <a:moveTo>
                    <a:pt x="24" y="1"/>
                  </a:moveTo>
                  <a:lnTo>
                    <a:pt x="0" y="84"/>
                  </a:lnTo>
                  <a:lnTo>
                    <a:pt x="822" y="596"/>
                  </a:lnTo>
                  <a:cubicBezTo>
                    <a:pt x="857" y="620"/>
                    <a:pt x="893" y="644"/>
                    <a:pt x="941" y="656"/>
                  </a:cubicBezTo>
                  <a:lnTo>
                    <a:pt x="4751" y="2025"/>
                  </a:lnTo>
                  <a:lnTo>
                    <a:pt x="4822" y="2049"/>
                  </a:lnTo>
                  <a:lnTo>
                    <a:pt x="4846" y="1977"/>
                  </a:lnTo>
                  <a:lnTo>
                    <a:pt x="965" y="584"/>
                  </a:lnTo>
                  <a:cubicBezTo>
                    <a:pt x="929" y="572"/>
                    <a:pt x="893" y="560"/>
                    <a:pt x="857" y="537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14"/>
            <p:cNvSpPr/>
            <p:nvPr/>
          </p:nvSpPr>
          <p:spPr>
            <a:xfrm flipH="1">
              <a:off x="8853606" y="3282643"/>
              <a:ext cx="717164" cy="324147"/>
            </a:xfrm>
            <a:custGeom>
              <a:avLst/>
              <a:gdLst/>
              <a:ahLst/>
              <a:cxnLst/>
              <a:rect l="l" t="t" r="r" b="b"/>
              <a:pathLst>
                <a:path w="11038" h="4989" extrusionOk="0">
                  <a:moveTo>
                    <a:pt x="24" y="0"/>
                  </a:moveTo>
                  <a:lnTo>
                    <a:pt x="0" y="83"/>
                  </a:lnTo>
                  <a:lnTo>
                    <a:pt x="1001" y="714"/>
                  </a:lnTo>
                  <a:lnTo>
                    <a:pt x="5084" y="2179"/>
                  </a:lnTo>
                  <a:lnTo>
                    <a:pt x="10347" y="4108"/>
                  </a:lnTo>
                  <a:cubicBezTo>
                    <a:pt x="10454" y="4143"/>
                    <a:pt x="10537" y="4215"/>
                    <a:pt x="10597" y="4310"/>
                  </a:cubicBezTo>
                  <a:lnTo>
                    <a:pt x="10883" y="4751"/>
                  </a:lnTo>
                  <a:lnTo>
                    <a:pt x="11038" y="4989"/>
                  </a:lnTo>
                  <a:cubicBezTo>
                    <a:pt x="11026" y="4894"/>
                    <a:pt x="11002" y="4798"/>
                    <a:pt x="10942" y="4703"/>
                  </a:cubicBezTo>
                  <a:lnTo>
                    <a:pt x="10942" y="4703"/>
                  </a:lnTo>
                  <a:lnTo>
                    <a:pt x="10954" y="4715"/>
                  </a:lnTo>
                  <a:lnTo>
                    <a:pt x="10657" y="4274"/>
                  </a:lnTo>
                  <a:cubicBezTo>
                    <a:pt x="10585" y="4167"/>
                    <a:pt x="10490" y="4084"/>
                    <a:pt x="10371" y="4036"/>
                  </a:cubicBezTo>
                  <a:lnTo>
                    <a:pt x="7990" y="3167"/>
                  </a:lnTo>
                  <a:lnTo>
                    <a:pt x="5108" y="2107"/>
                  </a:lnTo>
                  <a:lnTo>
                    <a:pt x="1036" y="6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14"/>
            <p:cNvSpPr/>
            <p:nvPr/>
          </p:nvSpPr>
          <p:spPr>
            <a:xfrm flipH="1">
              <a:off x="8300497" y="114073"/>
              <a:ext cx="383791" cy="372876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14"/>
            <p:cNvSpPr/>
            <p:nvPr/>
          </p:nvSpPr>
          <p:spPr>
            <a:xfrm flipH="1">
              <a:off x="8301276" y="2643640"/>
              <a:ext cx="1335246" cy="605802"/>
            </a:xfrm>
            <a:custGeom>
              <a:avLst/>
              <a:gdLst/>
              <a:ahLst/>
              <a:cxnLst/>
              <a:rect l="l" t="t" r="r" b="b"/>
              <a:pathLst>
                <a:path w="20551" h="9324" extrusionOk="0">
                  <a:moveTo>
                    <a:pt x="20551" y="1"/>
                  </a:moveTo>
                  <a:lnTo>
                    <a:pt x="17443" y="1334"/>
                  </a:lnTo>
                  <a:lnTo>
                    <a:pt x="15145" y="1786"/>
                  </a:lnTo>
                  <a:lnTo>
                    <a:pt x="13264" y="1882"/>
                  </a:lnTo>
                  <a:lnTo>
                    <a:pt x="10371" y="1429"/>
                  </a:lnTo>
                  <a:lnTo>
                    <a:pt x="8430" y="405"/>
                  </a:lnTo>
                  <a:cubicBezTo>
                    <a:pt x="8359" y="370"/>
                    <a:pt x="8299" y="346"/>
                    <a:pt x="8228" y="346"/>
                  </a:cubicBezTo>
                  <a:lnTo>
                    <a:pt x="6596" y="120"/>
                  </a:lnTo>
                  <a:lnTo>
                    <a:pt x="5322" y="120"/>
                  </a:lnTo>
                  <a:cubicBezTo>
                    <a:pt x="5263" y="120"/>
                    <a:pt x="5203" y="131"/>
                    <a:pt x="5156" y="143"/>
                  </a:cubicBezTo>
                  <a:lnTo>
                    <a:pt x="3334" y="739"/>
                  </a:lnTo>
                  <a:cubicBezTo>
                    <a:pt x="3227" y="774"/>
                    <a:pt x="3132" y="846"/>
                    <a:pt x="3060" y="929"/>
                  </a:cubicBezTo>
                  <a:lnTo>
                    <a:pt x="2203" y="2001"/>
                  </a:lnTo>
                  <a:cubicBezTo>
                    <a:pt x="2155" y="2060"/>
                    <a:pt x="2120" y="2132"/>
                    <a:pt x="2096" y="2203"/>
                  </a:cubicBezTo>
                  <a:lnTo>
                    <a:pt x="12" y="9204"/>
                  </a:lnTo>
                  <a:lnTo>
                    <a:pt x="0" y="9275"/>
                  </a:lnTo>
                  <a:lnTo>
                    <a:pt x="60" y="9323"/>
                  </a:lnTo>
                  <a:lnTo>
                    <a:pt x="2167" y="2215"/>
                  </a:lnTo>
                  <a:cubicBezTo>
                    <a:pt x="2191" y="2156"/>
                    <a:pt x="2215" y="2096"/>
                    <a:pt x="2263" y="2048"/>
                  </a:cubicBezTo>
                  <a:lnTo>
                    <a:pt x="3120" y="977"/>
                  </a:lnTo>
                  <a:cubicBezTo>
                    <a:pt x="3179" y="905"/>
                    <a:pt x="3263" y="846"/>
                    <a:pt x="3346" y="822"/>
                  </a:cubicBezTo>
                  <a:lnTo>
                    <a:pt x="5168" y="227"/>
                  </a:lnTo>
                  <a:cubicBezTo>
                    <a:pt x="5215" y="215"/>
                    <a:pt x="5263" y="203"/>
                    <a:pt x="5322" y="203"/>
                  </a:cubicBezTo>
                  <a:lnTo>
                    <a:pt x="6573" y="203"/>
                  </a:lnTo>
                  <a:lnTo>
                    <a:pt x="8216" y="429"/>
                  </a:lnTo>
                  <a:cubicBezTo>
                    <a:pt x="8275" y="429"/>
                    <a:pt x="8323" y="453"/>
                    <a:pt x="8382" y="477"/>
                  </a:cubicBezTo>
                  <a:lnTo>
                    <a:pt x="10335" y="1513"/>
                  </a:lnTo>
                  <a:lnTo>
                    <a:pt x="13252" y="1965"/>
                  </a:lnTo>
                  <a:lnTo>
                    <a:pt x="15145" y="1870"/>
                  </a:lnTo>
                  <a:lnTo>
                    <a:pt x="17467" y="1405"/>
                  </a:lnTo>
                  <a:lnTo>
                    <a:pt x="20551" y="84"/>
                  </a:lnTo>
                  <a:lnTo>
                    <a:pt x="205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14"/>
            <p:cNvSpPr/>
            <p:nvPr/>
          </p:nvSpPr>
          <p:spPr>
            <a:xfrm flipH="1">
              <a:off x="8377879" y="83082"/>
              <a:ext cx="240592" cy="226753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14"/>
            <p:cNvSpPr/>
            <p:nvPr/>
          </p:nvSpPr>
          <p:spPr>
            <a:xfrm flipH="1">
              <a:off x="8301276" y="2719463"/>
              <a:ext cx="1274172" cy="567858"/>
            </a:xfrm>
            <a:custGeom>
              <a:avLst/>
              <a:gdLst/>
              <a:ahLst/>
              <a:cxnLst/>
              <a:rect l="l" t="t" r="r" b="b"/>
              <a:pathLst>
                <a:path w="19611" h="8740" extrusionOk="0">
                  <a:moveTo>
                    <a:pt x="19611" y="0"/>
                  </a:moveTo>
                  <a:lnTo>
                    <a:pt x="16872" y="1167"/>
                  </a:lnTo>
                  <a:cubicBezTo>
                    <a:pt x="16836" y="1179"/>
                    <a:pt x="16813" y="1191"/>
                    <a:pt x="16777" y="1203"/>
                  </a:cubicBezTo>
                  <a:lnTo>
                    <a:pt x="14372" y="1679"/>
                  </a:lnTo>
                  <a:cubicBezTo>
                    <a:pt x="14348" y="1679"/>
                    <a:pt x="14324" y="1691"/>
                    <a:pt x="14300" y="1691"/>
                  </a:cubicBezTo>
                  <a:lnTo>
                    <a:pt x="12324" y="1798"/>
                  </a:lnTo>
                  <a:lnTo>
                    <a:pt x="12217" y="1798"/>
                  </a:lnTo>
                  <a:lnTo>
                    <a:pt x="9169" y="1310"/>
                  </a:lnTo>
                  <a:cubicBezTo>
                    <a:pt x="9121" y="1310"/>
                    <a:pt x="9062" y="1286"/>
                    <a:pt x="9026" y="1262"/>
                  </a:cubicBezTo>
                  <a:lnTo>
                    <a:pt x="7061" y="238"/>
                  </a:lnTo>
                  <a:lnTo>
                    <a:pt x="5549" y="36"/>
                  </a:lnTo>
                  <a:lnTo>
                    <a:pt x="4466" y="36"/>
                  </a:lnTo>
                  <a:lnTo>
                    <a:pt x="2870" y="548"/>
                  </a:lnTo>
                  <a:lnTo>
                    <a:pt x="2168" y="1429"/>
                  </a:lnTo>
                  <a:lnTo>
                    <a:pt x="1" y="8692"/>
                  </a:lnTo>
                  <a:lnTo>
                    <a:pt x="72" y="8740"/>
                  </a:lnTo>
                  <a:lnTo>
                    <a:pt x="96" y="8656"/>
                  </a:lnTo>
                  <a:lnTo>
                    <a:pt x="2239" y="1465"/>
                  </a:lnTo>
                  <a:lnTo>
                    <a:pt x="2906" y="619"/>
                  </a:lnTo>
                  <a:lnTo>
                    <a:pt x="4478" y="107"/>
                  </a:lnTo>
                  <a:lnTo>
                    <a:pt x="5537" y="107"/>
                  </a:lnTo>
                  <a:lnTo>
                    <a:pt x="7038" y="310"/>
                  </a:lnTo>
                  <a:lnTo>
                    <a:pt x="8978" y="1334"/>
                  </a:lnTo>
                  <a:cubicBezTo>
                    <a:pt x="9026" y="1358"/>
                    <a:pt x="9097" y="1381"/>
                    <a:pt x="9157" y="1393"/>
                  </a:cubicBezTo>
                  <a:lnTo>
                    <a:pt x="12205" y="1870"/>
                  </a:lnTo>
                  <a:cubicBezTo>
                    <a:pt x="12223" y="1876"/>
                    <a:pt x="12244" y="1879"/>
                    <a:pt x="12264" y="1879"/>
                  </a:cubicBezTo>
                  <a:cubicBezTo>
                    <a:pt x="12285" y="1879"/>
                    <a:pt x="12306" y="1876"/>
                    <a:pt x="12324" y="1870"/>
                  </a:cubicBezTo>
                  <a:lnTo>
                    <a:pt x="14300" y="1762"/>
                  </a:lnTo>
                  <a:lnTo>
                    <a:pt x="14384" y="1762"/>
                  </a:lnTo>
                  <a:lnTo>
                    <a:pt x="16789" y="1274"/>
                  </a:lnTo>
                  <a:cubicBezTo>
                    <a:pt x="16825" y="1262"/>
                    <a:pt x="16860" y="1250"/>
                    <a:pt x="16908" y="1239"/>
                  </a:cubicBezTo>
                  <a:lnTo>
                    <a:pt x="19611" y="84"/>
                  </a:lnTo>
                  <a:lnTo>
                    <a:pt x="1961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4"/>
            <p:cNvSpPr/>
            <p:nvPr/>
          </p:nvSpPr>
          <p:spPr>
            <a:xfrm flipH="1">
              <a:off x="8300497" y="329911"/>
              <a:ext cx="56526" cy="58800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14"/>
            <p:cNvSpPr/>
            <p:nvPr/>
          </p:nvSpPr>
          <p:spPr>
            <a:xfrm flipH="1">
              <a:off x="8300497" y="4323044"/>
              <a:ext cx="395356" cy="738085"/>
            </a:xfrm>
            <a:custGeom>
              <a:avLst/>
              <a:gdLst/>
              <a:ahLst/>
              <a:cxnLst/>
              <a:rect l="l" t="t" r="r" b="b"/>
              <a:pathLst>
                <a:path w="6085" h="11360" extrusionOk="0">
                  <a:moveTo>
                    <a:pt x="6084" y="1"/>
                  </a:moveTo>
                  <a:lnTo>
                    <a:pt x="3572" y="4537"/>
                  </a:lnTo>
                  <a:lnTo>
                    <a:pt x="3572" y="4549"/>
                  </a:lnTo>
                  <a:lnTo>
                    <a:pt x="1012" y="9407"/>
                  </a:lnTo>
                  <a:lnTo>
                    <a:pt x="0" y="11359"/>
                  </a:lnTo>
                  <a:lnTo>
                    <a:pt x="84" y="11359"/>
                  </a:lnTo>
                  <a:lnTo>
                    <a:pt x="1084" y="9443"/>
                  </a:lnTo>
                  <a:lnTo>
                    <a:pt x="3632" y="4585"/>
                  </a:lnTo>
                  <a:lnTo>
                    <a:pt x="3644" y="4573"/>
                  </a:lnTo>
                  <a:lnTo>
                    <a:pt x="6084" y="156"/>
                  </a:lnTo>
                  <a:lnTo>
                    <a:pt x="60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14"/>
            <p:cNvSpPr/>
            <p:nvPr/>
          </p:nvSpPr>
          <p:spPr>
            <a:xfrm flipH="1">
              <a:off x="8380153" y="4698259"/>
              <a:ext cx="194267" cy="362870"/>
            </a:xfrm>
            <a:custGeom>
              <a:avLst/>
              <a:gdLst/>
              <a:ahLst/>
              <a:cxnLst/>
              <a:rect l="l" t="t" r="r" b="b"/>
              <a:pathLst>
                <a:path w="2990" h="5585" extrusionOk="0">
                  <a:moveTo>
                    <a:pt x="2930" y="0"/>
                  </a:moveTo>
                  <a:lnTo>
                    <a:pt x="608" y="4406"/>
                  </a:lnTo>
                  <a:lnTo>
                    <a:pt x="1" y="5584"/>
                  </a:lnTo>
                  <a:lnTo>
                    <a:pt x="84" y="5584"/>
                  </a:lnTo>
                  <a:lnTo>
                    <a:pt x="679" y="4441"/>
                  </a:lnTo>
                  <a:lnTo>
                    <a:pt x="2953" y="108"/>
                  </a:lnTo>
                  <a:lnTo>
                    <a:pt x="2989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14"/>
            <p:cNvSpPr/>
            <p:nvPr/>
          </p:nvSpPr>
          <p:spPr>
            <a:xfrm flipH="1">
              <a:off x="8300497" y="4545119"/>
              <a:ext cx="53472" cy="98303"/>
            </a:xfrm>
            <a:custGeom>
              <a:avLst/>
              <a:gdLst/>
              <a:ahLst/>
              <a:cxnLst/>
              <a:rect l="l" t="t" r="r" b="b"/>
              <a:pathLst>
                <a:path w="823" h="1513" extrusionOk="0">
                  <a:moveTo>
                    <a:pt x="822" y="0"/>
                  </a:moveTo>
                  <a:lnTo>
                    <a:pt x="1" y="1476"/>
                  </a:lnTo>
                  <a:lnTo>
                    <a:pt x="72" y="1512"/>
                  </a:lnTo>
                  <a:lnTo>
                    <a:pt x="108" y="1453"/>
                  </a:lnTo>
                  <a:lnTo>
                    <a:pt x="822" y="167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6" name="Google Shape;1076;p14"/>
          <p:cNvSpPr/>
          <p:nvPr/>
        </p:nvSpPr>
        <p:spPr>
          <a:xfrm flipH="1">
            <a:off x="776393" y="1525089"/>
            <a:ext cx="25599" cy="4678"/>
          </a:xfrm>
          <a:custGeom>
            <a:avLst/>
            <a:gdLst/>
            <a:ahLst/>
            <a:cxnLst/>
            <a:rect l="l" t="t" r="r" b="b"/>
            <a:pathLst>
              <a:path w="394" h="72" extrusionOk="0">
                <a:moveTo>
                  <a:pt x="1" y="0"/>
                </a:moveTo>
                <a:lnTo>
                  <a:pt x="1" y="60"/>
                </a:lnTo>
                <a:cubicBezTo>
                  <a:pt x="37" y="72"/>
                  <a:pt x="72" y="72"/>
                  <a:pt x="108" y="72"/>
                </a:cubicBezTo>
                <a:cubicBezTo>
                  <a:pt x="203" y="72"/>
                  <a:pt x="311" y="48"/>
                  <a:pt x="394" y="0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7" name="Google Shape;1077;p14"/>
          <p:cNvSpPr txBox="1">
            <a:spLocks noGrp="1"/>
          </p:cNvSpPr>
          <p:nvPr>
            <p:ph type="title"/>
          </p:nvPr>
        </p:nvSpPr>
        <p:spPr>
          <a:xfrm>
            <a:off x="753825" y="4201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pic>
        <p:nvPicPr>
          <p:cNvPr id="1078" name="Google Shape;10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24"/>
            <a:ext cx="9144003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2">
  <p:cSld name="TITLE_ONLY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0" name="Google Shape;1080;p15"/>
          <p:cNvGrpSpPr/>
          <p:nvPr/>
        </p:nvGrpSpPr>
        <p:grpSpPr>
          <a:xfrm>
            <a:off x="8256006" y="-406927"/>
            <a:ext cx="1307373" cy="5204671"/>
            <a:chOff x="8256006" y="-406927"/>
            <a:chExt cx="1307373" cy="5204671"/>
          </a:xfrm>
        </p:grpSpPr>
        <p:sp>
          <p:nvSpPr>
            <p:cNvPr id="1081" name="Google Shape;1081;p15"/>
            <p:cNvSpPr/>
            <p:nvPr/>
          </p:nvSpPr>
          <p:spPr>
            <a:xfrm rot="-5400000">
              <a:off x="9256612" y="888393"/>
              <a:ext cx="159377" cy="260799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5"/>
            <p:cNvSpPr/>
            <p:nvPr/>
          </p:nvSpPr>
          <p:spPr>
            <a:xfrm rot="-5400000">
              <a:off x="8381663" y="-459945"/>
              <a:ext cx="410040" cy="659924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5"/>
            <p:cNvSpPr/>
            <p:nvPr/>
          </p:nvSpPr>
          <p:spPr>
            <a:xfrm rot="-5400000">
              <a:off x="8402551" y="-425932"/>
              <a:ext cx="396916" cy="687017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15"/>
            <p:cNvSpPr/>
            <p:nvPr/>
          </p:nvSpPr>
          <p:spPr>
            <a:xfrm rot="-5400000">
              <a:off x="8657438" y="1468206"/>
              <a:ext cx="574095" cy="247609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15"/>
            <p:cNvSpPr/>
            <p:nvPr/>
          </p:nvSpPr>
          <p:spPr>
            <a:xfrm rot="-5400000">
              <a:off x="8648179" y="2118026"/>
              <a:ext cx="375995" cy="46455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15"/>
            <p:cNvSpPr/>
            <p:nvPr/>
          </p:nvSpPr>
          <p:spPr>
            <a:xfrm rot="-5400000">
              <a:off x="8710065" y="2475406"/>
              <a:ext cx="418552" cy="126111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15"/>
            <p:cNvSpPr/>
            <p:nvPr/>
          </p:nvSpPr>
          <p:spPr>
            <a:xfrm rot="-5400000">
              <a:off x="8893385" y="2924852"/>
              <a:ext cx="355918" cy="185691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15"/>
            <p:cNvSpPr/>
            <p:nvPr/>
          </p:nvSpPr>
          <p:spPr>
            <a:xfrm rot="-5400000">
              <a:off x="8923954" y="2899675"/>
              <a:ext cx="485863" cy="316480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15"/>
            <p:cNvSpPr/>
            <p:nvPr/>
          </p:nvSpPr>
          <p:spPr>
            <a:xfrm rot="-5400000">
              <a:off x="8847742" y="1329750"/>
              <a:ext cx="245270" cy="140080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15"/>
            <p:cNvSpPr/>
            <p:nvPr/>
          </p:nvSpPr>
          <p:spPr>
            <a:xfrm rot="-5400000">
              <a:off x="8676020" y="1665461"/>
              <a:ext cx="314921" cy="104475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15"/>
            <p:cNvSpPr/>
            <p:nvPr/>
          </p:nvSpPr>
          <p:spPr>
            <a:xfrm rot="-5400000">
              <a:off x="9188131" y="3225771"/>
              <a:ext cx="102981" cy="107594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15"/>
            <p:cNvSpPr/>
            <p:nvPr/>
          </p:nvSpPr>
          <p:spPr>
            <a:xfrm rot="-5400000">
              <a:off x="8681055" y="2504416"/>
              <a:ext cx="406207" cy="128515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15"/>
            <p:cNvSpPr/>
            <p:nvPr/>
          </p:nvSpPr>
          <p:spPr>
            <a:xfrm rot="-5400000">
              <a:off x="8611047" y="2112601"/>
              <a:ext cx="370602" cy="45676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15"/>
            <p:cNvSpPr/>
            <p:nvPr/>
          </p:nvSpPr>
          <p:spPr>
            <a:xfrm rot="-5400000">
              <a:off x="9326230" y="3302731"/>
              <a:ext cx="2404" cy="1624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15"/>
            <p:cNvSpPr/>
            <p:nvPr/>
          </p:nvSpPr>
          <p:spPr>
            <a:xfrm rot="-5400000">
              <a:off x="8407587" y="3576979"/>
              <a:ext cx="1134871" cy="429402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5"/>
            <p:cNvSpPr/>
            <p:nvPr/>
          </p:nvSpPr>
          <p:spPr>
            <a:xfrm rot="-5400000">
              <a:off x="8352295" y="3561126"/>
              <a:ext cx="1206016" cy="467281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5"/>
            <p:cNvSpPr/>
            <p:nvPr/>
          </p:nvSpPr>
          <p:spPr>
            <a:xfrm rot="-5400000">
              <a:off x="9194304" y="3184774"/>
              <a:ext cx="15528" cy="1091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15"/>
            <p:cNvSpPr/>
            <p:nvPr/>
          </p:nvSpPr>
          <p:spPr>
            <a:xfrm rot="-5400000">
              <a:off x="9257327" y="3351493"/>
              <a:ext cx="184976" cy="122278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15"/>
            <p:cNvSpPr/>
            <p:nvPr/>
          </p:nvSpPr>
          <p:spPr>
            <a:xfrm rot="-5400000">
              <a:off x="8435460" y="1057418"/>
              <a:ext cx="290881" cy="648359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15"/>
            <p:cNvSpPr/>
            <p:nvPr/>
          </p:nvSpPr>
          <p:spPr>
            <a:xfrm rot="-5400000">
              <a:off x="8429645" y="1103451"/>
              <a:ext cx="285488" cy="631336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5"/>
            <p:cNvSpPr/>
            <p:nvPr/>
          </p:nvSpPr>
          <p:spPr>
            <a:xfrm rot="-5400000">
              <a:off x="8914533" y="1549161"/>
              <a:ext cx="24819" cy="12929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15"/>
            <p:cNvSpPr/>
            <p:nvPr/>
          </p:nvSpPr>
          <p:spPr>
            <a:xfrm rot="-5400000">
              <a:off x="8230830" y="2385290"/>
              <a:ext cx="620420" cy="568638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15"/>
            <p:cNvSpPr/>
            <p:nvPr/>
          </p:nvSpPr>
          <p:spPr>
            <a:xfrm rot="-5400000">
              <a:off x="8237359" y="2337697"/>
              <a:ext cx="601189" cy="562465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15"/>
            <p:cNvSpPr/>
            <p:nvPr/>
          </p:nvSpPr>
          <p:spPr>
            <a:xfrm rot="-5400000">
              <a:off x="8842511" y="2326717"/>
              <a:ext cx="27093" cy="7342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15"/>
            <p:cNvSpPr/>
            <p:nvPr/>
          </p:nvSpPr>
          <p:spPr>
            <a:xfrm rot="-5400000">
              <a:off x="8978271" y="450739"/>
              <a:ext cx="663042" cy="323042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15"/>
            <p:cNvSpPr/>
            <p:nvPr/>
          </p:nvSpPr>
          <p:spPr>
            <a:xfrm rot="-5400000">
              <a:off x="9494866" y="950311"/>
              <a:ext cx="14749" cy="23260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5"/>
            <p:cNvSpPr/>
            <p:nvPr/>
          </p:nvSpPr>
          <p:spPr>
            <a:xfrm rot="-5400000">
              <a:off x="9040742" y="459088"/>
              <a:ext cx="616652" cy="311022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15"/>
            <p:cNvSpPr/>
            <p:nvPr/>
          </p:nvSpPr>
          <p:spPr>
            <a:xfrm rot="-5400000">
              <a:off x="8269521" y="3523962"/>
              <a:ext cx="53407" cy="79006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15"/>
            <p:cNvSpPr/>
            <p:nvPr/>
          </p:nvSpPr>
          <p:spPr>
            <a:xfrm rot="-5400000">
              <a:off x="8263316" y="3612941"/>
              <a:ext cx="36384" cy="49574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5"/>
            <p:cNvSpPr/>
            <p:nvPr/>
          </p:nvSpPr>
          <p:spPr>
            <a:xfrm rot="-5400000">
              <a:off x="9326977" y="125683"/>
              <a:ext cx="229092" cy="243711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5"/>
            <p:cNvSpPr/>
            <p:nvPr/>
          </p:nvSpPr>
          <p:spPr>
            <a:xfrm rot="-5400000">
              <a:off x="8759184" y="-411963"/>
              <a:ext cx="226688" cy="23675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15"/>
            <p:cNvSpPr/>
            <p:nvPr/>
          </p:nvSpPr>
          <p:spPr>
            <a:xfrm rot="-5400000">
              <a:off x="8952964" y="-141646"/>
              <a:ext cx="413159" cy="436419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15"/>
            <p:cNvSpPr/>
            <p:nvPr/>
          </p:nvSpPr>
          <p:spPr>
            <a:xfrm rot="-5400000">
              <a:off x="9048896" y="-134661"/>
              <a:ext cx="214344" cy="225194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15"/>
            <p:cNvSpPr/>
            <p:nvPr/>
          </p:nvSpPr>
          <p:spPr>
            <a:xfrm rot="-5400000">
              <a:off x="8243597" y="2071571"/>
              <a:ext cx="115326" cy="89077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5"/>
            <p:cNvSpPr/>
            <p:nvPr/>
          </p:nvSpPr>
          <p:spPr>
            <a:xfrm rot="-5400000">
              <a:off x="8318217" y="1890980"/>
              <a:ext cx="331164" cy="452597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15"/>
            <p:cNvSpPr/>
            <p:nvPr/>
          </p:nvSpPr>
          <p:spPr>
            <a:xfrm rot="-5400000">
              <a:off x="8493480" y="1859631"/>
              <a:ext cx="89792" cy="191928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15"/>
            <p:cNvSpPr/>
            <p:nvPr/>
          </p:nvSpPr>
          <p:spPr>
            <a:xfrm rot="-5400000">
              <a:off x="9165326" y="4480127"/>
              <a:ext cx="193423" cy="7017"/>
            </a:xfrm>
            <a:custGeom>
              <a:avLst/>
              <a:gdLst/>
              <a:ahLst/>
              <a:cxnLst/>
              <a:rect l="l" t="t" r="r" b="b"/>
              <a:pathLst>
                <a:path w="2977" h="108" extrusionOk="0">
                  <a:moveTo>
                    <a:pt x="2905" y="0"/>
                  </a:moveTo>
                  <a:lnTo>
                    <a:pt x="0" y="24"/>
                  </a:lnTo>
                  <a:lnTo>
                    <a:pt x="0" y="108"/>
                  </a:lnTo>
                  <a:lnTo>
                    <a:pt x="72" y="108"/>
                  </a:lnTo>
                  <a:lnTo>
                    <a:pt x="726" y="96"/>
                  </a:lnTo>
                  <a:lnTo>
                    <a:pt x="2727" y="84"/>
                  </a:lnTo>
                  <a:lnTo>
                    <a:pt x="2917" y="84"/>
                  </a:lnTo>
                  <a:lnTo>
                    <a:pt x="2977" y="72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15"/>
            <p:cNvSpPr/>
            <p:nvPr/>
          </p:nvSpPr>
          <p:spPr>
            <a:xfrm rot="-5400000">
              <a:off x="9095351" y="4481296"/>
              <a:ext cx="192643" cy="7017"/>
            </a:xfrm>
            <a:custGeom>
              <a:avLst/>
              <a:gdLst/>
              <a:ahLst/>
              <a:cxnLst/>
              <a:rect l="l" t="t" r="r" b="b"/>
              <a:pathLst>
                <a:path w="2965" h="108" extrusionOk="0">
                  <a:moveTo>
                    <a:pt x="2965" y="0"/>
                  </a:moveTo>
                  <a:lnTo>
                    <a:pt x="2905" y="12"/>
                  </a:lnTo>
                  <a:lnTo>
                    <a:pt x="2893" y="12"/>
                  </a:lnTo>
                  <a:lnTo>
                    <a:pt x="727" y="24"/>
                  </a:lnTo>
                  <a:lnTo>
                    <a:pt x="0" y="36"/>
                  </a:lnTo>
                  <a:lnTo>
                    <a:pt x="0" y="107"/>
                  </a:lnTo>
                  <a:lnTo>
                    <a:pt x="2905" y="83"/>
                  </a:lnTo>
                  <a:lnTo>
                    <a:pt x="2965" y="83"/>
                  </a:lnTo>
                  <a:lnTo>
                    <a:pt x="296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15"/>
            <p:cNvSpPr/>
            <p:nvPr/>
          </p:nvSpPr>
          <p:spPr>
            <a:xfrm rot="-5400000">
              <a:off x="8872106" y="3813316"/>
              <a:ext cx="852567" cy="229807"/>
            </a:xfrm>
            <a:custGeom>
              <a:avLst/>
              <a:gdLst/>
              <a:ahLst/>
              <a:cxnLst/>
              <a:rect l="l" t="t" r="r" b="b"/>
              <a:pathLst>
                <a:path w="13122" h="3537" extrusionOk="0">
                  <a:moveTo>
                    <a:pt x="8942" y="1"/>
                  </a:moveTo>
                  <a:lnTo>
                    <a:pt x="72" y="72"/>
                  </a:lnTo>
                  <a:lnTo>
                    <a:pt x="1" y="72"/>
                  </a:lnTo>
                  <a:lnTo>
                    <a:pt x="1" y="143"/>
                  </a:lnTo>
                  <a:lnTo>
                    <a:pt x="8942" y="84"/>
                  </a:lnTo>
                  <a:cubicBezTo>
                    <a:pt x="9002" y="84"/>
                    <a:pt x="9073" y="96"/>
                    <a:pt x="9133" y="120"/>
                  </a:cubicBezTo>
                  <a:lnTo>
                    <a:pt x="10490" y="667"/>
                  </a:lnTo>
                  <a:cubicBezTo>
                    <a:pt x="10502" y="667"/>
                    <a:pt x="10526" y="679"/>
                    <a:pt x="10550" y="691"/>
                  </a:cubicBezTo>
                  <a:lnTo>
                    <a:pt x="11395" y="1191"/>
                  </a:lnTo>
                  <a:cubicBezTo>
                    <a:pt x="11467" y="1227"/>
                    <a:pt x="11526" y="1286"/>
                    <a:pt x="11574" y="1358"/>
                  </a:cubicBezTo>
                  <a:lnTo>
                    <a:pt x="12205" y="2370"/>
                  </a:lnTo>
                  <a:lnTo>
                    <a:pt x="13050" y="3537"/>
                  </a:lnTo>
                  <a:lnTo>
                    <a:pt x="13121" y="3501"/>
                  </a:lnTo>
                  <a:lnTo>
                    <a:pt x="13074" y="3441"/>
                  </a:lnTo>
                  <a:lnTo>
                    <a:pt x="12276" y="2322"/>
                  </a:lnTo>
                  <a:lnTo>
                    <a:pt x="11633" y="1310"/>
                  </a:lnTo>
                  <a:cubicBezTo>
                    <a:pt x="11586" y="1239"/>
                    <a:pt x="11514" y="1167"/>
                    <a:pt x="11443" y="1120"/>
                  </a:cubicBezTo>
                  <a:lnTo>
                    <a:pt x="10585" y="632"/>
                  </a:lnTo>
                  <a:cubicBezTo>
                    <a:pt x="10562" y="608"/>
                    <a:pt x="10538" y="596"/>
                    <a:pt x="10514" y="596"/>
                  </a:cubicBezTo>
                  <a:lnTo>
                    <a:pt x="9169" y="48"/>
                  </a:lnTo>
                  <a:cubicBezTo>
                    <a:pt x="9097" y="12"/>
                    <a:pt x="9014" y="1"/>
                    <a:pt x="894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15"/>
            <p:cNvSpPr/>
            <p:nvPr/>
          </p:nvSpPr>
          <p:spPr>
            <a:xfrm rot="-5400000">
              <a:off x="8351126" y="1445758"/>
              <a:ext cx="342729" cy="529979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15"/>
            <p:cNvSpPr/>
            <p:nvPr/>
          </p:nvSpPr>
          <p:spPr>
            <a:xfrm rot="-5400000">
              <a:off x="8948319" y="1811649"/>
              <a:ext cx="58085" cy="330384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15"/>
            <p:cNvSpPr/>
            <p:nvPr/>
          </p:nvSpPr>
          <p:spPr>
            <a:xfrm rot="-5400000">
              <a:off x="8252108" y="1644573"/>
              <a:ext cx="110648" cy="101422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15"/>
            <p:cNvSpPr/>
            <p:nvPr/>
          </p:nvSpPr>
          <p:spPr>
            <a:xfrm rot="-5400000">
              <a:off x="8956440" y="1740894"/>
              <a:ext cx="58085" cy="332723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15"/>
            <p:cNvSpPr/>
            <p:nvPr/>
          </p:nvSpPr>
          <p:spPr>
            <a:xfrm rot="-5400000">
              <a:off x="8735599" y="1909173"/>
              <a:ext cx="7017" cy="79721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15"/>
            <p:cNvSpPr/>
            <p:nvPr/>
          </p:nvSpPr>
          <p:spPr>
            <a:xfrm rot="-5400000">
              <a:off x="8489614" y="1765259"/>
              <a:ext cx="109868" cy="188810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15"/>
            <p:cNvSpPr/>
            <p:nvPr/>
          </p:nvSpPr>
          <p:spPr>
            <a:xfrm rot="-5400000">
              <a:off x="9197812" y="4777180"/>
              <a:ext cx="2339" cy="65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15"/>
            <p:cNvSpPr/>
            <p:nvPr/>
          </p:nvSpPr>
          <p:spPr>
            <a:xfrm rot="-5400000">
              <a:off x="8951795" y="-125727"/>
              <a:ext cx="24819" cy="2715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15"/>
            <p:cNvSpPr/>
            <p:nvPr/>
          </p:nvSpPr>
          <p:spPr>
            <a:xfrm rot="-5400000">
              <a:off x="9234944" y="145012"/>
              <a:ext cx="25599" cy="26379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15"/>
            <p:cNvSpPr/>
            <p:nvPr/>
          </p:nvSpPr>
          <p:spPr>
            <a:xfrm rot="-5400000">
              <a:off x="8258280" y="150015"/>
              <a:ext cx="949245" cy="952364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15"/>
            <p:cNvSpPr/>
            <p:nvPr/>
          </p:nvSpPr>
          <p:spPr>
            <a:xfrm rot="-5400000">
              <a:off x="9228772" y="1123560"/>
              <a:ext cx="256121" cy="255341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15"/>
            <p:cNvSpPr/>
            <p:nvPr/>
          </p:nvSpPr>
          <p:spPr>
            <a:xfrm rot="-5400000">
              <a:off x="7782553" y="3382842"/>
              <a:ext cx="1748340" cy="652907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15"/>
            <p:cNvSpPr/>
            <p:nvPr/>
          </p:nvSpPr>
          <p:spPr>
            <a:xfrm rot="-5400000">
              <a:off x="7818515" y="4091007"/>
              <a:ext cx="933002" cy="51913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15"/>
            <p:cNvSpPr/>
            <p:nvPr/>
          </p:nvSpPr>
          <p:spPr>
            <a:xfrm rot="-5400000">
              <a:off x="9031093" y="2517963"/>
              <a:ext cx="181857" cy="288607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15"/>
            <p:cNvSpPr/>
            <p:nvPr/>
          </p:nvSpPr>
          <p:spPr>
            <a:xfrm rot="-5400000">
              <a:off x="9060883" y="2579459"/>
              <a:ext cx="182637" cy="293220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5"/>
            <p:cNvSpPr/>
            <p:nvPr/>
          </p:nvSpPr>
          <p:spPr>
            <a:xfrm rot="-5400000">
              <a:off x="8228491" y="2871867"/>
              <a:ext cx="825473" cy="617367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5"/>
            <p:cNvSpPr/>
            <p:nvPr/>
          </p:nvSpPr>
          <p:spPr>
            <a:xfrm rot="-5400000">
              <a:off x="9222567" y="4734623"/>
              <a:ext cx="92845" cy="10136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5"/>
            <p:cNvSpPr/>
            <p:nvPr/>
          </p:nvSpPr>
          <p:spPr>
            <a:xfrm rot="-5400000">
              <a:off x="9148303" y="4738521"/>
              <a:ext cx="104475" cy="13969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5"/>
            <p:cNvSpPr/>
            <p:nvPr/>
          </p:nvSpPr>
          <p:spPr>
            <a:xfrm rot="-5400000">
              <a:off x="8345701" y="1891370"/>
              <a:ext cx="202779" cy="23260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5"/>
            <p:cNvSpPr/>
            <p:nvPr/>
          </p:nvSpPr>
          <p:spPr>
            <a:xfrm rot="-5400000">
              <a:off x="8394072" y="2092882"/>
              <a:ext cx="16308" cy="20206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5"/>
            <p:cNvSpPr/>
            <p:nvPr/>
          </p:nvSpPr>
          <p:spPr>
            <a:xfrm rot="-5400000">
              <a:off x="8200650" y="1882501"/>
              <a:ext cx="329604" cy="45676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5"/>
            <p:cNvSpPr/>
            <p:nvPr/>
          </p:nvSpPr>
          <p:spPr>
            <a:xfrm rot="-5400000">
              <a:off x="8404111" y="1692945"/>
              <a:ext cx="18647" cy="22480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5"/>
            <p:cNvSpPr/>
            <p:nvPr/>
          </p:nvSpPr>
          <p:spPr>
            <a:xfrm rot="-5400000">
              <a:off x="9063222" y="1301519"/>
              <a:ext cx="243711" cy="241372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5"/>
            <p:cNvSpPr/>
            <p:nvPr/>
          </p:nvSpPr>
          <p:spPr>
            <a:xfrm rot="-5400000">
              <a:off x="8262179" y="499696"/>
              <a:ext cx="774405" cy="786750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5"/>
            <p:cNvSpPr/>
            <p:nvPr/>
          </p:nvSpPr>
          <p:spPr>
            <a:xfrm rot="-5400000">
              <a:off x="8263316" y="401815"/>
              <a:ext cx="1081529" cy="1094718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5"/>
            <p:cNvSpPr/>
            <p:nvPr/>
          </p:nvSpPr>
          <p:spPr>
            <a:xfrm rot="-5400000">
              <a:off x="9031873" y="1658509"/>
              <a:ext cx="396916" cy="160222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5"/>
            <p:cNvSpPr/>
            <p:nvPr/>
          </p:nvSpPr>
          <p:spPr>
            <a:xfrm rot="-5400000">
              <a:off x="8918529" y="2223606"/>
              <a:ext cx="575590" cy="129230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5"/>
            <p:cNvSpPr/>
            <p:nvPr/>
          </p:nvSpPr>
          <p:spPr>
            <a:xfrm rot="-5400000">
              <a:off x="9353291" y="1413629"/>
              <a:ext cx="73549" cy="85179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5"/>
            <p:cNvSpPr/>
            <p:nvPr/>
          </p:nvSpPr>
          <p:spPr>
            <a:xfrm rot="-5400000">
              <a:off x="8266792" y="4573329"/>
              <a:ext cx="5458" cy="25599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5"/>
            <p:cNvSpPr/>
            <p:nvPr/>
          </p:nvSpPr>
          <p:spPr>
            <a:xfrm rot="-5400000">
              <a:off x="8767338" y="4160235"/>
              <a:ext cx="7017" cy="848668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5"/>
            <p:cNvSpPr/>
            <p:nvPr/>
          </p:nvSpPr>
          <p:spPr>
            <a:xfrm rot="-5400000">
              <a:off x="8723969" y="4221342"/>
              <a:ext cx="7797" cy="942293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1" name="Google Shape;1151;p15"/>
          <p:cNvSpPr/>
          <p:nvPr/>
        </p:nvSpPr>
        <p:spPr>
          <a:xfrm rot="5400000">
            <a:off x="1746638" y="3684208"/>
            <a:ext cx="1225740" cy="2384430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2" name="Google Shape;1152;p15"/>
          <p:cNvSpPr txBox="1">
            <a:spLocks noGrp="1"/>
          </p:cNvSpPr>
          <p:nvPr>
            <p:ph type="title"/>
          </p:nvPr>
        </p:nvSpPr>
        <p:spPr>
          <a:xfrm>
            <a:off x="753825" y="4201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153" name="Google Shape;1153;p15"/>
          <p:cNvGrpSpPr/>
          <p:nvPr/>
        </p:nvGrpSpPr>
        <p:grpSpPr>
          <a:xfrm>
            <a:off x="-583902" y="-123076"/>
            <a:ext cx="1452846" cy="5650251"/>
            <a:chOff x="-583902" y="-123076"/>
            <a:chExt cx="1452846" cy="5650251"/>
          </a:xfrm>
        </p:grpSpPr>
        <p:sp>
          <p:nvSpPr>
            <p:cNvPr id="1154" name="Google Shape;1154;p15"/>
            <p:cNvSpPr/>
            <p:nvPr/>
          </p:nvSpPr>
          <p:spPr>
            <a:xfrm rot="-5400000">
              <a:off x="351374" y="255973"/>
              <a:ext cx="31771" cy="16308"/>
            </a:xfrm>
            <a:custGeom>
              <a:avLst/>
              <a:gdLst/>
              <a:ahLst/>
              <a:cxnLst/>
              <a:rect l="l" t="t" r="r" b="b"/>
              <a:pathLst>
                <a:path w="489" h="251" extrusionOk="0">
                  <a:moveTo>
                    <a:pt x="488" y="0"/>
                  </a:moveTo>
                  <a:lnTo>
                    <a:pt x="0" y="143"/>
                  </a:lnTo>
                  <a:lnTo>
                    <a:pt x="405" y="25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5"/>
            <p:cNvSpPr/>
            <p:nvPr/>
          </p:nvSpPr>
          <p:spPr>
            <a:xfrm rot="-5400000">
              <a:off x="-401330" y="3149189"/>
              <a:ext cx="1320562" cy="984785"/>
            </a:xfrm>
            <a:custGeom>
              <a:avLst/>
              <a:gdLst/>
              <a:ahLst/>
              <a:cxnLst/>
              <a:rect l="l" t="t" r="r" b="b"/>
              <a:pathLst>
                <a:path w="20325" h="15157" extrusionOk="0">
                  <a:moveTo>
                    <a:pt x="13" y="0"/>
                  </a:moveTo>
                  <a:lnTo>
                    <a:pt x="1" y="36"/>
                  </a:lnTo>
                  <a:lnTo>
                    <a:pt x="7763" y="2917"/>
                  </a:lnTo>
                  <a:lnTo>
                    <a:pt x="20325" y="15157"/>
                  </a:lnTo>
                  <a:lnTo>
                    <a:pt x="20325" y="15157"/>
                  </a:lnTo>
                  <a:lnTo>
                    <a:pt x="20301" y="15133"/>
                  </a:lnTo>
                  <a:lnTo>
                    <a:pt x="20325" y="15109"/>
                  </a:lnTo>
                  <a:lnTo>
                    <a:pt x="7787" y="289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15"/>
            <p:cNvSpPr/>
            <p:nvPr/>
          </p:nvSpPr>
          <p:spPr>
            <a:xfrm rot="-5400000">
              <a:off x="201678" y="2315659"/>
              <a:ext cx="645240" cy="689291"/>
            </a:xfrm>
            <a:custGeom>
              <a:avLst/>
              <a:gdLst/>
              <a:ahLst/>
              <a:cxnLst/>
              <a:rect l="l" t="t" r="r" b="b"/>
              <a:pathLst>
                <a:path w="9931" h="10609" extrusionOk="0">
                  <a:moveTo>
                    <a:pt x="7204" y="0"/>
                  </a:moveTo>
                  <a:lnTo>
                    <a:pt x="25" y="8751"/>
                  </a:lnTo>
                  <a:lnTo>
                    <a:pt x="1" y="8775"/>
                  </a:lnTo>
                  <a:lnTo>
                    <a:pt x="25" y="8799"/>
                  </a:lnTo>
                  <a:lnTo>
                    <a:pt x="1644" y="10608"/>
                  </a:lnTo>
                  <a:lnTo>
                    <a:pt x="1727" y="10608"/>
                  </a:lnTo>
                  <a:lnTo>
                    <a:pt x="84" y="8775"/>
                  </a:lnTo>
                  <a:lnTo>
                    <a:pt x="7216" y="83"/>
                  </a:lnTo>
                  <a:lnTo>
                    <a:pt x="8657" y="810"/>
                  </a:lnTo>
                  <a:lnTo>
                    <a:pt x="9931" y="1179"/>
                  </a:lnTo>
                  <a:lnTo>
                    <a:pt x="9907" y="1107"/>
                  </a:lnTo>
                  <a:lnTo>
                    <a:pt x="8680" y="738"/>
                  </a:lnTo>
                  <a:lnTo>
                    <a:pt x="720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15"/>
            <p:cNvSpPr/>
            <p:nvPr/>
          </p:nvSpPr>
          <p:spPr>
            <a:xfrm rot="-5400000">
              <a:off x="772200" y="5430432"/>
              <a:ext cx="118380" cy="75108"/>
            </a:xfrm>
            <a:custGeom>
              <a:avLst/>
              <a:gdLst/>
              <a:ahLst/>
              <a:cxnLst/>
              <a:rect l="l" t="t" r="r" b="b"/>
              <a:pathLst>
                <a:path w="1822" h="1156" extrusionOk="0">
                  <a:moveTo>
                    <a:pt x="1000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05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24" y="1155"/>
                  </a:lnTo>
                  <a:lnTo>
                    <a:pt x="95" y="1155"/>
                  </a:lnTo>
                  <a:lnTo>
                    <a:pt x="72" y="1001"/>
                  </a:lnTo>
                  <a:lnTo>
                    <a:pt x="119" y="715"/>
                  </a:lnTo>
                  <a:lnTo>
                    <a:pt x="250" y="453"/>
                  </a:lnTo>
                  <a:lnTo>
                    <a:pt x="453" y="251"/>
                  </a:lnTo>
                  <a:lnTo>
                    <a:pt x="714" y="120"/>
                  </a:lnTo>
                  <a:lnTo>
                    <a:pt x="1000" y="72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27" y="429"/>
                  </a:lnTo>
                  <a:lnTo>
                    <a:pt x="1822" y="441"/>
                  </a:lnTo>
                  <a:lnTo>
                    <a:pt x="1810" y="405"/>
                  </a:lnTo>
                  <a:lnTo>
                    <a:pt x="1584" y="191"/>
                  </a:lnTo>
                  <a:lnTo>
                    <a:pt x="1310" y="48"/>
                  </a:lnTo>
                  <a:lnTo>
                    <a:pt x="10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5"/>
            <p:cNvSpPr/>
            <p:nvPr/>
          </p:nvSpPr>
          <p:spPr>
            <a:xfrm rot="-5400000">
              <a:off x="78653" y="851996"/>
              <a:ext cx="877321" cy="358257"/>
            </a:xfrm>
            <a:custGeom>
              <a:avLst/>
              <a:gdLst/>
              <a:ahLst/>
              <a:cxnLst/>
              <a:rect l="l" t="t" r="r" b="b"/>
              <a:pathLst>
                <a:path w="13503" h="5514" extrusionOk="0">
                  <a:moveTo>
                    <a:pt x="13431" y="1"/>
                  </a:moveTo>
                  <a:lnTo>
                    <a:pt x="13335" y="298"/>
                  </a:lnTo>
                  <a:lnTo>
                    <a:pt x="11561" y="5263"/>
                  </a:lnTo>
                  <a:cubicBezTo>
                    <a:pt x="11526" y="5371"/>
                    <a:pt x="11430" y="5442"/>
                    <a:pt x="11323" y="5442"/>
                  </a:cubicBezTo>
                  <a:cubicBezTo>
                    <a:pt x="11288" y="5442"/>
                    <a:pt x="11252" y="5430"/>
                    <a:pt x="11228" y="5418"/>
                  </a:cubicBezTo>
                  <a:lnTo>
                    <a:pt x="8525" y="4382"/>
                  </a:lnTo>
                  <a:lnTo>
                    <a:pt x="7275" y="3870"/>
                  </a:lnTo>
                  <a:lnTo>
                    <a:pt x="6406" y="3787"/>
                  </a:lnTo>
                  <a:lnTo>
                    <a:pt x="5334" y="3870"/>
                  </a:lnTo>
                  <a:lnTo>
                    <a:pt x="5322" y="3870"/>
                  </a:lnTo>
                  <a:lnTo>
                    <a:pt x="4263" y="3882"/>
                  </a:lnTo>
                  <a:cubicBezTo>
                    <a:pt x="4239" y="3882"/>
                    <a:pt x="4203" y="3882"/>
                    <a:pt x="4179" y="3870"/>
                  </a:cubicBezTo>
                  <a:lnTo>
                    <a:pt x="3417" y="3608"/>
                  </a:lnTo>
                  <a:cubicBezTo>
                    <a:pt x="3394" y="3596"/>
                    <a:pt x="3370" y="3585"/>
                    <a:pt x="3346" y="3573"/>
                  </a:cubicBezTo>
                  <a:lnTo>
                    <a:pt x="310" y="1322"/>
                  </a:lnTo>
                  <a:lnTo>
                    <a:pt x="286" y="1310"/>
                  </a:lnTo>
                  <a:lnTo>
                    <a:pt x="48" y="1108"/>
                  </a:lnTo>
                  <a:lnTo>
                    <a:pt x="0" y="1168"/>
                  </a:lnTo>
                  <a:lnTo>
                    <a:pt x="239" y="1358"/>
                  </a:lnTo>
                  <a:lnTo>
                    <a:pt x="262" y="1370"/>
                  </a:lnTo>
                  <a:lnTo>
                    <a:pt x="3298" y="3620"/>
                  </a:lnTo>
                  <a:cubicBezTo>
                    <a:pt x="3322" y="3644"/>
                    <a:pt x="3358" y="3656"/>
                    <a:pt x="3394" y="3668"/>
                  </a:cubicBezTo>
                  <a:lnTo>
                    <a:pt x="4156" y="3942"/>
                  </a:lnTo>
                  <a:cubicBezTo>
                    <a:pt x="4191" y="3954"/>
                    <a:pt x="4227" y="3954"/>
                    <a:pt x="4263" y="3954"/>
                  </a:cubicBezTo>
                  <a:lnTo>
                    <a:pt x="5322" y="3942"/>
                  </a:lnTo>
                  <a:lnTo>
                    <a:pt x="5346" y="3942"/>
                  </a:lnTo>
                  <a:lnTo>
                    <a:pt x="6406" y="3858"/>
                  </a:lnTo>
                  <a:lnTo>
                    <a:pt x="7251" y="3942"/>
                  </a:lnTo>
                  <a:lnTo>
                    <a:pt x="8490" y="4442"/>
                  </a:lnTo>
                  <a:lnTo>
                    <a:pt x="11192" y="5490"/>
                  </a:lnTo>
                  <a:cubicBezTo>
                    <a:pt x="11233" y="5506"/>
                    <a:pt x="11275" y="5513"/>
                    <a:pt x="11316" y="5513"/>
                  </a:cubicBezTo>
                  <a:cubicBezTo>
                    <a:pt x="11455" y="5513"/>
                    <a:pt x="11587" y="5425"/>
                    <a:pt x="11633" y="5287"/>
                  </a:cubicBezTo>
                  <a:lnTo>
                    <a:pt x="13407" y="322"/>
                  </a:lnTo>
                  <a:lnTo>
                    <a:pt x="13502" y="25"/>
                  </a:lnTo>
                  <a:lnTo>
                    <a:pt x="134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5"/>
            <p:cNvSpPr/>
            <p:nvPr/>
          </p:nvSpPr>
          <p:spPr>
            <a:xfrm rot="-5400000">
              <a:off x="80602" y="873307"/>
              <a:ext cx="816182" cy="327265"/>
            </a:xfrm>
            <a:custGeom>
              <a:avLst/>
              <a:gdLst/>
              <a:ahLst/>
              <a:cxnLst/>
              <a:rect l="l" t="t" r="r" b="b"/>
              <a:pathLst>
                <a:path w="12562" h="5037" extrusionOk="0">
                  <a:moveTo>
                    <a:pt x="12490" y="0"/>
                  </a:moveTo>
                  <a:lnTo>
                    <a:pt x="12383" y="322"/>
                  </a:lnTo>
                  <a:lnTo>
                    <a:pt x="10740" y="4941"/>
                  </a:lnTo>
                  <a:lnTo>
                    <a:pt x="8359" y="4025"/>
                  </a:lnTo>
                  <a:lnTo>
                    <a:pt x="7073" y="3501"/>
                  </a:lnTo>
                  <a:cubicBezTo>
                    <a:pt x="7049" y="3489"/>
                    <a:pt x="7013" y="3477"/>
                    <a:pt x="6977" y="3477"/>
                  </a:cubicBezTo>
                  <a:lnTo>
                    <a:pt x="6049" y="3394"/>
                  </a:lnTo>
                  <a:lnTo>
                    <a:pt x="5989" y="3394"/>
                  </a:lnTo>
                  <a:lnTo>
                    <a:pt x="4918" y="3477"/>
                  </a:lnTo>
                  <a:lnTo>
                    <a:pt x="3929" y="3489"/>
                  </a:lnTo>
                  <a:lnTo>
                    <a:pt x="3275" y="3251"/>
                  </a:lnTo>
                  <a:lnTo>
                    <a:pt x="286" y="1048"/>
                  </a:lnTo>
                  <a:lnTo>
                    <a:pt x="48" y="834"/>
                  </a:lnTo>
                  <a:lnTo>
                    <a:pt x="0" y="893"/>
                  </a:lnTo>
                  <a:lnTo>
                    <a:pt x="239" y="1108"/>
                  </a:lnTo>
                  <a:lnTo>
                    <a:pt x="3239" y="3322"/>
                  </a:lnTo>
                  <a:lnTo>
                    <a:pt x="3929" y="3560"/>
                  </a:lnTo>
                  <a:lnTo>
                    <a:pt x="4930" y="3548"/>
                  </a:lnTo>
                  <a:lnTo>
                    <a:pt x="6001" y="3465"/>
                  </a:lnTo>
                  <a:lnTo>
                    <a:pt x="6049" y="3465"/>
                  </a:lnTo>
                  <a:lnTo>
                    <a:pt x="6977" y="3548"/>
                  </a:lnTo>
                  <a:cubicBezTo>
                    <a:pt x="7001" y="3548"/>
                    <a:pt x="7025" y="3560"/>
                    <a:pt x="7049" y="3560"/>
                  </a:cubicBezTo>
                  <a:lnTo>
                    <a:pt x="8335" y="4084"/>
                  </a:lnTo>
                  <a:lnTo>
                    <a:pt x="10787" y="5037"/>
                  </a:lnTo>
                  <a:lnTo>
                    <a:pt x="12454" y="334"/>
                  </a:lnTo>
                  <a:lnTo>
                    <a:pt x="12561" y="24"/>
                  </a:lnTo>
                  <a:lnTo>
                    <a:pt x="1249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5"/>
            <p:cNvSpPr/>
            <p:nvPr/>
          </p:nvSpPr>
          <p:spPr>
            <a:xfrm rot="-5400000">
              <a:off x="518061" y="-121159"/>
              <a:ext cx="352020" cy="348187"/>
            </a:xfrm>
            <a:custGeom>
              <a:avLst/>
              <a:gdLst/>
              <a:ahLst/>
              <a:cxnLst/>
              <a:rect l="l" t="t" r="r" b="b"/>
              <a:pathLst>
                <a:path w="5418" h="5359" extrusionOk="0">
                  <a:moveTo>
                    <a:pt x="24" y="1"/>
                  </a:moveTo>
                  <a:lnTo>
                    <a:pt x="0" y="72"/>
                  </a:lnTo>
                  <a:lnTo>
                    <a:pt x="4536" y="1596"/>
                  </a:lnTo>
                  <a:cubicBezTo>
                    <a:pt x="4560" y="1608"/>
                    <a:pt x="4596" y="1620"/>
                    <a:pt x="4608" y="1632"/>
                  </a:cubicBezTo>
                  <a:lnTo>
                    <a:pt x="5072" y="1989"/>
                  </a:lnTo>
                  <a:cubicBezTo>
                    <a:pt x="5108" y="2013"/>
                    <a:pt x="5144" y="2049"/>
                    <a:pt x="5155" y="2096"/>
                  </a:cubicBezTo>
                  <a:lnTo>
                    <a:pt x="5322" y="2513"/>
                  </a:lnTo>
                  <a:cubicBezTo>
                    <a:pt x="5346" y="2561"/>
                    <a:pt x="5346" y="2632"/>
                    <a:pt x="5322" y="2692"/>
                  </a:cubicBezTo>
                  <a:lnTo>
                    <a:pt x="4453" y="5359"/>
                  </a:lnTo>
                  <a:lnTo>
                    <a:pt x="4536" y="5359"/>
                  </a:lnTo>
                  <a:lnTo>
                    <a:pt x="5394" y="2715"/>
                  </a:lnTo>
                  <a:cubicBezTo>
                    <a:pt x="5417" y="2632"/>
                    <a:pt x="5417" y="2561"/>
                    <a:pt x="5394" y="2489"/>
                  </a:cubicBezTo>
                  <a:lnTo>
                    <a:pt x="5227" y="2072"/>
                  </a:lnTo>
                  <a:cubicBezTo>
                    <a:pt x="5203" y="2013"/>
                    <a:pt x="5167" y="1965"/>
                    <a:pt x="5120" y="1918"/>
                  </a:cubicBezTo>
                  <a:lnTo>
                    <a:pt x="4655" y="1572"/>
                  </a:lnTo>
                  <a:cubicBezTo>
                    <a:pt x="4632" y="1549"/>
                    <a:pt x="4596" y="1537"/>
                    <a:pt x="4560" y="1525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15"/>
            <p:cNvSpPr/>
            <p:nvPr/>
          </p:nvSpPr>
          <p:spPr>
            <a:xfrm rot="-5400000">
              <a:off x="550547" y="-77043"/>
              <a:ext cx="324991" cy="311802"/>
            </a:xfrm>
            <a:custGeom>
              <a:avLst/>
              <a:gdLst/>
              <a:ahLst/>
              <a:cxnLst/>
              <a:rect l="l" t="t" r="r" b="b"/>
              <a:pathLst>
                <a:path w="5002" h="4799" extrusionOk="0">
                  <a:moveTo>
                    <a:pt x="24" y="0"/>
                  </a:moveTo>
                  <a:lnTo>
                    <a:pt x="1" y="84"/>
                  </a:lnTo>
                  <a:lnTo>
                    <a:pt x="4489" y="1584"/>
                  </a:lnTo>
                  <a:lnTo>
                    <a:pt x="4834" y="1846"/>
                  </a:lnTo>
                  <a:lnTo>
                    <a:pt x="4918" y="2048"/>
                  </a:lnTo>
                  <a:lnTo>
                    <a:pt x="4025" y="4798"/>
                  </a:lnTo>
                  <a:lnTo>
                    <a:pt x="4108" y="4798"/>
                  </a:lnTo>
                  <a:lnTo>
                    <a:pt x="5001" y="2048"/>
                  </a:lnTo>
                  <a:lnTo>
                    <a:pt x="4894" y="1786"/>
                  </a:lnTo>
                  <a:lnTo>
                    <a:pt x="4525" y="15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5"/>
            <p:cNvSpPr/>
            <p:nvPr/>
          </p:nvSpPr>
          <p:spPr>
            <a:xfrm rot="-5400000">
              <a:off x="-66365" y="1653039"/>
              <a:ext cx="577929" cy="437134"/>
            </a:xfrm>
            <a:custGeom>
              <a:avLst/>
              <a:gdLst/>
              <a:ahLst/>
              <a:cxnLst/>
              <a:rect l="l" t="t" r="r" b="b"/>
              <a:pathLst>
                <a:path w="8895" h="6728" extrusionOk="0">
                  <a:moveTo>
                    <a:pt x="48" y="0"/>
                  </a:moveTo>
                  <a:lnTo>
                    <a:pt x="0" y="48"/>
                  </a:lnTo>
                  <a:lnTo>
                    <a:pt x="131" y="203"/>
                  </a:lnTo>
                  <a:cubicBezTo>
                    <a:pt x="143" y="215"/>
                    <a:pt x="155" y="238"/>
                    <a:pt x="179" y="250"/>
                  </a:cubicBezTo>
                  <a:lnTo>
                    <a:pt x="6525" y="4965"/>
                  </a:lnTo>
                  <a:lnTo>
                    <a:pt x="8858" y="6727"/>
                  </a:lnTo>
                  <a:lnTo>
                    <a:pt x="8894" y="6668"/>
                  </a:lnTo>
                  <a:lnTo>
                    <a:pt x="6560" y="4906"/>
                  </a:lnTo>
                  <a:lnTo>
                    <a:pt x="226" y="191"/>
                  </a:lnTo>
                  <a:cubicBezTo>
                    <a:pt x="214" y="179"/>
                    <a:pt x="203" y="167"/>
                    <a:pt x="191" y="15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5"/>
            <p:cNvSpPr/>
            <p:nvPr/>
          </p:nvSpPr>
          <p:spPr>
            <a:xfrm rot="-5400000">
              <a:off x="-94238" y="1629065"/>
              <a:ext cx="574875" cy="434080"/>
            </a:xfrm>
            <a:custGeom>
              <a:avLst/>
              <a:gdLst/>
              <a:ahLst/>
              <a:cxnLst/>
              <a:rect l="l" t="t" r="r" b="b"/>
              <a:pathLst>
                <a:path w="8848" h="6681" extrusionOk="0">
                  <a:moveTo>
                    <a:pt x="60" y="1"/>
                  </a:moveTo>
                  <a:lnTo>
                    <a:pt x="1" y="60"/>
                  </a:lnTo>
                  <a:lnTo>
                    <a:pt x="144" y="215"/>
                  </a:lnTo>
                  <a:lnTo>
                    <a:pt x="6466" y="4918"/>
                  </a:lnTo>
                  <a:lnTo>
                    <a:pt x="8800" y="6680"/>
                  </a:lnTo>
                  <a:lnTo>
                    <a:pt x="8847" y="6621"/>
                  </a:lnTo>
                  <a:lnTo>
                    <a:pt x="6514" y="4858"/>
                  </a:lnTo>
                  <a:lnTo>
                    <a:pt x="6502" y="4847"/>
                  </a:lnTo>
                  <a:lnTo>
                    <a:pt x="5823" y="4346"/>
                  </a:lnTo>
                  <a:lnTo>
                    <a:pt x="203" y="167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15"/>
            <p:cNvSpPr/>
            <p:nvPr/>
          </p:nvSpPr>
          <p:spPr>
            <a:xfrm rot="-5400000">
              <a:off x="740883" y="1729284"/>
              <a:ext cx="110648" cy="145473"/>
            </a:xfrm>
            <a:custGeom>
              <a:avLst/>
              <a:gdLst/>
              <a:ahLst/>
              <a:cxnLst/>
              <a:rect l="l" t="t" r="r" b="b"/>
              <a:pathLst>
                <a:path w="1703" h="2239" extrusionOk="0">
                  <a:moveTo>
                    <a:pt x="1643" y="0"/>
                  </a:moveTo>
                  <a:lnTo>
                    <a:pt x="0" y="2238"/>
                  </a:lnTo>
                  <a:lnTo>
                    <a:pt x="96" y="2238"/>
                  </a:lnTo>
                  <a:lnTo>
                    <a:pt x="1703" y="48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15"/>
            <p:cNvSpPr/>
            <p:nvPr/>
          </p:nvSpPr>
          <p:spPr>
            <a:xfrm rot="-5400000">
              <a:off x="749330" y="1716875"/>
              <a:ext cx="103761" cy="135467"/>
            </a:xfrm>
            <a:custGeom>
              <a:avLst/>
              <a:gdLst/>
              <a:ahLst/>
              <a:cxnLst/>
              <a:rect l="l" t="t" r="r" b="b"/>
              <a:pathLst>
                <a:path w="1597" h="2085" extrusionOk="0">
                  <a:moveTo>
                    <a:pt x="1525" y="1"/>
                  </a:moveTo>
                  <a:lnTo>
                    <a:pt x="1" y="2084"/>
                  </a:lnTo>
                  <a:lnTo>
                    <a:pt x="96" y="2084"/>
                  </a:lnTo>
                  <a:lnTo>
                    <a:pt x="1596" y="49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15"/>
            <p:cNvSpPr/>
            <p:nvPr/>
          </p:nvSpPr>
          <p:spPr>
            <a:xfrm rot="-5400000">
              <a:off x="-127504" y="938279"/>
              <a:ext cx="821640" cy="199660"/>
            </a:xfrm>
            <a:custGeom>
              <a:avLst/>
              <a:gdLst/>
              <a:ahLst/>
              <a:cxnLst/>
              <a:rect l="l" t="t" r="r" b="b"/>
              <a:pathLst>
                <a:path w="12646" h="3073" extrusionOk="0">
                  <a:moveTo>
                    <a:pt x="5609" y="1"/>
                  </a:moveTo>
                  <a:lnTo>
                    <a:pt x="4835" y="143"/>
                  </a:lnTo>
                  <a:lnTo>
                    <a:pt x="3632" y="358"/>
                  </a:lnTo>
                  <a:lnTo>
                    <a:pt x="2489" y="846"/>
                  </a:lnTo>
                  <a:lnTo>
                    <a:pt x="1156" y="1715"/>
                  </a:lnTo>
                  <a:lnTo>
                    <a:pt x="1" y="3025"/>
                  </a:lnTo>
                  <a:lnTo>
                    <a:pt x="60" y="3072"/>
                  </a:lnTo>
                  <a:lnTo>
                    <a:pt x="108" y="3013"/>
                  </a:lnTo>
                  <a:lnTo>
                    <a:pt x="1203" y="1775"/>
                  </a:lnTo>
                  <a:lnTo>
                    <a:pt x="2525" y="917"/>
                  </a:lnTo>
                  <a:lnTo>
                    <a:pt x="3656" y="441"/>
                  </a:lnTo>
                  <a:lnTo>
                    <a:pt x="4835" y="227"/>
                  </a:lnTo>
                  <a:lnTo>
                    <a:pt x="4847" y="227"/>
                  </a:lnTo>
                  <a:lnTo>
                    <a:pt x="5621" y="72"/>
                  </a:lnTo>
                  <a:lnTo>
                    <a:pt x="6823" y="143"/>
                  </a:lnTo>
                  <a:lnTo>
                    <a:pt x="8323" y="596"/>
                  </a:lnTo>
                  <a:lnTo>
                    <a:pt x="10359" y="1322"/>
                  </a:lnTo>
                  <a:lnTo>
                    <a:pt x="12550" y="2167"/>
                  </a:lnTo>
                  <a:lnTo>
                    <a:pt x="12621" y="2203"/>
                  </a:lnTo>
                  <a:lnTo>
                    <a:pt x="12645" y="2132"/>
                  </a:lnTo>
                  <a:lnTo>
                    <a:pt x="10383" y="1251"/>
                  </a:lnTo>
                  <a:lnTo>
                    <a:pt x="8347" y="524"/>
                  </a:lnTo>
                  <a:lnTo>
                    <a:pt x="6835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5"/>
            <p:cNvSpPr/>
            <p:nvPr/>
          </p:nvSpPr>
          <p:spPr>
            <a:xfrm rot="-5400000">
              <a:off x="444999" y="1427943"/>
              <a:ext cx="206547" cy="283994"/>
            </a:xfrm>
            <a:custGeom>
              <a:avLst/>
              <a:gdLst/>
              <a:ahLst/>
              <a:cxnLst/>
              <a:rect l="l" t="t" r="r" b="b"/>
              <a:pathLst>
                <a:path w="3179" h="4371" extrusionOk="0">
                  <a:moveTo>
                    <a:pt x="3119" y="1"/>
                  </a:moveTo>
                  <a:lnTo>
                    <a:pt x="2417" y="905"/>
                  </a:lnTo>
                  <a:lnTo>
                    <a:pt x="357" y="3763"/>
                  </a:lnTo>
                  <a:lnTo>
                    <a:pt x="0" y="4323"/>
                  </a:lnTo>
                  <a:lnTo>
                    <a:pt x="60" y="4370"/>
                  </a:lnTo>
                  <a:lnTo>
                    <a:pt x="417" y="3811"/>
                  </a:lnTo>
                  <a:lnTo>
                    <a:pt x="2477" y="953"/>
                  </a:lnTo>
                  <a:lnTo>
                    <a:pt x="3131" y="108"/>
                  </a:lnTo>
                  <a:lnTo>
                    <a:pt x="3179" y="48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5"/>
            <p:cNvSpPr/>
            <p:nvPr/>
          </p:nvSpPr>
          <p:spPr>
            <a:xfrm rot="-5400000">
              <a:off x="-390512" y="758046"/>
              <a:ext cx="1308217" cy="300952"/>
            </a:xfrm>
            <a:custGeom>
              <a:avLst/>
              <a:gdLst/>
              <a:ahLst/>
              <a:cxnLst/>
              <a:rect l="l" t="t" r="r" b="b"/>
              <a:pathLst>
                <a:path w="20135" h="4632" extrusionOk="0">
                  <a:moveTo>
                    <a:pt x="7359" y="0"/>
                  </a:moveTo>
                  <a:cubicBezTo>
                    <a:pt x="7311" y="0"/>
                    <a:pt x="7263" y="0"/>
                    <a:pt x="7216" y="12"/>
                  </a:cubicBezTo>
                  <a:lnTo>
                    <a:pt x="6370" y="179"/>
                  </a:lnTo>
                  <a:lnTo>
                    <a:pt x="5144" y="405"/>
                  </a:lnTo>
                  <a:cubicBezTo>
                    <a:pt x="5097" y="405"/>
                    <a:pt x="5061" y="417"/>
                    <a:pt x="5025" y="441"/>
                  </a:cubicBezTo>
                  <a:lnTo>
                    <a:pt x="3775" y="953"/>
                  </a:lnTo>
                  <a:cubicBezTo>
                    <a:pt x="3739" y="964"/>
                    <a:pt x="3715" y="988"/>
                    <a:pt x="3680" y="1000"/>
                  </a:cubicBezTo>
                  <a:lnTo>
                    <a:pt x="2251" y="1929"/>
                  </a:lnTo>
                  <a:cubicBezTo>
                    <a:pt x="2203" y="1965"/>
                    <a:pt x="2168" y="2000"/>
                    <a:pt x="2132" y="2036"/>
                  </a:cubicBezTo>
                  <a:lnTo>
                    <a:pt x="989" y="3346"/>
                  </a:lnTo>
                  <a:lnTo>
                    <a:pt x="763" y="3608"/>
                  </a:lnTo>
                  <a:lnTo>
                    <a:pt x="751" y="3631"/>
                  </a:lnTo>
                  <a:lnTo>
                    <a:pt x="48" y="4524"/>
                  </a:lnTo>
                  <a:lnTo>
                    <a:pt x="1" y="4584"/>
                  </a:lnTo>
                  <a:lnTo>
                    <a:pt x="72" y="4632"/>
                  </a:lnTo>
                  <a:lnTo>
                    <a:pt x="810" y="3679"/>
                  </a:lnTo>
                  <a:lnTo>
                    <a:pt x="834" y="3655"/>
                  </a:lnTo>
                  <a:lnTo>
                    <a:pt x="2191" y="2096"/>
                  </a:lnTo>
                  <a:cubicBezTo>
                    <a:pt x="2227" y="2060"/>
                    <a:pt x="2263" y="2024"/>
                    <a:pt x="2299" y="2000"/>
                  </a:cubicBezTo>
                  <a:lnTo>
                    <a:pt x="3727" y="1072"/>
                  </a:lnTo>
                  <a:cubicBezTo>
                    <a:pt x="3751" y="1060"/>
                    <a:pt x="3787" y="1048"/>
                    <a:pt x="3811" y="1036"/>
                  </a:cubicBezTo>
                  <a:lnTo>
                    <a:pt x="5061" y="512"/>
                  </a:lnTo>
                  <a:cubicBezTo>
                    <a:pt x="5085" y="500"/>
                    <a:pt x="5120" y="488"/>
                    <a:pt x="5156" y="476"/>
                  </a:cubicBezTo>
                  <a:lnTo>
                    <a:pt x="6394" y="262"/>
                  </a:lnTo>
                  <a:lnTo>
                    <a:pt x="7240" y="95"/>
                  </a:lnTo>
                  <a:cubicBezTo>
                    <a:pt x="7275" y="83"/>
                    <a:pt x="7323" y="83"/>
                    <a:pt x="7359" y="83"/>
                  </a:cubicBezTo>
                  <a:lnTo>
                    <a:pt x="8704" y="167"/>
                  </a:lnTo>
                  <a:cubicBezTo>
                    <a:pt x="8740" y="167"/>
                    <a:pt x="8776" y="179"/>
                    <a:pt x="8811" y="191"/>
                  </a:cubicBezTo>
                  <a:lnTo>
                    <a:pt x="10395" y="667"/>
                  </a:lnTo>
                  <a:lnTo>
                    <a:pt x="10419" y="667"/>
                  </a:lnTo>
                  <a:lnTo>
                    <a:pt x="12478" y="1405"/>
                  </a:lnTo>
                  <a:lnTo>
                    <a:pt x="12490" y="1405"/>
                  </a:lnTo>
                  <a:lnTo>
                    <a:pt x="14967" y="2358"/>
                  </a:lnTo>
                  <a:lnTo>
                    <a:pt x="19634" y="3977"/>
                  </a:lnTo>
                  <a:lnTo>
                    <a:pt x="20110" y="4108"/>
                  </a:lnTo>
                  <a:lnTo>
                    <a:pt x="20134" y="4036"/>
                  </a:lnTo>
                  <a:lnTo>
                    <a:pt x="19741" y="3929"/>
                  </a:lnTo>
                  <a:lnTo>
                    <a:pt x="19658" y="3905"/>
                  </a:lnTo>
                  <a:lnTo>
                    <a:pt x="14991" y="2286"/>
                  </a:lnTo>
                  <a:lnTo>
                    <a:pt x="12526" y="1322"/>
                  </a:lnTo>
                  <a:lnTo>
                    <a:pt x="12502" y="1322"/>
                  </a:lnTo>
                  <a:lnTo>
                    <a:pt x="10454" y="583"/>
                  </a:lnTo>
                  <a:lnTo>
                    <a:pt x="10419" y="583"/>
                  </a:lnTo>
                  <a:lnTo>
                    <a:pt x="8835" y="107"/>
                  </a:lnTo>
                  <a:cubicBezTo>
                    <a:pt x="8787" y="95"/>
                    <a:pt x="8752" y="83"/>
                    <a:pt x="8704" y="83"/>
                  </a:cubicBezTo>
                  <a:lnTo>
                    <a:pt x="735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5"/>
            <p:cNvSpPr/>
            <p:nvPr/>
          </p:nvSpPr>
          <p:spPr>
            <a:xfrm rot="-5400000">
              <a:off x="230298" y="381726"/>
              <a:ext cx="318754" cy="112207"/>
            </a:xfrm>
            <a:custGeom>
              <a:avLst/>
              <a:gdLst/>
              <a:ahLst/>
              <a:cxnLst/>
              <a:rect l="l" t="t" r="r" b="b"/>
              <a:pathLst>
                <a:path w="4906" h="1727" extrusionOk="0">
                  <a:moveTo>
                    <a:pt x="24" y="0"/>
                  </a:moveTo>
                  <a:lnTo>
                    <a:pt x="1" y="72"/>
                  </a:lnTo>
                  <a:lnTo>
                    <a:pt x="72" y="96"/>
                  </a:lnTo>
                  <a:lnTo>
                    <a:pt x="4442" y="1608"/>
                  </a:lnTo>
                  <a:lnTo>
                    <a:pt x="4477" y="1620"/>
                  </a:lnTo>
                  <a:lnTo>
                    <a:pt x="4882" y="1727"/>
                  </a:lnTo>
                  <a:lnTo>
                    <a:pt x="4906" y="1655"/>
                  </a:lnTo>
                  <a:lnTo>
                    <a:pt x="4501" y="1548"/>
                  </a:lnTo>
                  <a:lnTo>
                    <a:pt x="4465" y="153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15"/>
            <p:cNvSpPr/>
            <p:nvPr/>
          </p:nvSpPr>
          <p:spPr>
            <a:xfrm rot="-5400000">
              <a:off x="466993" y="1548239"/>
              <a:ext cx="151710" cy="211290"/>
            </a:xfrm>
            <a:custGeom>
              <a:avLst/>
              <a:gdLst/>
              <a:ahLst/>
              <a:cxnLst/>
              <a:rect l="l" t="t" r="r" b="b"/>
              <a:pathLst>
                <a:path w="2335" h="3252" extrusionOk="0">
                  <a:moveTo>
                    <a:pt x="2263" y="1"/>
                  </a:moveTo>
                  <a:lnTo>
                    <a:pt x="2227" y="60"/>
                  </a:lnTo>
                  <a:lnTo>
                    <a:pt x="346" y="2668"/>
                  </a:lnTo>
                  <a:lnTo>
                    <a:pt x="322" y="2704"/>
                  </a:lnTo>
                  <a:lnTo>
                    <a:pt x="1" y="3204"/>
                  </a:lnTo>
                  <a:lnTo>
                    <a:pt x="60" y="3251"/>
                  </a:lnTo>
                  <a:lnTo>
                    <a:pt x="394" y="2739"/>
                  </a:lnTo>
                  <a:lnTo>
                    <a:pt x="406" y="2715"/>
                  </a:lnTo>
                  <a:lnTo>
                    <a:pt x="2335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15"/>
            <p:cNvSpPr/>
            <p:nvPr/>
          </p:nvSpPr>
          <p:spPr>
            <a:xfrm rot="-5400000">
              <a:off x="658466" y="137626"/>
              <a:ext cx="108374" cy="312582"/>
            </a:xfrm>
            <a:custGeom>
              <a:avLst/>
              <a:gdLst/>
              <a:ahLst/>
              <a:cxnLst/>
              <a:rect l="l" t="t" r="r" b="b"/>
              <a:pathLst>
                <a:path w="1668" h="4811" extrusionOk="0">
                  <a:moveTo>
                    <a:pt x="1596" y="0"/>
                  </a:moveTo>
                  <a:lnTo>
                    <a:pt x="381" y="4013"/>
                  </a:lnTo>
                  <a:cubicBezTo>
                    <a:pt x="370" y="4037"/>
                    <a:pt x="358" y="4060"/>
                    <a:pt x="346" y="4084"/>
                  </a:cubicBezTo>
                  <a:lnTo>
                    <a:pt x="0" y="4810"/>
                  </a:lnTo>
                  <a:lnTo>
                    <a:pt x="84" y="4810"/>
                  </a:lnTo>
                  <a:lnTo>
                    <a:pt x="417" y="4120"/>
                  </a:lnTo>
                  <a:cubicBezTo>
                    <a:pt x="429" y="4096"/>
                    <a:pt x="441" y="4060"/>
                    <a:pt x="453" y="4037"/>
                  </a:cubicBezTo>
                  <a:lnTo>
                    <a:pt x="1644" y="96"/>
                  </a:lnTo>
                  <a:lnTo>
                    <a:pt x="1667" y="24"/>
                  </a:ln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5"/>
            <p:cNvSpPr/>
            <p:nvPr/>
          </p:nvSpPr>
          <p:spPr>
            <a:xfrm rot="-5400000">
              <a:off x="578777" y="136099"/>
              <a:ext cx="152490" cy="427843"/>
            </a:xfrm>
            <a:custGeom>
              <a:avLst/>
              <a:gdLst/>
              <a:ahLst/>
              <a:cxnLst/>
              <a:rect l="l" t="t" r="r" b="b"/>
              <a:pathLst>
                <a:path w="2347" h="6585" extrusionOk="0">
                  <a:moveTo>
                    <a:pt x="2275" y="0"/>
                  </a:moveTo>
                  <a:lnTo>
                    <a:pt x="2251" y="72"/>
                  </a:lnTo>
                  <a:lnTo>
                    <a:pt x="1858" y="1155"/>
                  </a:lnTo>
                  <a:lnTo>
                    <a:pt x="1846" y="1191"/>
                  </a:lnTo>
                  <a:lnTo>
                    <a:pt x="561" y="5430"/>
                  </a:lnTo>
                  <a:lnTo>
                    <a:pt x="1" y="6584"/>
                  </a:lnTo>
                  <a:lnTo>
                    <a:pt x="84" y="6584"/>
                  </a:lnTo>
                  <a:lnTo>
                    <a:pt x="632" y="5453"/>
                  </a:lnTo>
                  <a:lnTo>
                    <a:pt x="1918" y="1215"/>
                  </a:lnTo>
                  <a:lnTo>
                    <a:pt x="1930" y="1191"/>
                  </a:lnTo>
                  <a:lnTo>
                    <a:pt x="2346" y="2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5"/>
            <p:cNvSpPr/>
            <p:nvPr/>
          </p:nvSpPr>
          <p:spPr>
            <a:xfrm rot="-5400000">
              <a:off x="59356" y="-230962"/>
              <a:ext cx="255341" cy="675387"/>
            </a:xfrm>
            <a:custGeom>
              <a:avLst/>
              <a:gdLst/>
              <a:ahLst/>
              <a:cxnLst/>
              <a:rect l="l" t="t" r="r" b="b"/>
              <a:pathLst>
                <a:path w="3930" h="10395" extrusionOk="0">
                  <a:moveTo>
                    <a:pt x="3846" y="0"/>
                  </a:moveTo>
                  <a:lnTo>
                    <a:pt x="2465" y="3572"/>
                  </a:lnTo>
                  <a:lnTo>
                    <a:pt x="2453" y="3596"/>
                  </a:lnTo>
                  <a:lnTo>
                    <a:pt x="1822" y="4989"/>
                  </a:lnTo>
                  <a:lnTo>
                    <a:pt x="1620" y="5644"/>
                  </a:lnTo>
                  <a:lnTo>
                    <a:pt x="1096" y="7430"/>
                  </a:lnTo>
                  <a:lnTo>
                    <a:pt x="1084" y="7465"/>
                  </a:lnTo>
                  <a:lnTo>
                    <a:pt x="513" y="8954"/>
                  </a:lnTo>
                  <a:lnTo>
                    <a:pt x="1" y="10370"/>
                  </a:lnTo>
                  <a:lnTo>
                    <a:pt x="72" y="10394"/>
                  </a:lnTo>
                  <a:lnTo>
                    <a:pt x="96" y="10323"/>
                  </a:lnTo>
                  <a:lnTo>
                    <a:pt x="596" y="8989"/>
                  </a:lnTo>
                  <a:lnTo>
                    <a:pt x="1156" y="7501"/>
                  </a:lnTo>
                  <a:lnTo>
                    <a:pt x="1167" y="7465"/>
                  </a:lnTo>
                  <a:lnTo>
                    <a:pt x="1167" y="7453"/>
                  </a:lnTo>
                  <a:lnTo>
                    <a:pt x="1703" y="5667"/>
                  </a:lnTo>
                  <a:lnTo>
                    <a:pt x="1894" y="5024"/>
                  </a:lnTo>
                  <a:lnTo>
                    <a:pt x="2525" y="3643"/>
                  </a:lnTo>
                  <a:lnTo>
                    <a:pt x="2525" y="3631"/>
                  </a:lnTo>
                  <a:lnTo>
                    <a:pt x="2537" y="3608"/>
                  </a:lnTo>
                  <a:lnTo>
                    <a:pt x="3894" y="95"/>
                  </a:lnTo>
                  <a:lnTo>
                    <a:pt x="3930" y="2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5"/>
            <p:cNvSpPr/>
            <p:nvPr/>
          </p:nvSpPr>
          <p:spPr>
            <a:xfrm rot="-5400000">
              <a:off x="-2562" y="-128111"/>
              <a:ext cx="211225" cy="555513"/>
            </a:xfrm>
            <a:custGeom>
              <a:avLst/>
              <a:gdLst/>
              <a:ahLst/>
              <a:cxnLst/>
              <a:rect l="l" t="t" r="r" b="b"/>
              <a:pathLst>
                <a:path w="3251" h="8550" extrusionOk="0">
                  <a:moveTo>
                    <a:pt x="3179" y="1"/>
                  </a:moveTo>
                  <a:lnTo>
                    <a:pt x="3143" y="72"/>
                  </a:lnTo>
                  <a:lnTo>
                    <a:pt x="1810" y="3537"/>
                  </a:lnTo>
                  <a:lnTo>
                    <a:pt x="1762" y="3644"/>
                  </a:lnTo>
                  <a:lnTo>
                    <a:pt x="1167" y="4942"/>
                  </a:lnTo>
                  <a:cubicBezTo>
                    <a:pt x="1155" y="4966"/>
                    <a:pt x="1143" y="4990"/>
                    <a:pt x="1143" y="5013"/>
                  </a:cubicBezTo>
                  <a:lnTo>
                    <a:pt x="929" y="5704"/>
                  </a:lnTo>
                  <a:lnTo>
                    <a:pt x="405" y="7478"/>
                  </a:lnTo>
                  <a:lnTo>
                    <a:pt x="119" y="8216"/>
                  </a:lnTo>
                  <a:lnTo>
                    <a:pt x="24" y="8454"/>
                  </a:lnTo>
                  <a:lnTo>
                    <a:pt x="0" y="8538"/>
                  </a:lnTo>
                  <a:lnTo>
                    <a:pt x="72" y="8550"/>
                  </a:lnTo>
                  <a:lnTo>
                    <a:pt x="476" y="7502"/>
                  </a:lnTo>
                  <a:lnTo>
                    <a:pt x="1000" y="5728"/>
                  </a:lnTo>
                  <a:lnTo>
                    <a:pt x="1215" y="5037"/>
                  </a:lnTo>
                  <a:cubicBezTo>
                    <a:pt x="1215" y="5013"/>
                    <a:pt x="1227" y="4990"/>
                    <a:pt x="1238" y="4978"/>
                  </a:cubicBezTo>
                  <a:lnTo>
                    <a:pt x="1869" y="3561"/>
                  </a:lnTo>
                  <a:lnTo>
                    <a:pt x="3251" y="37"/>
                  </a:lnTo>
                  <a:lnTo>
                    <a:pt x="317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15"/>
            <p:cNvSpPr/>
            <p:nvPr/>
          </p:nvSpPr>
          <p:spPr>
            <a:xfrm rot="-5400000">
              <a:off x="603922" y="5184057"/>
              <a:ext cx="448764" cy="13189"/>
            </a:xfrm>
            <a:custGeom>
              <a:avLst/>
              <a:gdLst/>
              <a:ahLst/>
              <a:cxnLst/>
              <a:rect l="l" t="t" r="r" b="b"/>
              <a:pathLst>
                <a:path w="6907" h="203" extrusionOk="0">
                  <a:moveTo>
                    <a:pt x="1" y="0"/>
                  </a:moveTo>
                  <a:lnTo>
                    <a:pt x="24" y="24"/>
                  </a:lnTo>
                  <a:lnTo>
                    <a:pt x="48" y="84"/>
                  </a:lnTo>
                  <a:lnTo>
                    <a:pt x="6906" y="203"/>
                  </a:lnTo>
                  <a:lnTo>
                    <a:pt x="6906" y="131"/>
                  </a:lnTo>
                  <a:lnTo>
                    <a:pt x="6382" y="119"/>
                  </a:lnTo>
                  <a:lnTo>
                    <a:pt x="9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15"/>
            <p:cNvSpPr/>
            <p:nvPr/>
          </p:nvSpPr>
          <p:spPr>
            <a:xfrm rot="-5400000">
              <a:off x="48473" y="1677437"/>
              <a:ext cx="556293" cy="652972"/>
            </a:xfrm>
            <a:custGeom>
              <a:avLst/>
              <a:gdLst/>
              <a:ahLst/>
              <a:cxnLst/>
              <a:rect l="l" t="t" r="r" b="b"/>
              <a:pathLst>
                <a:path w="8562" h="10050" extrusionOk="0">
                  <a:moveTo>
                    <a:pt x="1870" y="1"/>
                  </a:moveTo>
                  <a:lnTo>
                    <a:pt x="406" y="1441"/>
                  </a:lnTo>
                  <a:lnTo>
                    <a:pt x="1" y="2620"/>
                  </a:lnTo>
                  <a:lnTo>
                    <a:pt x="215" y="3846"/>
                  </a:lnTo>
                  <a:lnTo>
                    <a:pt x="679" y="4311"/>
                  </a:lnTo>
                  <a:lnTo>
                    <a:pt x="8526" y="10050"/>
                  </a:lnTo>
                  <a:lnTo>
                    <a:pt x="8561" y="9978"/>
                  </a:lnTo>
                  <a:lnTo>
                    <a:pt x="8502" y="9931"/>
                  </a:lnTo>
                  <a:lnTo>
                    <a:pt x="739" y="4263"/>
                  </a:lnTo>
                  <a:lnTo>
                    <a:pt x="287" y="3811"/>
                  </a:lnTo>
                  <a:lnTo>
                    <a:pt x="120" y="2846"/>
                  </a:lnTo>
                  <a:lnTo>
                    <a:pt x="84" y="2620"/>
                  </a:lnTo>
                  <a:lnTo>
                    <a:pt x="465" y="1477"/>
                  </a:lnTo>
                  <a:lnTo>
                    <a:pt x="1870" y="108"/>
                  </a:lnTo>
                  <a:lnTo>
                    <a:pt x="1918" y="60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15"/>
            <p:cNvSpPr/>
            <p:nvPr/>
          </p:nvSpPr>
          <p:spPr>
            <a:xfrm rot="-5400000">
              <a:off x="687086" y="1495254"/>
              <a:ext cx="181078" cy="181078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48" y="1"/>
                  </a:moveTo>
                  <a:lnTo>
                    <a:pt x="0" y="72"/>
                  </a:lnTo>
                  <a:lnTo>
                    <a:pt x="1203" y="965"/>
                  </a:lnTo>
                  <a:cubicBezTo>
                    <a:pt x="1239" y="989"/>
                    <a:pt x="1274" y="1013"/>
                    <a:pt x="1298" y="1048"/>
                  </a:cubicBezTo>
                  <a:lnTo>
                    <a:pt x="2691" y="2787"/>
                  </a:lnTo>
                  <a:lnTo>
                    <a:pt x="2786" y="2787"/>
                  </a:lnTo>
                  <a:lnTo>
                    <a:pt x="1358" y="1001"/>
                  </a:lnTo>
                  <a:cubicBezTo>
                    <a:pt x="1322" y="965"/>
                    <a:pt x="1286" y="929"/>
                    <a:pt x="1251" y="905"/>
                  </a:cubicBez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15"/>
            <p:cNvSpPr/>
            <p:nvPr/>
          </p:nvSpPr>
          <p:spPr>
            <a:xfrm rot="-5400000">
              <a:off x="722659" y="1591186"/>
              <a:ext cx="152490" cy="140080"/>
            </a:xfrm>
            <a:custGeom>
              <a:avLst/>
              <a:gdLst/>
              <a:ahLst/>
              <a:cxnLst/>
              <a:rect l="l" t="t" r="r" b="b"/>
              <a:pathLst>
                <a:path w="2347" h="2156" extrusionOk="0">
                  <a:moveTo>
                    <a:pt x="48" y="0"/>
                  </a:moveTo>
                  <a:lnTo>
                    <a:pt x="1" y="72"/>
                  </a:lnTo>
                  <a:lnTo>
                    <a:pt x="72" y="120"/>
                  </a:lnTo>
                  <a:lnTo>
                    <a:pt x="1441" y="1143"/>
                  </a:lnTo>
                  <a:lnTo>
                    <a:pt x="2251" y="2155"/>
                  </a:lnTo>
                  <a:lnTo>
                    <a:pt x="2346" y="2155"/>
                  </a:lnTo>
                  <a:lnTo>
                    <a:pt x="1501" y="10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15"/>
            <p:cNvSpPr/>
            <p:nvPr/>
          </p:nvSpPr>
          <p:spPr>
            <a:xfrm rot="-5400000">
              <a:off x="503734" y="4495155"/>
              <a:ext cx="215903" cy="514516"/>
            </a:xfrm>
            <a:custGeom>
              <a:avLst/>
              <a:gdLst/>
              <a:ahLst/>
              <a:cxnLst/>
              <a:rect l="l" t="t" r="r" b="b"/>
              <a:pathLst>
                <a:path w="3323" h="7919" extrusionOk="0">
                  <a:moveTo>
                    <a:pt x="3275" y="1"/>
                  </a:moveTo>
                  <a:lnTo>
                    <a:pt x="2989" y="310"/>
                  </a:lnTo>
                  <a:lnTo>
                    <a:pt x="1560" y="1953"/>
                  </a:lnTo>
                  <a:lnTo>
                    <a:pt x="715" y="3120"/>
                  </a:lnTo>
                  <a:lnTo>
                    <a:pt x="203" y="4466"/>
                  </a:lnTo>
                  <a:lnTo>
                    <a:pt x="0" y="7918"/>
                  </a:lnTo>
                  <a:lnTo>
                    <a:pt x="72" y="7918"/>
                  </a:lnTo>
                  <a:lnTo>
                    <a:pt x="274" y="4489"/>
                  </a:lnTo>
                  <a:lnTo>
                    <a:pt x="786" y="3156"/>
                  </a:lnTo>
                  <a:lnTo>
                    <a:pt x="1620" y="2001"/>
                  </a:lnTo>
                  <a:lnTo>
                    <a:pt x="3036" y="358"/>
                  </a:lnTo>
                  <a:lnTo>
                    <a:pt x="3322" y="60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15"/>
            <p:cNvSpPr/>
            <p:nvPr/>
          </p:nvSpPr>
          <p:spPr>
            <a:xfrm rot="-5400000">
              <a:off x="432980" y="4564416"/>
              <a:ext cx="246830" cy="557008"/>
            </a:xfrm>
            <a:custGeom>
              <a:avLst/>
              <a:gdLst/>
              <a:ahLst/>
              <a:cxnLst/>
              <a:rect l="l" t="t" r="r" b="b"/>
              <a:pathLst>
                <a:path w="3799" h="8573" extrusionOk="0">
                  <a:moveTo>
                    <a:pt x="3751" y="0"/>
                  </a:moveTo>
                  <a:lnTo>
                    <a:pt x="3405" y="357"/>
                  </a:lnTo>
                  <a:lnTo>
                    <a:pt x="3382" y="381"/>
                  </a:lnTo>
                  <a:lnTo>
                    <a:pt x="1917" y="2072"/>
                  </a:lnTo>
                  <a:lnTo>
                    <a:pt x="1869" y="2131"/>
                  </a:lnTo>
                  <a:lnTo>
                    <a:pt x="953" y="3417"/>
                  </a:lnTo>
                  <a:cubicBezTo>
                    <a:pt x="905" y="3477"/>
                    <a:pt x="869" y="3536"/>
                    <a:pt x="845" y="3608"/>
                  </a:cubicBezTo>
                  <a:lnTo>
                    <a:pt x="250" y="5167"/>
                  </a:lnTo>
                  <a:cubicBezTo>
                    <a:pt x="214" y="5251"/>
                    <a:pt x="191" y="5334"/>
                    <a:pt x="191" y="5429"/>
                  </a:cubicBezTo>
                  <a:lnTo>
                    <a:pt x="0" y="8501"/>
                  </a:lnTo>
                  <a:lnTo>
                    <a:pt x="0" y="8573"/>
                  </a:lnTo>
                  <a:lnTo>
                    <a:pt x="72" y="8573"/>
                  </a:lnTo>
                  <a:lnTo>
                    <a:pt x="262" y="5429"/>
                  </a:lnTo>
                  <a:cubicBezTo>
                    <a:pt x="274" y="5346"/>
                    <a:pt x="286" y="5275"/>
                    <a:pt x="322" y="5191"/>
                  </a:cubicBezTo>
                  <a:lnTo>
                    <a:pt x="917" y="3632"/>
                  </a:lnTo>
                  <a:cubicBezTo>
                    <a:pt x="941" y="3572"/>
                    <a:pt x="965" y="3512"/>
                    <a:pt x="1012" y="3453"/>
                  </a:cubicBezTo>
                  <a:lnTo>
                    <a:pt x="1929" y="2179"/>
                  </a:lnTo>
                  <a:cubicBezTo>
                    <a:pt x="1941" y="2167"/>
                    <a:pt x="1953" y="2143"/>
                    <a:pt x="1977" y="2131"/>
                  </a:cubicBezTo>
                  <a:lnTo>
                    <a:pt x="3441" y="429"/>
                  </a:lnTo>
                  <a:lnTo>
                    <a:pt x="3465" y="405"/>
                  </a:lnTo>
                  <a:lnTo>
                    <a:pt x="3798" y="48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15"/>
            <p:cNvSpPr/>
            <p:nvPr/>
          </p:nvSpPr>
          <p:spPr>
            <a:xfrm rot="-5400000">
              <a:off x="-591244" y="4647970"/>
              <a:ext cx="803772" cy="789089"/>
            </a:xfrm>
            <a:custGeom>
              <a:avLst/>
              <a:gdLst/>
              <a:ahLst/>
              <a:cxnLst/>
              <a:rect l="l" t="t" r="r" b="b"/>
              <a:pathLst>
                <a:path w="12371" h="12145" extrusionOk="0">
                  <a:moveTo>
                    <a:pt x="60" y="1"/>
                  </a:moveTo>
                  <a:lnTo>
                    <a:pt x="0" y="72"/>
                  </a:lnTo>
                  <a:lnTo>
                    <a:pt x="3429" y="3108"/>
                  </a:lnTo>
                  <a:lnTo>
                    <a:pt x="3477" y="3144"/>
                  </a:lnTo>
                  <a:lnTo>
                    <a:pt x="8668" y="8442"/>
                  </a:lnTo>
                  <a:lnTo>
                    <a:pt x="11930" y="11764"/>
                  </a:lnTo>
                  <a:lnTo>
                    <a:pt x="12299" y="12145"/>
                  </a:lnTo>
                  <a:lnTo>
                    <a:pt x="12371" y="12085"/>
                  </a:lnTo>
                  <a:lnTo>
                    <a:pt x="12323" y="12026"/>
                  </a:lnTo>
                  <a:lnTo>
                    <a:pt x="12002" y="11704"/>
                  </a:lnTo>
                  <a:lnTo>
                    <a:pt x="8727" y="8371"/>
                  </a:lnTo>
                  <a:lnTo>
                    <a:pt x="8192" y="7811"/>
                  </a:lnTo>
                  <a:lnTo>
                    <a:pt x="8120" y="7752"/>
                  </a:lnTo>
                  <a:lnTo>
                    <a:pt x="3536" y="3084"/>
                  </a:lnTo>
                  <a:lnTo>
                    <a:pt x="3501" y="3037"/>
                  </a:lnTo>
                  <a:lnTo>
                    <a:pt x="119" y="4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15"/>
            <p:cNvSpPr/>
            <p:nvPr/>
          </p:nvSpPr>
          <p:spPr>
            <a:xfrm rot="-5400000">
              <a:off x="-508859" y="4722623"/>
              <a:ext cx="796820" cy="782916"/>
            </a:xfrm>
            <a:custGeom>
              <a:avLst/>
              <a:gdLst/>
              <a:ahLst/>
              <a:cxnLst/>
              <a:rect l="l" t="t" r="r" b="b"/>
              <a:pathLst>
                <a:path w="12264" h="12050" extrusionOk="0">
                  <a:moveTo>
                    <a:pt x="60" y="1"/>
                  </a:moveTo>
                  <a:lnTo>
                    <a:pt x="0" y="72"/>
                  </a:lnTo>
                  <a:lnTo>
                    <a:pt x="60" y="120"/>
                  </a:lnTo>
                  <a:lnTo>
                    <a:pt x="3370" y="3049"/>
                  </a:lnTo>
                  <a:lnTo>
                    <a:pt x="8549" y="8323"/>
                  </a:lnTo>
                  <a:lnTo>
                    <a:pt x="11811" y="11657"/>
                  </a:lnTo>
                  <a:lnTo>
                    <a:pt x="12145" y="12002"/>
                  </a:lnTo>
                  <a:lnTo>
                    <a:pt x="12204" y="12050"/>
                  </a:lnTo>
                  <a:lnTo>
                    <a:pt x="12264" y="11978"/>
                  </a:lnTo>
                  <a:lnTo>
                    <a:pt x="11883" y="11585"/>
                  </a:lnTo>
                  <a:lnTo>
                    <a:pt x="8609" y="8252"/>
                  </a:lnTo>
                  <a:lnTo>
                    <a:pt x="3441" y="2989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5"/>
            <p:cNvSpPr/>
            <p:nvPr/>
          </p:nvSpPr>
          <p:spPr>
            <a:xfrm rot="-5400000">
              <a:off x="-212975" y="2836218"/>
              <a:ext cx="36449" cy="4743"/>
            </a:xfrm>
            <a:custGeom>
              <a:avLst/>
              <a:gdLst/>
              <a:ahLst/>
              <a:cxnLst/>
              <a:rect l="l" t="t" r="r" b="b"/>
              <a:pathLst>
                <a:path w="561" h="73" extrusionOk="0">
                  <a:moveTo>
                    <a:pt x="560" y="1"/>
                  </a:moveTo>
                  <a:lnTo>
                    <a:pt x="0" y="25"/>
                  </a:lnTo>
                  <a:lnTo>
                    <a:pt x="0" y="72"/>
                  </a:lnTo>
                  <a:lnTo>
                    <a:pt x="560" y="4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5"/>
            <p:cNvSpPr/>
            <p:nvPr/>
          </p:nvSpPr>
          <p:spPr>
            <a:xfrm rot="-5400000">
              <a:off x="-93458" y="2754645"/>
              <a:ext cx="3184" cy="207392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3191"/>
                  </a:lnTo>
                  <a:lnTo>
                    <a:pt x="48" y="3191"/>
                  </a:lnTo>
                  <a:lnTo>
                    <a:pt x="4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15"/>
            <p:cNvSpPr/>
            <p:nvPr/>
          </p:nvSpPr>
          <p:spPr>
            <a:xfrm rot="-5400000">
              <a:off x="-93458" y="2777840"/>
              <a:ext cx="3184" cy="207392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48"/>
                  </a:lnTo>
                  <a:lnTo>
                    <a:pt x="1" y="3191"/>
                  </a:lnTo>
                  <a:lnTo>
                    <a:pt x="48" y="319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15"/>
            <p:cNvSpPr/>
            <p:nvPr/>
          </p:nvSpPr>
          <p:spPr>
            <a:xfrm rot="-5400000">
              <a:off x="277149" y="4133216"/>
              <a:ext cx="591508" cy="431596"/>
            </a:xfrm>
            <a:custGeom>
              <a:avLst/>
              <a:gdLst/>
              <a:ahLst/>
              <a:cxnLst/>
              <a:rect l="l" t="t" r="r" b="b"/>
              <a:pathLst>
                <a:path w="20325" h="15157" extrusionOk="0">
                  <a:moveTo>
                    <a:pt x="13" y="0"/>
                  </a:moveTo>
                  <a:lnTo>
                    <a:pt x="1" y="36"/>
                  </a:lnTo>
                  <a:lnTo>
                    <a:pt x="7763" y="2917"/>
                  </a:lnTo>
                  <a:lnTo>
                    <a:pt x="20325" y="15157"/>
                  </a:lnTo>
                  <a:lnTo>
                    <a:pt x="20325" y="15157"/>
                  </a:lnTo>
                  <a:lnTo>
                    <a:pt x="20301" y="15133"/>
                  </a:lnTo>
                  <a:lnTo>
                    <a:pt x="20325" y="15109"/>
                  </a:lnTo>
                  <a:lnTo>
                    <a:pt x="7787" y="289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87" name="Google Shape;11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1"/>
            <a:ext cx="91440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3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9" name="Google Shape;1189;p16"/>
          <p:cNvGrpSpPr/>
          <p:nvPr/>
        </p:nvGrpSpPr>
        <p:grpSpPr>
          <a:xfrm>
            <a:off x="602021" y="-943057"/>
            <a:ext cx="8305608" cy="2108558"/>
            <a:chOff x="602021" y="-943057"/>
            <a:chExt cx="8305608" cy="2108558"/>
          </a:xfrm>
        </p:grpSpPr>
        <p:sp>
          <p:nvSpPr>
            <p:cNvPr id="1190" name="Google Shape;1190;p16"/>
            <p:cNvSpPr/>
            <p:nvPr/>
          </p:nvSpPr>
          <p:spPr>
            <a:xfrm rot="-10322354" flipH="1">
              <a:off x="8828752" y="842887"/>
              <a:ext cx="55342" cy="108872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16"/>
            <p:cNvSpPr/>
            <p:nvPr/>
          </p:nvSpPr>
          <p:spPr>
            <a:xfrm rot="-10322354" flipH="1">
              <a:off x="595941" y="112091"/>
              <a:ext cx="1684935" cy="29448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16"/>
            <p:cNvSpPr/>
            <p:nvPr/>
          </p:nvSpPr>
          <p:spPr>
            <a:xfrm rot="-10322354" flipH="1">
              <a:off x="4826912" y="-942580"/>
              <a:ext cx="6963" cy="943"/>
            </a:xfrm>
            <a:custGeom>
              <a:avLst/>
              <a:gdLst/>
              <a:ahLst/>
              <a:cxnLst/>
              <a:rect l="l" t="t" r="r" b="b"/>
              <a:pathLst>
                <a:path w="96" h="13" extrusionOk="0">
                  <a:moveTo>
                    <a:pt x="0" y="12"/>
                  </a:move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6"/>
            <p:cNvSpPr/>
            <p:nvPr/>
          </p:nvSpPr>
          <p:spPr>
            <a:xfrm rot="-10322354" flipH="1">
              <a:off x="6413728" y="-512624"/>
              <a:ext cx="177923" cy="291146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16"/>
            <p:cNvSpPr/>
            <p:nvPr/>
          </p:nvSpPr>
          <p:spPr>
            <a:xfrm rot="-10322354" flipH="1">
              <a:off x="7428010" y="270991"/>
              <a:ext cx="457754" cy="736715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16"/>
            <p:cNvSpPr/>
            <p:nvPr/>
          </p:nvSpPr>
          <p:spPr>
            <a:xfrm rot="-10322354" flipH="1">
              <a:off x="7384968" y="232675"/>
              <a:ext cx="443102" cy="766961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16"/>
            <p:cNvSpPr/>
            <p:nvPr/>
          </p:nvSpPr>
          <p:spPr>
            <a:xfrm rot="-10322354" flipH="1">
              <a:off x="5487905" y="-160693"/>
              <a:ext cx="640899" cy="276422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16"/>
            <p:cNvSpPr/>
            <p:nvPr/>
          </p:nvSpPr>
          <p:spPr>
            <a:xfrm rot="-10322354" flipH="1">
              <a:off x="4974487" y="-13585"/>
              <a:ext cx="419747" cy="51861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16"/>
            <p:cNvSpPr/>
            <p:nvPr/>
          </p:nvSpPr>
          <p:spPr>
            <a:xfrm rot="-10322354" flipH="1">
              <a:off x="4524433" y="-211408"/>
              <a:ext cx="467256" cy="140786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16"/>
            <p:cNvSpPr/>
            <p:nvPr/>
          </p:nvSpPr>
          <p:spPr>
            <a:xfrm rot="-10322354" flipH="1">
              <a:off x="5887973" y="-99579"/>
              <a:ext cx="273811" cy="156380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16"/>
            <p:cNvSpPr/>
            <p:nvPr/>
          </p:nvSpPr>
          <p:spPr>
            <a:xfrm rot="-10322354" flipH="1">
              <a:off x="5476446" y="22497"/>
              <a:ext cx="351566" cy="116633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16"/>
            <p:cNvSpPr/>
            <p:nvPr/>
          </p:nvSpPr>
          <p:spPr>
            <a:xfrm rot="-10322354" flipH="1">
              <a:off x="4492481" y="-178523"/>
              <a:ext cx="453474" cy="143470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16"/>
            <p:cNvSpPr/>
            <p:nvPr/>
          </p:nvSpPr>
          <p:spPr>
            <a:xfrm rot="-10322354" flipH="1">
              <a:off x="4977768" y="31783"/>
              <a:ext cx="413727" cy="50990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6"/>
            <p:cNvSpPr/>
            <p:nvPr/>
          </p:nvSpPr>
          <p:spPr>
            <a:xfrm rot="-10322354" flipH="1">
              <a:off x="5822410" y="50132"/>
              <a:ext cx="324729" cy="723804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16"/>
            <p:cNvSpPr/>
            <p:nvPr/>
          </p:nvSpPr>
          <p:spPr>
            <a:xfrm rot="-10322354" flipH="1">
              <a:off x="5782620" y="63243"/>
              <a:ext cx="318709" cy="704800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16"/>
            <p:cNvSpPr/>
            <p:nvPr/>
          </p:nvSpPr>
          <p:spPr>
            <a:xfrm rot="-10322354" flipH="1">
              <a:off x="5832016" y="-4679"/>
              <a:ext cx="27707" cy="14434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16"/>
            <p:cNvSpPr/>
            <p:nvPr/>
          </p:nvSpPr>
          <p:spPr>
            <a:xfrm rot="-10322354" flipH="1">
              <a:off x="4208266" y="-60440"/>
              <a:ext cx="692615" cy="634806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16"/>
            <p:cNvSpPr/>
            <p:nvPr/>
          </p:nvSpPr>
          <p:spPr>
            <a:xfrm rot="-10322354" flipH="1">
              <a:off x="4274555" y="-45747"/>
              <a:ext cx="671145" cy="627916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16"/>
            <p:cNvSpPr/>
            <p:nvPr/>
          </p:nvSpPr>
          <p:spPr>
            <a:xfrm rot="-10322354" flipH="1">
              <a:off x="4963203" y="-42976"/>
              <a:ext cx="30246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16"/>
            <p:cNvSpPr/>
            <p:nvPr/>
          </p:nvSpPr>
          <p:spPr>
            <a:xfrm rot="-10322354" flipH="1">
              <a:off x="6577957" y="-455205"/>
              <a:ext cx="740196" cy="360633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6"/>
            <p:cNvSpPr/>
            <p:nvPr/>
          </p:nvSpPr>
          <p:spPr>
            <a:xfrm rot="-10322354" flipH="1">
              <a:off x="6582968" y="-554709"/>
              <a:ext cx="16465" cy="25967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6"/>
            <p:cNvSpPr/>
            <p:nvPr/>
          </p:nvSpPr>
          <p:spPr>
            <a:xfrm rot="-10322354" flipH="1">
              <a:off x="6607338" y="-492281"/>
              <a:ext cx="688408" cy="347214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6"/>
            <p:cNvSpPr/>
            <p:nvPr/>
          </p:nvSpPr>
          <p:spPr>
            <a:xfrm rot="-10322354" flipH="1">
              <a:off x="8782883" y="923471"/>
              <a:ext cx="90738" cy="95018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6"/>
            <p:cNvSpPr/>
            <p:nvPr/>
          </p:nvSpPr>
          <p:spPr>
            <a:xfrm rot="-10322354" flipH="1">
              <a:off x="8821043" y="895880"/>
              <a:ext cx="58824" cy="63103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16"/>
            <p:cNvSpPr/>
            <p:nvPr/>
          </p:nvSpPr>
          <p:spPr>
            <a:xfrm rot="-10322354" flipH="1">
              <a:off x="3498657" y="345332"/>
              <a:ext cx="59622" cy="88200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16"/>
            <p:cNvSpPr/>
            <p:nvPr/>
          </p:nvSpPr>
          <p:spPr>
            <a:xfrm rot="-10322354" flipH="1">
              <a:off x="3423777" y="366549"/>
              <a:ext cx="40618" cy="55342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16"/>
            <p:cNvSpPr/>
            <p:nvPr/>
          </p:nvSpPr>
          <p:spPr>
            <a:xfrm rot="-10322354" flipH="1">
              <a:off x="7973147" y="554250"/>
              <a:ext cx="493150" cy="494963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16"/>
            <p:cNvSpPr/>
            <p:nvPr/>
          </p:nvSpPr>
          <p:spPr>
            <a:xfrm rot="-10322354" flipH="1">
              <a:off x="7243788" y="-500177"/>
              <a:ext cx="255750" cy="272070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16"/>
            <p:cNvSpPr/>
            <p:nvPr/>
          </p:nvSpPr>
          <p:spPr>
            <a:xfrm rot="-10322354" flipH="1">
              <a:off x="7755427" y="216453"/>
              <a:ext cx="253067" cy="26430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16"/>
            <p:cNvSpPr/>
            <p:nvPr/>
          </p:nvSpPr>
          <p:spPr>
            <a:xfrm rot="-10322354" flipH="1">
              <a:off x="7286479" y="-269548"/>
              <a:ext cx="461235" cy="487202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16"/>
            <p:cNvSpPr/>
            <p:nvPr/>
          </p:nvSpPr>
          <p:spPr>
            <a:xfrm rot="-10322354" flipH="1">
              <a:off x="7674877" y="321520"/>
              <a:ext cx="736715" cy="740196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16"/>
            <p:cNvSpPr/>
            <p:nvPr/>
          </p:nvSpPr>
          <p:spPr>
            <a:xfrm rot="-10322354" flipH="1">
              <a:off x="7505961" y="-132555"/>
              <a:ext cx="239285" cy="251398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16"/>
            <p:cNvSpPr/>
            <p:nvPr/>
          </p:nvSpPr>
          <p:spPr>
            <a:xfrm rot="-10322354" flipH="1">
              <a:off x="5065083" y="557921"/>
              <a:ext cx="128746" cy="99442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16"/>
            <p:cNvSpPr/>
            <p:nvPr/>
          </p:nvSpPr>
          <p:spPr>
            <a:xfrm rot="-10322354" flipH="1">
              <a:off x="4971536" y="153013"/>
              <a:ext cx="369699" cy="505263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16"/>
            <p:cNvSpPr/>
            <p:nvPr/>
          </p:nvSpPr>
          <p:spPr>
            <a:xfrm rot="-10322354" flipH="1">
              <a:off x="5293463" y="263171"/>
              <a:ext cx="100240" cy="214262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16"/>
            <p:cNvSpPr/>
            <p:nvPr/>
          </p:nvSpPr>
          <p:spPr>
            <a:xfrm rot="-10322354" flipH="1">
              <a:off x="5420528" y="129898"/>
              <a:ext cx="382610" cy="591649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16"/>
            <p:cNvSpPr/>
            <p:nvPr/>
          </p:nvSpPr>
          <p:spPr>
            <a:xfrm rot="-10322354" flipH="1">
              <a:off x="5355543" y="-302744"/>
              <a:ext cx="64844" cy="368829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16"/>
            <p:cNvSpPr/>
            <p:nvPr/>
          </p:nvSpPr>
          <p:spPr>
            <a:xfrm rot="-10322354" flipH="1">
              <a:off x="5533918" y="609271"/>
              <a:ext cx="123523" cy="113224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16"/>
            <p:cNvSpPr/>
            <p:nvPr/>
          </p:nvSpPr>
          <p:spPr>
            <a:xfrm rot="-10322354" flipH="1">
              <a:off x="5433733" y="-302270"/>
              <a:ext cx="64844" cy="371440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16"/>
            <p:cNvSpPr/>
            <p:nvPr/>
          </p:nvSpPr>
          <p:spPr>
            <a:xfrm rot="-10322354" flipH="1">
              <a:off x="5377957" y="104886"/>
              <a:ext cx="7834" cy="88998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16"/>
            <p:cNvSpPr/>
            <p:nvPr/>
          </p:nvSpPr>
          <p:spPr>
            <a:xfrm rot="-10322354" flipH="1">
              <a:off x="5389274" y="272920"/>
              <a:ext cx="122653" cy="210780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16"/>
            <p:cNvSpPr/>
            <p:nvPr/>
          </p:nvSpPr>
          <p:spPr>
            <a:xfrm rot="-10322354" flipH="1">
              <a:off x="7681684" y="204038"/>
              <a:ext cx="27707" cy="30319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16"/>
            <p:cNvSpPr/>
            <p:nvPr/>
          </p:nvSpPr>
          <p:spPr>
            <a:xfrm rot="-10322354" flipH="1">
              <a:off x="7426186" y="-150809"/>
              <a:ext cx="28578" cy="29448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16"/>
            <p:cNvSpPr/>
            <p:nvPr/>
          </p:nvSpPr>
          <p:spPr>
            <a:xfrm rot="-10322354" flipH="1">
              <a:off x="6313601" y="-170820"/>
              <a:ext cx="1059703" cy="1063184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16"/>
            <p:cNvSpPr/>
            <p:nvPr/>
          </p:nvSpPr>
          <p:spPr>
            <a:xfrm rot="-10322354" flipH="1">
              <a:off x="6105916" y="-568215"/>
              <a:ext cx="285924" cy="285054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16"/>
            <p:cNvSpPr/>
            <p:nvPr/>
          </p:nvSpPr>
          <p:spPr>
            <a:xfrm rot="-10322354" flipH="1">
              <a:off x="2393994" y="287269"/>
              <a:ext cx="1041570" cy="57954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16"/>
            <p:cNvSpPr/>
            <p:nvPr/>
          </p:nvSpPr>
          <p:spPr>
            <a:xfrm rot="-10322354" flipH="1">
              <a:off x="4551009" y="-545337"/>
              <a:ext cx="203019" cy="322190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16"/>
            <p:cNvSpPr/>
            <p:nvPr/>
          </p:nvSpPr>
          <p:spPr>
            <a:xfrm rot="-10322354" flipH="1">
              <a:off x="4484699" y="-591144"/>
              <a:ext cx="203889" cy="327340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16"/>
            <p:cNvSpPr/>
            <p:nvPr/>
          </p:nvSpPr>
          <p:spPr>
            <a:xfrm rot="-10322354" flipH="1">
              <a:off x="8452417" y="699271"/>
              <a:ext cx="428451" cy="416265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16"/>
            <p:cNvSpPr/>
            <p:nvPr/>
          </p:nvSpPr>
          <p:spPr>
            <a:xfrm rot="-10322354" flipH="1">
              <a:off x="8509867" y="894982"/>
              <a:ext cx="268589" cy="253139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16"/>
            <p:cNvSpPr/>
            <p:nvPr/>
          </p:nvSpPr>
          <p:spPr>
            <a:xfrm rot="-10322354" flipH="1">
              <a:off x="8825096" y="834872"/>
              <a:ext cx="63103" cy="65642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16"/>
            <p:cNvSpPr/>
            <p:nvPr/>
          </p:nvSpPr>
          <p:spPr>
            <a:xfrm rot="-10322354" flipH="1">
              <a:off x="5274431" y="466377"/>
              <a:ext cx="226375" cy="25967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16"/>
            <p:cNvSpPr/>
            <p:nvPr/>
          </p:nvSpPr>
          <p:spPr>
            <a:xfrm rot="-10322354" flipH="1">
              <a:off x="5150475" y="486763"/>
              <a:ext cx="18206" cy="22558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16"/>
            <p:cNvSpPr/>
            <p:nvPr/>
          </p:nvSpPr>
          <p:spPr>
            <a:xfrm rot="-10322354" flipH="1">
              <a:off x="5188431" y="543763"/>
              <a:ext cx="367958" cy="50990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16"/>
            <p:cNvSpPr/>
            <p:nvPr/>
          </p:nvSpPr>
          <p:spPr>
            <a:xfrm rot="-10322354" flipH="1">
              <a:off x="5591819" y="534761"/>
              <a:ext cx="20817" cy="25096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16"/>
            <p:cNvSpPr/>
            <p:nvPr/>
          </p:nvSpPr>
          <p:spPr>
            <a:xfrm rot="-10322354" flipH="1">
              <a:off x="5897256" y="-396959"/>
              <a:ext cx="272070" cy="269459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16"/>
            <p:cNvSpPr/>
            <p:nvPr/>
          </p:nvSpPr>
          <p:spPr>
            <a:xfrm rot="-10322354" flipH="1">
              <a:off x="6103223" y="-27296"/>
              <a:ext cx="864517" cy="878298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16"/>
            <p:cNvSpPr/>
            <p:nvPr/>
          </p:nvSpPr>
          <p:spPr>
            <a:xfrm rot="-10322354" flipH="1">
              <a:off x="5893680" y="-378909"/>
              <a:ext cx="1207379" cy="1222103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16"/>
            <p:cNvSpPr/>
            <p:nvPr/>
          </p:nvSpPr>
          <p:spPr>
            <a:xfrm rot="-10322354" flipH="1">
              <a:off x="5468905" y="-450617"/>
              <a:ext cx="443102" cy="178866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16"/>
            <p:cNvSpPr/>
            <p:nvPr/>
          </p:nvSpPr>
          <p:spPr>
            <a:xfrm rot="-10322354" flipH="1">
              <a:off x="4757816" y="-491749"/>
              <a:ext cx="642567" cy="144268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16"/>
            <p:cNvSpPr/>
            <p:nvPr/>
          </p:nvSpPr>
          <p:spPr>
            <a:xfrm rot="-10322354" flipH="1">
              <a:off x="5986326" y="-541670"/>
              <a:ext cx="82107" cy="95090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16"/>
            <p:cNvSpPr/>
            <p:nvPr/>
          </p:nvSpPr>
          <p:spPr>
            <a:xfrm rot="-10322354" flipH="1">
              <a:off x="2390626" y="246552"/>
              <a:ext cx="6093" cy="28578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16"/>
            <p:cNvSpPr/>
            <p:nvPr/>
          </p:nvSpPr>
          <p:spPr>
            <a:xfrm rot="-10322354" flipH="1">
              <a:off x="2468990" y="-766899"/>
              <a:ext cx="7834" cy="947422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16"/>
            <p:cNvSpPr/>
            <p:nvPr/>
          </p:nvSpPr>
          <p:spPr>
            <a:xfrm rot="-10322354" flipH="1">
              <a:off x="2342593" y="-788326"/>
              <a:ext cx="8704" cy="1051942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54" name="Google Shape;125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5" name="Google Shape;1255;p16"/>
          <p:cNvSpPr txBox="1">
            <a:spLocks noGrp="1"/>
          </p:cNvSpPr>
          <p:nvPr>
            <p:ph type="title"/>
          </p:nvPr>
        </p:nvSpPr>
        <p:spPr>
          <a:xfrm>
            <a:off x="753825" y="4201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56" name="Google Shape;1256;p16"/>
          <p:cNvSpPr/>
          <p:nvPr/>
        </p:nvSpPr>
        <p:spPr>
          <a:xfrm rot="5400000">
            <a:off x="-873950" y="2705570"/>
            <a:ext cx="1712690" cy="3331694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4">
  <p:cSld name="CUSTOM_3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8" name="Google Shape;1258;p17"/>
          <p:cNvGrpSpPr/>
          <p:nvPr/>
        </p:nvGrpSpPr>
        <p:grpSpPr>
          <a:xfrm>
            <a:off x="593521" y="3924724"/>
            <a:ext cx="8305608" cy="1769186"/>
            <a:chOff x="593521" y="3924724"/>
            <a:chExt cx="8305608" cy="1769186"/>
          </a:xfrm>
        </p:grpSpPr>
        <p:sp>
          <p:nvSpPr>
            <p:cNvPr id="1259" name="Google Shape;1259;p17"/>
            <p:cNvSpPr/>
            <p:nvPr/>
          </p:nvSpPr>
          <p:spPr>
            <a:xfrm rot="-477646">
              <a:off x="8820252" y="4138465"/>
              <a:ext cx="55342" cy="108872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17"/>
            <p:cNvSpPr/>
            <p:nvPr/>
          </p:nvSpPr>
          <p:spPr>
            <a:xfrm rot="-477646">
              <a:off x="587441" y="4948685"/>
              <a:ext cx="1684935" cy="29448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17"/>
            <p:cNvSpPr/>
            <p:nvPr/>
          </p:nvSpPr>
          <p:spPr>
            <a:xfrm rot="-477646">
              <a:off x="6405228" y="5311702"/>
              <a:ext cx="177923" cy="291146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17"/>
            <p:cNvSpPr/>
            <p:nvPr/>
          </p:nvSpPr>
          <p:spPr>
            <a:xfrm rot="-477646">
              <a:off x="7419510" y="4082519"/>
              <a:ext cx="457754" cy="736715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17"/>
            <p:cNvSpPr/>
            <p:nvPr/>
          </p:nvSpPr>
          <p:spPr>
            <a:xfrm rot="-477646">
              <a:off x="7376468" y="4090588"/>
              <a:ext cx="443102" cy="766961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17"/>
            <p:cNvSpPr/>
            <p:nvPr/>
          </p:nvSpPr>
          <p:spPr>
            <a:xfrm rot="-477646">
              <a:off x="5479405" y="4974495"/>
              <a:ext cx="640899" cy="276422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17"/>
            <p:cNvSpPr/>
            <p:nvPr/>
          </p:nvSpPr>
          <p:spPr>
            <a:xfrm rot="-477646">
              <a:off x="4965987" y="5051948"/>
              <a:ext cx="419747" cy="51861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17"/>
            <p:cNvSpPr/>
            <p:nvPr/>
          </p:nvSpPr>
          <p:spPr>
            <a:xfrm rot="-477646">
              <a:off x="4515933" y="5160846"/>
              <a:ext cx="467256" cy="140786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17"/>
            <p:cNvSpPr/>
            <p:nvPr/>
          </p:nvSpPr>
          <p:spPr>
            <a:xfrm rot="-477646">
              <a:off x="5879473" y="5033423"/>
              <a:ext cx="273811" cy="156380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7"/>
            <p:cNvSpPr/>
            <p:nvPr/>
          </p:nvSpPr>
          <p:spPr>
            <a:xfrm rot="-477646">
              <a:off x="5467946" y="4951095"/>
              <a:ext cx="351566" cy="116633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7"/>
            <p:cNvSpPr/>
            <p:nvPr/>
          </p:nvSpPr>
          <p:spPr>
            <a:xfrm rot="-477646">
              <a:off x="4483981" y="5125277"/>
              <a:ext cx="453474" cy="143470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17"/>
            <p:cNvSpPr/>
            <p:nvPr/>
          </p:nvSpPr>
          <p:spPr>
            <a:xfrm rot="-477646">
              <a:off x="4969268" y="5007450"/>
              <a:ext cx="413727" cy="50990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17"/>
            <p:cNvSpPr/>
            <p:nvPr/>
          </p:nvSpPr>
          <p:spPr>
            <a:xfrm rot="-477646">
              <a:off x="5813910" y="4316288"/>
              <a:ext cx="324729" cy="723804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17"/>
            <p:cNvSpPr/>
            <p:nvPr/>
          </p:nvSpPr>
          <p:spPr>
            <a:xfrm rot="-477646">
              <a:off x="5774120" y="4322181"/>
              <a:ext cx="318709" cy="704800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17"/>
            <p:cNvSpPr/>
            <p:nvPr/>
          </p:nvSpPr>
          <p:spPr>
            <a:xfrm rot="-477646">
              <a:off x="5823516" y="5080469"/>
              <a:ext cx="27707" cy="14434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17"/>
            <p:cNvSpPr/>
            <p:nvPr/>
          </p:nvSpPr>
          <p:spPr>
            <a:xfrm rot="-477646">
              <a:off x="4199766" y="4515858"/>
              <a:ext cx="692615" cy="634806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17"/>
            <p:cNvSpPr/>
            <p:nvPr/>
          </p:nvSpPr>
          <p:spPr>
            <a:xfrm rot="-477646">
              <a:off x="4266055" y="4508056"/>
              <a:ext cx="671145" cy="627916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17"/>
            <p:cNvSpPr/>
            <p:nvPr/>
          </p:nvSpPr>
          <p:spPr>
            <a:xfrm rot="-477646">
              <a:off x="4954703" y="5125004"/>
              <a:ext cx="30246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17"/>
            <p:cNvSpPr/>
            <p:nvPr/>
          </p:nvSpPr>
          <p:spPr>
            <a:xfrm rot="-477646">
              <a:off x="6569457" y="5184796"/>
              <a:ext cx="740196" cy="360633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17"/>
            <p:cNvSpPr/>
            <p:nvPr/>
          </p:nvSpPr>
          <p:spPr>
            <a:xfrm rot="-477646">
              <a:off x="6574468" y="5618967"/>
              <a:ext cx="16465" cy="25967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17"/>
            <p:cNvSpPr/>
            <p:nvPr/>
          </p:nvSpPr>
          <p:spPr>
            <a:xfrm rot="-477646">
              <a:off x="6598838" y="5235291"/>
              <a:ext cx="688408" cy="347214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17"/>
            <p:cNvSpPr/>
            <p:nvPr/>
          </p:nvSpPr>
          <p:spPr>
            <a:xfrm rot="-477646">
              <a:off x="8774383" y="4071735"/>
              <a:ext cx="90738" cy="95018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17"/>
            <p:cNvSpPr/>
            <p:nvPr/>
          </p:nvSpPr>
          <p:spPr>
            <a:xfrm rot="-477646">
              <a:off x="8812543" y="4131241"/>
              <a:ext cx="58824" cy="63103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17"/>
            <p:cNvSpPr/>
            <p:nvPr/>
          </p:nvSpPr>
          <p:spPr>
            <a:xfrm rot="-477646">
              <a:off x="3490157" y="4656692"/>
              <a:ext cx="59622" cy="88200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17"/>
            <p:cNvSpPr/>
            <p:nvPr/>
          </p:nvSpPr>
          <p:spPr>
            <a:xfrm rot="-477646">
              <a:off x="3415277" y="4668332"/>
              <a:ext cx="40618" cy="55342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17"/>
            <p:cNvSpPr/>
            <p:nvPr/>
          </p:nvSpPr>
          <p:spPr>
            <a:xfrm rot="-477646">
              <a:off x="7964647" y="4041011"/>
              <a:ext cx="493150" cy="494963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17"/>
            <p:cNvSpPr/>
            <p:nvPr/>
          </p:nvSpPr>
          <p:spPr>
            <a:xfrm rot="-477646">
              <a:off x="7235288" y="5318331"/>
              <a:ext cx="255750" cy="272070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17"/>
            <p:cNvSpPr/>
            <p:nvPr/>
          </p:nvSpPr>
          <p:spPr>
            <a:xfrm rot="-477646">
              <a:off x="7746927" y="4609462"/>
              <a:ext cx="253067" cy="26430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17"/>
            <p:cNvSpPr/>
            <p:nvPr/>
          </p:nvSpPr>
          <p:spPr>
            <a:xfrm rot="-477646">
              <a:off x="7277979" y="4872570"/>
              <a:ext cx="461235" cy="487202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17"/>
            <p:cNvSpPr/>
            <p:nvPr/>
          </p:nvSpPr>
          <p:spPr>
            <a:xfrm rot="-477646">
              <a:off x="7666377" y="4028508"/>
              <a:ext cx="736715" cy="740196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17"/>
            <p:cNvSpPr/>
            <p:nvPr/>
          </p:nvSpPr>
          <p:spPr>
            <a:xfrm rot="-477646">
              <a:off x="7497461" y="4971381"/>
              <a:ext cx="239285" cy="251398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17"/>
            <p:cNvSpPr/>
            <p:nvPr/>
          </p:nvSpPr>
          <p:spPr>
            <a:xfrm rot="-477646">
              <a:off x="5056583" y="4432860"/>
              <a:ext cx="128746" cy="99442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17"/>
            <p:cNvSpPr/>
            <p:nvPr/>
          </p:nvSpPr>
          <p:spPr>
            <a:xfrm rot="-477646">
              <a:off x="4963036" y="4431948"/>
              <a:ext cx="369699" cy="505263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17"/>
            <p:cNvSpPr/>
            <p:nvPr/>
          </p:nvSpPr>
          <p:spPr>
            <a:xfrm rot="-477646">
              <a:off x="5284963" y="4612792"/>
              <a:ext cx="100240" cy="214262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17"/>
            <p:cNvSpPr/>
            <p:nvPr/>
          </p:nvSpPr>
          <p:spPr>
            <a:xfrm rot="-477646">
              <a:off x="5412028" y="4368677"/>
              <a:ext cx="382610" cy="591649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7"/>
            <p:cNvSpPr/>
            <p:nvPr/>
          </p:nvSpPr>
          <p:spPr>
            <a:xfrm rot="-477646">
              <a:off x="5347043" y="5024139"/>
              <a:ext cx="64844" cy="368829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17"/>
            <p:cNvSpPr/>
            <p:nvPr/>
          </p:nvSpPr>
          <p:spPr>
            <a:xfrm rot="-477646">
              <a:off x="5525418" y="4367730"/>
              <a:ext cx="123523" cy="113224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17"/>
            <p:cNvSpPr/>
            <p:nvPr/>
          </p:nvSpPr>
          <p:spPr>
            <a:xfrm rot="-477646">
              <a:off x="5425233" y="5021054"/>
              <a:ext cx="64844" cy="371440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17"/>
            <p:cNvSpPr/>
            <p:nvPr/>
          </p:nvSpPr>
          <p:spPr>
            <a:xfrm rot="-477646">
              <a:off x="5369457" y="4896340"/>
              <a:ext cx="7834" cy="88998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17"/>
            <p:cNvSpPr/>
            <p:nvPr/>
          </p:nvSpPr>
          <p:spPr>
            <a:xfrm rot="-477646">
              <a:off x="5380774" y="4606524"/>
              <a:ext cx="122653" cy="210780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17"/>
            <p:cNvSpPr/>
            <p:nvPr/>
          </p:nvSpPr>
          <p:spPr>
            <a:xfrm rot="-477646">
              <a:off x="7462447" y="4886031"/>
              <a:ext cx="627045" cy="717639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17"/>
            <p:cNvSpPr/>
            <p:nvPr/>
          </p:nvSpPr>
          <p:spPr>
            <a:xfrm rot="-477646">
              <a:off x="7514747" y="4948592"/>
              <a:ext cx="491482" cy="576925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17"/>
            <p:cNvSpPr/>
            <p:nvPr/>
          </p:nvSpPr>
          <p:spPr>
            <a:xfrm rot="-477646">
              <a:off x="7673184" y="4855867"/>
              <a:ext cx="27707" cy="30319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17"/>
            <p:cNvSpPr/>
            <p:nvPr/>
          </p:nvSpPr>
          <p:spPr>
            <a:xfrm rot="-477646">
              <a:off x="7417686" y="5211585"/>
              <a:ext cx="28578" cy="29448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17"/>
            <p:cNvSpPr/>
            <p:nvPr/>
          </p:nvSpPr>
          <p:spPr>
            <a:xfrm rot="-477646">
              <a:off x="6305101" y="4197860"/>
              <a:ext cx="1059703" cy="1063184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17"/>
            <p:cNvSpPr/>
            <p:nvPr/>
          </p:nvSpPr>
          <p:spPr>
            <a:xfrm rot="-477646">
              <a:off x="6097416" y="5373386"/>
              <a:ext cx="285924" cy="285054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17"/>
            <p:cNvSpPr/>
            <p:nvPr/>
          </p:nvSpPr>
          <p:spPr>
            <a:xfrm rot="-477646">
              <a:off x="2438578" y="4757469"/>
              <a:ext cx="1951782" cy="728881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17"/>
            <p:cNvSpPr/>
            <p:nvPr/>
          </p:nvSpPr>
          <p:spPr>
            <a:xfrm rot="-477646">
              <a:off x="2385494" y="4745001"/>
              <a:ext cx="1041570" cy="57954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17"/>
            <p:cNvSpPr/>
            <p:nvPr/>
          </p:nvSpPr>
          <p:spPr>
            <a:xfrm rot="-477646">
              <a:off x="4542509" y="5313371"/>
              <a:ext cx="203019" cy="322190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17"/>
            <p:cNvSpPr/>
            <p:nvPr/>
          </p:nvSpPr>
          <p:spPr>
            <a:xfrm rot="-477646">
              <a:off x="4476199" y="5354028"/>
              <a:ext cx="203889" cy="327340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17"/>
            <p:cNvSpPr/>
            <p:nvPr/>
          </p:nvSpPr>
          <p:spPr>
            <a:xfrm rot="-477646">
              <a:off x="3535897" y="4678424"/>
              <a:ext cx="921528" cy="689206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17"/>
            <p:cNvSpPr/>
            <p:nvPr/>
          </p:nvSpPr>
          <p:spPr>
            <a:xfrm rot="-477646">
              <a:off x="8443917" y="3974688"/>
              <a:ext cx="428451" cy="416265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17"/>
            <p:cNvSpPr/>
            <p:nvPr/>
          </p:nvSpPr>
          <p:spPr>
            <a:xfrm rot="-477646">
              <a:off x="8501367" y="3942103"/>
              <a:ext cx="268589" cy="253139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17"/>
            <p:cNvSpPr/>
            <p:nvPr/>
          </p:nvSpPr>
          <p:spPr>
            <a:xfrm rot="-477646">
              <a:off x="8816596" y="4189710"/>
              <a:ext cx="63103" cy="65642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17"/>
            <p:cNvSpPr/>
            <p:nvPr/>
          </p:nvSpPr>
          <p:spPr>
            <a:xfrm rot="-477646">
              <a:off x="5265931" y="4597881"/>
              <a:ext cx="226375" cy="25967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17"/>
            <p:cNvSpPr/>
            <p:nvPr/>
          </p:nvSpPr>
          <p:spPr>
            <a:xfrm rot="-477646">
              <a:off x="5141975" y="4580904"/>
              <a:ext cx="18206" cy="22558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17"/>
            <p:cNvSpPr/>
            <p:nvPr/>
          </p:nvSpPr>
          <p:spPr>
            <a:xfrm rot="-477646">
              <a:off x="5179931" y="4495471"/>
              <a:ext cx="367958" cy="50990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17"/>
            <p:cNvSpPr/>
            <p:nvPr/>
          </p:nvSpPr>
          <p:spPr>
            <a:xfrm rot="-477646">
              <a:off x="5583319" y="4530367"/>
              <a:ext cx="20817" cy="25096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17"/>
            <p:cNvSpPr/>
            <p:nvPr/>
          </p:nvSpPr>
          <p:spPr>
            <a:xfrm rot="-477646">
              <a:off x="5888756" y="5217724"/>
              <a:ext cx="272070" cy="269459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17"/>
            <p:cNvSpPr/>
            <p:nvPr/>
          </p:nvSpPr>
          <p:spPr>
            <a:xfrm rot="-477646">
              <a:off x="6094723" y="4239222"/>
              <a:ext cx="864517" cy="878298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17"/>
            <p:cNvSpPr/>
            <p:nvPr/>
          </p:nvSpPr>
          <p:spPr>
            <a:xfrm rot="-477646">
              <a:off x="5885180" y="4247030"/>
              <a:ext cx="1207379" cy="1222103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17"/>
            <p:cNvSpPr/>
            <p:nvPr/>
          </p:nvSpPr>
          <p:spPr>
            <a:xfrm rot="-477646">
              <a:off x="5460405" y="5361975"/>
              <a:ext cx="443102" cy="178866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17"/>
            <p:cNvSpPr/>
            <p:nvPr/>
          </p:nvSpPr>
          <p:spPr>
            <a:xfrm rot="-477646">
              <a:off x="4749316" y="5437706"/>
              <a:ext cx="642567" cy="144268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17"/>
            <p:cNvSpPr/>
            <p:nvPr/>
          </p:nvSpPr>
          <p:spPr>
            <a:xfrm rot="-477646">
              <a:off x="5977826" y="5536804"/>
              <a:ext cx="82107" cy="95090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17"/>
            <p:cNvSpPr/>
            <p:nvPr/>
          </p:nvSpPr>
          <p:spPr>
            <a:xfrm rot="-477646">
              <a:off x="2382126" y="4815095"/>
              <a:ext cx="6093" cy="28578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4" name="Google Shape;1324;p17"/>
          <p:cNvSpPr txBox="1">
            <a:spLocks noGrp="1"/>
          </p:cNvSpPr>
          <p:nvPr>
            <p:ph type="title"/>
          </p:nvPr>
        </p:nvSpPr>
        <p:spPr>
          <a:xfrm>
            <a:off x="753825" y="4201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pic>
        <p:nvPicPr>
          <p:cNvPr id="1325" name="Google Shape;13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0"/>
            <a:ext cx="9144003" cy="5143510"/>
          </a:xfrm>
          <a:prstGeom prst="rect">
            <a:avLst/>
          </a:prstGeom>
          <a:noFill/>
          <a:ln>
            <a:noFill/>
          </a:ln>
        </p:spPr>
      </p:pic>
      <p:sp>
        <p:nvSpPr>
          <p:cNvPr id="1326" name="Google Shape;1326;p17"/>
          <p:cNvSpPr/>
          <p:nvPr/>
        </p:nvSpPr>
        <p:spPr>
          <a:xfrm rot="-373306">
            <a:off x="7953194" y="-598327"/>
            <a:ext cx="1379410" cy="2683364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18"/>
          <p:cNvSpPr txBox="1">
            <a:spLocks noGrp="1"/>
          </p:cNvSpPr>
          <p:nvPr>
            <p:ph type="title"/>
          </p:nvPr>
        </p:nvSpPr>
        <p:spPr>
          <a:xfrm>
            <a:off x="4979350" y="2234650"/>
            <a:ext cx="21912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29" name="Google Shape;1329;p18"/>
          <p:cNvSpPr txBox="1">
            <a:spLocks noGrp="1"/>
          </p:cNvSpPr>
          <p:nvPr>
            <p:ph type="subTitle" idx="1"/>
          </p:nvPr>
        </p:nvSpPr>
        <p:spPr>
          <a:xfrm>
            <a:off x="4979350" y="3084238"/>
            <a:ext cx="33924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1330" name="Google Shape;1330;p18"/>
          <p:cNvSpPr txBox="1">
            <a:spLocks noGrp="1"/>
          </p:cNvSpPr>
          <p:nvPr>
            <p:ph type="title" idx="2" hasCustomPrompt="1"/>
          </p:nvPr>
        </p:nvSpPr>
        <p:spPr>
          <a:xfrm>
            <a:off x="4823850" y="281763"/>
            <a:ext cx="2191200" cy="21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5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pic>
        <p:nvPicPr>
          <p:cNvPr id="1331" name="Google Shape;133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1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32" name="Google Shape;1332;p18"/>
          <p:cNvSpPr/>
          <p:nvPr/>
        </p:nvSpPr>
        <p:spPr>
          <a:xfrm rot="5400000">
            <a:off x="-873950" y="2705570"/>
            <a:ext cx="1712690" cy="3331694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3" name="Google Shape;1333;p18"/>
          <p:cNvSpPr/>
          <p:nvPr/>
        </p:nvSpPr>
        <p:spPr>
          <a:xfrm rot="-1342260">
            <a:off x="7558589" y="-1086798"/>
            <a:ext cx="2022432" cy="3934234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19"/>
          <p:cNvSpPr txBox="1">
            <a:spLocks noGrp="1"/>
          </p:cNvSpPr>
          <p:nvPr>
            <p:ph type="title"/>
          </p:nvPr>
        </p:nvSpPr>
        <p:spPr>
          <a:xfrm>
            <a:off x="4979350" y="2234650"/>
            <a:ext cx="21912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36" name="Google Shape;1336;p19"/>
          <p:cNvSpPr txBox="1">
            <a:spLocks noGrp="1"/>
          </p:cNvSpPr>
          <p:nvPr>
            <p:ph type="subTitle" idx="1"/>
          </p:nvPr>
        </p:nvSpPr>
        <p:spPr>
          <a:xfrm>
            <a:off x="4979350" y="3084238"/>
            <a:ext cx="33924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1337" name="Google Shape;1337;p19"/>
          <p:cNvSpPr txBox="1">
            <a:spLocks noGrp="1"/>
          </p:cNvSpPr>
          <p:nvPr>
            <p:ph type="title" idx="2" hasCustomPrompt="1"/>
          </p:nvPr>
        </p:nvSpPr>
        <p:spPr>
          <a:xfrm>
            <a:off x="4823850" y="129363"/>
            <a:ext cx="2191200" cy="21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5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pic>
        <p:nvPicPr>
          <p:cNvPr id="1338" name="Google Shape;133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9" name="Google Shape;1339;p19"/>
          <p:cNvSpPr/>
          <p:nvPr/>
        </p:nvSpPr>
        <p:spPr>
          <a:xfrm rot="9810048">
            <a:off x="-378774" y="2477071"/>
            <a:ext cx="1712747" cy="3331805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0" name="Google Shape;1340;p19"/>
          <p:cNvSpPr/>
          <p:nvPr/>
        </p:nvSpPr>
        <p:spPr>
          <a:xfrm rot="-351658">
            <a:off x="7210643" y="-943145"/>
            <a:ext cx="2022519" cy="3934403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20"/>
          <p:cNvSpPr txBox="1">
            <a:spLocks noGrp="1"/>
          </p:cNvSpPr>
          <p:nvPr>
            <p:ph type="title"/>
          </p:nvPr>
        </p:nvSpPr>
        <p:spPr>
          <a:xfrm>
            <a:off x="1999425" y="2234225"/>
            <a:ext cx="21912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43" name="Google Shape;1343;p20"/>
          <p:cNvSpPr txBox="1">
            <a:spLocks noGrp="1"/>
          </p:cNvSpPr>
          <p:nvPr>
            <p:ph type="subTitle" idx="1"/>
          </p:nvPr>
        </p:nvSpPr>
        <p:spPr>
          <a:xfrm>
            <a:off x="798225" y="3103513"/>
            <a:ext cx="33924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Slab Regular"/>
              <a:buNone/>
              <a:defRPr sz="21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1344" name="Google Shape;1344;p20"/>
          <p:cNvSpPr txBox="1">
            <a:spLocks noGrp="1"/>
          </p:cNvSpPr>
          <p:nvPr>
            <p:ph type="title" idx="2" hasCustomPrompt="1"/>
          </p:nvPr>
        </p:nvSpPr>
        <p:spPr>
          <a:xfrm>
            <a:off x="1999425" y="39113"/>
            <a:ext cx="2191200" cy="21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5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45" name="Google Shape;1345;p20"/>
          <p:cNvSpPr/>
          <p:nvPr/>
        </p:nvSpPr>
        <p:spPr>
          <a:xfrm rot="969870">
            <a:off x="7603332" y="2877014"/>
            <a:ext cx="1712698" cy="3331709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6" name="Google Shape;1346;p20"/>
          <p:cNvSpPr/>
          <p:nvPr/>
        </p:nvSpPr>
        <p:spPr>
          <a:xfrm rot="-9105154">
            <a:off x="-137571" y="-1474072"/>
            <a:ext cx="2022424" cy="3934218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7" name="Google Shape;134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24"/>
            <a:ext cx="9144003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9" name="Google Shape;1349;p21"/>
          <p:cNvGrpSpPr/>
          <p:nvPr/>
        </p:nvGrpSpPr>
        <p:grpSpPr>
          <a:xfrm>
            <a:off x="263356" y="3742511"/>
            <a:ext cx="8617287" cy="2165503"/>
            <a:chOff x="263356" y="3742511"/>
            <a:chExt cx="8617287" cy="2165503"/>
          </a:xfrm>
        </p:grpSpPr>
        <p:sp>
          <p:nvSpPr>
            <p:cNvPr id="1350" name="Google Shape;1350;p21"/>
            <p:cNvSpPr/>
            <p:nvPr/>
          </p:nvSpPr>
          <p:spPr>
            <a:xfrm rot="10800000" flipH="1">
              <a:off x="7994363" y="4199745"/>
              <a:ext cx="818608" cy="1290443"/>
            </a:xfrm>
            <a:custGeom>
              <a:avLst/>
              <a:gdLst/>
              <a:ahLst/>
              <a:cxnLst/>
              <a:rect l="l" t="t" r="r" b="b"/>
              <a:pathLst>
                <a:path w="11383" h="17944" extrusionOk="0">
                  <a:moveTo>
                    <a:pt x="1548" y="287"/>
                  </a:moveTo>
                  <a:lnTo>
                    <a:pt x="11180" y="1918"/>
                  </a:lnTo>
                  <a:lnTo>
                    <a:pt x="5311" y="17765"/>
                  </a:lnTo>
                  <a:lnTo>
                    <a:pt x="203" y="16396"/>
                  </a:lnTo>
                  <a:lnTo>
                    <a:pt x="2382" y="10121"/>
                  </a:lnTo>
                  <a:lnTo>
                    <a:pt x="3977" y="3811"/>
                  </a:lnTo>
                  <a:cubicBezTo>
                    <a:pt x="3989" y="3775"/>
                    <a:pt x="3989" y="3728"/>
                    <a:pt x="3989" y="3692"/>
                  </a:cubicBezTo>
                  <a:lnTo>
                    <a:pt x="4072" y="2263"/>
                  </a:lnTo>
                  <a:cubicBezTo>
                    <a:pt x="4084" y="2132"/>
                    <a:pt x="4049" y="1989"/>
                    <a:pt x="3977" y="1870"/>
                  </a:cubicBezTo>
                  <a:lnTo>
                    <a:pt x="3501" y="1144"/>
                  </a:lnTo>
                  <a:cubicBezTo>
                    <a:pt x="3430" y="1025"/>
                    <a:pt x="3310" y="930"/>
                    <a:pt x="3179" y="882"/>
                  </a:cubicBezTo>
                  <a:lnTo>
                    <a:pt x="1548" y="287"/>
                  </a:lnTo>
                  <a:close/>
                  <a:moveTo>
                    <a:pt x="774" y="1"/>
                  </a:moveTo>
                  <a:lnTo>
                    <a:pt x="739" y="156"/>
                  </a:lnTo>
                  <a:lnTo>
                    <a:pt x="3120" y="1025"/>
                  </a:lnTo>
                  <a:cubicBezTo>
                    <a:pt x="3227" y="1072"/>
                    <a:pt x="3310" y="1132"/>
                    <a:pt x="3370" y="1227"/>
                  </a:cubicBezTo>
                  <a:lnTo>
                    <a:pt x="3846" y="1953"/>
                  </a:lnTo>
                  <a:cubicBezTo>
                    <a:pt x="3894" y="2049"/>
                    <a:pt x="3930" y="2156"/>
                    <a:pt x="3918" y="2251"/>
                  </a:cubicBezTo>
                  <a:lnTo>
                    <a:pt x="3834" y="3680"/>
                  </a:lnTo>
                  <a:cubicBezTo>
                    <a:pt x="3834" y="3716"/>
                    <a:pt x="3834" y="3751"/>
                    <a:pt x="3822" y="3775"/>
                  </a:cubicBezTo>
                  <a:lnTo>
                    <a:pt x="2239" y="10026"/>
                  </a:lnTo>
                  <a:lnTo>
                    <a:pt x="1" y="16491"/>
                  </a:lnTo>
                  <a:lnTo>
                    <a:pt x="5406" y="17944"/>
                  </a:lnTo>
                  <a:lnTo>
                    <a:pt x="11347" y="1870"/>
                  </a:lnTo>
                  <a:lnTo>
                    <a:pt x="11383" y="178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1"/>
            <p:cNvSpPr/>
            <p:nvPr/>
          </p:nvSpPr>
          <p:spPr>
            <a:xfrm rot="10800000" flipH="1">
              <a:off x="6855591" y="4288778"/>
              <a:ext cx="35166" cy="18051"/>
            </a:xfrm>
            <a:custGeom>
              <a:avLst/>
              <a:gdLst/>
              <a:ahLst/>
              <a:cxnLst/>
              <a:rect l="l" t="t" r="r" b="b"/>
              <a:pathLst>
                <a:path w="489" h="251" extrusionOk="0">
                  <a:moveTo>
                    <a:pt x="488" y="0"/>
                  </a:moveTo>
                  <a:lnTo>
                    <a:pt x="0" y="143"/>
                  </a:lnTo>
                  <a:lnTo>
                    <a:pt x="405" y="25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1"/>
            <p:cNvSpPr/>
            <p:nvPr/>
          </p:nvSpPr>
          <p:spPr>
            <a:xfrm rot="10800000" flipH="1">
              <a:off x="4089947" y="5570606"/>
              <a:ext cx="5178" cy="935"/>
            </a:xfrm>
            <a:custGeom>
              <a:avLst/>
              <a:gdLst/>
              <a:ahLst/>
              <a:cxnLst/>
              <a:rect l="l" t="t" r="r" b="b"/>
              <a:pathLst>
                <a:path w="72" h="13" extrusionOk="0">
                  <a:moveTo>
                    <a:pt x="72" y="1"/>
                  </a:moveTo>
                  <a:lnTo>
                    <a:pt x="72" y="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1"/>
            <p:cNvSpPr/>
            <p:nvPr/>
          </p:nvSpPr>
          <p:spPr>
            <a:xfrm rot="10800000" flipH="1">
              <a:off x="1047744" y="3742512"/>
              <a:ext cx="131029" cy="83134"/>
            </a:xfrm>
            <a:custGeom>
              <a:avLst/>
              <a:gdLst/>
              <a:ahLst/>
              <a:cxnLst/>
              <a:rect l="l" t="t" r="r" b="b"/>
              <a:pathLst>
                <a:path w="1822" h="1156" extrusionOk="0">
                  <a:moveTo>
                    <a:pt x="1000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05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24" y="1155"/>
                  </a:lnTo>
                  <a:lnTo>
                    <a:pt x="95" y="1155"/>
                  </a:lnTo>
                  <a:lnTo>
                    <a:pt x="72" y="1001"/>
                  </a:lnTo>
                  <a:lnTo>
                    <a:pt x="119" y="715"/>
                  </a:lnTo>
                  <a:lnTo>
                    <a:pt x="250" y="453"/>
                  </a:lnTo>
                  <a:lnTo>
                    <a:pt x="453" y="251"/>
                  </a:lnTo>
                  <a:lnTo>
                    <a:pt x="714" y="120"/>
                  </a:lnTo>
                  <a:lnTo>
                    <a:pt x="1000" y="72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27" y="429"/>
                  </a:lnTo>
                  <a:lnTo>
                    <a:pt x="1822" y="441"/>
                  </a:lnTo>
                  <a:lnTo>
                    <a:pt x="1810" y="405"/>
                  </a:lnTo>
                  <a:lnTo>
                    <a:pt x="1584" y="191"/>
                  </a:lnTo>
                  <a:lnTo>
                    <a:pt x="1310" y="48"/>
                  </a:lnTo>
                  <a:lnTo>
                    <a:pt x="10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1"/>
            <p:cNvSpPr/>
            <p:nvPr/>
          </p:nvSpPr>
          <p:spPr>
            <a:xfrm rot="10800000" flipH="1">
              <a:off x="6729668" y="4891567"/>
              <a:ext cx="381149" cy="1016447"/>
            </a:xfrm>
            <a:custGeom>
              <a:avLst/>
              <a:gdLst/>
              <a:ahLst/>
              <a:cxnLst/>
              <a:rect l="l" t="t" r="r" b="b"/>
              <a:pathLst>
                <a:path w="5300" h="14134" extrusionOk="0">
                  <a:moveTo>
                    <a:pt x="3728" y="1"/>
                  </a:moveTo>
                  <a:lnTo>
                    <a:pt x="3620" y="632"/>
                  </a:lnTo>
                  <a:lnTo>
                    <a:pt x="537" y="9109"/>
                  </a:lnTo>
                  <a:lnTo>
                    <a:pt x="537" y="9121"/>
                  </a:lnTo>
                  <a:lnTo>
                    <a:pt x="37" y="10859"/>
                  </a:lnTo>
                  <a:lnTo>
                    <a:pt x="25" y="10931"/>
                  </a:lnTo>
                  <a:cubicBezTo>
                    <a:pt x="13" y="10966"/>
                    <a:pt x="1" y="11002"/>
                    <a:pt x="1" y="11038"/>
                  </a:cubicBezTo>
                  <a:lnTo>
                    <a:pt x="13" y="11609"/>
                  </a:lnTo>
                  <a:cubicBezTo>
                    <a:pt x="25" y="11704"/>
                    <a:pt x="61" y="11788"/>
                    <a:pt x="132" y="11859"/>
                  </a:cubicBezTo>
                  <a:lnTo>
                    <a:pt x="668" y="12335"/>
                  </a:lnTo>
                  <a:cubicBezTo>
                    <a:pt x="680" y="12359"/>
                    <a:pt x="703" y="12371"/>
                    <a:pt x="739" y="12383"/>
                  </a:cubicBezTo>
                  <a:lnTo>
                    <a:pt x="823" y="12431"/>
                  </a:lnTo>
                  <a:lnTo>
                    <a:pt x="2358" y="13205"/>
                  </a:lnTo>
                  <a:cubicBezTo>
                    <a:pt x="2370" y="13205"/>
                    <a:pt x="2394" y="13217"/>
                    <a:pt x="2406" y="13217"/>
                  </a:cubicBezTo>
                  <a:lnTo>
                    <a:pt x="4918" y="13979"/>
                  </a:lnTo>
                  <a:lnTo>
                    <a:pt x="5275" y="14133"/>
                  </a:lnTo>
                  <a:lnTo>
                    <a:pt x="5299" y="14062"/>
                  </a:lnTo>
                  <a:lnTo>
                    <a:pt x="4942" y="13907"/>
                  </a:lnTo>
                  <a:lnTo>
                    <a:pt x="2430" y="13145"/>
                  </a:lnTo>
                  <a:lnTo>
                    <a:pt x="2394" y="13133"/>
                  </a:lnTo>
                  <a:lnTo>
                    <a:pt x="775" y="12324"/>
                  </a:lnTo>
                  <a:cubicBezTo>
                    <a:pt x="751" y="12312"/>
                    <a:pt x="727" y="12300"/>
                    <a:pt x="715" y="12276"/>
                  </a:cubicBezTo>
                  <a:lnTo>
                    <a:pt x="180" y="11800"/>
                  </a:lnTo>
                  <a:cubicBezTo>
                    <a:pt x="132" y="11752"/>
                    <a:pt x="96" y="11681"/>
                    <a:pt x="96" y="11609"/>
                  </a:cubicBezTo>
                  <a:lnTo>
                    <a:pt x="84" y="11038"/>
                  </a:lnTo>
                  <a:cubicBezTo>
                    <a:pt x="84" y="11002"/>
                    <a:pt x="84" y="10978"/>
                    <a:pt x="96" y="10954"/>
                  </a:cubicBezTo>
                  <a:lnTo>
                    <a:pt x="608" y="9145"/>
                  </a:lnTo>
                  <a:lnTo>
                    <a:pt x="608" y="9133"/>
                  </a:lnTo>
                  <a:lnTo>
                    <a:pt x="3692" y="644"/>
                  </a:lnTo>
                  <a:lnTo>
                    <a:pt x="3799" y="36"/>
                  </a:lnTo>
                  <a:lnTo>
                    <a:pt x="372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1"/>
            <p:cNvSpPr/>
            <p:nvPr/>
          </p:nvSpPr>
          <p:spPr>
            <a:xfrm rot="10800000" flipH="1">
              <a:off x="6772529" y="4932702"/>
              <a:ext cx="352815" cy="951292"/>
            </a:xfrm>
            <a:custGeom>
              <a:avLst/>
              <a:gdLst/>
              <a:ahLst/>
              <a:cxnLst/>
              <a:rect l="l" t="t" r="r" b="b"/>
              <a:pathLst>
                <a:path w="4906" h="13228" extrusionOk="0">
                  <a:moveTo>
                    <a:pt x="3679" y="0"/>
                  </a:moveTo>
                  <a:lnTo>
                    <a:pt x="3608" y="429"/>
                  </a:lnTo>
                  <a:cubicBezTo>
                    <a:pt x="3596" y="441"/>
                    <a:pt x="3596" y="452"/>
                    <a:pt x="3596" y="476"/>
                  </a:cubicBezTo>
                  <a:lnTo>
                    <a:pt x="512" y="8965"/>
                  </a:lnTo>
                  <a:lnTo>
                    <a:pt x="0" y="10728"/>
                  </a:lnTo>
                  <a:lnTo>
                    <a:pt x="12" y="11156"/>
                  </a:lnTo>
                  <a:lnTo>
                    <a:pt x="429" y="11537"/>
                  </a:lnTo>
                  <a:lnTo>
                    <a:pt x="2001" y="12323"/>
                  </a:lnTo>
                  <a:lnTo>
                    <a:pt x="4501" y="13085"/>
                  </a:lnTo>
                  <a:lnTo>
                    <a:pt x="4525" y="13085"/>
                  </a:lnTo>
                  <a:lnTo>
                    <a:pt x="4882" y="13228"/>
                  </a:lnTo>
                  <a:lnTo>
                    <a:pt x="4906" y="13156"/>
                  </a:lnTo>
                  <a:lnTo>
                    <a:pt x="4548" y="13014"/>
                  </a:lnTo>
                  <a:lnTo>
                    <a:pt x="4525" y="13002"/>
                  </a:lnTo>
                  <a:lnTo>
                    <a:pt x="2036" y="12252"/>
                  </a:lnTo>
                  <a:lnTo>
                    <a:pt x="477" y="11478"/>
                  </a:lnTo>
                  <a:lnTo>
                    <a:pt x="84" y="11120"/>
                  </a:lnTo>
                  <a:lnTo>
                    <a:pt x="84" y="10739"/>
                  </a:lnTo>
                  <a:lnTo>
                    <a:pt x="584" y="8989"/>
                  </a:lnTo>
                  <a:lnTo>
                    <a:pt x="3667" y="500"/>
                  </a:lnTo>
                  <a:cubicBezTo>
                    <a:pt x="3667" y="476"/>
                    <a:pt x="3679" y="452"/>
                    <a:pt x="3679" y="441"/>
                  </a:cubicBezTo>
                  <a:lnTo>
                    <a:pt x="3751" y="36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1"/>
            <p:cNvSpPr/>
            <p:nvPr/>
          </p:nvSpPr>
          <p:spPr>
            <a:xfrm rot="10800000" flipH="1">
              <a:off x="7202365" y="4814547"/>
              <a:ext cx="594306" cy="675641"/>
            </a:xfrm>
            <a:custGeom>
              <a:avLst/>
              <a:gdLst/>
              <a:ahLst/>
              <a:cxnLst/>
              <a:rect l="l" t="t" r="r" b="b"/>
              <a:pathLst>
                <a:path w="8264" h="9395" extrusionOk="0">
                  <a:moveTo>
                    <a:pt x="8192" y="1"/>
                  </a:moveTo>
                  <a:lnTo>
                    <a:pt x="5251" y="8383"/>
                  </a:lnTo>
                  <a:lnTo>
                    <a:pt x="4775" y="9014"/>
                  </a:lnTo>
                  <a:lnTo>
                    <a:pt x="4036" y="9276"/>
                  </a:lnTo>
                  <a:lnTo>
                    <a:pt x="3620" y="9312"/>
                  </a:lnTo>
                  <a:lnTo>
                    <a:pt x="1929" y="8645"/>
                  </a:lnTo>
                  <a:lnTo>
                    <a:pt x="1905" y="8633"/>
                  </a:lnTo>
                  <a:lnTo>
                    <a:pt x="24" y="8073"/>
                  </a:lnTo>
                  <a:lnTo>
                    <a:pt x="0" y="8145"/>
                  </a:lnTo>
                  <a:lnTo>
                    <a:pt x="1881" y="8704"/>
                  </a:lnTo>
                  <a:lnTo>
                    <a:pt x="1905" y="8716"/>
                  </a:lnTo>
                  <a:lnTo>
                    <a:pt x="3608" y="9395"/>
                  </a:lnTo>
                  <a:lnTo>
                    <a:pt x="4048" y="9359"/>
                  </a:lnTo>
                  <a:lnTo>
                    <a:pt x="4822" y="9085"/>
                  </a:lnTo>
                  <a:lnTo>
                    <a:pt x="5322" y="8430"/>
                  </a:lnTo>
                  <a:lnTo>
                    <a:pt x="8263" y="25"/>
                  </a:lnTo>
                  <a:lnTo>
                    <a:pt x="819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1"/>
            <p:cNvSpPr/>
            <p:nvPr/>
          </p:nvSpPr>
          <p:spPr>
            <a:xfrm rot="10800000" flipH="1">
              <a:off x="7186903" y="4771398"/>
              <a:ext cx="649105" cy="704192"/>
            </a:xfrm>
            <a:custGeom>
              <a:avLst/>
              <a:gdLst/>
              <a:ahLst/>
              <a:cxnLst/>
              <a:rect l="l" t="t" r="r" b="b"/>
              <a:pathLst>
                <a:path w="9026" h="9792" extrusionOk="0">
                  <a:moveTo>
                    <a:pt x="8954" y="0"/>
                  </a:moveTo>
                  <a:lnTo>
                    <a:pt x="6014" y="8442"/>
                  </a:lnTo>
                  <a:cubicBezTo>
                    <a:pt x="6002" y="8466"/>
                    <a:pt x="5990" y="8489"/>
                    <a:pt x="5978" y="8513"/>
                  </a:cubicBezTo>
                  <a:lnTo>
                    <a:pt x="5406" y="9251"/>
                  </a:lnTo>
                  <a:cubicBezTo>
                    <a:pt x="5371" y="9287"/>
                    <a:pt x="5335" y="9323"/>
                    <a:pt x="5287" y="9335"/>
                  </a:cubicBezTo>
                  <a:lnTo>
                    <a:pt x="4406" y="9656"/>
                  </a:lnTo>
                  <a:cubicBezTo>
                    <a:pt x="4382" y="9656"/>
                    <a:pt x="4359" y="9668"/>
                    <a:pt x="4347" y="9668"/>
                  </a:cubicBezTo>
                  <a:lnTo>
                    <a:pt x="3811" y="9716"/>
                  </a:lnTo>
                  <a:lnTo>
                    <a:pt x="3787" y="9716"/>
                  </a:lnTo>
                  <a:cubicBezTo>
                    <a:pt x="3751" y="9716"/>
                    <a:pt x="3716" y="9716"/>
                    <a:pt x="3680" y="9704"/>
                  </a:cubicBezTo>
                  <a:lnTo>
                    <a:pt x="1930" y="8989"/>
                  </a:lnTo>
                  <a:lnTo>
                    <a:pt x="37" y="8430"/>
                  </a:lnTo>
                  <a:lnTo>
                    <a:pt x="1" y="8501"/>
                  </a:lnTo>
                  <a:lnTo>
                    <a:pt x="1906" y="9061"/>
                  </a:lnTo>
                  <a:lnTo>
                    <a:pt x="3656" y="9763"/>
                  </a:lnTo>
                  <a:cubicBezTo>
                    <a:pt x="3691" y="9781"/>
                    <a:pt x="3732" y="9792"/>
                    <a:pt x="3771" y="9792"/>
                  </a:cubicBezTo>
                  <a:cubicBezTo>
                    <a:pt x="3785" y="9792"/>
                    <a:pt x="3798" y="9790"/>
                    <a:pt x="3811" y="9787"/>
                  </a:cubicBezTo>
                  <a:lnTo>
                    <a:pt x="4347" y="9740"/>
                  </a:lnTo>
                  <a:cubicBezTo>
                    <a:pt x="4371" y="9740"/>
                    <a:pt x="4406" y="9728"/>
                    <a:pt x="4430" y="9728"/>
                  </a:cubicBezTo>
                  <a:lnTo>
                    <a:pt x="5311" y="9406"/>
                  </a:lnTo>
                  <a:cubicBezTo>
                    <a:pt x="5371" y="9382"/>
                    <a:pt x="5418" y="9347"/>
                    <a:pt x="5454" y="9299"/>
                  </a:cubicBezTo>
                  <a:lnTo>
                    <a:pt x="6025" y="8549"/>
                  </a:lnTo>
                  <a:cubicBezTo>
                    <a:pt x="6049" y="8525"/>
                    <a:pt x="6061" y="8489"/>
                    <a:pt x="6073" y="8454"/>
                  </a:cubicBezTo>
                  <a:lnTo>
                    <a:pt x="9026" y="24"/>
                  </a:lnTo>
                  <a:lnTo>
                    <a:pt x="895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1"/>
            <p:cNvSpPr/>
            <p:nvPr/>
          </p:nvSpPr>
          <p:spPr>
            <a:xfrm rot="10800000" flipH="1">
              <a:off x="5538685" y="3933446"/>
              <a:ext cx="971068" cy="396539"/>
            </a:xfrm>
            <a:custGeom>
              <a:avLst/>
              <a:gdLst/>
              <a:ahLst/>
              <a:cxnLst/>
              <a:rect l="l" t="t" r="r" b="b"/>
              <a:pathLst>
                <a:path w="13503" h="5514" extrusionOk="0">
                  <a:moveTo>
                    <a:pt x="13431" y="1"/>
                  </a:moveTo>
                  <a:lnTo>
                    <a:pt x="13335" y="298"/>
                  </a:lnTo>
                  <a:lnTo>
                    <a:pt x="11561" y="5263"/>
                  </a:lnTo>
                  <a:cubicBezTo>
                    <a:pt x="11526" y="5371"/>
                    <a:pt x="11430" y="5442"/>
                    <a:pt x="11323" y="5442"/>
                  </a:cubicBezTo>
                  <a:cubicBezTo>
                    <a:pt x="11288" y="5442"/>
                    <a:pt x="11252" y="5430"/>
                    <a:pt x="11228" y="5418"/>
                  </a:cubicBezTo>
                  <a:lnTo>
                    <a:pt x="8525" y="4382"/>
                  </a:lnTo>
                  <a:lnTo>
                    <a:pt x="7275" y="3870"/>
                  </a:lnTo>
                  <a:lnTo>
                    <a:pt x="6406" y="3787"/>
                  </a:lnTo>
                  <a:lnTo>
                    <a:pt x="5334" y="3870"/>
                  </a:lnTo>
                  <a:lnTo>
                    <a:pt x="5322" y="3870"/>
                  </a:lnTo>
                  <a:lnTo>
                    <a:pt x="4263" y="3882"/>
                  </a:lnTo>
                  <a:cubicBezTo>
                    <a:pt x="4239" y="3882"/>
                    <a:pt x="4203" y="3882"/>
                    <a:pt x="4179" y="3870"/>
                  </a:cubicBezTo>
                  <a:lnTo>
                    <a:pt x="3417" y="3608"/>
                  </a:lnTo>
                  <a:cubicBezTo>
                    <a:pt x="3394" y="3596"/>
                    <a:pt x="3370" y="3585"/>
                    <a:pt x="3346" y="3573"/>
                  </a:cubicBezTo>
                  <a:lnTo>
                    <a:pt x="310" y="1322"/>
                  </a:lnTo>
                  <a:lnTo>
                    <a:pt x="286" y="1310"/>
                  </a:lnTo>
                  <a:lnTo>
                    <a:pt x="48" y="1108"/>
                  </a:lnTo>
                  <a:lnTo>
                    <a:pt x="0" y="1168"/>
                  </a:lnTo>
                  <a:lnTo>
                    <a:pt x="239" y="1358"/>
                  </a:lnTo>
                  <a:lnTo>
                    <a:pt x="262" y="1370"/>
                  </a:lnTo>
                  <a:lnTo>
                    <a:pt x="3298" y="3620"/>
                  </a:lnTo>
                  <a:cubicBezTo>
                    <a:pt x="3322" y="3644"/>
                    <a:pt x="3358" y="3656"/>
                    <a:pt x="3394" y="3668"/>
                  </a:cubicBezTo>
                  <a:lnTo>
                    <a:pt x="4156" y="3942"/>
                  </a:lnTo>
                  <a:cubicBezTo>
                    <a:pt x="4191" y="3954"/>
                    <a:pt x="4227" y="3954"/>
                    <a:pt x="4263" y="3954"/>
                  </a:cubicBezTo>
                  <a:lnTo>
                    <a:pt x="5322" y="3942"/>
                  </a:lnTo>
                  <a:lnTo>
                    <a:pt x="5346" y="3942"/>
                  </a:lnTo>
                  <a:lnTo>
                    <a:pt x="6406" y="3858"/>
                  </a:lnTo>
                  <a:lnTo>
                    <a:pt x="7251" y="3942"/>
                  </a:lnTo>
                  <a:lnTo>
                    <a:pt x="8490" y="4442"/>
                  </a:lnTo>
                  <a:lnTo>
                    <a:pt x="11192" y="5490"/>
                  </a:lnTo>
                  <a:cubicBezTo>
                    <a:pt x="11233" y="5506"/>
                    <a:pt x="11275" y="5513"/>
                    <a:pt x="11316" y="5513"/>
                  </a:cubicBezTo>
                  <a:cubicBezTo>
                    <a:pt x="11455" y="5513"/>
                    <a:pt x="11587" y="5425"/>
                    <a:pt x="11633" y="5287"/>
                  </a:cubicBezTo>
                  <a:lnTo>
                    <a:pt x="13407" y="322"/>
                  </a:lnTo>
                  <a:lnTo>
                    <a:pt x="13502" y="25"/>
                  </a:lnTo>
                  <a:lnTo>
                    <a:pt x="134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1"/>
            <p:cNvSpPr/>
            <p:nvPr/>
          </p:nvSpPr>
          <p:spPr>
            <a:xfrm rot="10800000" flipH="1">
              <a:off x="5566085" y="3982276"/>
              <a:ext cx="903396" cy="362236"/>
            </a:xfrm>
            <a:custGeom>
              <a:avLst/>
              <a:gdLst/>
              <a:ahLst/>
              <a:cxnLst/>
              <a:rect l="l" t="t" r="r" b="b"/>
              <a:pathLst>
                <a:path w="12562" h="5037" extrusionOk="0">
                  <a:moveTo>
                    <a:pt x="12490" y="0"/>
                  </a:moveTo>
                  <a:lnTo>
                    <a:pt x="12383" y="322"/>
                  </a:lnTo>
                  <a:lnTo>
                    <a:pt x="10740" y="4941"/>
                  </a:lnTo>
                  <a:lnTo>
                    <a:pt x="8359" y="4025"/>
                  </a:lnTo>
                  <a:lnTo>
                    <a:pt x="7073" y="3501"/>
                  </a:lnTo>
                  <a:cubicBezTo>
                    <a:pt x="7049" y="3489"/>
                    <a:pt x="7013" y="3477"/>
                    <a:pt x="6977" y="3477"/>
                  </a:cubicBezTo>
                  <a:lnTo>
                    <a:pt x="6049" y="3394"/>
                  </a:lnTo>
                  <a:lnTo>
                    <a:pt x="5989" y="3394"/>
                  </a:lnTo>
                  <a:lnTo>
                    <a:pt x="4918" y="3477"/>
                  </a:lnTo>
                  <a:lnTo>
                    <a:pt x="3929" y="3489"/>
                  </a:lnTo>
                  <a:lnTo>
                    <a:pt x="3275" y="3251"/>
                  </a:lnTo>
                  <a:lnTo>
                    <a:pt x="286" y="1048"/>
                  </a:lnTo>
                  <a:lnTo>
                    <a:pt x="48" y="834"/>
                  </a:lnTo>
                  <a:lnTo>
                    <a:pt x="0" y="893"/>
                  </a:lnTo>
                  <a:lnTo>
                    <a:pt x="239" y="1108"/>
                  </a:lnTo>
                  <a:lnTo>
                    <a:pt x="3239" y="3322"/>
                  </a:lnTo>
                  <a:lnTo>
                    <a:pt x="3929" y="3560"/>
                  </a:lnTo>
                  <a:lnTo>
                    <a:pt x="4930" y="3548"/>
                  </a:lnTo>
                  <a:lnTo>
                    <a:pt x="6001" y="3465"/>
                  </a:lnTo>
                  <a:lnTo>
                    <a:pt x="6049" y="3465"/>
                  </a:lnTo>
                  <a:lnTo>
                    <a:pt x="6977" y="3548"/>
                  </a:lnTo>
                  <a:cubicBezTo>
                    <a:pt x="7001" y="3548"/>
                    <a:pt x="7025" y="3560"/>
                    <a:pt x="7049" y="3560"/>
                  </a:cubicBezTo>
                  <a:lnTo>
                    <a:pt x="8335" y="4084"/>
                  </a:lnTo>
                  <a:lnTo>
                    <a:pt x="10787" y="5037"/>
                  </a:lnTo>
                  <a:lnTo>
                    <a:pt x="12454" y="334"/>
                  </a:lnTo>
                  <a:lnTo>
                    <a:pt x="12561" y="24"/>
                  </a:lnTo>
                  <a:lnTo>
                    <a:pt x="1249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1"/>
            <p:cNvSpPr/>
            <p:nvPr/>
          </p:nvSpPr>
          <p:spPr>
            <a:xfrm rot="10800000" flipH="1">
              <a:off x="6912116" y="3743375"/>
              <a:ext cx="389635" cy="385392"/>
            </a:xfrm>
            <a:custGeom>
              <a:avLst/>
              <a:gdLst/>
              <a:ahLst/>
              <a:cxnLst/>
              <a:rect l="l" t="t" r="r" b="b"/>
              <a:pathLst>
                <a:path w="5418" h="5359" extrusionOk="0">
                  <a:moveTo>
                    <a:pt x="24" y="1"/>
                  </a:moveTo>
                  <a:lnTo>
                    <a:pt x="0" y="72"/>
                  </a:lnTo>
                  <a:lnTo>
                    <a:pt x="4536" y="1596"/>
                  </a:lnTo>
                  <a:cubicBezTo>
                    <a:pt x="4560" y="1608"/>
                    <a:pt x="4596" y="1620"/>
                    <a:pt x="4608" y="1632"/>
                  </a:cubicBezTo>
                  <a:lnTo>
                    <a:pt x="5072" y="1989"/>
                  </a:lnTo>
                  <a:cubicBezTo>
                    <a:pt x="5108" y="2013"/>
                    <a:pt x="5144" y="2049"/>
                    <a:pt x="5155" y="2096"/>
                  </a:cubicBezTo>
                  <a:lnTo>
                    <a:pt x="5322" y="2513"/>
                  </a:lnTo>
                  <a:cubicBezTo>
                    <a:pt x="5346" y="2561"/>
                    <a:pt x="5346" y="2632"/>
                    <a:pt x="5322" y="2692"/>
                  </a:cubicBezTo>
                  <a:lnTo>
                    <a:pt x="4453" y="5359"/>
                  </a:lnTo>
                  <a:lnTo>
                    <a:pt x="4536" y="5359"/>
                  </a:lnTo>
                  <a:lnTo>
                    <a:pt x="5394" y="2715"/>
                  </a:lnTo>
                  <a:cubicBezTo>
                    <a:pt x="5417" y="2632"/>
                    <a:pt x="5417" y="2561"/>
                    <a:pt x="5394" y="2489"/>
                  </a:cubicBezTo>
                  <a:lnTo>
                    <a:pt x="5227" y="2072"/>
                  </a:lnTo>
                  <a:cubicBezTo>
                    <a:pt x="5203" y="2013"/>
                    <a:pt x="5167" y="1965"/>
                    <a:pt x="5120" y="1918"/>
                  </a:cubicBezTo>
                  <a:lnTo>
                    <a:pt x="4655" y="1572"/>
                  </a:lnTo>
                  <a:cubicBezTo>
                    <a:pt x="4632" y="1549"/>
                    <a:pt x="4596" y="1537"/>
                    <a:pt x="4560" y="1525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1"/>
            <p:cNvSpPr/>
            <p:nvPr/>
          </p:nvSpPr>
          <p:spPr>
            <a:xfrm rot="10800000" flipH="1">
              <a:off x="6898380" y="3742512"/>
              <a:ext cx="359719" cy="345120"/>
            </a:xfrm>
            <a:custGeom>
              <a:avLst/>
              <a:gdLst/>
              <a:ahLst/>
              <a:cxnLst/>
              <a:rect l="l" t="t" r="r" b="b"/>
              <a:pathLst>
                <a:path w="5002" h="4799" extrusionOk="0">
                  <a:moveTo>
                    <a:pt x="24" y="0"/>
                  </a:moveTo>
                  <a:lnTo>
                    <a:pt x="1" y="84"/>
                  </a:lnTo>
                  <a:lnTo>
                    <a:pt x="4489" y="1584"/>
                  </a:lnTo>
                  <a:lnTo>
                    <a:pt x="4834" y="1846"/>
                  </a:lnTo>
                  <a:lnTo>
                    <a:pt x="4918" y="2048"/>
                  </a:lnTo>
                  <a:lnTo>
                    <a:pt x="4025" y="4798"/>
                  </a:lnTo>
                  <a:lnTo>
                    <a:pt x="4108" y="4798"/>
                  </a:lnTo>
                  <a:lnTo>
                    <a:pt x="5001" y="2048"/>
                  </a:lnTo>
                  <a:lnTo>
                    <a:pt x="4894" y="1786"/>
                  </a:lnTo>
                  <a:lnTo>
                    <a:pt x="4525" y="15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1"/>
            <p:cNvSpPr/>
            <p:nvPr/>
          </p:nvSpPr>
          <p:spPr>
            <a:xfrm rot="10800000" flipH="1">
              <a:off x="4774086" y="4215999"/>
              <a:ext cx="639684" cy="483844"/>
            </a:xfrm>
            <a:custGeom>
              <a:avLst/>
              <a:gdLst/>
              <a:ahLst/>
              <a:cxnLst/>
              <a:rect l="l" t="t" r="r" b="b"/>
              <a:pathLst>
                <a:path w="8895" h="6728" extrusionOk="0">
                  <a:moveTo>
                    <a:pt x="48" y="0"/>
                  </a:moveTo>
                  <a:lnTo>
                    <a:pt x="0" y="48"/>
                  </a:lnTo>
                  <a:lnTo>
                    <a:pt x="131" y="203"/>
                  </a:lnTo>
                  <a:cubicBezTo>
                    <a:pt x="143" y="215"/>
                    <a:pt x="155" y="238"/>
                    <a:pt x="179" y="250"/>
                  </a:cubicBezTo>
                  <a:lnTo>
                    <a:pt x="6525" y="4965"/>
                  </a:lnTo>
                  <a:lnTo>
                    <a:pt x="8858" y="6727"/>
                  </a:lnTo>
                  <a:lnTo>
                    <a:pt x="8894" y="6668"/>
                  </a:lnTo>
                  <a:lnTo>
                    <a:pt x="6560" y="4906"/>
                  </a:lnTo>
                  <a:lnTo>
                    <a:pt x="226" y="191"/>
                  </a:lnTo>
                  <a:cubicBezTo>
                    <a:pt x="214" y="179"/>
                    <a:pt x="203" y="167"/>
                    <a:pt x="191" y="15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1"/>
            <p:cNvSpPr/>
            <p:nvPr/>
          </p:nvSpPr>
          <p:spPr>
            <a:xfrm rot="10800000" flipH="1">
              <a:off x="4804003" y="4250231"/>
              <a:ext cx="636304" cy="480464"/>
            </a:xfrm>
            <a:custGeom>
              <a:avLst/>
              <a:gdLst/>
              <a:ahLst/>
              <a:cxnLst/>
              <a:rect l="l" t="t" r="r" b="b"/>
              <a:pathLst>
                <a:path w="8848" h="6681" extrusionOk="0">
                  <a:moveTo>
                    <a:pt x="60" y="1"/>
                  </a:moveTo>
                  <a:lnTo>
                    <a:pt x="1" y="60"/>
                  </a:lnTo>
                  <a:lnTo>
                    <a:pt x="144" y="215"/>
                  </a:lnTo>
                  <a:lnTo>
                    <a:pt x="6466" y="4918"/>
                  </a:lnTo>
                  <a:lnTo>
                    <a:pt x="8800" y="6680"/>
                  </a:lnTo>
                  <a:lnTo>
                    <a:pt x="8847" y="6621"/>
                  </a:lnTo>
                  <a:lnTo>
                    <a:pt x="6514" y="4858"/>
                  </a:lnTo>
                  <a:lnTo>
                    <a:pt x="6502" y="4847"/>
                  </a:lnTo>
                  <a:lnTo>
                    <a:pt x="5823" y="4346"/>
                  </a:lnTo>
                  <a:lnTo>
                    <a:pt x="203" y="167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1"/>
            <p:cNvSpPr/>
            <p:nvPr/>
          </p:nvSpPr>
          <p:spPr>
            <a:xfrm rot="10800000" flipH="1">
              <a:off x="5109713" y="3742512"/>
              <a:ext cx="122471" cy="161018"/>
            </a:xfrm>
            <a:custGeom>
              <a:avLst/>
              <a:gdLst/>
              <a:ahLst/>
              <a:cxnLst/>
              <a:rect l="l" t="t" r="r" b="b"/>
              <a:pathLst>
                <a:path w="1703" h="2239" extrusionOk="0">
                  <a:moveTo>
                    <a:pt x="1643" y="0"/>
                  </a:moveTo>
                  <a:lnTo>
                    <a:pt x="0" y="2238"/>
                  </a:lnTo>
                  <a:lnTo>
                    <a:pt x="96" y="2238"/>
                  </a:lnTo>
                  <a:lnTo>
                    <a:pt x="1703" y="48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1"/>
            <p:cNvSpPr/>
            <p:nvPr/>
          </p:nvSpPr>
          <p:spPr>
            <a:xfrm rot="10800000" flipH="1">
              <a:off x="5132798" y="3742512"/>
              <a:ext cx="114848" cy="149943"/>
            </a:xfrm>
            <a:custGeom>
              <a:avLst/>
              <a:gdLst/>
              <a:ahLst/>
              <a:cxnLst/>
              <a:rect l="l" t="t" r="r" b="b"/>
              <a:pathLst>
                <a:path w="1597" h="2085" extrusionOk="0">
                  <a:moveTo>
                    <a:pt x="1525" y="1"/>
                  </a:moveTo>
                  <a:lnTo>
                    <a:pt x="1" y="2084"/>
                  </a:lnTo>
                  <a:lnTo>
                    <a:pt x="96" y="2084"/>
                  </a:lnTo>
                  <a:lnTo>
                    <a:pt x="1596" y="49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1"/>
            <p:cNvSpPr/>
            <p:nvPr/>
          </p:nvSpPr>
          <p:spPr>
            <a:xfrm rot="10800000" flipH="1">
              <a:off x="7770852" y="3743373"/>
              <a:ext cx="511244" cy="1629450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1"/>
            <p:cNvSpPr/>
            <p:nvPr/>
          </p:nvSpPr>
          <p:spPr>
            <a:xfrm rot="10800000" flipH="1">
              <a:off x="7686136" y="3743373"/>
              <a:ext cx="517213" cy="1584072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1"/>
            <p:cNvSpPr/>
            <p:nvPr/>
          </p:nvSpPr>
          <p:spPr>
            <a:xfrm rot="10800000" flipH="1">
              <a:off x="5561770" y="4280220"/>
              <a:ext cx="909437" cy="220995"/>
            </a:xfrm>
            <a:custGeom>
              <a:avLst/>
              <a:gdLst/>
              <a:ahLst/>
              <a:cxnLst/>
              <a:rect l="l" t="t" r="r" b="b"/>
              <a:pathLst>
                <a:path w="12646" h="3073" extrusionOk="0">
                  <a:moveTo>
                    <a:pt x="5609" y="1"/>
                  </a:moveTo>
                  <a:lnTo>
                    <a:pt x="4835" y="143"/>
                  </a:lnTo>
                  <a:lnTo>
                    <a:pt x="3632" y="358"/>
                  </a:lnTo>
                  <a:lnTo>
                    <a:pt x="2489" y="846"/>
                  </a:lnTo>
                  <a:lnTo>
                    <a:pt x="1156" y="1715"/>
                  </a:lnTo>
                  <a:lnTo>
                    <a:pt x="1" y="3025"/>
                  </a:lnTo>
                  <a:lnTo>
                    <a:pt x="60" y="3072"/>
                  </a:lnTo>
                  <a:lnTo>
                    <a:pt x="108" y="3013"/>
                  </a:lnTo>
                  <a:lnTo>
                    <a:pt x="1203" y="1775"/>
                  </a:lnTo>
                  <a:lnTo>
                    <a:pt x="2525" y="917"/>
                  </a:lnTo>
                  <a:lnTo>
                    <a:pt x="3656" y="441"/>
                  </a:lnTo>
                  <a:lnTo>
                    <a:pt x="4835" y="227"/>
                  </a:lnTo>
                  <a:lnTo>
                    <a:pt x="4847" y="227"/>
                  </a:lnTo>
                  <a:lnTo>
                    <a:pt x="5621" y="72"/>
                  </a:lnTo>
                  <a:lnTo>
                    <a:pt x="6823" y="143"/>
                  </a:lnTo>
                  <a:lnTo>
                    <a:pt x="8323" y="596"/>
                  </a:lnTo>
                  <a:lnTo>
                    <a:pt x="10359" y="1322"/>
                  </a:lnTo>
                  <a:lnTo>
                    <a:pt x="12550" y="2167"/>
                  </a:lnTo>
                  <a:lnTo>
                    <a:pt x="12621" y="2203"/>
                  </a:lnTo>
                  <a:lnTo>
                    <a:pt x="12645" y="2132"/>
                  </a:lnTo>
                  <a:lnTo>
                    <a:pt x="10383" y="1251"/>
                  </a:lnTo>
                  <a:lnTo>
                    <a:pt x="8347" y="524"/>
                  </a:lnTo>
                  <a:lnTo>
                    <a:pt x="6835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1"/>
            <p:cNvSpPr/>
            <p:nvPr/>
          </p:nvSpPr>
          <p:spPr>
            <a:xfrm rot="10800000" flipH="1">
              <a:off x="5313520" y="3940278"/>
              <a:ext cx="228618" cy="314340"/>
            </a:xfrm>
            <a:custGeom>
              <a:avLst/>
              <a:gdLst/>
              <a:ahLst/>
              <a:cxnLst/>
              <a:rect l="l" t="t" r="r" b="b"/>
              <a:pathLst>
                <a:path w="3179" h="4371" extrusionOk="0">
                  <a:moveTo>
                    <a:pt x="3119" y="1"/>
                  </a:moveTo>
                  <a:lnTo>
                    <a:pt x="2417" y="905"/>
                  </a:lnTo>
                  <a:lnTo>
                    <a:pt x="357" y="3763"/>
                  </a:lnTo>
                  <a:lnTo>
                    <a:pt x="0" y="4323"/>
                  </a:lnTo>
                  <a:lnTo>
                    <a:pt x="60" y="4370"/>
                  </a:lnTo>
                  <a:lnTo>
                    <a:pt x="417" y="3811"/>
                  </a:lnTo>
                  <a:lnTo>
                    <a:pt x="2477" y="953"/>
                  </a:lnTo>
                  <a:lnTo>
                    <a:pt x="3131" y="108"/>
                  </a:lnTo>
                  <a:lnTo>
                    <a:pt x="3179" y="48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1"/>
            <p:cNvSpPr/>
            <p:nvPr/>
          </p:nvSpPr>
          <p:spPr>
            <a:xfrm rot="10800000" flipH="1">
              <a:off x="5435919" y="4245988"/>
              <a:ext cx="1448009" cy="333110"/>
            </a:xfrm>
            <a:custGeom>
              <a:avLst/>
              <a:gdLst/>
              <a:ahLst/>
              <a:cxnLst/>
              <a:rect l="l" t="t" r="r" b="b"/>
              <a:pathLst>
                <a:path w="20135" h="4632" extrusionOk="0">
                  <a:moveTo>
                    <a:pt x="7359" y="0"/>
                  </a:moveTo>
                  <a:cubicBezTo>
                    <a:pt x="7311" y="0"/>
                    <a:pt x="7263" y="0"/>
                    <a:pt x="7216" y="12"/>
                  </a:cubicBezTo>
                  <a:lnTo>
                    <a:pt x="6370" y="179"/>
                  </a:lnTo>
                  <a:lnTo>
                    <a:pt x="5144" y="405"/>
                  </a:lnTo>
                  <a:cubicBezTo>
                    <a:pt x="5097" y="405"/>
                    <a:pt x="5061" y="417"/>
                    <a:pt x="5025" y="441"/>
                  </a:cubicBezTo>
                  <a:lnTo>
                    <a:pt x="3775" y="953"/>
                  </a:lnTo>
                  <a:cubicBezTo>
                    <a:pt x="3739" y="964"/>
                    <a:pt x="3715" y="988"/>
                    <a:pt x="3680" y="1000"/>
                  </a:cubicBezTo>
                  <a:lnTo>
                    <a:pt x="2251" y="1929"/>
                  </a:lnTo>
                  <a:cubicBezTo>
                    <a:pt x="2203" y="1965"/>
                    <a:pt x="2168" y="2000"/>
                    <a:pt x="2132" y="2036"/>
                  </a:cubicBezTo>
                  <a:lnTo>
                    <a:pt x="989" y="3346"/>
                  </a:lnTo>
                  <a:lnTo>
                    <a:pt x="763" y="3608"/>
                  </a:lnTo>
                  <a:lnTo>
                    <a:pt x="751" y="3631"/>
                  </a:lnTo>
                  <a:lnTo>
                    <a:pt x="48" y="4524"/>
                  </a:lnTo>
                  <a:lnTo>
                    <a:pt x="1" y="4584"/>
                  </a:lnTo>
                  <a:lnTo>
                    <a:pt x="72" y="4632"/>
                  </a:lnTo>
                  <a:lnTo>
                    <a:pt x="810" y="3679"/>
                  </a:lnTo>
                  <a:lnTo>
                    <a:pt x="834" y="3655"/>
                  </a:lnTo>
                  <a:lnTo>
                    <a:pt x="2191" y="2096"/>
                  </a:lnTo>
                  <a:cubicBezTo>
                    <a:pt x="2227" y="2060"/>
                    <a:pt x="2263" y="2024"/>
                    <a:pt x="2299" y="2000"/>
                  </a:cubicBezTo>
                  <a:lnTo>
                    <a:pt x="3727" y="1072"/>
                  </a:lnTo>
                  <a:cubicBezTo>
                    <a:pt x="3751" y="1060"/>
                    <a:pt x="3787" y="1048"/>
                    <a:pt x="3811" y="1036"/>
                  </a:cubicBezTo>
                  <a:lnTo>
                    <a:pt x="5061" y="512"/>
                  </a:lnTo>
                  <a:cubicBezTo>
                    <a:pt x="5085" y="500"/>
                    <a:pt x="5120" y="488"/>
                    <a:pt x="5156" y="476"/>
                  </a:cubicBezTo>
                  <a:lnTo>
                    <a:pt x="6394" y="262"/>
                  </a:lnTo>
                  <a:lnTo>
                    <a:pt x="7240" y="95"/>
                  </a:lnTo>
                  <a:cubicBezTo>
                    <a:pt x="7275" y="83"/>
                    <a:pt x="7323" y="83"/>
                    <a:pt x="7359" y="83"/>
                  </a:cubicBezTo>
                  <a:lnTo>
                    <a:pt x="8704" y="167"/>
                  </a:lnTo>
                  <a:cubicBezTo>
                    <a:pt x="8740" y="167"/>
                    <a:pt x="8776" y="179"/>
                    <a:pt x="8811" y="191"/>
                  </a:cubicBezTo>
                  <a:lnTo>
                    <a:pt x="10395" y="667"/>
                  </a:lnTo>
                  <a:lnTo>
                    <a:pt x="10419" y="667"/>
                  </a:lnTo>
                  <a:lnTo>
                    <a:pt x="12478" y="1405"/>
                  </a:lnTo>
                  <a:lnTo>
                    <a:pt x="12490" y="1405"/>
                  </a:lnTo>
                  <a:lnTo>
                    <a:pt x="14967" y="2358"/>
                  </a:lnTo>
                  <a:lnTo>
                    <a:pt x="19634" y="3977"/>
                  </a:lnTo>
                  <a:lnTo>
                    <a:pt x="20110" y="4108"/>
                  </a:lnTo>
                  <a:lnTo>
                    <a:pt x="20134" y="4036"/>
                  </a:lnTo>
                  <a:lnTo>
                    <a:pt x="19741" y="3929"/>
                  </a:lnTo>
                  <a:lnTo>
                    <a:pt x="19658" y="3905"/>
                  </a:lnTo>
                  <a:lnTo>
                    <a:pt x="14991" y="2286"/>
                  </a:lnTo>
                  <a:lnTo>
                    <a:pt x="12526" y="1322"/>
                  </a:lnTo>
                  <a:lnTo>
                    <a:pt x="12502" y="1322"/>
                  </a:lnTo>
                  <a:lnTo>
                    <a:pt x="10454" y="583"/>
                  </a:lnTo>
                  <a:lnTo>
                    <a:pt x="10419" y="583"/>
                  </a:lnTo>
                  <a:lnTo>
                    <a:pt x="8835" y="107"/>
                  </a:lnTo>
                  <a:cubicBezTo>
                    <a:pt x="8787" y="95"/>
                    <a:pt x="8752" y="83"/>
                    <a:pt x="8704" y="83"/>
                  </a:cubicBezTo>
                  <a:lnTo>
                    <a:pt x="735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1"/>
            <p:cNvSpPr/>
            <p:nvPr/>
          </p:nvSpPr>
          <p:spPr>
            <a:xfrm rot="10800000" flipH="1">
              <a:off x="6504502" y="4210894"/>
              <a:ext cx="352815" cy="124197"/>
            </a:xfrm>
            <a:custGeom>
              <a:avLst/>
              <a:gdLst/>
              <a:ahLst/>
              <a:cxnLst/>
              <a:rect l="l" t="t" r="r" b="b"/>
              <a:pathLst>
                <a:path w="4906" h="1727" extrusionOk="0">
                  <a:moveTo>
                    <a:pt x="24" y="0"/>
                  </a:moveTo>
                  <a:lnTo>
                    <a:pt x="1" y="72"/>
                  </a:lnTo>
                  <a:lnTo>
                    <a:pt x="72" y="96"/>
                  </a:lnTo>
                  <a:lnTo>
                    <a:pt x="4442" y="1608"/>
                  </a:lnTo>
                  <a:lnTo>
                    <a:pt x="4477" y="1620"/>
                  </a:lnTo>
                  <a:lnTo>
                    <a:pt x="4882" y="1727"/>
                  </a:lnTo>
                  <a:lnTo>
                    <a:pt x="4906" y="1655"/>
                  </a:lnTo>
                  <a:lnTo>
                    <a:pt x="4501" y="1548"/>
                  </a:lnTo>
                  <a:lnTo>
                    <a:pt x="4465" y="153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1"/>
            <p:cNvSpPr/>
            <p:nvPr/>
          </p:nvSpPr>
          <p:spPr>
            <a:xfrm rot="10800000" flipH="1">
              <a:off x="5250954" y="3986519"/>
              <a:ext cx="167922" cy="233868"/>
            </a:xfrm>
            <a:custGeom>
              <a:avLst/>
              <a:gdLst/>
              <a:ahLst/>
              <a:cxnLst/>
              <a:rect l="l" t="t" r="r" b="b"/>
              <a:pathLst>
                <a:path w="2335" h="3252" extrusionOk="0">
                  <a:moveTo>
                    <a:pt x="2263" y="1"/>
                  </a:moveTo>
                  <a:lnTo>
                    <a:pt x="2227" y="60"/>
                  </a:lnTo>
                  <a:lnTo>
                    <a:pt x="346" y="2668"/>
                  </a:lnTo>
                  <a:lnTo>
                    <a:pt x="322" y="2704"/>
                  </a:lnTo>
                  <a:lnTo>
                    <a:pt x="1" y="3204"/>
                  </a:lnTo>
                  <a:lnTo>
                    <a:pt x="60" y="3251"/>
                  </a:lnTo>
                  <a:lnTo>
                    <a:pt x="394" y="2739"/>
                  </a:lnTo>
                  <a:lnTo>
                    <a:pt x="406" y="2715"/>
                  </a:lnTo>
                  <a:lnTo>
                    <a:pt x="2335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1"/>
            <p:cNvSpPr/>
            <p:nvPr/>
          </p:nvSpPr>
          <p:spPr>
            <a:xfrm rot="10800000" flipH="1">
              <a:off x="263356" y="4507105"/>
              <a:ext cx="176399" cy="165335"/>
            </a:xfrm>
            <a:custGeom>
              <a:avLst/>
              <a:gdLst/>
              <a:ahLst/>
              <a:cxnLst/>
              <a:rect l="l" t="t" r="r" b="b"/>
              <a:pathLst>
                <a:path w="1668" h="1572" extrusionOk="0">
                  <a:moveTo>
                    <a:pt x="1" y="0"/>
                  </a:moveTo>
                  <a:lnTo>
                    <a:pt x="1" y="107"/>
                  </a:lnTo>
                  <a:lnTo>
                    <a:pt x="1620" y="1572"/>
                  </a:lnTo>
                  <a:lnTo>
                    <a:pt x="1668" y="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1"/>
            <p:cNvSpPr/>
            <p:nvPr/>
          </p:nvSpPr>
          <p:spPr>
            <a:xfrm rot="10800000" flipH="1">
              <a:off x="8826634" y="4174936"/>
              <a:ext cx="54008" cy="34303"/>
            </a:xfrm>
            <a:custGeom>
              <a:avLst/>
              <a:gdLst/>
              <a:ahLst/>
              <a:cxnLst/>
              <a:rect l="l" t="t" r="r" b="b"/>
              <a:pathLst>
                <a:path w="751" h="477" extrusionOk="0">
                  <a:moveTo>
                    <a:pt x="36" y="1"/>
                  </a:moveTo>
                  <a:lnTo>
                    <a:pt x="0" y="60"/>
                  </a:lnTo>
                  <a:lnTo>
                    <a:pt x="750" y="477"/>
                  </a:lnTo>
                  <a:lnTo>
                    <a:pt x="750" y="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1"/>
            <p:cNvSpPr/>
            <p:nvPr/>
          </p:nvSpPr>
          <p:spPr>
            <a:xfrm rot="10800000" flipH="1">
              <a:off x="8789814" y="4086697"/>
              <a:ext cx="90829" cy="54008"/>
            </a:xfrm>
            <a:custGeom>
              <a:avLst/>
              <a:gdLst/>
              <a:ahLst/>
              <a:cxnLst/>
              <a:rect l="l" t="t" r="r" b="b"/>
              <a:pathLst>
                <a:path w="1263" h="751" extrusionOk="0">
                  <a:moveTo>
                    <a:pt x="36" y="0"/>
                  </a:moveTo>
                  <a:lnTo>
                    <a:pt x="0" y="60"/>
                  </a:lnTo>
                  <a:lnTo>
                    <a:pt x="1262" y="750"/>
                  </a:lnTo>
                  <a:lnTo>
                    <a:pt x="1262" y="66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1"/>
            <p:cNvSpPr/>
            <p:nvPr/>
          </p:nvSpPr>
          <p:spPr>
            <a:xfrm rot="10800000" flipH="1">
              <a:off x="263368" y="4303375"/>
              <a:ext cx="804945" cy="951292"/>
            </a:xfrm>
            <a:custGeom>
              <a:avLst/>
              <a:gdLst/>
              <a:ahLst/>
              <a:cxnLst/>
              <a:rect l="l" t="t" r="r" b="b"/>
              <a:pathLst>
                <a:path w="11193" h="13228" extrusionOk="0">
                  <a:moveTo>
                    <a:pt x="11133" y="0"/>
                  </a:moveTo>
                  <a:lnTo>
                    <a:pt x="2096" y="10763"/>
                  </a:lnTo>
                  <a:lnTo>
                    <a:pt x="2096" y="10775"/>
                  </a:lnTo>
                  <a:lnTo>
                    <a:pt x="1" y="13121"/>
                  </a:lnTo>
                  <a:lnTo>
                    <a:pt x="1" y="13228"/>
                  </a:lnTo>
                  <a:lnTo>
                    <a:pt x="2144" y="10835"/>
                  </a:lnTo>
                  <a:lnTo>
                    <a:pt x="2156" y="10811"/>
                  </a:lnTo>
                  <a:lnTo>
                    <a:pt x="10871" y="429"/>
                  </a:lnTo>
                  <a:lnTo>
                    <a:pt x="11193" y="48"/>
                  </a:lnTo>
                  <a:lnTo>
                    <a:pt x="1113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1"/>
            <p:cNvSpPr/>
            <p:nvPr/>
          </p:nvSpPr>
          <p:spPr>
            <a:xfrm rot="10800000" flipH="1">
              <a:off x="7830829" y="5316298"/>
              <a:ext cx="372520" cy="165333"/>
            </a:xfrm>
            <a:custGeom>
              <a:avLst/>
              <a:gdLst/>
              <a:ahLst/>
              <a:cxnLst/>
              <a:rect l="l" t="t" r="r" b="b"/>
              <a:pathLst>
                <a:path w="5180" h="2299" extrusionOk="0">
                  <a:moveTo>
                    <a:pt x="24" y="1"/>
                  </a:moveTo>
                  <a:lnTo>
                    <a:pt x="0" y="84"/>
                  </a:lnTo>
                  <a:lnTo>
                    <a:pt x="72" y="108"/>
                  </a:lnTo>
                  <a:lnTo>
                    <a:pt x="4846" y="1858"/>
                  </a:lnTo>
                  <a:lnTo>
                    <a:pt x="5025" y="2144"/>
                  </a:lnTo>
                  <a:cubicBezTo>
                    <a:pt x="5072" y="2204"/>
                    <a:pt x="5120" y="2263"/>
                    <a:pt x="5180" y="2299"/>
                  </a:cubicBezTo>
                  <a:lnTo>
                    <a:pt x="5180" y="2251"/>
                  </a:lnTo>
                  <a:lnTo>
                    <a:pt x="5084" y="2096"/>
                  </a:lnTo>
                  <a:lnTo>
                    <a:pt x="4882" y="178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1"/>
            <p:cNvSpPr/>
            <p:nvPr/>
          </p:nvSpPr>
          <p:spPr>
            <a:xfrm rot="10800000" flipH="1">
              <a:off x="7449824" y="5488390"/>
              <a:ext cx="348500" cy="147354"/>
            </a:xfrm>
            <a:custGeom>
              <a:avLst/>
              <a:gdLst/>
              <a:ahLst/>
              <a:cxnLst/>
              <a:rect l="l" t="t" r="r" b="b"/>
              <a:pathLst>
                <a:path w="4846" h="2049" extrusionOk="0">
                  <a:moveTo>
                    <a:pt x="24" y="1"/>
                  </a:moveTo>
                  <a:lnTo>
                    <a:pt x="0" y="84"/>
                  </a:lnTo>
                  <a:lnTo>
                    <a:pt x="822" y="596"/>
                  </a:lnTo>
                  <a:cubicBezTo>
                    <a:pt x="857" y="620"/>
                    <a:pt x="893" y="644"/>
                    <a:pt x="941" y="656"/>
                  </a:cubicBezTo>
                  <a:lnTo>
                    <a:pt x="4751" y="2025"/>
                  </a:lnTo>
                  <a:lnTo>
                    <a:pt x="4822" y="2049"/>
                  </a:lnTo>
                  <a:lnTo>
                    <a:pt x="4846" y="1977"/>
                  </a:lnTo>
                  <a:lnTo>
                    <a:pt x="965" y="584"/>
                  </a:lnTo>
                  <a:cubicBezTo>
                    <a:pt x="929" y="572"/>
                    <a:pt x="893" y="560"/>
                    <a:pt x="857" y="537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1"/>
            <p:cNvSpPr/>
            <p:nvPr/>
          </p:nvSpPr>
          <p:spPr>
            <a:xfrm rot="10800000" flipH="1">
              <a:off x="7037104" y="5675009"/>
              <a:ext cx="342531" cy="215026"/>
            </a:xfrm>
            <a:custGeom>
              <a:avLst/>
              <a:gdLst/>
              <a:ahLst/>
              <a:cxnLst/>
              <a:rect l="l" t="t" r="r" b="b"/>
              <a:pathLst>
                <a:path w="4763" h="2990" extrusionOk="0">
                  <a:moveTo>
                    <a:pt x="12" y="1"/>
                  </a:moveTo>
                  <a:lnTo>
                    <a:pt x="0" y="84"/>
                  </a:lnTo>
                  <a:lnTo>
                    <a:pt x="72" y="120"/>
                  </a:lnTo>
                  <a:lnTo>
                    <a:pt x="4739" y="2989"/>
                  </a:lnTo>
                  <a:lnTo>
                    <a:pt x="4763" y="2918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1"/>
            <p:cNvSpPr/>
            <p:nvPr/>
          </p:nvSpPr>
          <p:spPr>
            <a:xfrm rot="10800000" flipH="1">
              <a:off x="7123546" y="4930114"/>
              <a:ext cx="260404" cy="750145"/>
            </a:xfrm>
            <a:custGeom>
              <a:avLst/>
              <a:gdLst/>
              <a:ahLst/>
              <a:cxnLst/>
              <a:rect l="l" t="t" r="r" b="b"/>
              <a:pathLst>
                <a:path w="3621" h="10431" extrusionOk="0">
                  <a:moveTo>
                    <a:pt x="3561" y="1"/>
                  </a:moveTo>
                  <a:lnTo>
                    <a:pt x="3537" y="72"/>
                  </a:lnTo>
                  <a:lnTo>
                    <a:pt x="25" y="10323"/>
                  </a:lnTo>
                  <a:lnTo>
                    <a:pt x="1" y="10395"/>
                  </a:lnTo>
                  <a:lnTo>
                    <a:pt x="72" y="10431"/>
                  </a:lnTo>
                  <a:lnTo>
                    <a:pt x="3620" y="36"/>
                  </a:lnTo>
                  <a:lnTo>
                    <a:pt x="356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1"/>
            <p:cNvSpPr/>
            <p:nvPr/>
          </p:nvSpPr>
          <p:spPr>
            <a:xfrm rot="10800000" flipH="1">
              <a:off x="6780224" y="3742512"/>
              <a:ext cx="119954" cy="345983"/>
            </a:xfrm>
            <a:custGeom>
              <a:avLst/>
              <a:gdLst/>
              <a:ahLst/>
              <a:cxnLst/>
              <a:rect l="l" t="t" r="r" b="b"/>
              <a:pathLst>
                <a:path w="1668" h="4811" extrusionOk="0">
                  <a:moveTo>
                    <a:pt x="1596" y="0"/>
                  </a:moveTo>
                  <a:lnTo>
                    <a:pt x="381" y="4013"/>
                  </a:lnTo>
                  <a:cubicBezTo>
                    <a:pt x="370" y="4037"/>
                    <a:pt x="358" y="4060"/>
                    <a:pt x="346" y="4084"/>
                  </a:cubicBezTo>
                  <a:lnTo>
                    <a:pt x="0" y="4810"/>
                  </a:lnTo>
                  <a:lnTo>
                    <a:pt x="84" y="4810"/>
                  </a:lnTo>
                  <a:lnTo>
                    <a:pt x="417" y="4120"/>
                  </a:lnTo>
                  <a:cubicBezTo>
                    <a:pt x="429" y="4096"/>
                    <a:pt x="441" y="4060"/>
                    <a:pt x="453" y="4037"/>
                  </a:cubicBezTo>
                  <a:lnTo>
                    <a:pt x="1644" y="96"/>
                  </a:lnTo>
                  <a:lnTo>
                    <a:pt x="1667" y="24"/>
                  </a:ln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1"/>
            <p:cNvSpPr/>
            <p:nvPr/>
          </p:nvSpPr>
          <p:spPr>
            <a:xfrm rot="10800000" flipH="1">
              <a:off x="7196324" y="4905303"/>
              <a:ext cx="255226" cy="732958"/>
            </a:xfrm>
            <a:custGeom>
              <a:avLst/>
              <a:gdLst/>
              <a:ahLst/>
              <a:cxnLst/>
              <a:rect l="l" t="t" r="r" b="b"/>
              <a:pathLst>
                <a:path w="3549" h="10192" extrusionOk="0">
                  <a:moveTo>
                    <a:pt x="3489" y="0"/>
                  </a:moveTo>
                  <a:lnTo>
                    <a:pt x="1" y="10168"/>
                  </a:lnTo>
                  <a:lnTo>
                    <a:pt x="72" y="10192"/>
                  </a:lnTo>
                  <a:lnTo>
                    <a:pt x="108" y="10120"/>
                  </a:lnTo>
                  <a:lnTo>
                    <a:pt x="3525" y="119"/>
                  </a:lnTo>
                  <a:lnTo>
                    <a:pt x="3549" y="36"/>
                  </a:lnTo>
                  <a:lnTo>
                    <a:pt x="348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1"/>
            <p:cNvSpPr/>
            <p:nvPr/>
          </p:nvSpPr>
          <p:spPr>
            <a:xfrm rot="10800000" flipH="1">
              <a:off x="6693711" y="3742512"/>
              <a:ext cx="168785" cy="473560"/>
            </a:xfrm>
            <a:custGeom>
              <a:avLst/>
              <a:gdLst/>
              <a:ahLst/>
              <a:cxnLst/>
              <a:rect l="l" t="t" r="r" b="b"/>
              <a:pathLst>
                <a:path w="2347" h="6585" extrusionOk="0">
                  <a:moveTo>
                    <a:pt x="2275" y="0"/>
                  </a:moveTo>
                  <a:lnTo>
                    <a:pt x="2251" y="72"/>
                  </a:lnTo>
                  <a:lnTo>
                    <a:pt x="1858" y="1155"/>
                  </a:lnTo>
                  <a:lnTo>
                    <a:pt x="1846" y="1191"/>
                  </a:lnTo>
                  <a:lnTo>
                    <a:pt x="561" y="5430"/>
                  </a:lnTo>
                  <a:lnTo>
                    <a:pt x="1" y="6584"/>
                  </a:lnTo>
                  <a:lnTo>
                    <a:pt x="84" y="6584"/>
                  </a:lnTo>
                  <a:lnTo>
                    <a:pt x="632" y="5453"/>
                  </a:lnTo>
                  <a:lnTo>
                    <a:pt x="1918" y="1215"/>
                  </a:lnTo>
                  <a:lnTo>
                    <a:pt x="1930" y="1191"/>
                  </a:lnTo>
                  <a:lnTo>
                    <a:pt x="2346" y="2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1"/>
            <p:cNvSpPr/>
            <p:nvPr/>
          </p:nvSpPr>
          <p:spPr>
            <a:xfrm rot="10800000" flipH="1">
              <a:off x="6906075" y="4123516"/>
              <a:ext cx="282626" cy="747556"/>
            </a:xfrm>
            <a:custGeom>
              <a:avLst/>
              <a:gdLst/>
              <a:ahLst/>
              <a:cxnLst/>
              <a:rect l="l" t="t" r="r" b="b"/>
              <a:pathLst>
                <a:path w="3930" h="10395" extrusionOk="0">
                  <a:moveTo>
                    <a:pt x="3846" y="0"/>
                  </a:moveTo>
                  <a:lnTo>
                    <a:pt x="2465" y="3572"/>
                  </a:lnTo>
                  <a:lnTo>
                    <a:pt x="2453" y="3596"/>
                  </a:lnTo>
                  <a:lnTo>
                    <a:pt x="1822" y="4989"/>
                  </a:lnTo>
                  <a:lnTo>
                    <a:pt x="1620" y="5644"/>
                  </a:lnTo>
                  <a:lnTo>
                    <a:pt x="1096" y="7430"/>
                  </a:lnTo>
                  <a:lnTo>
                    <a:pt x="1084" y="7465"/>
                  </a:lnTo>
                  <a:lnTo>
                    <a:pt x="513" y="8954"/>
                  </a:lnTo>
                  <a:lnTo>
                    <a:pt x="1" y="10370"/>
                  </a:lnTo>
                  <a:lnTo>
                    <a:pt x="72" y="10394"/>
                  </a:lnTo>
                  <a:lnTo>
                    <a:pt x="96" y="10323"/>
                  </a:lnTo>
                  <a:lnTo>
                    <a:pt x="596" y="8989"/>
                  </a:lnTo>
                  <a:lnTo>
                    <a:pt x="1156" y="7501"/>
                  </a:lnTo>
                  <a:lnTo>
                    <a:pt x="1167" y="7465"/>
                  </a:lnTo>
                  <a:lnTo>
                    <a:pt x="1167" y="7453"/>
                  </a:lnTo>
                  <a:lnTo>
                    <a:pt x="1703" y="5667"/>
                  </a:lnTo>
                  <a:lnTo>
                    <a:pt x="1894" y="5024"/>
                  </a:lnTo>
                  <a:lnTo>
                    <a:pt x="2525" y="3643"/>
                  </a:lnTo>
                  <a:lnTo>
                    <a:pt x="2525" y="3631"/>
                  </a:lnTo>
                  <a:lnTo>
                    <a:pt x="2537" y="3608"/>
                  </a:lnTo>
                  <a:lnTo>
                    <a:pt x="3894" y="95"/>
                  </a:lnTo>
                  <a:lnTo>
                    <a:pt x="3930" y="2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1"/>
            <p:cNvSpPr/>
            <p:nvPr/>
          </p:nvSpPr>
          <p:spPr>
            <a:xfrm rot="10800000" flipH="1">
              <a:off x="6882991" y="4282808"/>
              <a:ext cx="233796" cy="614873"/>
            </a:xfrm>
            <a:custGeom>
              <a:avLst/>
              <a:gdLst/>
              <a:ahLst/>
              <a:cxnLst/>
              <a:rect l="l" t="t" r="r" b="b"/>
              <a:pathLst>
                <a:path w="3251" h="8550" extrusionOk="0">
                  <a:moveTo>
                    <a:pt x="3179" y="1"/>
                  </a:moveTo>
                  <a:lnTo>
                    <a:pt x="3143" y="72"/>
                  </a:lnTo>
                  <a:lnTo>
                    <a:pt x="1810" y="3537"/>
                  </a:lnTo>
                  <a:lnTo>
                    <a:pt x="1762" y="3644"/>
                  </a:lnTo>
                  <a:lnTo>
                    <a:pt x="1167" y="4942"/>
                  </a:lnTo>
                  <a:cubicBezTo>
                    <a:pt x="1155" y="4966"/>
                    <a:pt x="1143" y="4990"/>
                    <a:pt x="1143" y="5013"/>
                  </a:cubicBezTo>
                  <a:lnTo>
                    <a:pt x="929" y="5704"/>
                  </a:lnTo>
                  <a:lnTo>
                    <a:pt x="405" y="7478"/>
                  </a:lnTo>
                  <a:lnTo>
                    <a:pt x="119" y="8216"/>
                  </a:lnTo>
                  <a:lnTo>
                    <a:pt x="24" y="8454"/>
                  </a:lnTo>
                  <a:lnTo>
                    <a:pt x="0" y="8538"/>
                  </a:lnTo>
                  <a:lnTo>
                    <a:pt x="72" y="8550"/>
                  </a:lnTo>
                  <a:lnTo>
                    <a:pt x="476" y="7502"/>
                  </a:lnTo>
                  <a:lnTo>
                    <a:pt x="1000" y="5728"/>
                  </a:lnTo>
                  <a:lnTo>
                    <a:pt x="1215" y="5037"/>
                  </a:lnTo>
                  <a:cubicBezTo>
                    <a:pt x="1215" y="5013"/>
                    <a:pt x="1227" y="4990"/>
                    <a:pt x="1238" y="4978"/>
                  </a:cubicBezTo>
                  <a:lnTo>
                    <a:pt x="1869" y="3561"/>
                  </a:lnTo>
                  <a:lnTo>
                    <a:pt x="3251" y="37"/>
                  </a:lnTo>
                  <a:lnTo>
                    <a:pt x="317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1"/>
            <p:cNvSpPr/>
            <p:nvPr/>
          </p:nvSpPr>
          <p:spPr>
            <a:xfrm rot="10800000" flipH="1">
              <a:off x="1171869" y="3780196"/>
              <a:ext cx="496717" cy="14599"/>
            </a:xfrm>
            <a:custGeom>
              <a:avLst/>
              <a:gdLst/>
              <a:ahLst/>
              <a:cxnLst/>
              <a:rect l="l" t="t" r="r" b="b"/>
              <a:pathLst>
                <a:path w="6907" h="203" extrusionOk="0">
                  <a:moveTo>
                    <a:pt x="1" y="0"/>
                  </a:moveTo>
                  <a:lnTo>
                    <a:pt x="24" y="24"/>
                  </a:lnTo>
                  <a:lnTo>
                    <a:pt x="48" y="84"/>
                  </a:lnTo>
                  <a:lnTo>
                    <a:pt x="6906" y="203"/>
                  </a:lnTo>
                  <a:lnTo>
                    <a:pt x="6906" y="131"/>
                  </a:lnTo>
                  <a:lnTo>
                    <a:pt x="6382" y="119"/>
                  </a:lnTo>
                  <a:lnTo>
                    <a:pt x="9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1"/>
            <p:cNvSpPr/>
            <p:nvPr/>
          </p:nvSpPr>
          <p:spPr>
            <a:xfrm rot="10800000" flipH="1">
              <a:off x="4639605" y="3981412"/>
              <a:ext cx="615736" cy="722746"/>
            </a:xfrm>
            <a:custGeom>
              <a:avLst/>
              <a:gdLst/>
              <a:ahLst/>
              <a:cxnLst/>
              <a:rect l="l" t="t" r="r" b="b"/>
              <a:pathLst>
                <a:path w="8562" h="10050" extrusionOk="0">
                  <a:moveTo>
                    <a:pt x="1870" y="1"/>
                  </a:moveTo>
                  <a:lnTo>
                    <a:pt x="406" y="1441"/>
                  </a:lnTo>
                  <a:lnTo>
                    <a:pt x="1" y="2620"/>
                  </a:lnTo>
                  <a:lnTo>
                    <a:pt x="215" y="3846"/>
                  </a:lnTo>
                  <a:lnTo>
                    <a:pt x="679" y="4311"/>
                  </a:lnTo>
                  <a:lnTo>
                    <a:pt x="8526" y="10050"/>
                  </a:lnTo>
                  <a:lnTo>
                    <a:pt x="8561" y="9978"/>
                  </a:lnTo>
                  <a:lnTo>
                    <a:pt x="8502" y="9931"/>
                  </a:lnTo>
                  <a:lnTo>
                    <a:pt x="739" y="4263"/>
                  </a:lnTo>
                  <a:lnTo>
                    <a:pt x="287" y="3811"/>
                  </a:lnTo>
                  <a:lnTo>
                    <a:pt x="120" y="2846"/>
                  </a:lnTo>
                  <a:lnTo>
                    <a:pt x="84" y="2620"/>
                  </a:lnTo>
                  <a:lnTo>
                    <a:pt x="465" y="1477"/>
                  </a:lnTo>
                  <a:lnTo>
                    <a:pt x="1870" y="108"/>
                  </a:lnTo>
                  <a:lnTo>
                    <a:pt x="1918" y="60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1"/>
            <p:cNvSpPr/>
            <p:nvPr/>
          </p:nvSpPr>
          <p:spPr>
            <a:xfrm rot="10800000" flipH="1">
              <a:off x="5310068" y="3743375"/>
              <a:ext cx="200427" cy="200427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48" y="1"/>
                  </a:moveTo>
                  <a:lnTo>
                    <a:pt x="0" y="72"/>
                  </a:lnTo>
                  <a:lnTo>
                    <a:pt x="1203" y="965"/>
                  </a:lnTo>
                  <a:cubicBezTo>
                    <a:pt x="1239" y="989"/>
                    <a:pt x="1274" y="1013"/>
                    <a:pt x="1298" y="1048"/>
                  </a:cubicBezTo>
                  <a:lnTo>
                    <a:pt x="2691" y="2787"/>
                  </a:lnTo>
                  <a:lnTo>
                    <a:pt x="2786" y="2787"/>
                  </a:lnTo>
                  <a:lnTo>
                    <a:pt x="1358" y="1001"/>
                  </a:lnTo>
                  <a:cubicBezTo>
                    <a:pt x="1322" y="965"/>
                    <a:pt x="1286" y="929"/>
                    <a:pt x="1251" y="905"/>
                  </a:cubicBez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1"/>
            <p:cNvSpPr/>
            <p:nvPr/>
          </p:nvSpPr>
          <p:spPr>
            <a:xfrm rot="10800000" flipH="1">
              <a:off x="5242396" y="3742512"/>
              <a:ext cx="168785" cy="155049"/>
            </a:xfrm>
            <a:custGeom>
              <a:avLst/>
              <a:gdLst/>
              <a:ahLst/>
              <a:cxnLst/>
              <a:rect l="l" t="t" r="r" b="b"/>
              <a:pathLst>
                <a:path w="2347" h="2156" extrusionOk="0">
                  <a:moveTo>
                    <a:pt x="48" y="0"/>
                  </a:moveTo>
                  <a:lnTo>
                    <a:pt x="1" y="72"/>
                  </a:lnTo>
                  <a:lnTo>
                    <a:pt x="72" y="120"/>
                  </a:lnTo>
                  <a:lnTo>
                    <a:pt x="1441" y="1143"/>
                  </a:lnTo>
                  <a:lnTo>
                    <a:pt x="2251" y="2155"/>
                  </a:lnTo>
                  <a:lnTo>
                    <a:pt x="2346" y="2155"/>
                  </a:lnTo>
                  <a:lnTo>
                    <a:pt x="1501" y="10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1"/>
            <p:cNvSpPr/>
            <p:nvPr/>
          </p:nvSpPr>
          <p:spPr>
            <a:xfrm rot="10800000" flipH="1">
              <a:off x="4800623" y="4727170"/>
              <a:ext cx="502686" cy="746693"/>
            </a:xfrm>
            <a:custGeom>
              <a:avLst/>
              <a:gdLst/>
              <a:ahLst/>
              <a:cxnLst/>
              <a:rect l="l" t="t" r="r" b="b"/>
              <a:pathLst>
                <a:path w="6990" h="10383" extrusionOk="0">
                  <a:moveTo>
                    <a:pt x="6918" y="0"/>
                  </a:moveTo>
                  <a:lnTo>
                    <a:pt x="5346" y="3191"/>
                  </a:lnTo>
                  <a:cubicBezTo>
                    <a:pt x="5346" y="3203"/>
                    <a:pt x="5334" y="3215"/>
                    <a:pt x="5322" y="3227"/>
                  </a:cubicBezTo>
                  <a:lnTo>
                    <a:pt x="2512" y="7846"/>
                  </a:lnTo>
                  <a:cubicBezTo>
                    <a:pt x="2489" y="7882"/>
                    <a:pt x="2465" y="7918"/>
                    <a:pt x="2429" y="7953"/>
                  </a:cubicBezTo>
                  <a:lnTo>
                    <a:pt x="0" y="10335"/>
                  </a:lnTo>
                  <a:lnTo>
                    <a:pt x="60" y="10382"/>
                  </a:lnTo>
                  <a:lnTo>
                    <a:pt x="107" y="10335"/>
                  </a:lnTo>
                  <a:lnTo>
                    <a:pt x="631" y="9835"/>
                  </a:lnTo>
                  <a:lnTo>
                    <a:pt x="2489" y="8001"/>
                  </a:lnTo>
                  <a:cubicBezTo>
                    <a:pt x="2524" y="7965"/>
                    <a:pt x="2548" y="7930"/>
                    <a:pt x="2572" y="7894"/>
                  </a:cubicBezTo>
                  <a:lnTo>
                    <a:pt x="2786" y="7549"/>
                  </a:lnTo>
                  <a:lnTo>
                    <a:pt x="3108" y="7025"/>
                  </a:lnTo>
                  <a:lnTo>
                    <a:pt x="4846" y="4155"/>
                  </a:lnTo>
                  <a:lnTo>
                    <a:pt x="4882" y="4096"/>
                  </a:lnTo>
                  <a:lnTo>
                    <a:pt x="5382" y="3262"/>
                  </a:lnTo>
                  <a:lnTo>
                    <a:pt x="5406" y="3227"/>
                  </a:lnTo>
                  <a:lnTo>
                    <a:pt x="6953" y="107"/>
                  </a:lnTo>
                  <a:lnTo>
                    <a:pt x="6989" y="36"/>
                  </a:lnTo>
                  <a:lnTo>
                    <a:pt x="6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1"/>
            <p:cNvSpPr/>
            <p:nvPr/>
          </p:nvSpPr>
          <p:spPr>
            <a:xfrm rot="10800000" flipH="1">
              <a:off x="8443040" y="3742511"/>
              <a:ext cx="437603" cy="816954"/>
            </a:xfrm>
            <a:custGeom>
              <a:avLst/>
              <a:gdLst/>
              <a:ahLst/>
              <a:cxnLst/>
              <a:rect l="l" t="t" r="r" b="b"/>
              <a:pathLst>
                <a:path w="6085" h="11360" extrusionOk="0">
                  <a:moveTo>
                    <a:pt x="6084" y="1"/>
                  </a:moveTo>
                  <a:lnTo>
                    <a:pt x="3572" y="4537"/>
                  </a:lnTo>
                  <a:lnTo>
                    <a:pt x="3572" y="4549"/>
                  </a:lnTo>
                  <a:lnTo>
                    <a:pt x="1012" y="9407"/>
                  </a:lnTo>
                  <a:lnTo>
                    <a:pt x="0" y="11359"/>
                  </a:lnTo>
                  <a:lnTo>
                    <a:pt x="84" y="11359"/>
                  </a:lnTo>
                  <a:lnTo>
                    <a:pt x="1084" y="9443"/>
                  </a:lnTo>
                  <a:lnTo>
                    <a:pt x="3632" y="4585"/>
                  </a:lnTo>
                  <a:lnTo>
                    <a:pt x="3644" y="4573"/>
                  </a:lnTo>
                  <a:lnTo>
                    <a:pt x="6084" y="156"/>
                  </a:lnTo>
                  <a:lnTo>
                    <a:pt x="60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1"/>
            <p:cNvSpPr/>
            <p:nvPr/>
          </p:nvSpPr>
          <p:spPr>
            <a:xfrm rot="10800000" flipH="1">
              <a:off x="8577449" y="3742512"/>
              <a:ext cx="215026" cy="401645"/>
            </a:xfrm>
            <a:custGeom>
              <a:avLst/>
              <a:gdLst/>
              <a:ahLst/>
              <a:cxnLst/>
              <a:rect l="l" t="t" r="r" b="b"/>
              <a:pathLst>
                <a:path w="2990" h="5585" extrusionOk="0">
                  <a:moveTo>
                    <a:pt x="2930" y="0"/>
                  </a:moveTo>
                  <a:lnTo>
                    <a:pt x="608" y="4406"/>
                  </a:lnTo>
                  <a:lnTo>
                    <a:pt x="1" y="5584"/>
                  </a:lnTo>
                  <a:lnTo>
                    <a:pt x="84" y="5584"/>
                  </a:lnTo>
                  <a:lnTo>
                    <a:pt x="679" y="4441"/>
                  </a:lnTo>
                  <a:lnTo>
                    <a:pt x="2953" y="108"/>
                  </a:lnTo>
                  <a:lnTo>
                    <a:pt x="2989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1"/>
            <p:cNvSpPr/>
            <p:nvPr/>
          </p:nvSpPr>
          <p:spPr>
            <a:xfrm rot="10800000" flipH="1">
              <a:off x="8821457" y="4204853"/>
              <a:ext cx="59186" cy="108807"/>
            </a:xfrm>
            <a:custGeom>
              <a:avLst/>
              <a:gdLst/>
              <a:ahLst/>
              <a:cxnLst/>
              <a:rect l="l" t="t" r="r" b="b"/>
              <a:pathLst>
                <a:path w="823" h="1513" extrusionOk="0">
                  <a:moveTo>
                    <a:pt x="822" y="0"/>
                  </a:moveTo>
                  <a:lnTo>
                    <a:pt x="1" y="1476"/>
                  </a:lnTo>
                  <a:lnTo>
                    <a:pt x="72" y="1512"/>
                  </a:lnTo>
                  <a:lnTo>
                    <a:pt x="108" y="1453"/>
                  </a:lnTo>
                  <a:lnTo>
                    <a:pt x="822" y="167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1"/>
            <p:cNvSpPr/>
            <p:nvPr/>
          </p:nvSpPr>
          <p:spPr>
            <a:xfrm rot="10800000" flipH="1">
              <a:off x="1785807" y="3742511"/>
              <a:ext cx="238974" cy="569495"/>
            </a:xfrm>
            <a:custGeom>
              <a:avLst/>
              <a:gdLst/>
              <a:ahLst/>
              <a:cxnLst/>
              <a:rect l="l" t="t" r="r" b="b"/>
              <a:pathLst>
                <a:path w="3323" h="7919" extrusionOk="0">
                  <a:moveTo>
                    <a:pt x="3275" y="1"/>
                  </a:moveTo>
                  <a:lnTo>
                    <a:pt x="2989" y="310"/>
                  </a:lnTo>
                  <a:lnTo>
                    <a:pt x="1560" y="1953"/>
                  </a:lnTo>
                  <a:lnTo>
                    <a:pt x="715" y="3120"/>
                  </a:lnTo>
                  <a:lnTo>
                    <a:pt x="203" y="4466"/>
                  </a:lnTo>
                  <a:lnTo>
                    <a:pt x="0" y="7918"/>
                  </a:lnTo>
                  <a:lnTo>
                    <a:pt x="72" y="7918"/>
                  </a:lnTo>
                  <a:lnTo>
                    <a:pt x="274" y="4489"/>
                  </a:lnTo>
                  <a:lnTo>
                    <a:pt x="786" y="3156"/>
                  </a:lnTo>
                  <a:lnTo>
                    <a:pt x="1620" y="2001"/>
                  </a:lnTo>
                  <a:lnTo>
                    <a:pt x="3036" y="358"/>
                  </a:lnTo>
                  <a:lnTo>
                    <a:pt x="3322" y="60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1"/>
            <p:cNvSpPr/>
            <p:nvPr/>
          </p:nvSpPr>
          <p:spPr>
            <a:xfrm rot="10800000" flipH="1">
              <a:off x="1668513" y="3780195"/>
              <a:ext cx="273205" cy="616527"/>
            </a:xfrm>
            <a:custGeom>
              <a:avLst/>
              <a:gdLst/>
              <a:ahLst/>
              <a:cxnLst/>
              <a:rect l="l" t="t" r="r" b="b"/>
              <a:pathLst>
                <a:path w="3799" h="8573" extrusionOk="0">
                  <a:moveTo>
                    <a:pt x="3751" y="0"/>
                  </a:moveTo>
                  <a:lnTo>
                    <a:pt x="3405" y="357"/>
                  </a:lnTo>
                  <a:lnTo>
                    <a:pt x="3382" y="381"/>
                  </a:lnTo>
                  <a:lnTo>
                    <a:pt x="1917" y="2072"/>
                  </a:lnTo>
                  <a:lnTo>
                    <a:pt x="1869" y="2131"/>
                  </a:lnTo>
                  <a:lnTo>
                    <a:pt x="953" y="3417"/>
                  </a:lnTo>
                  <a:cubicBezTo>
                    <a:pt x="905" y="3477"/>
                    <a:pt x="869" y="3536"/>
                    <a:pt x="845" y="3608"/>
                  </a:cubicBezTo>
                  <a:lnTo>
                    <a:pt x="250" y="5167"/>
                  </a:lnTo>
                  <a:cubicBezTo>
                    <a:pt x="214" y="5251"/>
                    <a:pt x="191" y="5334"/>
                    <a:pt x="191" y="5429"/>
                  </a:cubicBezTo>
                  <a:lnTo>
                    <a:pt x="0" y="8501"/>
                  </a:lnTo>
                  <a:lnTo>
                    <a:pt x="0" y="8573"/>
                  </a:lnTo>
                  <a:lnTo>
                    <a:pt x="72" y="8573"/>
                  </a:lnTo>
                  <a:lnTo>
                    <a:pt x="262" y="5429"/>
                  </a:lnTo>
                  <a:cubicBezTo>
                    <a:pt x="274" y="5346"/>
                    <a:pt x="286" y="5275"/>
                    <a:pt x="322" y="5191"/>
                  </a:cubicBezTo>
                  <a:lnTo>
                    <a:pt x="917" y="3632"/>
                  </a:lnTo>
                  <a:cubicBezTo>
                    <a:pt x="941" y="3572"/>
                    <a:pt x="965" y="3512"/>
                    <a:pt x="1012" y="3453"/>
                  </a:cubicBezTo>
                  <a:lnTo>
                    <a:pt x="1929" y="2179"/>
                  </a:lnTo>
                  <a:cubicBezTo>
                    <a:pt x="1941" y="2167"/>
                    <a:pt x="1953" y="2143"/>
                    <a:pt x="1977" y="2131"/>
                  </a:cubicBezTo>
                  <a:lnTo>
                    <a:pt x="3441" y="429"/>
                  </a:lnTo>
                  <a:lnTo>
                    <a:pt x="3465" y="405"/>
                  </a:lnTo>
                  <a:lnTo>
                    <a:pt x="3798" y="48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1"/>
            <p:cNvSpPr/>
            <p:nvPr/>
          </p:nvSpPr>
          <p:spPr>
            <a:xfrm rot="10800000" flipH="1">
              <a:off x="1139364" y="4477194"/>
              <a:ext cx="889660" cy="873408"/>
            </a:xfrm>
            <a:custGeom>
              <a:avLst/>
              <a:gdLst/>
              <a:ahLst/>
              <a:cxnLst/>
              <a:rect l="l" t="t" r="r" b="b"/>
              <a:pathLst>
                <a:path w="12371" h="12145" extrusionOk="0">
                  <a:moveTo>
                    <a:pt x="60" y="1"/>
                  </a:moveTo>
                  <a:lnTo>
                    <a:pt x="0" y="72"/>
                  </a:lnTo>
                  <a:lnTo>
                    <a:pt x="3429" y="3108"/>
                  </a:lnTo>
                  <a:lnTo>
                    <a:pt x="3477" y="3144"/>
                  </a:lnTo>
                  <a:lnTo>
                    <a:pt x="8668" y="8442"/>
                  </a:lnTo>
                  <a:lnTo>
                    <a:pt x="11930" y="11764"/>
                  </a:lnTo>
                  <a:lnTo>
                    <a:pt x="12299" y="12145"/>
                  </a:lnTo>
                  <a:lnTo>
                    <a:pt x="12371" y="12085"/>
                  </a:lnTo>
                  <a:lnTo>
                    <a:pt x="12323" y="12026"/>
                  </a:lnTo>
                  <a:lnTo>
                    <a:pt x="12002" y="11704"/>
                  </a:lnTo>
                  <a:lnTo>
                    <a:pt x="8727" y="8371"/>
                  </a:lnTo>
                  <a:lnTo>
                    <a:pt x="8192" y="7811"/>
                  </a:lnTo>
                  <a:lnTo>
                    <a:pt x="8120" y="7752"/>
                  </a:lnTo>
                  <a:lnTo>
                    <a:pt x="3536" y="3084"/>
                  </a:lnTo>
                  <a:lnTo>
                    <a:pt x="3501" y="3037"/>
                  </a:lnTo>
                  <a:lnTo>
                    <a:pt x="119" y="4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1"/>
            <p:cNvSpPr/>
            <p:nvPr/>
          </p:nvSpPr>
          <p:spPr>
            <a:xfrm rot="10800000" flipH="1">
              <a:off x="1063997" y="4393269"/>
              <a:ext cx="881966" cy="866576"/>
            </a:xfrm>
            <a:custGeom>
              <a:avLst/>
              <a:gdLst/>
              <a:ahLst/>
              <a:cxnLst/>
              <a:rect l="l" t="t" r="r" b="b"/>
              <a:pathLst>
                <a:path w="12264" h="12050" extrusionOk="0">
                  <a:moveTo>
                    <a:pt x="60" y="1"/>
                  </a:moveTo>
                  <a:lnTo>
                    <a:pt x="0" y="72"/>
                  </a:lnTo>
                  <a:lnTo>
                    <a:pt x="60" y="120"/>
                  </a:lnTo>
                  <a:lnTo>
                    <a:pt x="3370" y="3049"/>
                  </a:lnTo>
                  <a:lnTo>
                    <a:pt x="8549" y="8323"/>
                  </a:lnTo>
                  <a:lnTo>
                    <a:pt x="11811" y="11657"/>
                  </a:lnTo>
                  <a:lnTo>
                    <a:pt x="12145" y="12002"/>
                  </a:lnTo>
                  <a:lnTo>
                    <a:pt x="12204" y="12050"/>
                  </a:lnTo>
                  <a:lnTo>
                    <a:pt x="12264" y="11978"/>
                  </a:lnTo>
                  <a:lnTo>
                    <a:pt x="11883" y="11585"/>
                  </a:lnTo>
                  <a:lnTo>
                    <a:pt x="8609" y="8252"/>
                  </a:lnTo>
                  <a:lnTo>
                    <a:pt x="3441" y="2989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1"/>
            <p:cNvSpPr/>
            <p:nvPr/>
          </p:nvSpPr>
          <p:spPr>
            <a:xfrm rot="10800000" flipH="1">
              <a:off x="3851046" y="4688642"/>
              <a:ext cx="40344" cy="5250"/>
            </a:xfrm>
            <a:custGeom>
              <a:avLst/>
              <a:gdLst/>
              <a:ahLst/>
              <a:cxnLst/>
              <a:rect l="l" t="t" r="r" b="b"/>
              <a:pathLst>
                <a:path w="561" h="73" extrusionOk="0">
                  <a:moveTo>
                    <a:pt x="560" y="1"/>
                  </a:moveTo>
                  <a:lnTo>
                    <a:pt x="0" y="25"/>
                  </a:lnTo>
                  <a:lnTo>
                    <a:pt x="0" y="72"/>
                  </a:lnTo>
                  <a:lnTo>
                    <a:pt x="560" y="4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1"/>
            <p:cNvSpPr/>
            <p:nvPr/>
          </p:nvSpPr>
          <p:spPr>
            <a:xfrm rot="10800000" flipH="1">
              <a:off x="3213161" y="4688641"/>
              <a:ext cx="608832" cy="860607"/>
            </a:xfrm>
            <a:custGeom>
              <a:avLst/>
              <a:gdLst/>
              <a:ahLst/>
              <a:cxnLst/>
              <a:rect l="l" t="t" r="r" b="b"/>
              <a:pathLst>
                <a:path w="8466" h="11967" extrusionOk="0">
                  <a:moveTo>
                    <a:pt x="1239" y="0"/>
                  </a:moveTo>
                  <a:lnTo>
                    <a:pt x="1215" y="2001"/>
                  </a:lnTo>
                  <a:lnTo>
                    <a:pt x="1048" y="2024"/>
                  </a:lnTo>
                  <a:cubicBezTo>
                    <a:pt x="941" y="2024"/>
                    <a:pt x="858" y="2120"/>
                    <a:pt x="858" y="2227"/>
                  </a:cubicBezTo>
                  <a:lnTo>
                    <a:pt x="893" y="3656"/>
                  </a:lnTo>
                  <a:cubicBezTo>
                    <a:pt x="893" y="3667"/>
                    <a:pt x="893" y="3679"/>
                    <a:pt x="893" y="3691"/>
                  </a:cubicBezTo>
                  <a:lnTo>
                    <a:pt x="1262" y="5251"/>
                  </a:lnTo>
                  <a:lnTo>
                    <a:pt x="1239" y="6049"/>
                  </a:lnTo>
                  <a:lnTo>
                    <a:pt x="929" y="7597"/>
                  </a:lnTo>
                  <a:lnTo>
                    <a:pt x="500" y="8537"/>
                  </a:lnTo>
                  <a:lnTo>
                    <a:pt x="36" y="9252"/>
                  </a:lnTo>
                  <a:cubicBezTo>
                    <a:pt x="12" y="9287"/>
                    <a:pt x="0" y="9335"/>
                    <a:pt x="0" y="9382"/>
                  </a:cubicBezTo>
                  <a:lnTo>
                    <a:pt x="36" y="9668"/>
                  </a:lnTo>
                  <a:cubicBezTo>
                    <a:pt x="36" y="9740"/>
                    <a:pt x="96" y="9811"/>
                    <a:pt x="167" y="9835"/>
                  </a:cubicBezTo>
                  <a:lnTo>
                    <a:pt x="1989" y="10561"/>
                  </a:lnTo>
                  <a:lnTo>
                    <a:pt x="2001" y="10561"/>
                  </a:lnTo>
                  <a:lnTo>
                    <a:pt x="5918" y="11919"/>
                  </a:lnTo>
                  <a:cubicBezTo>
                    <a:pt x="5942" y="11930"/>
                    <a:pt x="5965" y="11930"/>
                    <a:pt x="5989" y="11930"/>
                  </a:cubicBezTo>
                  <a:lnTo>
                    <a:pt x="7597" y="11930"/>
                  </a:lnTo>
                  <a:lnTo>
                    <a:pt x="8466" y="11966"/>
                  </a:lnTo>
                  <a:lnTo>
                    <a:pt x="8466" y="11919"/>
                  </a:lnTo>
                  <a:lnTo>
                    <a:pt x="7585" y="11883"/>
                  </a:lnTo>
                  <a:lnTo>
                    <a:pt x="5930" y="11883"/>
                  </a:lnTo>
                  <a:lnTo>
                    <a:pt x="2012" y="10525"/>
                  </a:lnTo>
                  <a:lnTo>
                    <a:pt x="179" y="9787"/>
                  </a:lnTo>
                  <a:cubicBezTo>
                    <a:pt x="119" y="9775"/>
                    <a:pt x="84" y="9716"/>
                    <a:pt x="84" y="9656"/>
                  </a:cubicBezTo>
                  <a:lnTo>
                    <a:pt x="48" y="9382"/>
                  </a:lnTo>
                  <a:cubicBezTo>
                    <a:pt x="48" y="9347"/>
                    <a:pt x="48" y="9299"/>
                    <a:pt x="72" y="9275"/>
                  </a:cubicBezTo>
                  <a:lnTo>
                    <a:pt x="536" y="8561"/>
                  </a:lnTo>
                  <a:lnTo>
                    <a:pt x="965" y="7608"/>
                  </a:lnTo>
                  <a:lnTo>
                    <a:pt x="1274" y="6061"/>
                  </a:lnTo>
                  <a:lnTo>
                    <a:pt x="1310" y="5239"/>
                  </a:lnTo>
                  <a:lnTo>
                    <a:pt x="941" y="3679"/>
                  </a:lnTo>
                  <a:cubicBezTo>
                    <a:pt x="941" y="3667"/>
                    <a:pt x="941" y="3656"/>
                    <a:pt x="941" y="3644"/>
                  </a:cubicBezTo>
                  <a:lnTo>
                    <a:pt x="905" y="2227"/>
                  </a:lnTo>
                  <a:cubicBezTo>
                    <a:pt x="905" y="2143"/>
                    <a:pt x="965" y="2072"/>
                    <a:pt x="1048" y="2072"/>
                  </a:cubicBezTo>
                  <a:lnTo>
                    <a:pt x="1262" y="2048"/>
                  </a:lnTo>
                  <a:lnTo>
                    <a:pt x="128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1"/>
            <p:cNvSpPr/>
            <p:nvPr/>
          </p:nvSpPr>
          <p:spPr>
            <a:xfrm rot="10800000" flipH="1">
              <a:off x="3238835" y="4705757"/>
              <a:ext cx="650831" cy="841765"/>
            </a:xfrm>
            <a:custGeom>
              <a:avLst/>
              <a:gdLst/>
              <a:ahLst/>
              <a:cxnLst/>
              <a:rect l="l" t="t" r="r" b="b"/>
              <a:pathLst>
                <a:path w="9050" h="11705" extrusionOk="0">
                  <a:moveTo>
                    <a:pt x="1251" y="0"/>
                  </a:moveTo>
                  <a:lnTo>
                    <a:pt x="1203" y="2179"/>
                  </a:lnTo>
                  <a:cubicBezTo>
                    <a:pt x="1203" y="2250"/>
                    <a:pt x="1144" y="2322"/>
                    <a:pt x="1060" y="2334"/>
                  </a:cubicBezTo>
                  <a:lnTo>
                    <a:pt x="858" y="2346"/>
                  </a:lnTo>
                  <a:lnTo>
                    <a:pt x="893" y="3608"/>
                  </a:lnTo>
                  <a:lnTo>
                    <a:pt x="1263" y="5167"/>
                  </a:lnTo>
                  <a:cubicBezTo>
                    <a:pt x="1263" y="5179"/>
                    <a:pt x="1263" y="5191"/>
                    <a:pt x="1263" y="5215"/>
                  </a:cubicBezTo>
                  <a:lnTo>
                    <a:pt x="1227" y="6060"/>
                  </a:lnTo>
                  <a:lnTo>
                    <a:pt x="1227" y="6084"/>
                  </a:lnTo>
                  <a:lnTo>
                    <a:pt x="917" y="7668"/>
                  </a:lnTo>
                  <a:cubicBezTo>
                    <a:pt x="917" y="7680"/>
                    <a:pt x="905" y="7692"/>
                    <a:pt x="905" y="7704"/>
                  </a:cubicBezTo>
                  <a:lnTo>
                    <a:pt x="453" y="8680"/>
                  </a:lnTo>
                  <a:lnTo>
                    <a:pt x="441" y="8704"/>
                  </a:lnTo>
                  <a:lnTo>
                    <a:pt x="1" y="9382"/>
                  </a:lnTo>
                  <a:lnTo>
                    <a:pt x="12" y="9513"/>
                  </a:lnTo>
                  <a:lnTo>
                    <a:pt x="1751" y="10204"/>
                  </a:lnTo>
                  <a:lnTo>
                    <a:pt x="5644" y="11549"/>
                  </a:lnTo>
                  <a:lnTo>
                    <a:pt x="7228" y="11549"/>
                  </a:lnTo>
                  <a:lnTo>
                    <a:pt x="8299" y="11585"/>
                  </a:lnTo>
                  <a:lnTo>
                    <a:pt x="9040" y="11550"/>
                  </a:lnTo>
                  <a:lnTo>
                    <a:pt x="9040" y="11550"/>
                  </a:lnTo>
                  <a:lnTo>
                    <a:pt x="9037" y="11502"/>
                  </a:lnTo>
                  <a:lnTo>
                    <a:pt x="8299" y="11537"/>
                  </a:lnTo>
                  <a:lnTo>
                    <a:pt x="7228" y="11502"/>
                  </a:lnTo>
                  <a:lnTo>
                    <a:pt x="5668" y="11502"/>
                  </a:lnTo>
                  <a:lnTo>
                    <a:pt x="1798" y="10156"/>
                  </a:lnTo>
                  <a:lnTo>
                    <a:pt x="84" y="9478"/>
                  </a:lnTo>
                  <a:lnTo>
                    <a:pt x="72" y="9394"/>
                  </a:lnTo>
                  <a:lnTo>
                    <a:pt x="501" y="8727"/>
                  </a:lnTo>
                  <a:cubicBezTo>
                    <a:pt x="512" y="8727"/>
                    <a:pt x="512" y="8716"/>
                    <a:pt x="524" y="8704"/>
                  </a:cubicBezTo>
                  <a:lnTo>
                    <a:pt x="965" y="7727"/>
                  </a:lnTo>
                  <a:cubicBezTo>
                    <a:pt x="977" y="7715"/>
                    <a:pt x="977" y="7692"/>
                    <a:pt x="977" y="7680"/>
                  </a:cubicBezTo>
                  <a:lnTo>
                    <a:pt x="1298" y="6108"/>
                  </a:lnTo>
                  <a:cubicBezTo>
                    <a:pt x="1298" y="6096"/>
                    <a:pt x="1298" y="6084"/>
                    <a:pt x="1298" y="6072"/>
                  </a:cubicBezTo>
                  <a:lnTo>
                    <a:pt x="1322" y="5215"/>
                  </a:lnTo>
                  <a:cubicBezTo>
                    <a:pt x="1334" y="5203"/>
                    <a:pt x="1334" y="5179"/>
                    <a:pt x="1322" y="5167"/>
                  </a:cubicBezTo>
                  <a:lnTo>
                    <a:pt x="953" y="3608"/>
                  </a:lnTo>
                  <a:lnTo>
                    <a:pt x="929" y="2393"/>
                  </a:lnTo>
                  <a:lnTo>
                    <a:pt x="1072" y="2381"/>
                  </a:lnTo>
                  <a:cubicBezTo>
                    <a:pt x="1179" y="2370"/>
                    <a:pt x="1263" y="2286"/>
                    <a:pt x="1263" y="2179"/>
                  </a:cubicBezTo>
                  <a:lnTo>
                    <a:pt x="1298" y="0"/>
                  </a:lnTo>
                  <a:close/>
                  <a:moveTo>
                    <a:pt x="9049" y="11549"/>
                  </a:moveTo>
                  <a:lnTo>
                    <a:pt x="9040" y="11550"/>
                  </a:lnTo>
                  <a:lnTo>
                    <a:pt x="9040" y="11550"/>
                  </a:lnTo>
                  <a:lnTo>
                    <a:pt x="9049" y="11704"/>
                  </a:lnTo>
                  <a:lnTo>
                    <a:pt x="9049" y="1154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1"/>
            <p:cNvSpPr/>
            <p:nvPr/>
          </p:nvSpPr>
          <p:spPr>
            <a:xfrm rot="10800000" flipH="1">
              <a:off x="3327865" y="5543207"/>
              <a:ext cx="32649" cy="38618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453" y="1"/>
                  </a:moveTo>
                  <a:lnTo>
                    <a:pt x="441" y="406"/>
                  </a:lnTo>
                  <a:lnTo>
                    <a:pt x="1" y="346"/>
                  </a:lnTo>
                  <a:lnTo>
                    <a:pt x="1" y="477"/>
                  </a:lnTo>
                  <a:lnTo>
                    <a:pt x="48" y="477"/>
                  </a:lnTo>
                  <a:lnTo>
                    <a:pt x="441" y="537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1"/>
            <p:cNvSpPr/>
            <p:nvPr/>
          </p:nvSpPr>
          <p:spPr>
            <a:xfrm rot="10800000" flipH="1">
              <a:off x="3847594" y="4462613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3191"/>
                  </a:lnTo>
                  <a:lnTo>
                    <a:pt x="48" y="3191"/>
                  </a:lnTo>
                  <a:lnTo>
                    <a:pt x="4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1"/>
            <p:cNvSpPr/>
            <p:nvPr/>
          </p:nvSpPr>
          <p:spPr>
            <a:xfrm rot="10800000" flipH="1">
              <a:off x="3821921" y="4462613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48"/>
                  </a:lnTo>
                  <a:lnTo>
                    <a:pt x="1" y="3191"/>
                  </a:lnTo>
                  <a:lnTo>
                    <a:pt x="48" y="319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1"/>
            <p:cNvSpPr/>
            <p:nvPr/>
          </p:nvSpPr>
          <p:spPr>
            <a:xfrm rot="10800000" flipH="1">
              <a:off x="263368" y="4500279"/>
              <a:ext cx="68607" cy="67744"/>
            </a:xfrm>
            <a:custGeom>
              <a:avLst/>
              <a:gdLst/>
              <a:ahLst/>
              <a:cxnLst/>
              <a:rect l="l" t="t" r="r" b="b"/>
              <a:pathLst>
                <a:path w="954" h="942" extrusionOk="0">
                  <a:moveTo>
                    <a:pt x="1" y="1"/>
                  </a:moveTo>
                  <a:lnTo>
                    <a:pt x="1" y="108"/>
                  </a:lnTo>
                  <a:lnTo>
                    <a:pt x="906" y="941"/>
                  </a:lnTo>
                  <a:lnTo>
                    <a:pt x="953" y="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1"/>
            <p:cNvSpPr/>
            <p:nvPr/>
          </p:nvSpPr>
          <p:spPr>
            <a:xfrm rot="10800000" flipH="1">
              <a:off x="263368" y="4419807"/>
              <a:ext cx="72850" cy="84860"/>
            </a:xfrm>
            <a:custGeom>
              <a:avLst/>
              <a:gdLst/>
              <a:ahLst/>
              <a:cxnLst/>
              <a:rect l="l" t="t" r="r" b="b"/>
              <a:pathLst>
                <a:path w="1013" h="1180" extrusionOk="0">
                  <a:moveTo>
                    <a:pt x="953" y="1"/>
                  </a:moveTo>
                  <a:lnTo>
                    <a:pt x="906" y="60"/>
                  </a:lnTo>
                  <a:lnTo>
                    <a:pt x="1" y="1072"/>
                  </a:lnTo>
                  <a:lnTo>
                    <a:pt x="1" y="1180"/>
                  </a:lnTo>
                  <a:lnTo>
                    <a:pt x="1013" y="49"/>
                  </a:lnTo>
                  <a:lnTo>
                    <a:pt x="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6" name="Google Shape;1406;p21"/>
          <p:cNvGrpSpPr/>
          <p:nvPr/>
        </p:nvGrpSpPr>
        <p:grpSpPr>
          <a:xfrm>
            <a:off x="6897599" y="-857464"/>
            <a:ext cx="3224059" cy="2971156"/>
            <a:chOff x="3104739" y="4238707"/>
            <a:chExt cx="778683" cy="717584"/>
          </a:xfrm>
        </p:grpSpPr>
        <p:sp>
          <p:nvSpPr>
            <p:cNvPr id="1407" name="Google Shape;1407;p21"/>
            <p:cNvSpPr/>
            <p:nvPr/>
          </p:nvSpPr>
          <p:spPr>
            <a:xfrm>
              <a:off x="3104739" y="4238707"/>
              <a:ext cx="778683" cy="717584"/>
            </a:xfrm>
            <a:custGeom>
              <a:avLst/>
              <a:gdLst/>
              <a:ahLst/>
              <a:cxnLst/>
              <a:rect l="l" t="t" r="r" b="b"/>
              <a:pathLst>
                <a:path w="51246" h="47225" extrusionOk="0">
                  <a:moveTo>
                    <a:pt x="25349" y="40"/>
                  </a:moveTo>
                  <a:cubicBezTo>
                    <a:pt x="38327" y="40"/>
                    <a:pt x="48900" y="10612"/>
                    <a:pt x="48900" y="23590"/>
                  </a:cubicBezTo>
                  <a:cubicBezTo>
                    <a:pt x="48900" y="36580"/>
                    <a:pt x="38327" y="47153"/>
                    <a:pt x="25349" y="47153"/>
                  </a:cubicBezTo>
                  <a:cubicBezTo>
                    <a:pt x="12360" y="47153"/>
                    <a:pt x="1787" y="36580"/>
                    <a:pt x="1787" y="23590"/>
                  </a:cubicBezTo>
                  <a:cubicBezTo>
                    <a:pt x="1787" y="10612"/>
                    <a:pt x="12360" y="40"/>
                    <a:pt x="25349" y="40"/>
                  </a:cubicBezTo>
                  <a:close/>
                  <a:moveTo>
                    <a:pt x="25369" y="1"/>
                  </a:moveTo>
                  <a:cubicBezTo>
                    <a:pt x="22341" y="1"/>
                    <a:pt x="19275" y="585"/>
                    <a:pt x="16336" y="1802"/>
                  </a:cubicBezTo>
                  <a:cubicBezTo>
                    <a:pt x="5918" y="6100"/>
                    <a:pt x="1" y="17161"/>
                    <a:pt x="2204" y="28210"/>
                  </a:cubicBezTo>
                  <a:cubicBezTo>
                    <a:pt x="4394" y="39259"/>
                    <a:pt x="14086" y="47212"/>
                    <a:pt x="25349" y="47224"/>
                  </a:cubicBezTo>
                  <a:cubicBezTo>
                    <a:pt x="25364" y="47224"/>
                    <a:pt x="25379" y="47224"/>
                    <a:pt x="25394" y="47224"/>
                  </a:cubicBezTo>
                  <a:cubicBezTo>
                    <a:pt x="31641" y="47224"/>
                    <a:pt x="37647" y="44737"/>
                    <a:pt x="42054" y="40307"/>
                  </a:cubicBezTo>
                  <a:cubicBezTo>
                    <a:pt x="50019" y="32341"/>
                    <a:pt x="51245" y="19864"/>
                    <a:pt x="44995" y="10493"/>
                  </a:cubicBezTo>
                  <a:cubicBezTo>
                    <a:pt x="40509" y="3770"/>
                    <a:pt x="33063" y="1"/>
                    <a:pt x="2536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1"/>
            <p:cNvSpPr/>
            <p:nvPr/>
          </p:nvSpPr>
          <p:spPr>
            <a:xfrm>
              <a:off x="3168968" y="4298377"/>
              <a:ext cx="648963" cy="598212"/>
            </a:xfrm>
            <a:custGeom>
              <a:avLst/>
              <a:gdLst/>
              <a:ahLst/>
              <a:cxnLst/>
              <a:rect l="l" t="t" r="r" b="b"/>
              <a:pathLst>
                <a:path w="42709" h="39369" extrusionOk="0">
                  <a:moveTo>
                    <a:pt x="21122" y="42"/>
                  </a:moveTo>
                  <a:cubicBezTo>
                    <a:pt x="31933" y="54"/>
                    <a:pt x="40744" y="8852"/>
                    <a:pt x="40744" y="19663"/>
                  </a:cubicBezTo>
                  <a:cubicBezTo>
                    <a:pt x="40744" y="30486"/>
                    <a:pt x="31933" y="39297"/>
                    <a:pt x="21122" y="39297"/>
                  </a:cubicBezTo>
                  <a:cubicBezTo>
                    <a:pt x="10300" y="39297"/>
                    <a:pt x="1501" y="30486"/>
                    <a:pt x="1501" y="19663"/>
                  </a:cubicBezTo>
                  <a:cubicBezTo>
                    <a:pt x="1501" y="8852"/>
                    <a:pt x="10300" y="42"/>
                    <a:pt x="21122" y="42"/>
                  </a:cubicBezTo>
                  <a:close/>
                  <a:moveTo>
                    <a:pt x="21119" y="0"/>
                  </a:moveTo>
                  <a:cubicBezTo>
                    <a:pt x="18601" y="0"/>
                    <a:pt x="16052" y="484"/>
                    <a:pt x="13609" y="1494"/>
                  </a:cubicBezTo>
                  <a:cubicBezTo>
                    <a:pt x="4930" y="5090"/>
                    <a:pt x="1" y="14305"/>
                    <a:pt x="1822" y="23509"/>
                  </a:cubicBezTo>
                  <a:cubicBezTo>
                    <a:pt x="3656" y="32724"/>
                    <a:pt x="11728" y="39356"/>
                    <a:pt x="21122" y="39368"/>
                  </a:cubicBezTo>
                  <a:cubicBezTo>
                    <a:pt x="21137" y="39368"/>
                    <a:pt x="21152" y="39368"/>
                    <a:pt x="21167" y="39368"/>
                  </a:cubicBezTo>
                  <a:cubicBezTo>
                    <a:pt x="26378" y="39368"/>
                    <a:pt x="31372" y="37298"/>
                    <a:pt x="35053" y="33594"/>
                  </a:cubicBezTo>
                  <a:cubicBezTo>
                    <a:pt x="41684" y="26962"/>
                    <a:pt x="42708" y="16556"/>
                    <a:pt x="37493" y="8745"/>
                  </a:cubicBezTo>
                  <a:cubicBezTo>
                    <a:pt x="33748" y="3144"/>
                    <a:pt x="27534" y="0"/>
                    <a:pt x="2111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1"/>
            <p:cNvSpPr/>
            <p:nvPr/>
          </p:nvSpPr>
          <p:spPr>
            <a:xfrm>
              <a:off x="3232650" y="4357957"/>
              <a:ext cx="519791" cy="478749"/>
            </a:xfrm>
            <a:custGeom>
              <a:avLst/>
              <a:gdLst/>
              <a:ahLst/>
              <a:cxnLst/>
              <a:rect l="l" t="t" r="r" b="b"/>
              <a:pathLst>
                <a:path w="34208" h="31507" extrusionOk="0">
                  <a:moveTo>
                    <a:pt x="16931" y="62"/>
                  </a:moveTo>
                  <a:cubicBezTo>
                    <a:pt x="25587" y="74"/>
                    <a:pt x="32600" y="7086"/>
                    <a:pt x="32612" y="15742"/>
                  </a:cubicBezTo>
                  <a:cubicBezTo>
                    <a:pt x="32612" y="22088"/>
                    <a:pt x="28790" y="27815"/>
                    <a:pt x="22932" y="30244"/>
                  </a:cubicBezTo>
                  <a:cubicBezTo>
                    <a:pt x="20994" y="31048"/>
                    <a:pt x="18957" y="31438"/>
                    <a:pt x="16938" y="31438"/>
                  </a:cubicBezTo>
                  <a:cubicBezTo>
                    <a:pt x="12854" y="31438"/>
                    <a:pt x="8838" y="29842"/>
                    <a:pt x="5835" y="26839"/>
                  </a:cubicBezTo>
                  <a:cubicBezTo>
                    <a:pt x="1346" y="22350"/>
                    <a:pt x="1" y="15611"/>
                    <a:pt x="2430" y="9741"/>
                  </a:cubicBezTo>
                  <a:cubicBezTo>
                    <a:pt x="4858" y="3884"/>
                    <a:pt x="10585" y="62"/>
                    <a:pt x="16931" y="62"/>
                  </a:cubicBezTo>
                  <a:close/>
                  <a:moveTo>
                    <a:pt x="16945" y="1"/>
                  </a:moveTo>
                  <a:cubicBezTo>
                    <a:pt x="14925" y="1"/>
                    <a:pt x="12879" y="391"/>
                    <a:pt x="10919" y="1205"/>
                  </a:cubicBezTo>
                  <a:cubicBezTo>
                    <a:pt x="3965" y="4074"/>
                    <a:pt x="24" y="11456"/>
                    <a:pt x="1477" y="18826"/>
                  </a:cubicBezTo>
                  <a:cubicBezTo>
                    <a:pt x="2941" y="26196"/>
                    <a:pt x="9407" y="31506"/>
                    <a:pt x="16931" y="31506"/>
                  </a:cubicBezTo>
                  <a:cubicBezTo>
                    <a:pt x="16946" y="31506"/>
                    <a:pt x="16961" y="31506"/>
                    <a:pt x="16976" y="31506"/>
                  </a:cubicBezTo>
                  <a:cubicBezTo>
                    <a:pt x="21139" y="31506"/>
                    <a:pt x="25133" y="29852"/>
                    <a:pt x="28076" y="26898"/>
                  </a:cubicBezTo>
                  <a:cubicBezTo>
                    <a:pt x="33386" y="21588"/>
                    <a:pt x="34207" y="13254"/>
                    <a:pt x="30040" y="7003"/>
                  </a:cubicBezTo>
                  <a:cubicBezTo>
                    <a:pt x="27042" y="2518"/>
                    <a:pt x="22075" y="1"/>
                    <a:pt x="1694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1"/>
            <p:cNvSpPr/>
            <p:nvPr/>
          </p:nvSpPr>
          <p:spPr>
            <a:xfrm>
              <a:off x="3295968" y="4417400"/>
              <a:ext cx="373615" cy="359590"/>
            </a:xfrm>
            <a:custGeom>
              <a:avLst/>
              <a:gdLst/>
              <a:ahLst/>
              <a:cxnLst/>
              <a:rect l="l" t="t" r="r" b="b"/>
              <a:pathLst>
                <a:path w="24588" h="23665" extrusionOk="0">
                  <a:moveTo>
                    <a:pt x="12764" y="79"/>
                  </a:moveTo>
                  <a:cubicBezTo>
                    <a:pt x="19253" y="79"/>
                    <a:pt x="24516" y="5341"/>
                    <a:pt x="24516" y="11830"/>
                  </a:cubicBezTo>
                  <a:cubicBezTo>
                    <a:pt x="24516" y="16593"/>
                    <a:pt x="21658" y="20879"/>
                    <a:pt x="17265" y="22701"/>
                  </a:cubicBezTo>
                  <a:cubicBezTo>
                    <a:pt x="15811" y="23303"/>
                    <a:pt x="14285" y="23596"/>
                    <a:pt x="12771" y="23596"/>
                  </a:cubicBezTo>
                  <a:cubicBezTo>
                    <a:pt x="9708" y="23596"/>
                    <a:pt x="6697" y="22399"/>
                    <a:pt x="4442" y="20153"/>
                  </a:cubicBezTo>
                  <a:cubicBezTo>
                    <a:pt x="1084" y="16783"/>
                    <a:pt x="72" y="11723"/>
                    <a:pt x="1894" y="7330"/>
                  </a:cubicBezTo>
                  <a:cubicBezTo>
                    <a:pt x="3716" y="2936"/>
                    <a:pt x="8002" y="79"/>
                    <a:pt x="12764" y="79"/>
                  </a:cubicBezTo>
                  <a:close/>
                  <a:moveTo>
                    <a:pt x="12775" y="1"/>
                  </a:moveTo>
                  <a:cubicBezTo>
                    <a:pt x="9691" y="1"/>
                    <a:pt x="6658" y="1208"/>
                    <a:pt x="4394" y="3472"/>
                  </a:cubicBezTo>
                  <a:cubicBezTo>
                    <a:pt x="1013" y="6853"/>
                    <a:pt x="1" y="11937"/>
                    <a:pt x="1834" y="16366"/>
                  </a:cubicBezTo>
                  <a:cubicBezTo>
                    <a:pt x="3656" y="20784"/>
                    <a:pt x="7978" y="23665"/>
                    <a:pt x="12764" y="23665"/>
                  </a:cubicBezTo>
                  <a:cubicBezTo>
                    <a:pt x="19289" y="23665"/>
                    <a:pt x="24587" y="18367"/>
                    <a:pt x="24587" y="11830"/>
                  </a:cubicBezTo>
                  <a:cubicBezTo>
                    <a:pt x="24587" y="7044"/>
                    <a:pt x="21706" y="2734"/>
                    <a:pt x="17289" y="900"/>
                  </a:cubicBezTo>
                  <a:cubicBezTo>
                    <a:pt x="15829" y="295"/>
                    <a:pt x="14296" y="1"/>
                    <a:pt x="1277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1"/>
            <p:cNvSpPr/>
            <p:nvPr/>
          </p:nvSpPr>
          <p:spPr>
            <a:xfrm>
              <a:off x="3360379" y="4477162"/>
              <a:ext cx="249502" cy="240127"/>
            </a:xfrm>
            <a:custGeom>
              <a:avLst/>
              <a:gdLst/>
              <a:ahLst/>
              <a:cxnLst/>
              <a:rect l="l" t="t" r="r" b="b"/>
              <a:pathLst>
                <a:path w="16420" h="15803" extrusionOk="0">
                  <a:moveTo>
                    <a:pt x="8525" y="75"/>
                  </a:moveTo>
                  <a:cubicBezTo>
                    <a:pt x="12835" y="87"/>
                    <a:pt x="16336" y="3587"/>
                    <a:pt x="16348" y="7897"/>
                  </a:cubicBezTo>
                  <a:cubicBezTo>
                    <a:pt x="16348" y="11064"/>
                    <a:pt x="14443" y="13922"/>
                    <a:pt x="11514" y="15136"/>
                  </a:cubicBezTo>
                  <a:cubicBezTo>
                    <a:pt x="10546" y="15537"/>
                    <a:pt x="9532" y="15732"/>
                    <a:pt x="8526" y="15732"/>
                  </a:cubicBezTo>
                  <a:cubicBezTo>
                    <a:pt x="6489" y="15732"/>
                    <a:pt x="4488" y="14933"/>
                    <a:pt x="2989" y="13434"/>
                  </a:cubicBezTo>
                  <a:cubicBezTo>
                    <a:pt x="751" y="11195"/>
                    <a:pt x="72" y="7838"/>
                    <a:pt x="1286" y="4909"/>
                  </a:cubicBezTo>
                  <a:cubicBezTo>
                    <a:pt x="2501" y="1980"/>
                    <a:pt x="5358" y="75"/>
                    <a:pt x="8525" y="75"/>
                  </a:cubicBezTo>
                  <a:close/>
                  <a:moveTo>
                    <a:pt x="8517" y="1"/>
                  </a:moveTo>
                  <a:cubicBezTo>
                    <a:pt x="6462" y="1"/>
                    <a:pt x="4443" y="800"/>
                    <a:pt x="2929" y="2313"/>
                  </a:cubicBezTo>
                  <a:cubicBezTo>
                    <a:pt x="667" y="4575"/>
                    <a:pt x="0" y="7969"/>
                    <a:pt x="1215" y="10921"/>
                  </a:cubicBezTo>
                  <a:cubicBezTo>
                    <a:pt x="2441" y="13874"/>
                    <a:pt x="5323" y="15803"/>
                    <a:pt x="8525" y="15803"/>
                  </a:cubicBezTo>
                  <a:cubicBezTo>
                    <a:pt x="12883" y="15803"/>
                    <a:pt x="16419" y="12267"/>
                    <a:pt x="16419" y="7897"/>
                  </a:cubicBezTo>
                  <a:cubicBezTo>
                    <a:pt x="16419" y="4706"/>
                    <a:pt x="14490" y="1825"/>
                    <a:pt x="11538" y="599"/>
                  </a:cubicBezTo>
                  <a:cubicBezTo>
                    <a:pt x="10560" y="197"/>
                    <a:pt x="9534" y="1"/>
                    <a:pt x="85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1"/>
            <p:cNvSpPr/>
            <p:nvPr/>
          </p:nvSpPr>
          <p:spPr>
            <a:xfrm>
              <a:off x="3409231" y="4536817"/>
              <a:ext cx="140949" cy="120770"/>
            </a:xfrm>
            <a:custGeom>
              <a:avLst/>
              <a:gdLst/>
              <a:ahLst/>
              <a:cxnLst/>
              <a:rect l="l" t="t" r="r" b="b"/>
              <a:pathLst>
                <a:path w="9276" h="7948" extrusionOk="0">
                  <a:moveTo>
                    <a:pt x="5310" y="78"/>
                  </a:moveTo>
                  <a:lnTo>
                    <a:pt x="5310" y="90"/>
                  </a:lnTo>
                  <a:cubicBezTo>
                    <a:pt x="7453" y="90"/>
                    <a:pt x="9192" y="1828"/>
                    <a:pt x="9204" y="3971"/>
                  </a:cubicBezTo>
                  <a:cubicBezTo>
                    <a:pt x="9204" y="5555"/>
                    <a:pt x="8251" y="6972"/>
                    <a:pt x="6799" y="7579"/>
                  </a:cubicBezTo>
                  <a:cubicBezTo>
                    <a:pt x="6320" y="7775"/>
                    <a:pt x="5817" y="7870"/>
                    <a:pt x="5317" y="7870"/>
                  </a:cubicBezTo>
                  <a:cubicBezTo>
                    <a:pt x="4300" y="7870"/>
                    <a:pt x="3298" y="7476"/>
                    <a:pt x="2548" y="6733"/>
                  </a:cubicBezTo>
                  <a:cubicBezTo>
                    <a:pt x="95" y="4281"/>
                    <a:pt x="1834" y="78"/>
                    <a:pt x="5310" y="78"/>
                  </a:cubicBezTo>
                  <a:close/>
                  <a:moveTo>
                    <a:pt x="5283" y="1"/>
                  </a:moveTo>
                  <a:cubicBezTo>
                    <a:pt x="4306" y="1"/>
                    <a:pt x="3310" y="363"/>
                    <a:pt x="2500" y="1173"/>
                  </a:cubicBezTo>
                  <a:cubicBezTo>
                    <a:pt x="0" y="3674"/>
                    <a:pt x="1774" y="7948"/>
                    <a:pt x="5310" y="7948"/>
                  </a:cubicBezTo>
                  <a:cubicBezTo>
                    <a:pt x="7501" y="7948"/>
                    <a:pt x="9275" y="6162"/>
                    <a:pt x="9275" y="3971"/>
                  </a:cubicBezTo>
                  <a:cubicBezTo>
                    <a:pt x="9275" y="1581"/>
                    <a:pt x="7321" y="1"/>
                    <a:pt x="5283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1"/>
            <p:cNvSpPr/>
            <p:nvPr/>
          </p:nvSpPr>
          <p:spPr>
            <a:xfrm>
              <a:off x="3489187" y="4597157"/>
              <a:ext cx="1292" cy="358587"/>
            </a:xfrm>
            <a:custGeom>
              <a:avLst/>
              <a:gdLst/>
              <a:ahLst/>
              <a:cxnLst/>
              <a:rect l="l" t="t" r="r" b="b"/>
              <a:pathLst>
                <a:path w="85" h="23599" extrusionOk="0">
                  <a:moveTo>
                    <a:pt x="1" y="0"/>
                  </a:moveTo>
                  <a:lnTo>
                    <a:pt x="1" y="23598"/>
                  </a:lnTo>
                  <a:lnTo>
                    <a:pt x="84" y="2359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21"/>
            <p:cNvSpPr/>
            <p:nvPr/>
          </p:nvSpPr>
          <p:spPr>
            <a:xfrm>
              <a:off x="3489734" y="4596610"/>
              <a:ext cx="341219" cy="112002"/>
            </a:xfrm>
            <a:custGeom>
              <a:avLst/>
              <a:gdLst/>
              <a:ahLst/>
              <a:cxnLst/>
              <a:rect l="l" t="t" r="r" b="b"/>
              <a:pathLst>
                <a:path w="22456" h="7371" extrusionOk="0">
                  <a:moveTo>
                    <a:pt x="24" y="1"/>
                  </a:moveTo>
                  <a:lnTo>
                    <a:pt x="0" y="72"/>
                  </a:lnTo>
                  <a:lnTo>
                    <a:pt x="22432" y="7370"/>
                  </a:lnTo>
                  <a:lnTo>
                    <a:pt x="22456" y="7299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1"/>
            <p:cNvSpPr/>
            <p:nvPr/>
          </p:nvSpPr>
          <p:spPr>
            <a:xfrm>
              <a:off x="3489552" y="4306963"/>
              <a:ext cx="211317" cy="290741"/>
            </a:xfrm>
            <a:custGeom>
              <a:avLst/>
              <a:gdLst/>
              <a:ahLst/>
              <a:cxnLst/>
              <a:rect l="l" t="t" r="r" b="b"/>
              <a:pathLst>
                <a:path w="13907" h="19134" extrusionOk="0">
                  <a:moveTo>
                    <a:pt x="13847" y="1"/>
                  </a:moveTo>
                  <a:lnTo>
                    <a:pt x="1" y="19098"/>
                  </a:lnTo>
                  <a:lnTo>
                    <a:pt x="60" y="19134"/>
                  </a:lnTo>
                  <a:lnTo>
                    <a:pt x="13907" y="36"/>
                  </a:lnTo>
                  <a:lnTo>
                    <a:pt x="1384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1"/>
            <p:cNvSpPr/>
            <p:nvPr/>
          </p:nvSpPr>
          <p:spPr>
            <a:xfrm>
              <a:off x="3278782" y="4306963"/>
              <a:ext cx="211514" cy="290574"/>
            </a:xfrm>
            <a:custGeom>
              <a:avLst/>
              <a:gdLst/>
              <a:ahLst/>
              <a:cxnLst/>
              <a:rect l="l" t="t" r="r" b="b"/>
              <a:pathLst>
                <a:path w="13920" h="19123" extrusionOk="0">
                  <a:moveTo>
                    <a:pt x="60" y="1"/>
                  </a:moveTo>
                  <a:lnTo>
                    <a:pt x="1" y="36"/>
                  </a:lnTo>
                  <a:lnTo>
                    <a:pt x="13860" y="19122"/>
                  </a:lnTo>
                  <a:lnTo>
                    <a:pt x="13919" y="19086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1"/>
            <p:cNvSpPr/>
            <p:nvPr/>
          </p:nvSpPr>
          <p:spPr>
            <a:xfrm>
              <a:off x="3148713" y="4596610"/>
              <a:ext cx="341219" cy="112002"/>
            </a:xfrm>
            <a:custGeom>
              <a:avLst/>
              <a:gdLst/>
              <a:ahLst/>
              <a:cxnLst/>
              <a:rect l="l" t="t" r="r" b="b"/>
              <a:pathLst>
                <a:path w="22456" h="7371" extrusionOk="0">
                  <a:moveTo>
                    <a:pt x="22432" y="1"/>
                  </a:moveTo>
                  <a:lnTo>
                    <a:pt x="0" y="7299"/>
                  </a:lnTo>
                  <a:lnTo>
                    <a:pt x="24" y="7370"/>
                  </a:lnTo>
                  <a:lnTo>
                    <a:pt x="22455" y="72"/>
                  </a:lnTo>
                  <a:lnTo>
                    <a:pt x="224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8" name="Google Shape;1418;p21"/>
          <p:cNvSpPr txBox="1">
            <a:spLocks noGrp="1"/>
          </p:cNvSpPr>
          <p:nvPr>
            <p:ph type="subTitle" idx="1"/>
          </p:nvPr>
        </p:nvSpPr>
        <p:spPr>
          <a:xfrm>
            <a:off x="1830750" y="1652625"/>
            <a:ext cx="54825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419" name="Google Shape;1419;p21"/>
          <p:cNvSpPr txBox="1">
            <a:spLocks noGrp="1"/>
          </p:cNvSpPr>
          <p:nvPr>
            <p:ph type="subTitle" idx="2"/>
          </p:nvPr>
        </p:nvSpPr>
        <p:spPr>
          <a:xfrm>
            <a:off x="2596800" y="2554413"/>
            <a:ext cx="3950400" cy="4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420" name="Google Shape;1420;p21"/>
          <p:cNvSpPr/>
          <p:nvPr/>
        </p:nvSpPr>
        <p:spPr>
          <a:xfrm rot="-5400000">
            <a:off x="573850" y="-1144843"/>
            <a:ext cx="1712690" cy="3331694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21" name="Google Shape;14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0"/>
            <a:ext cx="9144003" cy="5143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8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22"/>
          <p:cNvSpPr/>
          <p:nvPr/>
        </p:nvSpPr>
        <p:spPr>
          <a:xfrm rot="-5400000">
            <a:off x="6605920" y="-930953"/>
            <a:ext cx="1569911" cy="3053946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4" name="Google Shape;1424;p22"/>
          <p:cNvGrpSpPr/>
          <p:nvPr/>
        </p:nvGrpSpPr>
        <p:grpSpPr>
          <a:xfrm>
            <a:off x="226507" y="4062022"/>
            <a:ext cx="8691015" cy="1544330"/>
            <a:chOff x="226507" y="3909622"/>
            <a:chExt cx="8691015" cy="1544330"/>
          </a:xfrm>
        </p:grpSpPr>
        <p:sp>
          <p:nvSpPr>
            <p:cNvPr id="1425" name="Google Shape;1425;p22"/>
            <p:cNvSpPr/>
            <p:nvPr/>
          </p:nvSpPr>
          <p:spPr>
            <a:xfrm>
              <a:off x="8862182" y="4134974"/>
              <a:ext cx="55340" cy="108868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2"/>
            <p:cNvSpPr/>
            <p:nvPr/>
          </p:nvSpPr>
          <p:spPr>
            <a:xfrm>
              <a:off x="594453" y="3910420"/>
              <a:ext cx="1684872" cy="29447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22"/>
            <p:cNvSpPr/>
            <p:nvPr/>
          </p:nvSpPr>
          <p:spPr>
            <a:xfrm>
              <a:off x="4644545" y="5453010"/>
              <a:ext cx="6963" cy="943"/>
            </a:xfrm>
            <a:custGeom>
              <a:avLst/>
              <a:gdLst/>
              <a:ahLst/>
              <a:cxnLst/>
              <a:rect l="l" t="t" r="r" b="b"/>
              <a:pathLst>
                <a:path w="96" h="13" extrusionOk="0">
                  <a:moveTo>
                    <a:pt x="0" y="12"/>
                  </a:move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22"/>
            <p:cNvSpPr/>
            <p:nvPr/>
          </p:nvSpPr>
          <p:spPr>
            <a:xfrm>
              <a:off x="1179918" y="4363807"/>
              <a:ext cx="145133" cy="132222"/>
            </a:xfrm>
            <a:custGeom>
              <a:avLst/>
              <a:gdLst/>
              <a:ahLst/>
              <a:cxnLst/>
              <a:rect l="l" t="t" r="r" b="b"/>
              <a:pathLst>
                <a:path w="2001" h="1823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48" y="1310"/>
                  </a:lnTo>
                  <a:lnTo>
                    <a:pt x="191" y="1596"/>
                  </a:lnTo>
                  <a:lnTo>
                    <a:pt x="417" y="1810"/>
                  </a:lnTo>
                  <a:lnTo>
                    <a:pt x="441" y="1822"/>
                  </a:lnTo>
                  <a:lnTo>
                    <a:pt x="441" y="1727"/>
                  </a:lnTo>
                  <a:lnTo>
                    <a:pt x="262" y="1548"/>
                  </a:lnTo>
                  <a:lnTo>
                    <a:pt x="131" y="1287"/>
                  </a:lnTo>
                  <a:lnTo>
                    <a:pt x="84" y="1001"/>
                  </a:lnTo>
                  <a:lnTo>
                    <a:pt x="131" y="715"/>
                  </a:lnTo>
                  <a:lnTo>
                    <a:pt x="262" y="465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84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51" y="465"/>
                  </a:lnTo>
                  <a:lnTo>
                    <a:pt x="1882" y="715"/>
                  </a:lnTo>
                  <a:lnTo>
                    <a:pt x="1929" y="1001"/>
                  </a:lnTo>
                  <a:lnTo>
                    <a:pt x="1882" y="1287"/>
                  </a:lnTo>
                  <a:lnTo>
                    <a:pt x="1751" y="1548"/>
                  </a:lnTo>
                  <a:lnTo>
                    <a:pt x="1596" y="1703"/>
                  </a:lnTo>
                  <a:lnTo>
                    <a:pt x="1596" y="1810"/>
                  </a:lnTo>
                  <a:lnTo>
                    <a:pt x="1810" y="1596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22"/>
            <p:cNvSpPr/>
            <p:nvPr/>
          </p:nvSpPr>
          <p:spPr>
            <a:xfrm>
              <a:off x="6294827" y="4970015"/>
              <a:ext cx="177916" cy="291135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22"/>
            <p:cNvSpPr/>
            <p:nvPr/>
          </p:nvSpPr>
          <p:spPr>
            <a:xfrm>
              <a:off x="7437324" y="3910420"/>
              <a:ext cx="457737" cy="736687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22"/>
            <p:cNvSpPr/>
            <p:nvPr/>
          </p:nvSpPr>
          <p:spPr>
            <a:xfrm>
              <a:off x="7391557" y="3911290"/>
              <a:ext cx="443086" cy="766932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22"/>
            <p:cNvSpPr/>
            <p:nvPr/>
          </p:nvSpPr>
          <p:spPr>
            <a:xfrm>
              <a:off x="5423448" y="4539983"/>
              <a:ext cx="640875" cy="276412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22"/>
            <p:cNvSpPr/>
            <p:nvPr/>
          </p:nvSpPr>
          <p:spPr>
            <a:xfrm>
              <a:off x="4920885" y="4531352"/>
              <a:ext cx="419731" cy="51859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22"/>
            <p:cNvSpPr/>
            <p:nvPr/>
          </p:nvSpPr>
          <p:spPr>
            <a:xfrm>
              <a:off x="4453718" y="4579730"/>
              <a:ext cx="467238" cy="140781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22"/>
            <p:cNvSpPr/>
            <p:nvPr/>
          </p:nvSpPr>
          <p:spPr>
            <a:xfrm>
              <a:off x="3953694" y="4716159"/>
              <a:ext cx="397319" cy="207291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22"/>
            <p:cNvSpPr/>
            <p:nvPr/>
          </p:nvSpPr>
          <p:spPr>
            <a:xfrm>
              <a:off x="3836267" y="4749813"/>
              <a:ext cx="542379" cy="353294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2"/>
            <p:cNvSpPr/>
            <p:nvPr/>
          </p:nvSpPr>
          <p:spPr>
            <a:xfrm>
              <a:off x="5821567" y="4628905"/>
              <a:ext cx="273801" cy="156375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22"/>
            <p:cNvSpPr/>
            <p:nvPr/>
          </p:nvSpPr>
          <p:spPr>
            <a:xfrm>
              <a:off x="5427800" y="4495957"/>
              <a:ext cx="351553" cy="116628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22"/>
            <p:cNvSpPr/>
            <p:nvPr/>
          </p:nvSpPr>
          <p:spPr>
            <a:xfrm>
              <a:off x="3802541" y="4947603"/>
              <a:ext cx="114960" cy="120110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2"/>
            <p:cNvSpPr/>
            <p:nvPr/>
          </p:nvSpPr>
          <p:spPr>
            <a:xfrm>
              <a:off x="4426882" y="4539113"/>
              <a:ext cx="453458" cy="143464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22"/>
            <p:cNvSpPr/>
            <p:nvPr/>
          </p:nvSpPr>
          <p:spPr>
            <a:xfrm>
              <a:off x="4930387" y="4487326"/>
              <a:ext cx="413711" cy="50989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22"/>
            <p:cNvSpPr/>
            <p:nvPr/>
          </p:nvSpPr>
          <p:spPr>
            <a:xfrm>
              <a:off x="3831916" y="5104776"/>
              <a:ext cx="2684" cy="1813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22"/>
            <p:cNvSpPr/>
            <p:nvPr/>
          </p:nvSpPr>
          <p:spPr>
            <a:xfrm>
              <a:off x="3631587" y="5088384"/>
              <a:ext cx="210772" cy="146873"/>
            </a:xfrm>
            <a:custGeom>
              <a:avLst/>
              <a:gdLst/>
              <a:ahLst/>
              <a:cxnLst/>
              <a:rect l="l" t="t" r="r" b="b"/>
              <a:pathLst>
                <a:path w="2906" h="2025" extrusionOk="0">
                  <a:moveTo>
                    <a:pt x="2905" y="0"/>
                  </a:moveTo>
                  <a:lnTo>
                    <a:pt x="2763" y="143"/>
                  </a:lnTo>
                  <a:lnTo>
                    <a:pt x="2739" y="167"/>
                  </a:lnTo>
                  <a:lnTo>
                    <a:pt x="2715" y="179"/>
                  </a:lnTo>
                  <a:lnTo>
                    <a:pt x="0" y="1953"/>
                  </a:lnTo>
                  <a:lnTo>
                    <a:pt x="36" y="2024"/>
                  </a:lnTo>
                  <a:lnTo>
                    <a:pt x="2763" y="262"/>
                  </a:lnTo>
                  <a:lnTo>
                    <a:pt x="2786" y="238"/>
                  </a:lnTo>
                  <a:cubicBezTo>
                    <a:pt x="2798" y="226"/>
                    <a:pt x="2798" y="214"/>
                    <a:pt x="2810" y="214"/>
                  </a:cubicBezTo>
                  <a:cubicBezTo>
                    <a:pt x="2870" y="155"/>
                    <a:pt x="2905" y="83"/>
                    <a:pt x="290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22"/>
            <p:cNvSpPr/>
            <p:nvPr/>
          </p:nvSpPr>
          <p:spPr>
            <a:xfrm>
              <a:off x="2654894" y="4472602"/>
              <a:ext cx="1266882" cy="479351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22"/>
            <p:cNvSpPr/>
            <p:nvPr/>
          </p:nvSpPr>
          <p:spPr>
            <a:xfrm>
              <a:off x="2611739" y="4429447"/>
              <a:ext cx="1346302" cy="521636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22"/>
            <p:cNvSpPr/>
            <p:nvPr/>
          </p:nvSpPr>
          <p:spPr>
            <a:xfrm>
              <a:off x="3951083" y="4959643"/>
              <a:ext cx="17335" cy="1218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22"/>
            <p:cNvSpPr/>
            <p:nvPr/>
          </p:nvSpPr>
          <p:spPr>
            <a:xfrm>
              <a:off x="3608232" y="5062419"/>
              <a:ext cx="206493" cy="136501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22"/>
            <p:cNvSpPr/>
            <p:nvPr/>
          </p:nvSpPr>
          <p:spPr>
            <a:xfrm>
              <a:off x="5816417" y="3910420"/>
              <a:ext cx="324717" cy="723777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2"/>
            <p:cNvSpPr/>
            <p:nvPr/>
          </p:nvSpPr>
          <p:spPr>
            <a:xfrm>
              <a:off x="5777541" y="3910420"/>
              <a:ext cx="318697" cy="704774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2"/>
            <p:cNvSpPr/>
            <p:nvPr/>
          </p:nvSpPr>
          <p:spPr>
            <a:xfrm>
              <a:off x="5770650" y="4651389"/>
              <a:ext cx="27706" cy="14433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2"/>
            <p:cNvSpPr/>
            <p:nvPr/>
          </p:nvSpPr>
          <p:spPr>
            <a:xfrm>
              <a:off x="4194640" y="3910420"/>
              <a:ext cx="692589" cy="634783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22"/>
            <p:cNvSpPr/>
            <p:nvPr/>
          </p:nvSpPr>
          <p:spPr>
            <a:xfrm>
              <a:off x="4261948" y="3910420"/>
              <a:ext cx="671120" cy="627892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22"/>
            <p:cNvSpPr/>
            <p:nvPr/>
          </p:nvSpPr>
          <p:spPr>
            <a:xfrm>
              <a:off x="4904494" y="4575378"/>
              <a:ext cx="30245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2"/>
            <p:cNvSpPr/>
            <p:nvPr/>
          </p:nvSpPr>
          <p:spPr>
            <a:xfrm>
              <a:off x="6467521" y="4905681"/>
              <a:ext cx="740169" cy="360619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2"/>
            <p:cNvSpPr/>
            <p:nvPr/>
          </p:nvSpPr>
          <p:spPr>
            <a:xfrm>
              <a:off x="6439017" y="5287843"/>
              <a:ext cx="16464" cy="25966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2"/>
            <p:cNvSpPr/>
            <p:nvPr/>
          </p:nvSpPr>
          <p:spPr>
            <a:xfrm>
              <a:off x="6490804" y="4956234"/>
              <a:ext cx="688382" cy="347201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2"/>
            <p:cNvSpPr/>
            <p:nvPr/>
          </p:nvSpPr>
          <p:spPr>
            <a:xfrm>
              <a:off x="8826787" y="4065055"/>
              <a:ext cx="90735" cy="95014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2"/>
            <p:cNvSpPr/>
            <p:nvPr/>
          </p:nvSpPr>
          <p:spPr>
            <a:xfrm>
              <a:off x="8858700" y="4127213"/>
              <a:ext cx="58822" cy="63101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2"/>
            <p:cNvSpPr/>
            <p:nvPr/>
          </p:nvSpPr>
          <p:spPr>
            <a:xfrm>
              <a:off x="3513290" y="3910420"/>
              <a:ext cx="59620" cy="88196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22"/>
            <p:cNvSpPr/>
            <p:nvPr/>
          </p:nvSpPr>
          <p:spPr>
            <a:xfrm>
              <a:off x="3439889" y="3910420"/>
              <a:ext cx="40617" cy="55340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2"/>
            <p:cNvSpPr/>
            <p:nvPr/>
          </p:nvSpPr>
          <p:spPr>
            <a:xfrm>
              <a:off x="7999506" y="3948426"/>
              <a:ext cx="493131" cy="494945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2"/>
            <p:cNvSpPr/>
            <p:nvPr/>
          </p:nvSpPr>
          <p:spPr>
            <a:xfrm>
              <a:off x="7116885" y="5097016"/>
              <a:ext cx="255741" cy="272060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2"/>
            <p:cNvSpPr/>
            <p:nvPr/>
          </p:nvSpPr>
          <p:spPr>
            <a:xfrm>
              <a:off x="7722296" y="4465712"/>
              <a:ext cx="253057" cy="26429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2"/>
            <p:cNvSpPr/>
            <p:nvPr/>
          </p:nvSpPr>
          <p:spPr>
            <a:xfrm>
              <a:off x="7205009" y="4674672"/>
              <a:ext cx="461218" cy="487184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2"/>
            <p:cNvSpPr/>
            <p:nvPr/>
          </p:nvSpPr>
          <p:spPr>
            <a:xfrm>
              <a:off x="7687699" y="3910420"/>
              <a:ext cx="736687" cy="740169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2"/>
            <p:cNvSpPr/>
            <p:nvPr/>
          </p:nvSpPr>
          <p:spPr>
            <a:xfrm>
              <a:off x="7426082" y="4788689"/>
              <a:ext cx="239276" cy="251389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2"/>
            <p:cNvSpPr/>
            <p:nvPr/>
          </p:nvSpPr>
          <p:spPr>
            <a:xfrm>
              <a:off x="5094450" y="3910420"/>
              <a:ext cx="128741" cy="99439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2"/>
            <p:cNvSpPr/>
            <p:nvPr/>
          </p:nvSpPr>
          <p:spPr>
            <a:xfrm>
              <a:off x="4972672" y="3911290"/>
              <a:ext cx="369685" cy="505244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2"/>
            <p:cNvSpPr/>
            <p:nvPr/>
          </p:nvSpPr>
          <p:spPr>
            <a:xfrm>
              <a:off x="5287889" y="4117712"/>
              <a:ext cx="100236" cy="214254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2"/>
            <p:cNvSpPr/>
            <p:nvPr/>
          </p:nvSpPr>
          <p:spPr>
            <a:xfrm>
              <a:off x="2407928" y="5028765"/>
              <a:ext cx="215922" cy="7833"/>
            </a:xfrm>
            <a:custGeom>
              <a:avLst/>
              <a:gdLst/>
              <a:ahLst/>
              <a:cxnLst/>
              <a:rect l="l" t="t" r="r" b="b"/>
              <a:pathLst>
                <a:path w="2977" h="108" extrusionOk="0">
                  <a:moveTo>
                    <a:pt x="2905" y="0"/>
                  </a:moveTo>
                  <a:lnTo>
                    <a:pt x="0" y="24"/>
                  </a:lnTo>
                  <a:lnTo>
                    <a:pt x="0" y="108"/>
                  </a:lnTo>
                  <a:lnTo>
                    <a:pt x="72" y="108"/>
                  </a:lnTo>
                  <a:lnTo>
                    <a:pt x="726" y="96"/>
                  </a:lnTo>
                  <a:lnTo>
                    <a:pt x="2727" y="84"/>
                  </a:lnTo>
                  <a:lnTo>
                    <a:pt x="2917" y="84"/>
                  </a:lnTo>
                  <a:lnTo>
                    <a:pt x="2977" y="72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2"/>
            <p:cNvSpPr/>
            <p:nvPr/>
          </p:nvSpPr>
          <p:spPr>
            <a:xfrm>
              <a:off x="2661784" y="5023615"/>
              <a:ext cx="881747" cy="218533"/>
            </a:xfrm>
            <a:custGeom>
              <a:avLst/>
              <a:gdLst/>
              <a:ahLst/>
              <a:cxnLst/>
              <a:rect l="l" t="t" r="r" b="b"/>
              <a:pathLst>
                <a:path w="12157" h="3013" extrusionOk="0">
                  <a:moveTo>
                    <a:pt x="8823" y="0"/>
                  </a:moveTo>
                  <a:lnTo>
                    <a:pt x="1" y="60"/>
                  </a:lnTo>
                  <a:lnTo>
                    <a:pt x="1" y="143"/>
                  </a:lnTo>
                  <a:lnTo>
                    <a:pt x="72" y="143"/>
                  </a:lnTo>
                  <a:lnTo>
                    <a:pt x="8811" y="71"/>
                  </a:lnTo>
                  <a:lnTo>
                    <a:pt x="10014" y="560"/>
                  </a:lnTo>
                  <a:lnTo>
                    <a:pt x="10704" y="964"/>
                  </a:lnTo>
                  <a:lnTo>
                    <a:pt x="11276" y="1869"/>
                  </a:lnTo>
                  <a:lnTo>
                    <a:pt x="11300" y="1905"/>
                  </a:lnTo>
                  <a:lnTo>
                    <a:pt x="12050" y="2941"/>
                  </a:lnTo>
                  <a:lnTo>
                    <a:pt x="12085" y="3012"/>
                  </a:lnTo>
                  <a:lnTo>
                    <a:pt x="12157" y="2977"/>
                  </a:lnTo>
                  <a:lnTo>
                    <a:pt x="11359" y="1857"/>
                  </a:lnTo>
                  <a:lnTo>
                    <a:pt x="11347" y="1834"/>
                  </a:lnTo>
                  <a:lnTo>
                    <a:pt x="10764" y="905"/>
                  </a:lnTo>
                  <a:lnTo>
                    <a:pt x="10049" y="488"/>
                  </a:lnTo>
                  <a:lnTo>
                    <a:pt x="882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2"/>
            <p:cNvSpPr/>
            <p:nvPr/>
          </p:nvSpPr>
          <p:spPr>
            <a:xfrm>
              <a:off x="2407058" y="4950214"/>
              <a:ext cx="215051" cy="7833"/>
            </a:xfrm>
            <a:custGeom>
              <a:avLst/>
              <a:gdLst/>
              <a:ahLst/>
              <a:cxnLst/>
              <a:rect l="l" t="t" r="r" b="b"/>
              <a:pathLst>
                <a:path w="2965" h="108" extrusionOk="0">
                  <a:moveTo>
                    <a:pt x="2965" y="0"/>
                  </a:moveTo>
                  <a:lnTo>
                    <a:pt x="2905" y="12"/>
                  </a:lnTo>
                  <a:lnTo>
                    <a:pt x="2893" y="12"/>
                  </a:lnTo>
                  <a:lnTo>
                    <a:pt x="727" y="24"/>
                  </a:lnTo>
                  <a:lnTo>
                    <a:pt x="0" y="36"/>
                  </a:lnTo>
                  <a:lnTo>
                    <a:pt x="0" y="107"/>
                  </a:lnTo>
                  <a:lnTo>
                    <a:pt x="2905" y="83"/>
                  </a:lnTo>
                  <a:lnTo>
                    <a:pt x="2965" y="83"/>
                  </a:lnTo>
                  <a:lnTo>
                    <a:pt x="296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2"/>
            <p:cNvSpPr/>
            <p:nvPr/>
          </p:nvSpPr>
          <p:spPr>
            <a:xfrm>
              <a:off x="2660044" y="4944992"/>
              <a:ext cx="951739" cy="256539"/>
            </a:xfrm>
            <a:custGeom>
              <a:avLst/>
              <a:gdLst/>
              <a:ahLst/>
              <a:cxnLst/>
              <a:rect l="l" t="t" r="r" b="b"/>
              <a:pathLst>
                <a:path w="13122" h="3537" extrusionOk="0">
                  <a:moveTo>
                    <a:pt x="8942" y="1"/>
                  </a:moveTo>
                  <a:lnTo>
                    <a:pt x="72" y="72"/>
                  </a:lnTo>
                  <a:lnTo>
                    <a:pt x="1" y="72"/>
                  </a:lnTo>
                  <a:lnTo>
                    <a:pt x="1" y="143"/>
                  </a:lnTo>
                  <a:lnTo>
                    <a:pt x="8942" y="84"/>
                  </a:lnTo>
                  <a:cubicBezTo>
                    <a:pt x="9002" y="84"/>
                    <a:pt x="9073" y="96"/>
                    <a:pt x="9133" y="120"/>
                  </a:cubicBezTo>
                  <a:lnTo>
                    <a:pt x="10490" y="667"/>
                  </a:lnTo>
                  <a:cubicBezTo>
                    <a:pt x="10502" y="667"/>
                    <a:pt x="10526" y="679"/>
                    <a:pt x="10550" y="691"/>
                  </a:cubicBezTo>
                  <a:lnTo>
                    <a:pt x="11395" y="1191"/>
                  </a:lnTo>
                  <a:cubicBezTo>
                    <a:pt x="11467" y="1227"/>
                    <a:pt x="11526" y="1286"/>
                    <a:pt x="11574" y="1358"/>
                  </a:cubicBezTo>
                  <a:lnTo>
                    <a:pt x="12205" y="2370"/>
                  </a:lnTo>
                  <a:lnTo>
                    <a:pt x="13050" y="3537"/>
                  </a:lnTo>
                  <a:lnTo>
                    <a:pt x="13121" y="3501"/>
                  </a:lnTo>
                  <a:lnTo>
                    <a:pt x="13074" y="3441"/>
                  </a:lnTo>
                  <a:lnTo>
                    <a:pt x="12276" y="2322"/>
                  </a:lnTo>
                  <a:lnTo>
                    <a:pt x="11633" y="1310"/>
                  </a:lnTo>
                  <a:cubicBezTo>
                    <a:pt x="11586" y="1239"/>
                    <a:pt x="11514" y="1167"/>
                    <a:pt x="11443" y="1120"/>
                  </a:cubicBezTo>
                  <a:lnTo>
                    <a:pt x="10585" y="632"/>
                  </a:lnTo>
                  <a:cubicBezTo>
                    <a:pt x="10562" y="608"/>
                    <a:pt x="10538" y="596"/>
                    <a:pt x="10514" y="596"/>
                  </a:cubicBezTo>
                  <a:lnTo>
                    <a:pt x="9169" y="48"/>
                  </a:lnTo>
                  <a:cubicBezTo>
                    <a:pt x="9097" y="12"/>
                    <a:pt x="9014" y="1"/>
                    <a:pt x="894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2"/>
            <p:cNvSpPr/>
            <p:nvPr/>
          </p:nvSpPr>
          <p:spPr>
            <a:xfrm>
              <a:off x="5420039" y="3911290"/>
              <a:ext cx="382596" cy="591627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2"/>
            <p:cNvSpPr/>
            <p:nvPr/>
          </p:nvSpPr>
          <p:spPr>
            <a:xfrm>
              <a:off x="5281869" y="4530481"/>
              <a:ext cx="64842" cy="368815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2"/>
            <p:cNvSpPr/>
            <p:nvPr/>
          </p:nvSpPr>
          <p:spPr>
            <a:xfrm>
              <a:off x="5566840" y="3910420"/>
              <a:ext cx="123519" cy="113219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2"/>
            <p:cNvSpPr/>
            <p:nvPr/>
          </p:nvSpPr>
          <p:spPr>
            <a:xfrm>
              <a:off x="5359549" y="4538242"/>
              <a:ext cx="64842" cy="371426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2"/>
            <p:cNvSpPr/>
            <p:nvPr/>
          </p:nvSpPr>
          <p:spPr>
            <a:xfrm>
              <a:off x="5341416" y="4404424"/>
              <a:ext cx="7833" cy="88994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2"/>
            <p:cNvSpPr/>
            <p:nvPr/>
          </p:nvSpPr>
          <p:spPr>
            <a:xfrm>
              <a:off x="5383774" y="4126343"/>
              <a:ext cx="122648" cy="210772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2"/>
            <p:cNvSpPr/>
            <p:nvPr/>
          </p:nvSpPr>
          <p:spPr>
            <a:xfrm>
              <a:off x="226507" y="5044286"/>
              <a:ext cx="1970785" cy="148614"/>
            </a:xfrm>
            <a:custGeom>
              <a:avLst/>
              <a:gdLst/>
              <a:ahLst/>
              <a:cxnLst/>
              <a:rect l="l" t="t" r="r" b="b"/>
              <a:pathLst>
                <a:path w="27172" h="2049" extrusionOk="0">
                  <a:moveTo>
                    <a:pt x="1" y="2037"/>
                  </a:moveTo>
                  <a:lnTo>
                    <a:pt x="1" y="2049"/>
                  </a:lnTo>
                  <a:lnTo>
                    <a:pt x="108" y="2049"/>
                  </a:lnTo>
                  <a:cubicBezTo>
                    <a:pt x="72" y="2049"/>
                    <a:pt x="37" y="2049"/>
                    <a:pt x="1" y="2037"/>
                  </a:cubicBezTo>
                  <a:close/>
                  <a:moveTo>
                    <a:pt x="26909" y="1"/>
                  </a:moveTo>
                  <a:lnTo>
                    <a:pt x="21266" y="1060"/>
                  </a:lnTo>
                  <a:lnTo>
                    <a:pt x="21242" y="1060"/>
                  </a:lnTo>
                  <a:lnTo>
                    <a:pt x="17432" y="1608"/>
                  </a:lnTo>
                  <a:lnTo>
                    <a:pt x="17372" y="1608"/>
                  </a:lnTo>
                  <a:lnTo>
                    <a:pt x="14634" y="1632"/>
                  </a:lnTo>
                  <a:cubicBezTo>
                    <a:pt x="14542" y="1687"/>
                    <a:pt x="14440" y="1714"/>
                    <a:pt x="14339" y="1714"/>
                  </a:cubicBezTo>
                  <a:cubicBezTo>
                    <a:pt x="14244" y="1714"/>
                    <a:pt x="14149" y="1690"/>
                    <a:pt x="14062" y="1644"/>
                  </a:cubicBezTo>
                  <a:lnTo>
                    <a:pt x="394" y="1965"/>
                  </a:lnTo>
                  <a:cubicBezTo>
                    <a:pt x="311" y="2013"/>
                    <a:pt x="203" y="2037"/>
                    <a:pt x="108" y="2049"/>
                  </a:cubicBezTo>
                  <a:lnTo>
                    <a:pt x="14348" y="1715"/>
                  </a:lnTo>
                  <a:lnTo>
                    <a:pt x="17372" y="1680"/>
                  </a:lnTo>
                  <a:lnTo>
                    <a:pt x="17444" y="1680"/>
                  </a:lnTo>
                  <a:lnTo>
                    <a:pt x="21254" y="1132"/>
                  </a:lnTo>
                  <a:lnTo>
                    <a:pt x="21277" y="1132"/>
                  </a:lnTo>
                  <a:lnTo>
                    <a:pt x="27171" y="25"/>
                  </a:lnTo>
                  <a:lnTo>
                    <a:pt x="27135" y="25"/>
                  </a:lnTo>
                  <a:cubicBezTo>
                    <a:pt x="27116" y="28"/>
                    <a:pt x="27096" y="29"/>
                    <a:pt x="27076" y="29"/>
                  </a:cubicBezTo>
                  <a:cubicBezTo>
                    <a:pt x="27020" y="29"/>
                    <a:pt x="26961" y="18"/>
                    <a:pt x="2690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2"/>
            <p:cNvSpPr/>
            <p:nvPr/>
          </p:nvSpPr>
          <p:spPr>
            <a:xfrm>
              <a:off x="274015" y="5085773"/>
              <a:ext cx="949998" cy="27706"/>
            </a:xfrm>
            <a:custGeom>
              <a:avLst/>
              <a:gdLst/>
              <a:ahLst/>
              <a:cxnLst/>
              <a:rect l="l" t="t" r="r" b="b"/>
              <a:pathLst>
                <a:path w="13098" h="382" extrusionOk="0">
                  <a:moveTo>
                    <a:pt x="13098" y="0"/>
                  </a:moveTo>
                  <a:lnTo>
                    <a:pt x="1" y="310"/>
                  </a:lnTo>
                  <a:lnTo>
                    <a:pt x="1" y="381"/>
                  </a:lnTo>
                  <a:lnTo>
                    <a:pt x="13098" y="72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2"/>
            <p:cNvSpPr/>
            <p:nvPr/>
          </p:nvSpPr>
          <p:spPr>
            <a:xfrm>
              <a:off x="2186856" y="4962254"/>
              <a:ext cx="2611" cy="73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2"/>
            <p:cNvSpPr/>
            <p:nvPr/>
          </p:nvSpPr>
          <p:spPr>
            <a:xfrm>
              <a:off x="1307716" y="4963125"/>
              <a:ext cx="877468" cy="127000"/>
            </a:xfrm>
            <a:custGeom>
              <a:avLst/>
              <a:gdLst/>
              <a:ahLst/>
              <a:cxnLst/>
              <a:rect l="l" t="t" r="r" b="b"/>
              <a:pathLst>
                <a:path w="12098" h="1751" extrusionOk="0">
                  <a:moveTo>
                    <a:pt x="12085" y="1"/>
                  </a:moveTo>
                  <a:lnTo>
                    <a:pt x="6168" y="1108"/>
                  </a:lnTo>
                  <a:lnTo>
                    <a:pt x="2406" y="1644"/>
                  </a:lnTo>
                  <a:lnTo>
                    <a:pt x="1" y="1667"/>
                  </a:lnTo>
                  <a:lnTo>
                    <a:pt x="1" y="1751"/>
                  </a:lnTo>
                  <a:lnTo>
                    <a:pt x="2418" y="1727"/>
                  </a:lnTo>
                  <a:lnTo>
                    <a:pt x="6180" y="1179"/>
                  </a:lnTo>
                  <a:lnTo>
                    <a:pt x="11824" y="120"/>
                  </a:lnTo>
                  <a:cubicBezTo>
                    <a:pt x="11895" y="60"/>
                    <a:pt x="11990" y="13"/>
                    <a:pt x="12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2"/>
            <p:cNvSpPr/>
            <p:nvPr/>
          </p:nvSpPr>
          <p:spPr>
            <a:xfrm>
              <a:off x="7369073" y="4723920"/>
              <a:ext cx="627022" cy="717612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2"/>
            <p:cNvSpPr/>
            <p:nvPr/>
          </p:nvSpPr>
          <p:spPr>
            <a:xfrm>
              <a:off x="7422600" y="4784410"/>
              <a:ext cx="491463" cy="576904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2"/>
            <p:cNvSpPr/>
            <p:nvPr/>
          </p:nvSpPr>
          <p:spPr>
            <a:xfrm>
              <a:off x="7632430" y="4685044"/>
              <a:ext cx="27706" cy="3031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2"/>
            <p:cNvSpPr/>
            <p:nvPr/>
          </p:nvSpPr>
          <p:spPr>
            <a:xfrm>
              <a:off x="7330197" y="5002001"/>
              <a:ext cx="28577" cy="29447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2"/>
            <p:cNvSpPr/>
            <p:nvPr/>
          </p:nvSpPr>
          <p:spPr>
            <a:xfrm>
              <a:off x="6292216" y="3910420"/>
              <a:ext cx="1059663" cy="1063145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2"/>
            <p:cNvSpPr/>
            <p:nvPr/>
          </p:nvSpPr>
          <p:spPr>
            <a:xfrm>
              <a:off x="5981351" y="4995981"/>
              <a:ext cx="285913" cy="285043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2"/>
            <p:cNvSpPr/>
            <p:nvPr/>
          </p:nvSpPr>
          <p:spPr>
            <a:xfrm>
              <a:off x="226507" y="4434596"/>
              <a:ext cx="47580" cy="678881"/>
            </a:xfrm>
            <a:custGeom>
              <a:avLst/>
              <a:gdLst/>
              <a:ahLst/>
              <a:cxnLst/>
              <a:rect l="l" t="t" r="r" b="b"/>
              <a:pathLst>
                <a:path w="656" h="9360" extrusionOk="0">
                  <a:moveTo>
                    <a:pt x="1" y="1"/>
                  </a:moveTo>
                  <a:lnTo>
                    <a:pt x="1" y="191"/>
                  </a:lnTo>
                  <a:lnTo>
                    <a:pt x="120" y="477"/>
                  </a:lnTo>
                  <a:cubicBezTo>
                    <a:pt x="144" y="525"/>
                    <a:pt x="156" y="572"/>
                    <a:pt x="168" y="632"/>
                  </a:cubicBezTo>
                  <a:lnTo>
                    <a:pt x="406" y="3585"/>
                  </a:lnTo>
                  <a:cubicBezTo>
                    <a:pt x="406" y="3585"/>
                    <a:pt x="406" y="3597"/>
                    <a:pt x="406" y="3609"/>
                  </a:cubicBezTo>
                  <a:lnTo>
                    <a:pt x="572" y="9359"/>
                  </a:lnTo>
                  <a:lnTo>
                    <a:pt x="656" y="9359"/>
                  </a:lnTo>
                  <a:lnTo>
                    <a:pt x="656" y="9288"/>
                  </a:lnTo>
                  <a:lnTo>
                    <a:pt x="489" y="3609"/>
                  </a:lnTo>
                  <a:lnTo>
                    <a:pt x="489" y="3573"/>
                  </a:lnTo>
                  <a:lnTo>
                    <a:pt x="251" y="620"/>
                  </a:lnTo>
                  <a:cubicBezTo>
                    <a:pt x="239" y="561"/>
                    <a:pt x="215" y="501"/>
                    <a:pt x="191" y="4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2"/>
            <p:cNvSpPr/>
            <p:nvPr/>
          </p:nvSpPr>
          <p:spPr>
            <a:xfrm>
              <a:off x="226507" y="5186808"/>
              <a:ext cx="28577" cy="5222"/>
            </a:xfrm>
            <a:custGeom>
              <a:avLst/>
              <a:gdLst/>
              <a:ahLst/>
              <a:cxnLst/>
              <a:rect l="l" t="t" r="r" b="b"/>
              <a:pathLst>
                <a:path w="394" h="72" extrusionOk="0">
                  <a:moveTo>
                    <a:pt x="1" y="0"/>
                  </a:moveTo>
                  <a:lnTo>
                    <a:pt x="1" y="60"/>
                  </a:lnTo>
                  <a:cubicBezTo>
                    <a:pt x="37" y="72"/>
                    <a:pt x="72" y="72"/>
                    <a:pt x="108" y="72"/>
                  </a:cubicBezTo>
                  <a:cubicBezTo>
                    <a:pt x="203" y="72"/>
                    <a:pt x="311" y="48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2"/>
            <p:cNvSpPr/>
            <p:nvPr/>
          </p:nvSpPr>
          <p:spPr>
            <a:xfrm>
              <a:off x="2404447" y="3992524"/>
              <a:ext cx="1951710" cy="728854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2"/>
            <p:cNvSpPr/>
            <p:nvPr/>
          </p:nvSpPr>
          <p:spPr>
            <a:xfrm>
              <a:off x="2404447" y="3913031"/>
              <a:ext cx="1041531" cy="57951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2"/>
            <p:cNvSpPr/>
            <p:nvPr/>
          </p:nvSpPr>
          <p:spPr>
            <a:xfrm>
              <a:off x="4447625" y="4715289"/>
              <a:ext cx="203011" cy="322178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2"/>
            <p:cNvSpPr/>
            <p:nvPr/>
          </p:nvSpPr>
          <p:spPr>
            <a:xfrm>
              <a:off x="4375965" y="4746404"/>
              <a:ext cx="203882" cy="327328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2"/>
            <p:cNvSpPr/>
            <p:nvPr/>
          </p:nvSpPr>
          <p:spPr>
            <a:xfrm>
              <a:off x="3509809" y="3995063"/>
              <a:ext cx="921494" cy="689180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2"/>
            <p:cNvSpPr/>
            <p:nvPr/>
          </p:nvSpPr>
          <p:spPr>
            <a:xfrm>
              <a:off x="1290454" y="4487326"/>
              <a:ext cx="17335" cy="602797"/>
            </a:xfrm>
            <a:custGeom>
              <a:avLst/>
              <a:gdLst/>
              <a:ahLst/>
              <a:cxnLst/>
              <a:rect l="l" t="t" r="r" b="b"/>
              <a:pathLst>
                <a:path w="239" h="8311" extrusionOk="0">
                  <a:moveTo>
                    <a:pt x="72" y="0"/>
                  </a:moveTo>
                  <a:lnTo>
                    <a:pt x="24" y="48"/>
                  </a:lnTo>
                  <a:lnTo>
                    <a:pt x="0" y="60"/>
                  </a:lnTo>
                  <a:lnTo>
                    <a:pt x="155" y="8311"/>
                  </a:lnTo>
                  <a:lnTo>
                    <a:pt x="239" y="8311"/>
                  </a:lnTo>
                  <a:lnTo>
                    <a:pt x="239" y="8227"/>
                  </a:lnTo>
                  <a:lnTo>
                    <a:pt x="72" y="107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2"/>
            <p:cNvSpPr/>
            <p:nvPr/>
          </p:nvSpPr>
          <p:spPr>
            <a:xfrm>
              <a:off x="1211904" y="4489067"/>
              <a:ext cx="17335" cy="601926"/>
            </a:xfrm>
            <a:custGeom>
              <a:avLst/>
              <a:gdLst/>
              <a:ahLst/>
              <a:cxnLst/>
              <a:rect l="l" t="t" r="r" b="b"/>
              <a:pathLst>
                <a:path w="239" h="8299" extrusionOk="0">
                  <a:moveTo>
                    <a:pt x="0" y="0"/>
                  </a:moveTo>
                  <a:lnTo>
                    <a:pt x="0" y="95"/>
                  </a:lnTo>
                  <a:lnTo>
                    <a:pt x="167" y="8227"/>
                  </a:lnTo>
                  <a:lnTo>
                    <a:pt x="167" y="8299"/>
                  </a:lnTo>
                  <a:lnTo>
                    <a:pt x="238" y="8299"/>
                  </a:lnTo>
                  <a:lnTo>
                    <a:pt x="83" y="60"/>
                  </a:lnTo>
                  <a:lnTo>
                    <a:pt x="2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2"/>
            <p:cNvSpPr/>
            <p:nvPr/>
          </p:nvSpPr>
          <p:spPr>
            <a:xfrm>
              <a:off x="1246428" y="5162583"/>
              <a:ext cx="41487" cy="5585"/>
            </a:xfrm>
            <a:custGeom>
              <a:avLst/>
              <a:gdLst/>
              <a:ahLst/>
              <a:cxnLst/>
              <a:rect l="l" t="t" r="r" b="b"/>
              <a:pathLst>
                <a:path w="572" h="77" extrusionOk="0">
                  <a:moveTo>
                    <a:pt x="0" y="1"/>
                  </a:moveTo>
                  <a:cubicBezTo>
                    <a:pt x="87" y="53"/>
                    <a:pt x="182" y="77"/>
                    <a:pt x="277" y="77"/>
                  </a:cubicBezTo>
                  <a:cubicBezTo>
                    <a:pt x="378" y="77"/>
                    <a:pt x="480" y="50"/>
                    <a:pt x="57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2"/>
            <p:cNvSpPr/>
            <p:nvPr/>
          </p:nvSpPr>
          <p:spPr>
            <a:xfrm>
              <a:off x="8489086" y="3945017"/>
              <a:ext cx="428435" cy="416250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2"/>
            <p:cNvSpPr/>
            <p:nvPr/>
          </p:nvSpPr>
          <p:spPr>
            <a:xfrm>
              <a:off x="8562559" y="3910420"/>
              <a:ext cx="268579" cy="253130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2"/>
            <p:cNvSpPr/>
            <p:nvPr/>
          </p:nvSpPr>
          <p:spPr>
            <a:xfrm>
              <a:off x="8854421" y="4185963"/>
              <a:ext cx="63101" cy="65640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2"/>
            <p:cNvSpPr/>
            <p:nvPr/>
          </p:nvSpPr>
          <p:spPr>
            <a:xfrm>
              <a:off x="2178225" y="5034785"/>
              <a:ext cx="103645" cy="11315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2"/>
            <p:cNvSpPr/>
            <p:nvPr/>
          </p:nvSpPr>
          <p:spPr>
            <a:xfrm>
              <a:off x="2165242" y="4956234"/>
              <a:ext cx="116628" cy="15594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2"/>
            <p:cNvSpPr/>
            <p:nvPr/>
          </p:nvSpPr>
          <p:spPr>
            <a:xfrm>
              <a:off x="5283537" y="4109951"/>
              <a:ext cx="226366" cy="25966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2"/>
            <p:cNvSpPr/>
            <p:nvPr/>
          </p:nvSpPr>
          <p:spPr>
            <a:xfrm>
              <a:off x="5164370" y="4061573"/>
              <a:ext cx="18205" cy="22557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2"/>
            <p:cNvSpPr/>
            <p:nvPr/>
          </p:nvSpPr>
          <p:spPr>
            <a:xfrm>
              <a:off x="5210136" y="4006305"/>
              <a:ext cx="367945" cy="50989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2"/>
            <p:cNvSpPr/>
            <p:nvPr/>
          </p:nvSpPr>
          <p:spPr>
            <a:xfrm>
              <a:off x="5608255" y="4072815"/>
              <a:ext cx="20816" cy="25095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2"/>
            <p:cNvSpPr/>
            <p:nvPr/>
          </p:nvSpPr>
          <p:spPr>
            <a:xfrm>
              <a:off x="5797414" y="4812044"/>
              <a:ext cx="272060" cy="269449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2"/>
            <p:cNvSpPr/>
            <p:nvPr/>
          </p:nvSpPr>
          <p:spPr>
            <a:xfrm>
              <a:off x="6091887" y="3909622"/>
              <a:ext cx="864485" cy="878266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2"/>
            <p:cNvSpPr/>
            <p:nvPr/>
          </p:nvSpPr>
          <p:spPr>
            <a:xfrm>
              <a:off x="5857832" y="3910420"/>
              <a:ext cx="1207334" cy="1222058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2"/>
            <p:cNvSpPr/>
            <p:nvPr/>
          </p:nvSpPr>
          <p:spPr>
            <a:xfrm>
              <a:off x="5358678" y="4907857"/>
              <a:ext cx="443086" cy="178859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2"/>
            <p:cNvSpPr/>
            <p:nvPr/>
          </p:nvSpPr>
          <p:spPr>
            <a:xfrm>
              <a:off x="4645415" y="4898355"/>
              <a:ext cx="642543" cy="144262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2"/>
            <p:cNvSpPr/>
            <p:nvPr/>
          </p:nvSpPr>
          <p:spPr>
            <a:xfrm>
              <a:off x="5854423" y="5128059"/>
              <a:ext cx="82104" cy="95087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2"/>
            <p:cNvSpPr/>
            <p:nvPr/>
          </p:nvSpPr>
          <p:spPr>
            <a:xfrm>
              <a:off x="2398427" y="3910420"/>
              <a:ext cx="6093" cy="28577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2"/>
            <p:cNvSpPr/>
            <p:nvPr/>
          </p:nvSpPr>
          <p:spPr>
            <a:xfrm>
              <a:off x="2399297" y="4010657"/>
              <a:ext cx="7833" cy="947387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2"/>
            <p:cNvSpPr/>
            <p:nvPr/>
          </p:nvSpPr>
          <p:spPr>
            <a:xfrm>
              <a:off x="2278389" y="3910420"/>
              <a:ext cx="8704" cy="1051903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18" name="Google Shape;15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1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9" name="Google Shape;1519;p22"/>
          <p:cNvSpPr txBox="1">
            <a:spLocks noGrp="1"/>
          </p:cNvSpPr>
          <p:nvPr>
            <p:ph type="subTitle" idx="1"/>
          </p:nvPr>
        </p:nvSpPr>
        <p:spPr>
          <a:xfrm>
            <a:off x="5904138" y="2331125"/>
            <a:ext cx="17031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520" name="Google Shape;1520;p22"/>
          <p:cNvSpPr txBox="1">
            <a:spLocks noGrp="1"/>
          </p:cNvSpPr>
          <p:nvPr>
            <p:ph type="subTitle" idx="2"/>
          </p:nvPr>
        </p:nvSpPr>
        <p:spPr>
          <a:xfrm>
            <a:off x="5702088" y="2723725"/>
            <a:ext cx="21072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521" name="Google Shape;1521;p22"/>
          <p:cNvSpPr txBox="1">
            <a:spLocks noGrp="1"/>
          </p:cNvSpPr>
          <p:nvPr>
            <p:ph type="subTitle" idx="3"/>
          </p:nvPr>
        </p:nvSpPr>
        <p:spPr>
          <a:xfrm>
            <a:off x="1536763" y="2331125"/>
            <a:ext cx="17031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522" name="Google Shape;1522;p22"/>
          <p:cNvSpPr txBox="1">
            <a:spLocks noGrp="1"/>
          </p:cNvSpPr>
          <p:nvPr>
            <p:ph type="subTitle" idx="4"/>
          </p:nvPr>
        </p:nvSpPr>
        <p:spPr>
          <a:xfrm>
            <a:off x="1334713" y="2723725"/>
            <a:ext cx="21072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523" name="Google Shape;1523;p22"/>
          <p:cNvSpPr txBox="1">
            <a:spLocks noGrp="1"/>
          </p:cNvSpPr>
          <p:nvPr>
            <p:ph type="subTitle" idx="5"/>
          </p:nvPr>
        </p:nvSpPr>
        <p:spPr>
          <a:xfrm>
            <a:off x="3720450" y="1645325"/>
            <a:ext cx="17031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524" name="Google Shape;1524;p22"/>
          <p:cNvSpPr txBox="1">
            <a:spLocks noGrp="1"/>
          </p:cNvSpPr>
          <p:nvPr>
            <p:ph type="subTitle" idx="6"/>
          </p:nvPr>
        </p:nvSpPr>
        <p:spPr>
          <a:xfrm>
            <a:off x="3518400" y="2030625"/>
            <a:ext cx="21072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525" name="Google Shape;1525;p22"/>
          <p:cNvSpPr txBox="1">
            <a:spLocks noGrp="1"/>
          </p:cNvSpPr>
          <p:nvPr>
            <p:ph type="title"/>
          </p:nvPr>
        </p:nvSpPr>
        <p:spPr>
          <a:xfrm>
            <a:off x="753825" y="4201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">
  <p:cSld name="BLANK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7" name="Google Shape;1527;p23"/>
          <p:cNvGrpSpPr/>
          <p:nvPr/>
        </p:nvGrpSpPr>
        <p:grpSpPr>
          <a:xfrm>
            <a:off x="8240349" y="-170689"/>
            <a:ext cx="1452846" cy="5610813"/>
            <a:chOff x="8240349" y="-170689"/>
            <a:chExt cx="1452846" cy="5610813"/>
          </a:xfrm>
        </p:grpSpPr>
        <p:sp>
          <p:nvSpPr>
            <p:cNvPr id="1528" name="Google Shape;1528;p23"/>
            <p:cNvSpPr/>
            <p:nvPr/>
          </p:nvSpPr>
          <p:spPr>
            <a:xfrm rot="5400000">
              <a:off x="8726147" y="5084206"/>
              <a:ext cx="31771" cy="16308"/>
            </a:xfrm>
            <a:custGeom>
              <a:avLst/>
              <a:gdLst/>
              <a:ahLst/>
              <a:cxnLst/>
              <a:rect l="l" t="t" r="r" b="b"/>
              <a:pathLst>
                <a:path w="489" h="251" extrusionOk="0">
                  <a:moveTo>
                    <a:pt x="488" y="0"/>
                  </a:moveTo>
                  <a:lnTo>
                    <a:pt x="0" y="143"/>
                  </a:lnTo>
                  <a:lnTo>
                    <a:pt x="405" y="25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3"/>
            <p:cNvSpPr/>
            <p:nvPr/>
          </p:nvSpPr>
          <p:spPr>
            <a:xfrm rot="5400000">
              <a:off x="8190061" y="1222512"/>
              <a:ext cx="1320562" cy="984785"/>
            </a:xfrm>
            <a:custGeom>
              <a:avLst/>
              <a:gdLst/>
              <a:ahLst/>
              <a:cxnLst/>
              <a:rect l="l" t="t" r="r" b="b"/>
              <a:pathLst>
                <a:path w="20325" h="15157" extrusionOk="0">
                  <a:moveTo>
                    <a:pt x="13" y="0"/>
                  </a:moveTo>
                  <a:lnTo>
                    <a:pt x="1" y="36"/>
                  </a:lnTo>
                  <a:lnTo>
                    <a:pt x="7763" y="2917"/>
                  </a:lnTo>
                  <a:lnTo>
                    <a:pt x="20325" y="15157"/>
                  </a:lnTo>
                  <a:lnTo>
                    <a:pt x="20325" y="15157"/>
                  </a:lnTo>
                  <a:lnTo>
                    <a:pt x="20301" y="15133"/>
                  </a:lnTo>
                  <a:lnTo>
                    <a:pt x="20325" y="15109"/>
                  </a:lnTo>
                  <a:lnTo>
                    <a:pt x="7787" y="289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3"/>
            <p:cNvSpPr/>
            <p:nvPr/>
          </p:nvSpPr>
          <p:spPr>
            <a:xfrm rot="5400000">
              <a:off x="8262375" y="2351536"/>
              <a:ext cx="645240" cy="689291"/>
            </a:xfrm>
            <a:custGeom>
              <a:avLst/>
              <a:gdLst/>
              <a:ahLst/>
              <a:cxnLst/>
              <a:rect l="l" t="t" r="r" b="b"/>
              <a:pathLst>
                <a:path w="9931" h="10609" extrusionOk="0">
                  <a:moveTo>
                    <a:pt x="7204" y="0"/>
                  </a:moveTo>
                  <a:lnTo>
                    <a:pt x="25" y="8751"/>
                  </a:lnTo>
                  <a:lnTo>
                    <a:pt x="1" y="8775"/>
                  </a:lnTo>
                  <a:lnTo>
                    <a:pt x="25" y="8799"/>
                  </a:lnTo>
                  <a:lnTo>
                    <a:pt x="1644" y="10608"/>
                  </a:lnTo>
                  <a:lnTo>
                    <a:pt x="1727" y="10608"/>
                  </a:lnTo>
                  <a:lnTo>
                    <a:pt x="84" y="8775"/>
                  </a:lnTo>
                  <a:lnTo>
                    <a:pt x="7216" y="83"/>
                  </a:lnTo>
                  <a:lnTo>
                    <a:pt x="8657" y="810"/>
                  </a:lnTo>
                  <a:lnTo>
                    <a:pt x="9931" y="1179"/>
                  </a:lnTo>
                  <a:lnTo>
                    <a:pt x="9907" y="1107"/>
                  </a:lnTo>
                  <a:lnTo>
                    <a:pt x="8680" y="738"/>
                  </a:lnTo>
                  <a:lnTo>
                    <a:pt x="720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3"/>
            <p:cNvSpPr/>
            <p:nvPr/>
          </p:nvSpPr>
          <p:spPr>
            <a:xfrm rot="5400000">
              <a:off x="8218714" y="-149053"/>
              <a:ext cx="118380" cy="75108"/>
            </a:xfrm>
            <a:custGeom>
              <a:avLst/>
              <a:gdLst/>
              <a:ahLst/>
              <a:cxnLst/>
              <a:rect l="l" t="t" r="r" b="b"/>
              <a:pathLst>
                <a:path w="1822" h="1156" extrusionOk="0">
                  <a:moveTo>
                    <a:pt x="1000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05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24" y="1155"/>
                  </a:lnTo>
                  <a:lnTo>
                    <a:pt x="95" y="1155"/>
                  </a:lnTo>
                  <a:lnTo>
                    <a:pt x="72" y="1001"/>
                  </a:lnTo>
                  <a:lnTo>
                    <a:pt x="119" y="715"/>
                  </a:lnTo>
                  <a:lnTo>
                    <a:pt x="250" y="453"/>
                  </a:lnTo>
                  <a:lnTo>
                    <a:pt x="453" y="251"/>
                  </a:lnTo>
                  <a:lnTo>
                    <a:pt x="714" y="120"/>
                  </a:lnTo>
                  <a:lnTo>
                    <a:pt x="1000" y="72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27" y="429"/>
                  </a:lnTo>
                  <a:lnTo>
                    <a:pt x="1822" y="441"/>
                  </a:lnTo>
                  <a:lnTo>
                    <a:pt x="1810" y="405"/>
                  </a:lnTo>
                  <a:lnTo>
                    <a:pt x="1584" y="191"/>
                  </a:lnTo>
                  <a:lnTo>
                    <a:pt x="1310" y="48"/>
                  </a:lnTo>
                  <a:lnTo>
                    <a:pt x="10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3"/>
            <p:cNvSpPr/>
            <p:nvPr/>
          </p:nvSpPr>
          <p:spPr>
            <a:xfrm rot="5400000">
              <a:off x="8153319" y="4146233"/>
              <a:ext cx="877321" cy="358257"/>
            </a:xfrm>
            <a:custGeom>
              <a:avLst/>
              <a:gdLst/>
              <a:ahLst/>
              <a:cxnLst/>
              <a:rect l="l" t="t" r="r" b="b"/>
              <a:pathLst>
                <a:path w="13503" h="5514" extrusionOk="0">
                  <a:moveTo>
                    <a:pt x="13431" y="1"/>
                  </a:moveTo>
                  <a:lnTo>
                    <a:pt x="13335" y="298"/>
                  </a:lnTo>
                  <a:lnTo>
                    <a:pt x="11561" y="5263"/>
                  </a:lnTo>
                  <a:cubicBezTo>
                    <a:pt x="11526" y="5371"/>
                    <a:pt x="11430" y="5442"/>
                    <a:pt x="11323" y="5442"/>
                  </a:cubicBezTo>
                  <a:cubicBezTo>
                    <a:pt x="11288" y="5442"/>
                    <a:pt x="11252" y="5430"/>
                    <a:pt x="11228" y="5418"/>
                  </a:cubicBezTo>
                  <a:lnTo>
                    <a:pt x="8525" y="4382"/>
                  </a:lnTo>
                  <a:lnTo>
                    <a:pt x="7275" y="3870"/>
                  </a:lnTo>
                  <a:lnTo>
                    <a:pt x="6406" y="3787"/>
                  </a:lnTo>
                  <a:lnTo>
                    <a:pt x="5334" y="3870"/>
                  </a:lnTo>
                  <a:lnTo>
                    <a:pt x="5322" y="3870"/>
                  </a:lnTo>
                  <a:lnTo>
                    <a:pt x="4263" y="3882"/>
                  </a:lnTo>
                  <a:cubicBezTo>
                    <a:pt x="4239" y="3882"/>
                    <a:pt x="4203" y="3882"/>
                    <a:pt x="4179" y="3870"/>
                  </a:cubicBezTo>
                  <a:lnTo>
                    <a:pt x="3417" y="3608"/>
                  </a:lnTo>
                  <a:cubicBezTo>
                    <a:pt x="3394" y="3596"/>
                    <a:pt x="3370" y="3585"/>
                    <a:pt x="3346" y="3573"/>
                  </a:cubicBezTo>
                  <a:lnTo>
                    <a:pt x="310" y="1322"/>
                  </a:lnTo>
                  <a:lnTo>
                    <a:pt x="286" y="1310"/>
                  </a:lnTo>
                  <a:lnTo>
                    <a:pt x="48" y="1108"/>
                  </a:lnTo>
                  <a:lnTo>
                    <a:pt x="0" y="1168"/>
                  </a:lnTo>
                  <a:lnTo>
                    <a:pt x="239" y="1358"/>
                  </a:lnTo>
                  <a:lnTo>
                    <a:pt x="262" y="1370"/>
                  </a:lnTo>
                  <a:lnTo>
                    <a:pt x="3298" y="3620"/>
                  </a:lnTo>
                  <a:cubicBezTo>
                    <a:pt x="3322" y="3644"/>
                    <a:pt x="3358" y="3656"/>
                    <a:pt x="3394" y="3668"/>
                  </a:cubicBezTo>
                  <a:lnTo>
                    <a:pt x="4156" y="3942"/>
                  </a:lnTo>
                  <a:cubicBezTo>
                    <a:pt x="4191" y="3954"/>
                    <a:pt x="4227" y="3954"/>
                    <a:pt x="4263" y="3954"/>
                  </a:cubicBezTo>
                  <a:lnTo>
                    <a:pt x="5322" y="3942"/>
                  </a:lnTo>
                  <a:lnTo>
                    <a:pt x="5346" y="3942"/>
                  </a:lnTo>
                  <a:lnTo>
                    <a:pt x="6406" y="3858"/>
                  </a:lnTo>
                  <a:lnTo>
                    <a:pt x="7251" y="3942"/>
                  </a:lnTo>
                  <a:lnTo>
                    <a:pt x="8490" y="4442"/>
                  </a:lnTo>
                  <a:lnTo>
                    <a:pt x="11192" y="5490"/>
                  </a:lnTo>
                  <a:cubicBezTo>
                    <a:pt x="11233" y="5506"/>
                    <a:pt x="11275" y="5513"/>
                    <a:pt x="11316" y="5513"/>
                  </a:cubicBezTo>
                  <a:cubicBezTo>
                    <a:pt x="11455" y="5513"/>
                    <a:pt x="11587" y="5425"/>
                    <a:pt x="11633" y="5287"/>
                  </a:cubicBezTo>
                  <a:lnTo>
                    <a:pt x="13407" y="322"/>
                  </a:lnTo>
                  <a:lnTo>
                    <a:pt x="13502" y="25"/>
                  </a:lnTo>
                  <a:lnTo>
                    <a:pt x="134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3"/>
            <p:cNvSpPr/>
            <p:nvPr/>
          </p:nvSpPr>
          <p:spPr>
            <a:xfrm rot="5400000">
              <a:off x="8212509" y="4155914"/>
              <a:ext cx="816182" cy="327265"/>
            </a:xfrm>
            <a:custGeom>
              <a:avLst/>
              <a:gdLst/>
              <a:ahLst/>
              <a:cxnLst/>
              <a:rect l="l" t="t" r="r" b="b"/>
              <a:pathLst>
                <a:path w="12562" h="5037" extrusionOk="0">
                  <a:moveTo>
                    <a:pt x="12490" y="0"/>
                  </a:moveTo>
                  <a:lnTo>
                    <a:pt x="12383" y="322"/>
                  </a:lnTo>
                  <a:lnTo>
                    <a:pt x="10740" y="4941"/>
                  </a:lnTo>
                  <a:lnTo>
                    <a:pt x="8359" y="4025"/>
                  </a:lnTo>
                  <a:lnTo>
                    <a:pt x="7073" y="3501"/>
                  </a:lnTo>
                  <a:cubicBezTo>
                    <a:pt x="7049" y="3489"/>
                    <a:pt x="7013" y="3477"/>
                    <a:pt x="6977" y="3477"/>
                  </a:cubicBezTo>
                  <a:lnTo>
                    <a:pt x="6049" y="3394"/>
                  </a:lnTo>
                  <a:lnTo>
                    <a:pt x="5989" y="3394"/>
                  </a:lnTo>
                  <a:lnTo>
                    <a:pt x="4918" y="3477"/>
                  </a:lnTo>
                  <a:lnTo>
                    <a:pt x="3929" y="3489"/>
                  </a:lnTo>
                  <a:lnTo>
                    <a:pt x="3275" y="3251"/>
                  </a:lnTo>
                  <a:lnTo>
                    <a:pt x="286" y="1048"/>
                  </a:lnTo>
                  <a:lnTo>
                    <a:pt x="48" y="834"/>
                  </a:lnTo>
                  <a:lnTo>
                    <a:pt x="0" y="893"/>
                  </a:lnTo>
                  <a:lnTo>
                    <a:pt x="239" y="1108"/>
                  </a:lnTo>
                  <a:lnTo>
                    <a:pt x="3239" y="3322"/>
                  </a:lnTo>
                  <a:lnTo>
                    <a:pt x="3929" y="3560"/>
                  </a:lnTo>
                  <a:lnTo>
                    <a:pt x="4930" y="3548"/>
                  </a:lnTo>
                  <a:lnTo>
                    <a:pt x="6001" y="3465"/>
                  </a:lnTo>
                  <a:lnTo>
                    <a:pt x="6049" y="3465"/>
                  </a:lnTo>
                  <a:lnTo>
                    <a:pt x="6977" y="3548"/>
                  </a:lnTo>
                  <a:cubicBezTo>
                    <a:pt x="7001" y="3548"/>
                    <a:pt x="7025" y="3560"/>
                    <a:pt x="7049" y="3560"/>
                  </a:cubicBezTo>
                  <a:lnTo>
                    <a:pt x="8335" y="4084"/>
                  </a:lnTo>
                  <a:lnTo>
                    <a:pt x="10787" y="5037"/>
                  </a:lnTo>
                  <a:lnTo>
                    <a:pt x="12454" y="334"/>
                  </a:lnTo>
                  <a:lnTo>
                    <a:pt x="12561" y="24"/>
                  </a:lnTo>
                  <a:lnTo>
                    <a:pt x="1249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3"/>
            <p:cNvSpPr/>
            <p:nvPr/>
          </p:nvSpPr>
          <p:spPr>
            <a:xfrm rot="5400000">
              <a:off x="8233755" y="5121727"/>
              <a:ext cx="324991" cy="311802"/>
            </a:xfrm>
            <a:custGeom>
              <a:avLst/>
              <a:gdLst/>
              <a:ahLst/>
              <a:cxnLst/>
              <a:rect l="l" t="t" r="r" b="b"/>
              <a:pathLst>
                <a:path w="5002" h="4799" extrusionOk="0">
                  <a:moveTo>
                    <a:pt x="24" y="0"/>
                  </a:moveTo>
                  <a:lnTo>
                    <a:pt x="1" y="84"/>
                  </a:lnTo>
                  <a:lnTo>
                    <a:pt x="4489" y="1584"/>
                  </a:lnTo>
                  <a:lnTo>
                    <a:pt x="4834" y="1846"/>
                  </a:lnTo>
                  <a:lnTo>
                    <a:pt x="4918" y="2048"/>
                  </a:lnTo>
                  <a:lnTo>
                    <a:pt x="4025" y="4798"/>
                  </a:lnTo>
                  <a:lnTo>
                    <a:pt x="4108" y="4798"/>
                  </a:lnTo>
                  <a:lnTo>
                    <a:pt x="5001" y="2048"/>
                  </a:lnTo>
                  <a:lnTo>
                    <a:pt x="4894" y="1786"/>
                  </a:lnTo>
                  <a:lnTo>
                    <a:pt x="4525" y="15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3"/>
            <p:cNvSpPr/>
            <p:nvPr/>
          </p:nvSpPr>
          <p:spPr>
            <a:xfrm rot="5400000">
              <a:off x="8597729" y="3266313"/>
              <a:ext cx="577929" cy="437134"/>
            </a:xfrm>
            <a:custGeom>
              <a:avLst/>
              <a:gdLst/>
              <a:ahLst/>
              <a:cxnLst/>
              <a:rect l="l" t="t" r="r" b="b"/>
              <a:pathLst>
                <a:path w="8895" h="6728" extrusionOk="0">
                  <a:moveTo>
                    <a:pt x="48" y="0"/>
                  </a:moveTo>
                  <a:lnTo>
                    <a:pt x="0" y="48"/>
                  </a:lnTo>
                  <a:lnTo>
                    <a:pt x="131" y="203"/>
                  </a:lnTo>
                  <a:cubicBezTo>
                    <a:pt x="143" y="215"/>
                    <a:pt x="155" y="238"/>
                    <a:pt x="179" y="250"/>
                  </a:cubicBezTo>
                  <a:lnTo>
                    <a:pt x="6525" y="4965"/>
                  </a:lnTo>
                  <a:lnTo>
                    <a:pt x="8858" y="6727"/>
                  </a:lnTo>
                  <a:lnTo>
                    <a:pt x="8894" y="6668"/>
                  </a:lnTo>
                  <a:lnTo>
                    <a:pt x="6560" y="4906"/>
                  </a:lnTo>
                  <a:lnTo>
                    <a:pt x="226" y="191"/>
                  </a:lnTo>
                  <a:cubicBezTo>
                    <a:pt x="214" y="179"/>
                    <a:pt x="203" y="167"/>
                    <a:pt x="191" y="15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3"/>
            <p:cNvSpPr/>
            <p:nvPr/>
          </p:nvSpPr>
          <p:spPr>
            <a:xfrm rot="5400000">
              <a:off x="8628656" y="3293342"/>
              <a:ext cx="574875" cy="434080"/>
            </a:xfrm>
            <a:custGeom>
              <a:avLst/>
              <a:gdLst/>
              <a:ahLst/>
              <a:cxnLst/>
              <a:rect l="l" t="t" r="r" b="b"/>
              <a:pathLst>
                <a:path w="8848" h="6681" extrusionOk="0">
                  <a:moveTo>
                    <a:pt x="60" y="1"/>
                  </a:moveTo>
                  <a:lnTo>
                    <a:pt x="1" y="60"/>
                  </a:lnTo>
                  <a:lnTo>
                    <a:pt x="144" y="215"/>
                  </a:lnTo>
                  <a:lnTo>
                    <a:pt x="6466" y="4918"/>
                  </a:lnTo>
                  <a:lnTo>
                    <a:pt x="8800" y="6680"/>
                  </a:lnTo>
                  <a:lnTo>
                    <a:pt x="8847" y="6621"/>
                  </a:lnTo>
                  <a:lnTo>
                    <a:pt x="6514" y="4858"/>
                  </a:lnTo>
                  <a:lnTo>
                    <a:pt x="6502" y="4847"/>
                  </a:lnTo>
                  <a:lnTo>
                    <a:pt x="5823" y="4346"/>
                  </a:lnTo>
                  <a:lnTo>
                    <a:pt x="203" y="167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3"/>
            <p:cNvSpPr/>
            <p:nvPr/>
          </p:nvSpPr>
          <p:spPr>
            <a:xfrm rot="5400000">
              <a:off x="8257762" y="3481729"/>
              <a:ext cx="110648" cy="145473"/>
            </a:xfrm>
            <a:custGeom>
              <a:avLst/>
              <a:gdLst/>
              <a:ahLst/>
              <a:cxnLst/>
              <a:rect l="l" t="t" r="r" b="b"/>
              <a:pathLst>
                <a:path w="1703" h="2239" extrusionOk="0">
                  <a:moveTo>
                    <a:pt x="1643" y="0"/>
                  </a:moveTo>
                  <a:lnTo>
                    <a:pt x="0" y="2238"/>
                  </a:lnTo>
                  <a:lnTo>
                    <a:pt x="96" y="2238"/>
                  </a:lnTo>
                  <a:lnTo>
                    <a:pt x="1703" y="48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3"/>
            <p:cNvSpPr/>
            <p:nvPr/>
          </p:nvSpPr>
          <p:spPr>
            <a:xfrm rot="5400000">
              <a:off x="8256203" y="3504144"/>
              <a:ext cx="103761" cy="135467"/>
            </a:xfrm>
            <a:custGeom>
              <a:avLst/>
              <a:gdLst/>
              <a:ahLst/>
              <a:cxnLst/>
              <a:rect l="l" t="t" r="r" b="b"/>
              <a:pathLst>
                <a:path w="1597" h="2085" extrusionOk="0">
                  <a:moveTo>
                    <a:pt x="1525" y="1"/>
                  </a:moveTo>
                  <a:lnTo>
                    <a:pt x="1" y="2084"/>
                  </a:lnTo>
                  <a:lnTo>
                    <a:pt x="96" y="2084"/>
                  </a:lnTo>
                  <a:lnTo>
                    <a:pt x="1596" y="49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3"/>
            <p:cNvSpPr/>
            <p:nvPr/>
          </p:nvSpPr>
          <p:spPr>
            <a:xfrm rot="5400000">
              <a:off x="8415157" y="4218547"/>
              <a:ext cx="821640" cy="199660"/>
            </a:xfrm>
            <a:custGeom>
              <a:avLst/>
              <a:gdLst/>
              <a:ahLst/>
              <a:cxnLst/>
              <a:rect l="l" t="t" r="r" b="b"/>
              <a:pathLst>
                <a:path w="12646" h="3073" extrusionOk="0">
                  <a:moveTo>
                    <a:pt x="5609" y="1"/>
                  </a:moveTo>
                  <a:lnTo>
                    <a:pt x="4835" y="143"/>
                  </a:lnTo>
                  <a:lnTo>
                    <a:pt x="3632" y="358"/>
                  </a:lnTo>
                  <a:lnTo>
                    <a:pt x="2489" y="846"/>
                  </a:lnTo>
                  <a:lnTo>
                    <a:pt x="1156" y="1715"/>
                  </a:lnTo>
                  <a:lnTo>
                    <a:pt x="1" y="3025"/>
                  </a:lnTo>
                  <a:lnTo>
                    <a:pt x="60" y="3072"/>
                  </a:lnTo>
                  <a:lnTo>
                    <a:pt x="108" y="3013"/>
                  </a:lnTo>
                  <a:lnTo>
                    <a:pt x="1203" y="1775"/>
                  </a:lnTo>
                  <a:lnTo>
                    <a:pt x="2525" y="917"/>
                  </a:lnTo>
                  <a:lnTo>
                    <a:pt x="3656" y="441"/>
                  </a:lnTo>
                  <a:lnTo>
                    <a:pt x="4835" y="227"/>
                  </a:lnTo>
                  <a:lnTo>
                    <a:pt x="4847" y="227"/>
                  </a:lnTo>
                  <a:lnTo>
                    <a:pt x="5621" y="72"/>
                  </a:lnTo>
                  <a:lnTo>
                    <a:pt x="6823" y="143"/>
                  </a:lnTo>
                  <a:lnTo>
                    <a:pt x="8323" y="596"/>
                  </a:lnTo>
                  <a:lnTo>
                    <a:pt x="10359" y="1322"/>
                  </a:lnTo>
                  <a:lnTo>
                    <a:pt x="12550" y="2167"/>
                  </a:lnTo>
                  <a:lnTo>
                    <a:pt x="12621" y="2203"/>
                  </a:lnTo>
                  <a:lnTo>
                    <a:pt x="12645" y="2132"/>
                  </a:lnTo>
                  <a:lnTo>
                    <a:pt x="10383" y="1251"/>
                  </a:lnTo>
                  <a:lnTo>
                    <a:pt x="8347" y="524"/>
                  </a:lnTo>
                  <a:lnTo>
                    <a:pt x="6835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3"/>
            <p:cNvSpPr/>
            <p:nvPr/>
          </p:nvSpPr>
          <p:spPr>
            <a:xfrm rot="5400000">
              <a:off x="8457747" y="3644549"/>
              <a:ext cx="206547" cy="283994"/>
            </a:xfrm>
            <a:custGeom>
              <a:avLst/>
              <a:gdLst/>
              <a:ahLst/>
              <a:cxnLst/>
              <a:rect l="l" t="t" r="r" b="b"/>
              <a:pathLst>
                <a:path w="3179" h="4371" extrusionOk="0">
                  <a:moveTo>
                    <a:pt x="3119" y="1"/>
                  </a:moveTo>
                  <a:lnTo>
                    <a:pt x="2417" y="905"/>
                  </a:lnTo>
                  <a:lnTo>
                    <a:pt x="357" y="3763"/>
                  </a:lnTo>
                  <a:lnTo>
                    <a:pt x="0" y="4323"/>
                  </a:lnTo>
                  <a:lnTo>
                    <a:pt x="60" y="4370"/>
                  </a:lnTo>
                  <a:lnTo>
                    <a:pt x="417" y="3811"/>
                  </a:lnTo>
                  <a:lnTo>
                    <a:pt x="2477" y="953"/>
                  </a:lnTo>
                  <a:lnTo>
                    <a:pt x="3131" y="108"/>
                  </a:lnTo>
                  <a:lnTo>
                    <a:pt x="3179" y="48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3"/>
            <p:cNvSpPr/>
            <p:nvPr/>
          </p:nvSpPr>
          <p:spPr>
            <a:xfrm rot="5400000">
              <a:off x="8191588" y="4297489"/>
              <a:ext cx="1308217" cy="300952"/>
            </a:xfrm>
            <a:custGeom>
              <a:avLst/>
              <a:gdLst/>
              <a:ahLst/>
              <a:cxnLst/>
              <a:rect l="l" t="t" r="r" b="b"/>
              <a:pathLst>
                <a:path w="20135" h="4632" extrusionOk="0">
                  <a:moveTo>
                    <a:pt x="7359" y="0"/>
                  </a:moveTo>
                  <a:cubicBezTo>
                    <a:pt x="7311" y="0"/>
                    <a:pt x="7263" y="0"/>
                    <a:pt x="7216" y="12"/>
                  </a:cubicBezTo>
                  <a:lnTo>
                    <a:pt x="6370" y="179"/>
                  </a:lnTo>
                  <a:lnTo>
                    <a:pt x="5144" y="405"/>
                  </a:lnTo>
                  <a:cubicBezTo>
                    <a:pt x="5097" y="405"/>
                    <a:pt x="5061" y="417"/>
                    <a:pt x="5025" y="441"/>
                  </a:cubicBezTo>
                  <a:lnTo>
                    <a:pt x="3775" y="953"/>
                  </a:lnTo>
                  <a:cubicBezTo>
                    <a:pt x="3739" y="964"/>
                    <a:pt x="3715" y="988"/>
                    <a:pt x="3680" y="1000"/>
                  </a:cubicBezTo>
                  <a:lnTo>
                    <a:pt x="2251" y="1929"/>
                  </a:lnTo>
                  <a:cubicBezTo>
                    <a:pt x="2203" y="1965"/>
                    <a:pt x="2168" y="2000"/>
                    <a:pt x="2132" y="2036"/>
                  </a:cubicBezTo>
                  <a:lnTo>
                    <a:pt x="989" y="3346"/>
                  </a:lnTo>
                  <a:lnTo>
                    <a:pt x="763" y="3608"/>
                  </a:lnTo>
                  <a:lnTo>
                    <a:pt x="751" y="3631"/>
                  </a:lnTo>
                  <a:lnTo>
                    <a:pt x="48" y="4524"/>
                  </a:lnTo>
                  <a:lnTo>
                    <a:pt x="1" y="4584"/>
                  </a:lnTo>
                  <a:lnTo>
                    <a:pt x="72" y="4632"/>
                  </a:lnTo>
                  <a:lnTo>
                    <a:pt x="810" y="3679"/>
                  </a:lnTo>
                  <a:lnTo>
                    <a:pt x="834" y="3655"/>
                  </a:lnTo>
                  <a:lnTo>
                    <a:pt x="2191" y="2096"/>
                  </a:lnTo>
                  <a:cubicBezTo>
                    <a:pt x="2227" y="2060"/>
                    <a:pt x="2263" y="2024"/>
                    <a:pt x="2299" y="2000"/>
                  </a:cubicBezTo>
                  <a:lnTo>
                    <a:pt x="3727" y="1072"/>
                  </a:lnTo>
                  <a:cubicBezTo>
                    <a:pt x="3751" y="1060"/>
                    <a:pt x="3787" y="1048"/>
                    <a:pt x="3811" y="1036"/>
                  </a:cubicBezTo>
                  <a:lnTo>
                    <a:pt x="5061" y="512"/>
                  </a:lnTo>
                  <a:cubicBezTo>
                    <a:pt x="5085" y="500"/>
                    <a:pt x="5120" y="488"/>
                    <a:pt x="5156" y="476"/>
                  </a:cubicBezTo>
                  <a:lnTo>
                    <a:pt x="6394" y="262"/>
                  </a:lnTo>
                  <a:lnTo>
                    <a:pt x="7240" y="95"/>
                  </a:lnTo>
                  <a:cubicBezTo>
                    <a:pt x="7275" y="83"/>
                    <a:pt x="7323" y="83"/>
                    <a:pt x="7359" y="83"/>
                  </a:cubicBezTo>
                  <a:lnTo>
                    <a:pt x="8704" y="167"/>
                  </a:lnTo>
                  <a:cubicBezTo>
                    <a:pt x="8740" y="167"/>
                    <a:pt x="8776" y="179"/>
                    <a:pt x="8811" y="191"/>
                  </a:cubicBezTo>
                  <a:lnTo>
                    <a:pt x="10395" y="667"/>
                  </a:lnTo>
                  <a:lnTo>
                    <a:pt x="10419" y="667"/>
                  </a:lnTo>
                  <a:lnTo>
                    <a:pt x="12478" y="1405"/>
                  </a:lnTo>
                  <a:lnTo>
                    <a:pt x="12490" y="1405"/>
                  </a:lnTo>
                  <a:lnTo>
                    <a:pt x="14967" y="2358"/>
                  </a:lnTo>
                  <a:lnTo>
                    <a:pt x="19634" y="3977"/>
                  </a:lnTo>
                  <a:lnTo>
                    <a:pt x="20110" y="4108"/>
                  </a:lnTo>
                  <a:lnTo>
                    <a:pt x="20134" y="4036"/>
                  </a:lnTo>
                  <a:lnTo>
                    <a:pt x="19741" y="3929"/>
                  </a:lnTo>
                  <a:lnTo>
                    <a:pt x="19658" y="3905"/>
                  </a:lnTo>
                  <a:lnTo>
                    <a:pt x="14991" y="2286"/>
                  </a:lnTo>
                  <a:lnTo>
                    <a:pt x="12526" y="1322"/>
                  </a:lnTo>
                  <a:lnTo>
                    <a:pt x="12502" y="1322"/>
                  </a:lnTo>
                  <a:lnTo>
                    <a:pt x="10454" y="583"/>
                  </a:lnTo>
                  <a:lnTo>
                    <a:pt x="10419" y="583"/>
                  </a:lnTo>
                  <a:lnTo>
                    <a:pt x="8835" y="107"/>
                  </a:lnTo>
                  <a:cubicBezTo>
                    <a:pt x="8787" y="95"/>
                    <a:pt x="8752" y="83"/>
                    <a:pt x="8704" y="83"/>
                  </a:cubicBezTo>
                  <a:lnTo>
                    <a:pt x="735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3"/>
            <p:cNvSpPr/>
            <p:nvPr/>
          </p:nvSpPr>
          <p:spPr>
            <a:xfrm rot="5400000">
              <a:off x="8560240" y="4862553"/>
              <a:ext cx="318754" cy="112207"/>
            </a:xfrm>
            <a:custGeom>
              <a:avLst/>
              <a:gdLst/>
              <a:ahLst/>
              <a:cxnLst/>
              <a:rect l="l" t="t" r="r" b="b"/>
              <a:pathLst>
                <a:path w="4906" h="1727" extrusionOk="0">
                  <a:moveTo>
                    <a:pt x="24" y="0"/>
                  </a:moveTo>
                  <a:lnTo>
                    <a:pt x="1" y="72"/>
                  </a:lnTo>
                  <a:lnTo>
                    <a:pt x="72" y="96"/>
                  </a:lnTo>
                  <a:lnTo>
                    <a:pt x="4442" y="1608"/>
                  </a:lnTo>
                  <a:lnTo>
                    <a:pt x="4477" y="1620"/>
                  </a:lnTo>
                  <a:lnTo>
                    <a:pt x="4882" y="1727"/>
                  </a:lnTo>
                  <a:lnTo>
                    <a:pt x="4906" y="1655"/>
                  </a:lnTo>
                  <a:lnTo>
                    <a:pt x="4501" y="1548"/>
                  </a:lnTo>
                  <a:lnTo>
                    <a:pt x="4465" y="153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3"/>
            <p:cNvSpPr/>
            <p:nvPr/>
          </p:nvSpPr>
          <p:spPr>
            <a:xfrm rot="5400000">
              <a:off x="8490590" y="3596957"/>
              <a:ext cx="151710" cy="211290"/>
            </a:xfrm>
            <a:custGeom>
              <a:avLst/>
              <a:gdLst/>
              <a:ahLst/>
              <a:cxnLst/>
              <a:rect l="l" t="t" r="r" b="b"/>
              <a:pathLst>
                <a:path w="2335" h="3252" extrusionOk="0">
                  <a:moveTo>
                    <a:pt x="2263" y="1"/>
                  </a:moveTo>
                  <a:lnTo>
                    <a:pt x="2227" y="60"/>
                  </a:lnTo>
                  <a:lnTo>
                    <a:pt x="346" y="2668"/>
                  </a:lnTo>
                  <a:lnTo>
                    <a:pt x="322" y="2704"/>
                  </a:lnTo>
                  <a:lnTo>
                    <a:pt x="1" y="3204"/>
                  </a:lnTo>
                  <a:lnTo>
                    <a:pt x="60" y="3251"/>
                  </a:lnTo>
                  <a:lnTo>
                    <a:pt x="394" y="2739"/>
                  </a:lnTo>
                  <a:lnTo>
                    <a:pt x="406" y="2715"/>
                  </a:lnTo>
                  <a:lnTo>
                    <a:pt x="2335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3"/>
            <p:cNvSpPr/>
            <p:nvPr/>
          </p:nvSpPr>
          <p:spPr>
            <a:xfrm rot="5400000">
              <a:off x="8342453" y="4906279"/>
              <a:ext cx="108374" cy="312582"/>
            </a:xfrm>
            <a:custGeom>
              <a:avLst/>
              <a:gdLst/>
              <a:ahLst/>
              <a:cxnLst/>
              <a:rect l="l" t="t" r="r" b="b"/>
              <a:pathLst>
                <a:path w="1668" h="4811" extrusionOk="0">
                  <a:moveTo>
                    <a:pt x="1596" y="0"/>
                  </a:moveTo>
                  <a:lnTo>
                    <a:pt x="381" y="4013"/>
                  </a:lnTo>
                  <a:cubicBezTo>
                    <a:pt x="370" y="4037"/>
                    <a:pt x="358" y="4060"/>
                    <a:pt x="346" y="4084"/>
                  </a:cubicBezTo>
                  <a:lnTo>
                    <a:pt x="0" y="4810"/>
                  </a:lnTo>
                  <a:lnTo>
                    <a:pt x="84" y="4810"/>
                  </a:lnTo>
                  <a:lnTo>
                    <a:pt x="417" y="4120"/>
                  </a:lnTo>
                  <a:cubicBezTo>
                    <a:pt x="429" y="4096"/>
                    <a:pt x="441" y="4060"/>
                    <a:pt x="453" y="4037"/>
                  </a:cubicBezTo>
                  <a:lnTo>
                    <a:pt x="1644" y="96"/>
                  </a:lnTo>
                  <a:lnTo>
                    <a:pt x="1667" y="24"/>
                  </a:ln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3"/>
            <p:cNvSpPr/>
            <p:nvPr/>
          </p:nvSpPr>
          <p:spPr>
            <a:xfrm rot="5400000">
              <a:off x="8378026" y="4792545"/>
              <a:ext cx="152490" cy="427843"/>
            </a:xfrm>
            <a:custGeom>
              <a:avLst/>
              <a:gdLst/>
              <a:ahLst/>
              <a:cxnLst/>
              <a:rect l="l" t="t" r="r" b="b"/>
              <a:pathLst>
                <a:path w="2347" h="6585" extrusionOk="0">
                  <a:moveTo>
                    <a:pt x="2275" y="0"/>
                  </a:moveTo>
                  <a:lnTo>
                    <a:pt x="2251" y="72"/>
                  </a:lnTo>
                  <a:lnTo>
                    <a:pt x="1858" y="1155"/>
                  </a:lnTo>
                  <a:lnTo>
                    <a:pt x="1846" y="1191"/>
                  </a:lnTo>
                  <a:lnTo>
                    <a:pt x="561" y="5430"/>
                  </a:lnTo>
                  <a:lnTo>
                    <a:pt x="1" y="6584"/>
                  </a:lnTo>
                  <a:lnTo>
                    <a:pt x="84" y="6584"/>
                  </a:lnTo>
                  <a:lnTo>
                    <a:pt x="632" y="5453"/>
                  </a:lnTo>
                  <a:lnTo>
                    <a:pt x="1918" y="1215"/>
                  </a:lnTo>
                  <a:lnTo>
                    <a:pt x="1930" y="1191"/>
                  </a:lnTo>
                  <a:lnTo>
                    <a:pt x="2346" y="2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3"/>
            <p:cNvSpPr/>
            <p:nvPr/>
          </p:nvSpPr>
          <p:spPr>
            <a:xfrm rot="5400000">
              <a:off x="8794595" y="4912062"/>
              <a:ext cx="255341" cy="675387"/>
            </a:xfrm>
            <a:custGeom>
              <a:avLst/>
              <a:gdLst/>
              <a:ahLst/>
              <a:cxnLst/>
              <a:rect l="l" t="t" r="r" b="b"/>
              <a:pathLst>
                <a:path w="3930" h="10395" extrusionOk="0">
                  <a:moveTo>
                    <a:pt x="3846" y="0"/>
                  </a:moveTo>
                  <a:lnTo>
                    <a:pt x="2465" y="3572"/>
                  </a:lnTo>
                  <a:lnTo>
                    <a:pt x="2453" y="3596"/>
                  </a:lnTo>
                  <a:lnTo>
                    <a:pt x="1822" y="4989"/>
                  </a:lnTo>
                  <a:lnTo>
                    <a:pt x="1620" y="5644"/>
                  </a:lnTo>
                  <a:lnTo>
                    <a:pt x="1096" y="7430"/>
                  </a:lnTo>
                  <a:lnTo>
                    <a:pt x="1084" y="7465"/>
                  </a:lnTo>
                  <a:lnTo>
                    <a:pt x="513" y="8954"/>
                  </a:lnTo>
                  <a:lnTo>
                    <a:pt x="1" y="10370"/>
                  </a:lnTo>
                  <a:lnTo>
                    <a:pt x="72" y="10394"/>
                  </a:lnTo>
                  <a:lnTo>
                    <a:pt x="96" y="10323"/>
                  </a:lnTo>
                  <a:lnTo>
                    <a:pt x="596" y="8989"/>
                  </a:lnTo>
                  <a:lnTo>
                    <a:pt x="1156" y="7501"/>
                  </a:lnTo>
                  <a:lnTo>
                    <a:pt x="1167" y="7465"/>
                  </a:lnTo>
                  <a:lnTo>
                    <a:pt x="1167" y="7453"/>
                  </a:lnTo>
                  <a:lnTo>
                    <a:pt x="1703" y="5667"/>
                  </a:lnTo>
                  <a:lnTo>
                    <a:pt x="1894" y="5024"/>
                  </a:lnTo>
                  <a:lnTo>
                    <a:pt x="2525" y="3643"/>
                  </a:lnTo>
                  <a:lnTo>
                    <a:pt x="2525" y="3631"/>
                  </a:lnTo>
                  <a:lnTo>
                    <a:pt x="2537" y="3608"/>
                  </a:lnTo>
                  <a:lnTo>
                    <a:pt x="3894" y="95"/>
                  </a:lnTo>
                  <a:lnTo>
                    <a:pt x="3930" y="2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3"/>
            <p:cNvSpPr/>
            <p:nvPr/>
          </p:nvSpPr>
          <p:spPr>
            <a:xfrm rot="5400000">
              <a:off x="8900630" y="4929084"/>
              <a:ext cx="211225" cy="555513"/>
            </a:xfrm>
            <a:custGeom>
              <a:avLst/>
              <a:gdLst/>
              <a:ahLst/>
              <a:cxnLst/>
              <a:rect l="l" t="t" r="r" b="b"/>
              <a:pathLst>
                <a:path w="3251" h="8550" extrusionOk="0">
                  <a:moveTo>
                    <a:pt x="3179" y="1"/>
                  </a:moveTo>
                  <a:lnTo>
                    <a:pt x="3143" y="72"/>
                  </a:lnTo>
                  <a:lnTo>
                    <a:pt x="1810" y="3537"/>
                  </a:lnTo>
                  <a:lnTo>
                    <a:pt x="1762" y="3644"/>
                  </a:lnTo>
                  <a:lnTo>
                    <a:pt x="1167" y="4942"/>
                  </a:lnTo>
                  <a:cubicBezTo>
                    <a:pt x="1155" y="4966"/>
                    <a:pt x="1143" y="4990"/>
                    <a:pt x="1143" y="5013"/>
                  </a:cubicBezTo>
                  <a:lnTo>
                    <a:pt x="929" y="5704"/>
                  </a:lnTo>
                  <a:lnTo>
                    <a:pt x="405" y="7478"/>
                  </a:lnTo>
                  <a:lnTo>
                    <a:pt x="119" y="8216"/>
                  </a:lnTo>
                  <a:lnTo>
                    <a:pt x="24" y="8454"/>
                  </a:lnTo>
                  <a:lnTo>
                    <a:pt x="0" y="8538"/>
                  </a:lnTo>
                  <a:lnTo>
                    <a:pt x="72" y="8550"/>
                  </a:lnTo>
                  <a:lnTo>
                    <a:pt x="476" y="7502"/>
                  </a:lnTo>
                  <a:lnTo>
                    <a:pt x="1000" y="5728"/>
                  </a:lnTo>
                  <a:lnTo>
                    <a:pt x="1215" y="5037"/>
                  </a:lnTo>
                  <a:cubicBezTo>
                    <a:pt x="1215" y="5013"/>
                    <a:pt x="1227" y="4990"/>
                    <a:pt x="1238" y="4978"/>
                  </a:cubicBezTo>
                  <a:lnTo>
                    <a:pt x="1869" y="3561"/>
                  </a:lnTo>
                  <a:lnTo>
                    <a:pt x="3251" y="37"/>
                  </a:lnTo>
                  <a:lnTo>
                    <a:pt x="317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3"/>
            <p:cNvSpPr/>
            <p:nvPr/>
          </p:nvSpPr>
          <p:spPr>
            <a:xfrm rot="5400000">
              <a:off x="8056608" y="159240"/>
              <a:ext cx="448764" cy="13189"/>
            </a:xfrm>
            <a:custGeom>
              <a:avLst/>
              <a:gdLst/>
              <a:ahLst/>
              <a:cxnLst/>
              <a:rect l="l" t="t" r="r" b="b"/>
              <a:pathLst>
                <a:path w="6907" h="203" extrusionOk="0">
                  <a:moveTo>
                    <a:pt x="1" y="0"/>
                  </a:moveTo>
                  <a:lnTo>
                    <a:pt x="24" y="24"/>
                  </a:lnTo>
                  <a:lnTo>
                    <a:pt x="48" y="84"/>
                  </a:lnTo>
                  <a:lnTo>
                    <a:pt x="6906" y="203"/>
                  </a:lnTo>
                  <a:lnTo>
                    <a:pt x="6906" y="131"/>
                  </a:lnTo>
                  <a:lnTo>
                    <a:pt x="6382" y="119"/>
                  </a:lnTo>
                  <a:lnTo>
                    <a:pt x="9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3"/>
            <p:cNvSpPr/>
            <p:nvPr/>
          </p:nvSpPr>
          <p:spPr>
            <a:xfrm rot="5400000">
              <a:off x="8504527" y="3026078"/>
              <a:ext cx="556293" cy="652972"/>
            </a:xfrm>
            <a:custGeom>
              <a:avLst/>
              <a:gdLst/>
              <a:ahLst/>
              <a:cxnLst/>
              <a:rect l="l" t="t" r="r" b="b"/>
              <a:pathLst>
                <a:path w="8562" h="10050" extrusionOk="0">
                  <a:moveTo>
                    <a:pt x="1870" y="1"/>
                  </a:moveTo>
                  <a:lnTo>
                    <a:pt x="406" y="1441"/>
                  </a:lnTo>
                  <a:lnTo>
                    <a:pt x="1" y="2620"/>
                  </a:lnTo>
                  <a:lnTo>
                    <a:pt x="215" y="3846"/>
                  </a:lnTo>
                  <a:lnTo>
                    <a:pt x="679" y="4311"/>
                  </a:lnTo>
                  <a:lnTo>
                    <a:pt x="8526" y="10050"/>
                  </a:lnTo>
                  <a:lnTo>
                    <a:pt x="8561" y="9978"/>
                  </a:lnTo>
                  <a:lnTo>
                    <a:pt x="8502" y="9931"/>
                  </a:lnTo>
                  <a:lnTo>
                    <a:pt x="739" y="4263"/>
                  </a:lnTo>
                  <a:lnTo>
                    <a:pt x="287" y="3811"/>
                  </a:lnTo>
                  <a:lnTo>
                    <a:pt x="120" y="2846"/>
                  </a:lnTo>
                  <a:lnTo>
                    <a:pt x="84" y="2620"/>
                  </a:lnTo>
                  <a:lnTo>
                    <a:pt x="465" y="1477"/>
                  </a:lnTo>
                  <a:lnTo>
                    <a:pt x="1870" y="108"/>
                  </a:lnTo>
                  <a:lnTo>
                    <a:pt x="1918" y="60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3"/>
            <p:cNvSpPr/>
            <p:nvPr/>
          </p:nvSpPr>
          <p:spPr>
            <a:xfrm rot="5400000">
              <a:off x="8241129" y="3680154"/>
              <a:ext cx="181078" cy="181078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48" y="1"/>
                  </a:moveTo>
                  <a:lnTo>
                    <a:pt x="0" y="72"/>
                  </a:lnTo>
                  <a:lnTo>
                    <a:pt x="1203" y="965"/>
                  </a:lnTo>
                  <a:cubicBezTo>
                    <a:pt x="1239" y="989"/>
                    <a:pt x="1274" y="1013"/>
                    <a:pt x="1298" y="1048"/>
                  </a:cubicBezTo>
                  <a:lnTo>
                    <a:pt x="2691" y="2787"/>
                  </a:lnTo>
                  <a:lnTo>
                    <a:pt x="2786" y="2787"/>
                  </a:lnTo>
                  <a:lnTo>
                    <a:pt x="1358" y="1001"/>
                  </a:lnTo>
                  <a:cubicBezTo>
                    <a:pt x="1322" y="965"/>
                    <a:pt x="1286" y="929"/>
                    <a:pt x="1251" y="905"/>
                  </a:cubicBez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3"/>
            <p:cNvSpPr/>
            <p:nvPr/>
          </p:nvSpPr>
          <p:spPr>
            <a:xfrm rot="5400000">
              <a:off x="8234144" y="3625220"/>
              <a:ext cx="152490" cy="140080"/>
            </a:xfrm>
            <a:custGeom>
              <a:avLst/>
              <a:gdLst/>
              <a:ahLst/>
              <a:cxnLst/>
              <a:rect l="l" t="t" r="r" b="b"/>
              <a:pathLst>
                <a:path w="2347" h="2156" extrusionOk="0">
                  <a:moveTo>
                    <a:pt x="48" y="0"/>
                  </a:moveTo>
                  <a:lnTo>
                    <a:pt x="1" y="72"/>
                  </a:lnTo>
                  <a:lnTo>
                    <a:pt x="72" y="120"/>
                  </a:lnTo>
                  <a:lnTo>
                    <a:pt x="1441" y="1143"/>
                  </a:lnTo>
                  <a:lnTo>
                    <a:pt x="2251" y="2155"/>
                  </a:lnTo>
                  <a:lnTo>
                    <a:pt x="2346" y="2155"/>
                  </a:lnTo>
                  <a:lnTo>
                    <a:pt x="1501" y="10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3"/>
            <p:cNvSpPr/>
            <p:nvPr/>
          </p:nvSpPr>
          <p:spPr>
            <a:xfrm rot="5400000">
              <a:off x="8389656" y="346815"/>
              <a:ext cx="215903" cy="514516"/>
            </a:xfrm>
            <a:custGeom>
              <a:avLst/>
              <a:gdLst/>
              <a:ahLst/>
              <a:cxnLst/>
              <a:rect l="l" t="t" r="r" b="b"/>
              <a:pathLst>
                <a:path w="3323" h="7919" extrusionOk="0">
                  <a:moveTo>
                    <a:pt x="3275" y="1"/>
                  </a:moveTo>
                  <a:lnTo>
                    <a:pt x="2989" y="310"/>
                  </a:lnTo>
                  <a:lnTo>
                    <a:pt x="1560" y="1953"/>
                  </a:lnTo>
                  <a:lnTo>
                    <a:pt x="715" y="3120"/>
                  </a:lnTo>
                  <a:lnTo>
                    <a:pt x="203" y="4466"/>
                  </a:lnTo>
                  <a:lnTo>
                    <a:pt x="0" y="7918"/>
                  </a:lnTo>
                  <a:lnTo>
                    <a:pt x="72" y="7918"/>
                  </a:lnTo>
                  <a:lnTo>
                    <a:pt x="274" y="4489"/>
                  </a:lnTo>
                  <a:lnTo>
                    <a:pt x="786" y="3156"/>
                  </a:lnTo>
                  <a:lnTo>
                    <a:pt x="1620" y="2001"/>
                  </a:lnTo>
                  <a:lnTo>
                    <a:pt x="3036" y="358"/>
                  </a:lnTo>
                  <a:lnTo>
                    <a:pt x="3322" y="60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3"/>
            <p:cNvSpPr/>
            <p:nvPr/>
          </p:nvSpPr>
          <p:spPr>
            <a:xfrm rot="5400000">
              <a:off x="8429484" y="235063"/>
              <a:ext cx="246830" cy="557008"/>
            </a:xfrm>
            <a:custGeom>
              <a:avLst/>
              <a:gdLst/>
              <a:ahLst/>
              <a:cxnLst/>
              <a:rect l="l" t="t" r="r" b="b"/>
              <a:pathLst>
                <a:path w="3799" h="8573" extrusionOk="0">
                  <a:moveTo>
                    <a:pt x="3751" y="0"/>
                  </a:moveTo>
                  <a:lnTo>
                    <a:pt x="3405" y="357"/>
                  </a:lnTo>
                  <a:lnTo>
                    <a:pt x="3382" y="381"/>
                  </a:lnTo>
                  <a:lnTo>
                    <a:pt x="1917" y="2072"/>
                  </a:lnTo>
                  <a:lnTo>
                    <a:pt x="1869" y="2131"/>
                  </a:lnTo>
                  <a:lnTo>
                    <a:pt x="953" y="3417"/>
                  </a:lnTo>
                  <a:cubicBezTo>
                    <a:pt x="905" y="3477"/>
                    <a:pt x="869" y="3536"/>
                    <a:pt x="845" y="3608"/>
                  </a:cubicBezTo>
                  <a:lnTo>
                    <a:pt x="250" y="5167"/>
                  </a:lnTo>
                  <a:cubicBezTo>
                    <a:pt x="214" y="5251"/>
                    <a:pt x="191" y="5334"/>
                    <a:pt x="191" y="5429"/>
                  </a:cubicBezTo>
                  <a:lnTo>
                    <a:pt x="0" y="8501"/>
                  </a:lnTo>
                  <a:lnTo>
                    <a:pt x="0" y="8573"/>
                  </a:lnTo>
                  <a:lnTo>
                    <a:pt x="72" y="8573"/>
                  </a:lnTo>
                  <a:lnTo>
                    <a:pt x="262" y="5429"/>
                  </a:lnTo>
                  <a:cubicBezTo>
                    <a:pt x="274" y="5346"/>
                    <a:pt x="286" y="5275"/>
                    <a:pt x="322" y="5191"/>
                  </a:cubicBezTo>
                  <a:lnTo>
                    <a:pt x="917" y="3632"/>
                  </a:lnTo>
                  <a:cubicBezTo>
                    <a:pt x="941" y="3572"/>
                    <a:pt x="965" y="3512"/>
                    <a:pt x="1012" y="3453"/>
                  </a:cubicBezTo>
                  <a:lnTo>
                    <a:pt x="1929" y="2179"/>
                  </a:lnTo>
                  <a:cubicBezTo>
                    <a:pt x="1941" y="2167"/>
                    <a:pt x="1953" y="2143"/>
                    <a:pt x="1977" y="2131"/>
                  </a:cubicBezTo>
                  <a:lnTo>
                    <a:pt x="3441" y="429"/>
                  </a:lnTo>
                  <a:lnTo>
                    <a:pt x="3465" y="405"/>
                  </a:lnTo>
                  <a:lnTo>
                    <a:pt x="3798" y="48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3"/>
            <p:cNvSpPr/>
            <p:nvPr/>
          </p:nvSpPr>
          <p:spPr>
            <a:xfrm rot="5400000">
              <a:off x="8896764" y="-80572"/>
              <a:ext cx="803772" cy="789089"/>
            </a:xfrm>
            <a:custGeom>
              <a:avLst/>
              <a:gdLst/>
              <a:ahLst/>
              <a:cxnLst/>
              <a:rect l="l" t="t" r="r" b="b"/>
              <a:pathLst>
                <a:path w="12371" h="12145" extrusionOk="0">
                  <a:moveTo>
                    <a:pt x="60" y="1"/>
                  </a:moveTo>
                  <a:lnTo>
                    <a:pt x="0" y="72"/>
                  </a:lnTo>
                  <a:lnTo>
                    <a:pt x="3429" y="3108"/>
                  </a:lnTo>
                  <a:lnTo>
                    <a:pt x="3477" y="3144"/>
                  </a:lnTo>
                  <a:lnTo>
                    <a:pt x="8668" y="8442"/>
                  </a:lnTo>
                  <a:lnTo>
                    <a:pt x="11930" y="11764"/>
                  </a:lnTo>
                  <a:lnTo>
                    <a:pt x="12299" y="12145"/>
                  </a:lnTo>
                  <a:lnTo>
                    <a:pt x="12371" y="12085"/>
                  </a:lnTo>
                  <a:lnTo>
                    <a:pt x="12323" y="12026"/>
                  </a:lnTo>
                  <a:lnTo>
                    <a:pt x="12002" y="11704"/>
                  </a:lnTo>
                  <a:lnTo>
                    <a:pt x="8727" y="8371"/>
                  </a:lnTo>
                  <a:lnTo>
                    <a:pt x="8192" y="7811"/>
                  </a:lnTo>
                  <a:lnTo>
                    <a:pt x="8120" y="7752"/>
                  </a:lnTo>
                  <a:lnTo>
                    <a:pt x="3536" y="3084"/>
                  </a:lnTo>
                  <a:lnTo>
                    <a:pt x="3501" y="3037"/>
                  </a:lnTo>
                  <a:lnTo>
                    <a:pt x="119" y="4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3"/>
            <p:cNvSpPr/>
            <p:nvPr/>
          </p:nvSpPr>
          <p:spPr>
            <a:xfrm rot="5400000">
              <a:off x="8821332" y="-149053"/>
              <a:ext cx="796820" cy="782916"/>
            </a:xfrm>
            <a:custGeom>
              <a:avLst/>
              <a:gdLst/>
              <a:ahLst/>
              <a:cxnLst/>
              <a:rect l="l" t="t" r="r" b="b"/>
              <a:pathLst>
                <a:path w="12264" h="12050" extrusionOk="0">
                  <a:moveTo>
                    <a:pt x="60" y="1"/>
                  </a:moveTo>
                  <a:lnTo>
                    <a:pt x="0" y="72"/>
                  </a:lnTo>
                  <a:lnTo>
                    <a:pt x="60" y="120"/>
                  </a:lnTo>
                  <a:lnTo>
                    <a:pt x="3370" y="3049"/>
                  </a:lnTo>
                  <a:lnTo>
                    <a:pt x="8549" y="8323"/>
                  </a:lnTo>
                  <a:lnTo>
                    <a:pt x="11811" y="11657"/>
                  </a:lnTo>
                  <a:lnTo>
                    <a:pt x="12145" y="12002"/>
                  </a:lnTo>
                  <a:lnTo>
                    <a:pt x="12204" y="12050"/>
                  </a:lnTo>
                  <a:lnTo>
                    <a:pt x="12264" y="11978"/>
                  </a:lnTo>
                  <a:lnTo>
                    <a:pt x="11883" y="11585"/>
                  </a:lnTo>
                  <a:lnTo>
                    <a:pt x="8609" y="8252"/>
                  </a:lnTo>
                  <a:lnTo>
                    <a:pt x="3441" y="2989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3"/>
            <p:cNvSpPr/>
            <p:nvPr/>
          </p:nvSpPr>
          <p:spPr>
            <a:xfrm rot="5400000">
              <a:off x="9285819" y="2515526"/>
              <a:ext cx="36449" cy="4743"/>
            </a:xfrm>
            <a:custGeom>
              <a:avLst/>
              <a:gdLst/>
              <a:ahLst/>
              <a:cxnLst/>
              <a:rect l="l" t="t" r="r" b="b"/>
              <a:pathLst>
                <a:path w="561" h="73" extrusionOk="0">
                  <a:moveTo>
                    <a:pt x="560" y="1"/>
                  </a:moveTo>
                  <a:lnTo>
                    <a:pt x="0" y="25"/>
                  </a:lnTo>
                  <a:lnTo>
                    <a:pt x="0" y="72"/>
                  </a:lnTo>
                  <a:lnTo>
                    <a:pt x="560" y="4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3"/>
            <p:cNvSpPr/>
            <p:nvPr/>
          </p:nvSpPr>
          <p:spPr>
            <a:xfrm rot="5400000">
              <a:off x="9199568" y="2394450"/>
              <a:ext cx="3184" cy="207392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3191"/>
                  </a:lnTo>
                  <a:lnTo>
                    <a:pt x="48" y="3191"/>
                  </a:lnTo>
                  <a:lnTo>
                    <a:pt x="4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3"/>
            <p:cNvSpPr/>
            <p:nvPr/>
          </p:nvSpPr>
          <p:spPr>
            <a:xfrm rot="5400000">
              <a:off x="9199568" y="2371255"/>
              <a:ext cx="3184" cy="207392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48"/>
                  </a:lnTo>
                  <a:lnTo>
                    <a:pt x="1" y="3191"/>
                  </a:lnTo>
                  <a:lnTo>
                    <a:pt x="48" y="319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9" name="Google Shape;1559;p23"/>
          <p:cNvGrpSpPr/>
          <p:nvPr/>
        </p:nvGrpSpPr>
        <p:grpSpPr>
          <a:xfrm>
            <a:off x="-882262" y="-111685"/>
            <a:ext cx="1594355" cy="5223253"/>
            <a:chOff x="-882262" y="-111685"/>
            <a:chExt cx="1594355" cy="5223253"/>
          </a:xfrm>
        </p:grpSpPr>
        <p:sp>
          <p:nvSpPr>
            <p:cNvPr id="1560" name="Google Shape;1560;p23"/>
            <p:cNvSpPr/>
            <p:nvPr/>
          </p:nvSpPr>
          <p:spPr>
            <a:xfrm rot="5400000" flipH="1">
              <a:off x="-878786" y="2887079"/>
              <a:ext cx="6237" cy="845"/>
            </a:xfrm>
            <a:custGeom>
              <a:avLst/>
              <a:gdLst/>
              <a:ahLst/>
              <a:cxnLst/>
              <a:rect l="l" t="t" r="r" b="b"/>
              <a:pathLst>
                <a:path w="96" h="13" extrusionOk="0">
                  <a:moveTo>
                    <a:pt x="0" y="12"/>
                  </a:move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3"/>
            <p:cNvSpPr/>
            <p:nvPr/>
          </p:nvSpPr>
          <p:spPr>
            <a:xfrm rot="5400000" flipH="1">
              <a:off x="-665319" y="1041314"/>
              <a:ext cx="251508" cy="547781"/>
            </a:xfrm>
            <a:custGeom>
              <a:avLst/>
              <a:gdLst/>
              <a:ahLst/>
              <a:cxnLst/>
              <a:rect l="l" t="t" r="r" b="b"/>
              <a:pathLst>
                <a:path w="3871" h="8431" extrusionOk="0">
                  <a:moveTo>
                    <a:pt x="60" y="0"/>
                  </a:moveTo>
                  <a:lnTo>
                    <a:pt x="1" y="60"/>
                  </a:lnTo>
                  <a:lnTo>
                    <a:pt x="2451" y="4136"/>
                  </a:lnTo>
                  <a:lnTo>
                    <a:pt x="2451" y="4136"/>
                  </a:lnTo>
                  <a:cubicBezTo>
                    <a:pt x="2427" y="4075"/>
                    <a:pt x="2419" y="4014"/>
                    <a:pt x="2430" y="3953"/>
                  </a:cubicBezTo>
                  <a:lnTo>
                    <a:pt x="60" y="0"/>
                  </a:lnTo>
                  <a:close/>
                  <a:moveTo>
                    <a:pt x="2451" y="4136"/>
                  </a:moveTo>
                  <a:lnTo>
                    <a:pt x="2451" y="4136"/>
                  </a:lnTo>
                  <a:cubicBezTo>
                    <a:pt x="2455" y="4147"/>
                    <a:pt x="2460" y="4157"/>
                    <a:pt x="2465" y="4168"/>
                  </a:cubicBezTo>
                  <a:cubicBezTo>
                    <a:pt x="2475" y="4188"/>
                    <a:pt x="2488" y="4206"/>
                    <a:pt x="2503" y="4222"/>
                  </a:cubicBezTo>
                  <a:lnTo>
                    <a:pt x="2503" y="4222"/>
                  </a:lnTo>
                  <a:lnTo>
                    <a:pt x="2477" y="4180"/>
                  </a:lnTo>
                  <a:lnTo>
                    <a:pt x="2451" y="4136"/>
                  </a:lnTo>
                  <a:close/>
                  <a:moveTo>
                    <a:pt x="2503" y="4222"/>
                  </a:moveTo>
                  <a:lnTo>
                    <a:pt x="3061" y="5144"/>
                  </a:lnTo>
                  <a:lnTo>
                    <a:pt x="3799" y="8430"/>
                  </a:lnTo>
                  <a:lnTo>
                    <a:pt x="3870" y="8418"/>
                  </a:lnTo>
                  <a:lnTo>
                    <a:pt x="3132" y="5120"/>
                  </a:lnTo>
                  <a:lnTo>
                    <a:pt x="2644" y="4311"/>
                  </a:lnTo>
                  <a:cubicBezTo>
                    <a:pt x="2592" y="4293"/>
                    <a:pt x="2541" y="4264"/>
                    <a:pt x="2503" y="4222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3"/>
            <p:cNvSpPr/>
            <p:nvPr/>
          </p:nvSpPr>
          <p:spPr>
            <a:xfrm rot="5400000" flipH="1">
              <a:off x="-447889" y="1202218"/>
              <a:ext cx="159377" cy="260799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3"/>
            <p:cNvSpPr/>
            <p:nvPr/>
          </p:nvSpPr>
          <p:spPr>
            <a:xfrm rot="5400000" flipH="1">
              <a:off x="-712879" y="1055673"/>
              <a:ext cx="84399" cy="274638"/>
            </a:xfrm>
            <a:custGeom>
              <a:avLst/>
              <a:gdLst/>
              <a:ahLst/>
              <a:cxnLst/>
              <a:rect l="l" t="t" r="r" b="b"/>
              <a:pathLst>
                <a:path w="1299" h="4227" extrusionOk="0">
                  <a:moveTo>
                    <a:pt x="72" y="0"/>
                  </a:moveTo>
                  <a:lnTo>
                    <a:pt x="1" y="48"/>
                  </a:lnTo>
                  <a:lnTo>
                    <a:pt x="441" y="762"/>
                  </a:lnTo>
                  <a:cubicBezTo>
                    <a:pt x="453" y="786"/>
                    <a:pt x="465" y="810"/>
                    <a:pt x="465" y="845"/>
                  </a:cubicBezTo>
                  <a:lnTo>
                    <a:pt x="1227" y="4227"/>
                  </a:lnTo>
                  <a:lnTo>
                    <a:pt x="1299" y="4215"/>
                  </a:lnTo>
                  <a:lnTo>
                    <a:pt x="548" y="822"/>
                  </a:lnTo>
                  <a:cubicBezTo>
                    <a:pt x="537" y="786"/>
                    <a:pt x="525" y="762"/>
                    <a:pt x="501" y="726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3"/>
            <p:cNvSpPr/>
            <p:nvPr/>
          </p:nvSpPr>
          <p:spPr>
            <a:xfrm rot="5400000" flipH="1">
              <a:off x="176397" y="-146120"/>
              <a:ext cx="410040" cy="659924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3"/>
            <p:cNvSpPr/>
            <p:nvPr/>
          </p:nvSpPr>
          <p:spPr>
            <a:xfrm rot="5400000" flipH="1">
              <a:off x="168633" y="-112107"/>
              <a:ext cx="396916" cy="687017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3"/>
            <p:cNvSpPr/>
            <p:nvPr/>
          </p:nvSpPr>
          <p:spPr>
            <a:xfrm rot="5400000" flipH="1">
              <a:off x="-263433" y="1782031"/>
              <a:ext cx="574095" cy="247609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3"/>
            <p:cNvSpPr/>
            <p:nvPr/>
          </p:nvSpPr>
          <p:spPr>
            <a:xfrm rot="5400000" flipH="1">
              <a:off x="-56074" y="2431851"/>
              <a:ext cx="375995" cy="46455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3"/>
            <p:cNvSpPr/>
            <p:nvPr/>
          </p:nvSpPr>
          <p:spPr>
            <a:xfrm rot="5400000" flipH="1">
              <a:off x="-160517" y="2789231"/>
              <a:ext cx="418552" cy="126111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3"/>
            <p:cNvSpPr/>
            <p:nvPr/>
          </p:nvSpPr>
          <p:spPr>
            <a:xfrm rot="5400000" flipH="1">
              <a:off x="-281203" y="3238677"/>
              <a:ext cx="355918" cy="185691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3"/>
            <p:cNvSpPr/>
            <p:nvPr/>
          </p:nvSpPr>
          <p:spPr>
            <a:xfrm rot="5400000" flipH="1">
              <a:off x="-441717" y="3213500"/>
              <a:ext cx="485863" cy="316480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3"/>
            <p:cNvSpPr/>
            <p:nvPr/>
          </p:nvSpPr>
          <p:spPr>
            <a:xfrm rot="5400000" flipH="1">
              <a:off x="-124912" y="1643575"/>
              <a:ext cx="245270" cy="140080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3"/>
            <p:cNvSpPr/>
            <p:nvPr/>
          </p:nvSpPr>
          <p:spPr>
            <a:xfrm rot="5400000" flipH="1">
              <a:off x="-22840" y="1979286"/>
              <a:ext cx="314921" cy="104475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3"/>
            <p:cNvSpPr/>
            <p:nvPr/>
          </p:nvSpPr>
          <p:spPr>
            <a:xfrm rot="5400000" flipH="1">
              <a:off x="-323012" y="3539596"/>
              <a:ext cx="102981" cy="107594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23"/>
            <p:cNvSpPr/>
            <p:nvPr/>
          </p:nvSpPr>
          <p:spPr>
            <a:xfrm rot="5400000" flipH="1">
              <a:off x="-119162" y="2818241"/>
              <a:ext cx="406207" cy="128515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23"/>
            <p:cNvSpPr/>
            <p:nvPr/>
          </p:nvSpPr>
          <p:spPr>
            <a:xfrm rot="5400000" flipH="1">
              <a:off x="-13549" y="2426426"/>
              <a:ext cx="370602" cy="45676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23"/>
            <p:cNvSpPr/>
            <p:nvPr/>
          </p:nvSpPr>
          <p:spPr>
            <a:xfrm rot="5400000" flipH="1">
              <a:off x="-360534" y="3616556"/>
              <a:ext cx="2404" cy="1624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3"/>
            <p:cNvSpPr/>
            <p:nvPr/>
          </p:nvSpPr>
          <p:spPr>
            <a:xfrm rot="5400000" flipH="1">
              <a:off x="-850555" y="4111255"/>
              <a:ext cx="786035" cy="324991"/>
            </a:xfrm>
            <a:custGeom>
              <a:avLst/>
              <a:gdLst/>
              <a:ahLst/>
              <a:cxnLst/>
              <a:rect l="l" t="t" r="r" b="b"/>
              <a:pathLst>
                <a:path w="12098" h="5002" extrusionOk="0">
                  <a:moveTo>
                    <a:pt x="1" y="1"/>
                  </a:moveTo>
                  <a:lnTo>
                    <a:pt x="132" y="4585"/>
                  </a:lnTo>
                  <a:lnTo>
                    <a:pt x="513" y="4978"/>
                  </a:lnTo>
                  <a:lnTo>
                    <a:pt x="4977" y="5002"/>
                  </a:lnTo>
                  <a:lnTo>
                    <a:pt x="7537" y="4740"/>
                  </a:lnTo>
                  <a:lnTo>
                    <a:pt x="10550" y="3704"/>
                  </a:lnTo>
                  <a:lnTo>
                    <a:pt x="12097" y="2870"/>
                  </a:lnTo>
                  <a:lnTo>
                    <a:pt x="12050" y="2799"/>
                  </a:lnTo>
                  <a:lnTo>
                    <a:pt x="10514" y="3632"/>
                  </a:lnTo>
                  <a:lnTo>
                    <a:pt x="7525" y="4668"/>
                  </a:lnTo>
                  <a:lnTo>
                    <a:pt x="4966" y="4918"/>
                  </a:lnTo>
                  <a:lnTo>
                    <a:pt x="548" y="4906"/>
                  </a:lnTo>
                  <a:lnTo>
                    <a:pt x="215" y="4549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3"/>
            <p:cNvSpPr/>
            <p:nvPr/>
          </p:nvSpPr>
          <p:spPr>
            <a:xfrm rot="5400000" flipH="1">
              <a:off x="-899642" y="4100827"/>
              <a:ext cx="845550" cy="363650"/>
            </a:xfrm>
            <a:custGeom>
              <a:avLst/>
              <a:gdLst/>
              <a:ahLst/>
              <a:cxnLst/>
              <a:rect l="l" t="t" r="r" b="b"/>
              <a:pathLst>
                <a:path w="13014" h="5597" extrusionOk="0">
                  <a:moveTo>
                    <a:pt x="0" y="1"/>
                  </a:moveTo>
                  <a:lnTo>
                    <a:pt x="0" y="13"/>
                  </a:lnTo>
                  <a:lnTo>
                    <a:pt x="143" y="4704"/>
                  </a:lnTo>
                  <a:cubicBezTo>
                    <a:pt x="143" y="4787"/>
                    <a:pt x="179" y="4871"/>
                    <a:pt x="238" y="4930"/>
                  </a:cubicBezTo>
                  <a:lnTo>
                    <a:pt x="762" y="5478"/>
                  </a:lnTo>
                  <a:cubicBezTo>
                    <a:pt x="822" y="5537"/>
                    <a:pt x="905" y="5573"/>
                    <a:pt x="1000" y="5573"/>
                  </a:cubicBezTo>
                  <a:lnTo>
                    <a:pt x="5584" y="5597"/>
                  </a:lnTo>
                  <a:lnTo>
                    <a:pt x="5620" y="5597"/>
                  </a:lnTo>
                  <a:lnTo>
                    <a:pt x="8228" y="5335"/>
                  </a:lnTo>
                  <a:cubicBezTo>
                    <a:pt x="8251" y="5335"/>
                    <a:pt x="8275" y="5323"/>
                    <a:pt x="8311" y="5311"/>
                  </a:cubicBezTo>
                  <a:lnTo>
                    <a:pt x="11359" y="4263"/>
                  </a:lnTo>
                  <a:cubicBezTo>
                    <a:pt x="11371" y="4263"/>
                    <a:pt x="11395" y="4251"/>
                    <a:pt x="11406" y="4240"/>
                  </a:cubicBezTo>
                  <a:lnTo>
                    <a:pt x="13014" y="3370"/>
                  </a:lnTo>
                  <a:lnTo>
                    <a:pt x="12978" y="3311"/>
                  </a:lnTo>
                  <a:lnTo>
                    <a:pt x="11371" y="4180"/>
                  </a:lnTo>
                  <a:lnTo>
                    <a:pt x="11335" y="4192"/>
                  </a:lnTo>
                  <a:lnTo>
                    <a:pt x="8275" y="5240"/>
                  </a:lnTo>
                  <a:cubicBezTo>
                    <a:pt x="8263" y="5252"/>
                    <a:pt x="8239" y="5252"/>
                    <a:pt x="8216" y="5252"/>
                  </a:cubicBezTo>
                  <a:lnTo>
                    <a:pt x="5608" y="5525"/>
                  </a:lnTo>
                  <a:lnTo>
                    <a:pt x="5584" y="5525"/>
                  </a:lnTo>
                  <a:lnTo>
                    <a:pt x="1000" y="5502"/>
                  </a:lnTo>
                  <a:cubicBezTo>
                    <a:pt x="929" y="5502"/>
                    <a:pt x="858" y="5466"/>
                    <a:pt x="810" y="5418"/>
                  </a:cubicBezTo>
                  <a:lnTo>
                    <a:pt x="286" y="4871"/>
                  </a:lnTo>
                  <a:cubicBezTo>
                    <a:pt x="238" y="4823"/>
                    <a:pt x="215" y="4763"/>
                    <a:pt x="215" y="4704"/>
                  </a:cubicBez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3"/>
            <p:cNvSpPr/>
            <p:nvPr/>
          </p:nvSpPr>
          <p:spPr>
            <a:xfrm rot="5400000" flipH="1">
              <a:off x="-504025" y="3637834"/>
              <a:ext cx="188810" cy="131569"/>
            </a:xfrm>
            <a:custGeom>
              <a:avLst/>
              <a:gdLst/>
              <a:ahLst/>
              <a:cxnLst/>
              <a:rect l="l" t="t" r="r" b="b"/>
              <a:pathLst>
                <a:path w="2906" h="2025" extrusionOk="0">
                  <a:moveTo>
                    <a:pt x="2905" y="0"/>
                  </a:moveTo>
                  <a:lnTo>
                    <a:pt x="2763" y="143"/>
                  </a:lnTo>
                  <a:lnTo>
                    <a:pt x="2739" y="167"/>
                  </a:lnTo>
                  <a:lnTo>
                    <a:pt x="2715" y="179"/>
                  </a:lnTo>
                  <a:lnTo>
                    <a:pt x="0" y="1953"/>
                  </a:lnTo>
                  <a:lnTo>
                    <a:pt x="36" y="2024"/>
                  </a:lnTo>
                  <a:lnTo>
                    <a:pt x="2763" y="262"/>
                  </a:lnTo>
                  <a:lnTo>
                    <a:pt x="2786" y="238"/>
                  </a:lnTo>
                  <a:cubicBezTo>
                    <a:pt x="2798" y="226"/>
                    <a:pt x="2798" y="214"/>
                    <a:pt x="2810" y="214"/>
                  </a:cubicBezTo>
                  <a:cubicBezTo>
                    <a:pt x="2870" y="155"/>
                    <a:pt x="2905" y="83"/>
                    <a:pt x="290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3"/>
            <p:cNvSpPr/>
            <p:nvPr/>
          </p:nvSpPr>
          <p:spPr>
            <a:xfrm rot="5400000" flipH="1">
              <a:off x="-574358" y="3890804"/>
              <a:ext cx="1134871" cy="429402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3"/>
            <p:cNvSpPr/>
            <p:nvPr/>
          </p:nvSpPr>
          <p:spPr>
            <a:xfrm rot="5400000" flipH="1">
              <a:off x="-590211" y="3874951"/>
              <a:ext cx="1206016" cy="467281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3"/>
            <p:cNvSpPr/>
            <p:nvPr/>
          </p:nvSpPr>
          <p:spPr>
            <a:xfrm rot="5400000" flipH="1">
              <a:off x="-241732" y="3498599"/>
              <a:ext cx="15528" cy="1091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23"/>
            <p:cNvSpPr/>
            <p:nvPr/>
          </p:nvSpPr>
          <p:spPr>
            <a:xfrm rot="5400000" flipH="1">
              <a:off x="-474203" y="3665318"/>
              <a:ext cx="184976" cy="122278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23"/>
            <p:cNvSpPr/>
            <p:nvPr/>
          </p:nvSpPr>
          <p:spPr>
            <a:xfrm rot="5400000" flipH="1">
              <a:off x="241759" y="1371243"/>
              <a:ext cx="290881" cy="648359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23"/>
            <p:cNvSpPr/>
            <p:nvPr/>
          </p:nvSpPr>
          <p:spPr>
            <a:xfrm rot="5400000" flipH="1">
              <a:off x="252967" y="1417276"/>
              <a:ext cx="285488" cy="631336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23"/>
            <p:cNvSpPr/>
            <p:nvPr/>
          </p:nvSpPr>
          <p:spPr>
            <a:xfrm rot="5400000" flipH="1">
              <a:off x="28748" y="1862986"/>
              <a:ext cx="24819" cy="12929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23"/>
            <p:cNvSpPr/>
            <p:nvPr/>
          </p:nvSpPr>
          <p:spPr>
            <a:xfrm rot="5400000" flipH="1">
              <a:off x="116850" y="2699115"/>
              <a:ext cx="620420" cy="568638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23"/>
            <p:cNvSpPr/>
            <p:nvPr/>
          </p:nvSpPr>
          <p:spPr>
            <a:xfrm rot="5400000" flipH="1">
              <a:off x="129552" y="2651522"/>
              <a:ext cx="601189" cy="562465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23"/>
            <p:cNvSpPr/>
            <p:nvPr/>
          </p:nvSpPr>
          <p:spPr>
            <a:xfrm rot="5400000" flipH="1">
              <a:off x="98495" y="2640542"/>
              <a:ext cx="27093" cy="7342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23"/>
            <p:cNvSpPr/>
            <p:nvPr/>
          </p:nvSpPr>
          <p:spPr>
            <a:xfrm rot="5400000" flipH="1">
              <a:off x="-673213" y="764564"/>
              <a:ext cx="663042" cy="323042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23"/>
            <p:cNvSpPr/>
            <p:nvPr/>
          </p:nvSpPr>
          <p:spPr>
            <a:xfrm rot="5400000" flipH="1">
              <a:off x="-541514" y="1264136"/>
              <a:ext cx="14749" cy="23260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3"/>
            <p:cNvSpPr/>
            <p:nvPr/>
          </p:nvSpPr>
          <p:spPr>
            <a:xfrm rot="5400000" flipH="1">
              <a:off x="-689294" y="772913"/>
              <a:ext cx="616652" cy="311022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3"/>
            <p:cNvSpPr/>
            <p:nvPr/>
          </p:nvSpPr>
          <p:spPr>
            <a:xfrm rot="5400000" flipH="1">
              <a:off x="645172" y="3837787"/>
              <a:ext cx="53407" cy="79006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3"/>
            <p:cNvSpPr/>
            <p:nvPr/>
          </p:nvSpPr>
          <p:spPr>
            <a:xfrm rot="5400000" flipH="1">
              <a:off x="668400" y="3926766"/>
              <a:ext cx="36384" cy="49574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3"/>
            <p:cNvSpPr/>
            <p:nvPr/>
          </p:nvSpPr>
          <p:spPr>
            <a:xfrm rot="5400000" flipH="1">
              <a:off x="-804880" y="702093"/>
              <a:ext cx="194982" cy="182637"/>
            </a:xfrm>
            <a:custGeom>
              <a:avLst/>
              <a:gdLst/>
              <a:ahLst/>
              <a:cxnLst/>
              <a:rect l="l" t="t" r="r" b="b"/>
              <a:pathLst>
                <a:path w="3001" h="2811" extrusionOk="0">
                  <a:moveTo>
                    <a:pt x="2953" y="1"/>
                  </a:moveTo>
                  <a:lnTo>
                    <a:pt x="929" y="2132"/>
                  </a:lnTo>
                  <a:cubicBezTo>
                    <a:pt x="893" y="2168"/>
                    <a:pt x="857" y="2192"/>
                    <a:pt x="833" y="2216"/>
                  </a:cubicBezTo>
                  <a:lnTo>
                    <a:pt x="0" y="2739"/>
                  </a:lnTo>
                  <a:lnTo>
                    <a:pt x="36" y="2811"/>
                  </a:lnTo>
                  <a:lnTo>
                    <a:pt x="869" y="2275"/>
                  </a:lnTo>
                  <a:cubicBezTo>
                    <a:pt x="905" y="2251"/>
                    <a:pt x="941" y="2216"/>
                    <a:pt x="976" y="2192"/>
                  </a:cubicBezTo>
                  <a:lnTo>
                    <a:pt x="2953" y="120"/>
                  </a:lnTo>
                  <a:lnTo>
                    <a:pt x="3000" y="61"/>
                  </a:lnTo>
                  <a:lnTo>
                    <a:pt x="2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3"/>
            <p:cNvSpPr/>
            <p:nvPr/>
          </p:nvSpPr>
          <p:spPr>
            <a:xfrm rot="5400000" flipH="1">
              <a:off x="-890773" y="695141"/>
              <a:ext cx="538425" cy="382232"/>
            </a:xfrm>
            <a:custGeom>
              <a:avLst/>
              <a:gdLst/>
              <a:ahLst/>
              <a:cxnLst/>
              <a:rect l="l" t="t" r="r" b="b"/>
              <a:pathLst>
                <a:path w="8287" h="5883" extrusionOk="0">
                  <a:moveTo>
                    <a:pt x="8227" y="1"/>
                  </a:moveTo>
                  <a:lnTo>
                    <a:pt x="8180" y="60"/>
                  </a:lnTo>
                  <a:lnTo>
                    <a:pt x="6453" y="1894"/>
                  </a:lnTo>
                  <a:lnTo>
                    <a:pt x="4263" y="4203"/>
                  </a:lnTo>
                  <a:lnTo>
                    <a:pt x="3151" y="4909"/>
                  </a:lnTo>
                  <a:lnTo>
                    <a:pt x="3151" y="4909"/>
                  </a:lnTo>
                  <a:cubicBezTo>
                    <a:pt x="3175" y="4898"/>
                    <a:pt x="3200" y="4889"/>
                    <a:pt x="3227" y="4882"/>
                  </a:cubicBezTo>
                  <a:cubicBezTo>
                    <a:pt x="3274" y="4858"/>
                    <a:pt x="3334" y="4858"/>
                    <a:pt x="3381" y="4846"/>
                  </a:cubicBezTo>
                  <a:lnTo>
                    <a:pt x="4310" y="4251"/>
                  </a:lnTo>
                  <a:lnTo>
                    <a:pt x="6513" y="1941"/>
                  </a:lnTo>
                  <a:lnTo>
                    <a:pt x="8287" y="60"/>
                  </a:lnTo>
                  <a:lnTo>
                    <a:pt x="8227" y="1"/>
                  </a:lnTo>
                  <a:close/>
                  <a:moveTo>
                    <a:pt x="3151" y="4909"/>
                  </a:moveTo>
                  <a:cubicBezTo>
                    <a:pt x="3127" y="4920"/>
                    <a:pt x="3105" y="4933"/>
                    <a:pt x="3084" y="4948"/>
                  </a:cubicBezTo>
                  <a:lnTo>
                    <a:pt x="3084" y="4948"/>
                  </a:lnTo>
                  <a:lnTo>
                    <a:pt x="3120" y="4930"/>
                  </a:lnTo>
                  <a:lnTo>
                    <a:pt x="3151" y="4909"/>
                  </a:lnTo>
                  <a:close/>
                  <a:moveTo>
                    <a:pt x="3084" y="4948"/>
                  </a:moveTo>
                  <a:lnTo>
                    <a:pt x="1869" y="5561"/>
                  </a:lnTo>
                  <a:lnTo>
                    <a:pt x="72" y="5799"/>
                  </a:lnTo>
                  <a:lnTo>
                    <a:pt x="0" y="5811"/>
                  </a:lnTo>
                  <a:lnTo>
                    <a:pt x="12" y="5882"/>
                  </a:lnTo>
                  <a:lnTo>
                    <a:pt x="1893" y="5644"/>
                  </a:lnTo>
                  <a:lnTo>
                    <a:pt x="2929" y="5108"/>
                  </a:lnTo>
                  <a:cubicBezTo>
                    <a:pt x="2971" y="5045"/>
                    <a:pt x="3022" y="4990"/>
                    <a:pt x="3084" y="494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3"/>
            <p:cNvSpPr/>
            <p:nvPr/>
          </p:nvSpPr>
          <p:spPr>
            <a:xfrm rot="5400000" flipH="1">
              <a:off x="-587970" y="439508"/>
              <a:ext cx="229092" cy="243711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3"/>
            <p:cNvSpPr/>
            <p:nvPr/>
          </p:nvSpPr>
          <p:spPr>
            <a:xfrm rot="5400000" flipH="1">
              <a:off x="-17773" y="-98138"/>
              <a:ext cx="226688" cy="23675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3"/>
            <p:cNvSpPr/>
            <p:nvPr/>
          </p:nvSpPr>
          <p:spPr>
            <a:xfrm rot="5400000" flipH="1">
              <a:off x="-951879" y="1025493"/>
              <a:ext cx="190369" cy="51133"/>
            </a:xfrm>
            <a:custGeom>
              <a:avLst/>
              <a:gdLst/>
              <a:ahLst/>
              <a:cxnLst/>
              <a:rect l="l" t="t" r="r" b="b"/>
              <a:pathLst>
                <a:path w="2930" h="787" extrusionOk="0">
                  <a:moveTo>
                    <a:pt x="2906" y="1"/>
                  </a:moveTo>
                  <a:lnTo>
                    <a:pt x="2132" y="406"/>
                  </a:lnTo>
                  <a:cubicBezTo>
                    <a:pt x="2073" y="430"/>
                    <a:pt x="2025" y="441"/>
                    <a:pt x="1965" y="453"/>
                  </a:cubicBezTo>
                  <a:lnTo>
                    <a:pt x="1" y="703"/>
                  </a:lnTo>
                  <a:lnTo>
                    <a:pt x="1" y="787"/>
                  </a:lnTo>
                  <a:lnTo>
                    <a:pt x="72" y="775"/>
                  </a:lnTo>
                  <a:lnTo>
                    <a:pt x="1977" y="525"/>
                  </a:lnTo>
                  <a:cubicBezTo>
                    <a:pt x="2037" y="525"/>
                    <a:pt x="2096" y="501"/>
                    <a:pt x="2156" y="477"/>
                  </a:cubicBezTo>
                  <a:lnTo>
                    <a:pt x="2930" y="72"/>
                  </a:lnTo>
                  <a:lnTo>
                    <a:pt x="29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3"/>
            <p:cNvSpPr/>
            <p:nvPr/>
          </p:nvSpPr>
          <p:spPr>
            <a:xfrm rot="5400000" flipH="1">
              <a:off x="-398023" y="172179"/>
              <a:ext cx="413159" cy="436419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3"/>
            <p:cNvSpPr/>
            <p:nvPr/>
          </p:nvSpPr>
          <p:spPr>
            <a:xfrm rot="5400000" flipH="1">
              <a:off x="-1008373" y="1324853"/>
              <a:ext cx="332658" cy="58865"/>
            </a:xfrm>
            <a:custGeom>
              <a:avLst/>
              <a:gdLst/>
              <a:ahLst/>
              <a:cxnLst/>
              <a:rect l="l" t="t" r="r" b="b"/>
              <a:pathLst>
                <a:path w="5120" h="906" extrusionOk="0">
                  <a:moveTo>
                    <a:pt x="5096" y="0"/>
                  </a:moveTo>
                  <a:lnTo>
                    <a:pt x="5025" y="12"/>
                  </a:lnTo>
                  <a:lnTo>
                    <a:pt x="0" y="834"/>
                  </a:lnTo>
                  <a:lnTo>
                    <a:pt x="24" y="905"/>
                  </a:lnTo>
                  <a:lnTo>
                    <a:pt x="5120" y="72"/>
                  </a:lnTo>
                  <a:lnTo>
                    <a:pt x="50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3"/>
            <p:cNvSpPr/>
            <p:nvPr/>
          </p:nvSpPr>
          <p:spPr>
            <a:xfrm rot="5400000" flipH="1">
              <a:off x="-295139" y="179164"/>
              <a:ext cx="214344" cy="225194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3"/>
            <p:cNvSpPr/>
            <p:nvPr/>
          </p:nvSpPr>
          <p:spPr>
            <a:xfrm rot="5400000" flipH="1">
              <a:off x="609178" y="2385396"/>
              <a:ext cx="115326" cy="89077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23"/>
            <p:cNvSpPr/>
            <p:nvPr/>
          </p:nvSpPr>
          <p:spPr>
            <a:xfrm rot="5400000" flipH="1">
              <a:off x="318719" y="2204805"/>
              <a:ext cx="331164" cy="452597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3"/>
            <p:cNvSpPr/>
            <p:nvPr/>
          </p:nvSpPr>
          <p:spPr>
            <a:xfrm rot="5400000" flipH="1">
              <a:off x="384828" y="2173456"/>
              <a:ext cx="89792" cy="191928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3"/>
            <p:cNvSpPr/>
            <p:nvPr/>
          </p:nvSpPr>
          <p:spPr>
            <a:xfrm rot="5400000" flipH="1">
              <a:off x="-740719" y="3628543"/>
              <a:ext cx="164055" cy="303291"/>
            </a:xfrm>
            <a:custGeom>
              <a:avLst/>
              <a:gdLst/>
              <a:ahLst/>
              <a:cxnLst/>
              <a:rect l="l" t="t" r="r" b="b"/>
              <a:pathLst>
                <a:path w="2525" h="4668" extrusionOk="0">
                  <a:moveTo>
                    <a:pt x="60" y="0"/>
                  </a:moveTo>
                  <a:lnTo>
                    <a:pt x="0" y="48"/>
                  </a:lnTo>
                  <a:lnTo>
                    <a:pt x="36" y="107"/>
                  </a:lnTo>
                  <a:lnTo>
                    <a:pt x="2465" y="4667"/>
                  </a:lnTo>
                  <a:lnTo>
                    <a:pt x="2524" y="462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3"/>
            <p:cNvSpPr/>
            <p:nvPr/>
          </p:nvSpPr>
          <p:spPr>
            <a:xfrm rot="5400000" flipH="1">
              <a:off x="-390649" y="4793952"/>
              <a:ext cx="193423" cy="7017"/>
            </a:xfrm>
            <a:custGeom>
              <a:avLst/>
              <a:gdLst/>
              <a:ahLst/>
              <a:cxnLst/>
              <a:rect l="l" t="t" r="r" b="b"/>
              <a:pathLst>
                <a:path w="2977" h="108" extrusionOk="0">
                  <a:moveTo>
                    <a:pt x="2905" y="0"/>
                  </a:moveTo>
                  <a:lnTo>
                    <a:pt x="0" y="24"/>
                  </a:lnTo>
                  <a:lnTo>
                    <a:pt x="0" y="108"/>
                  </a:lnTo>
                  <a:lnTo>
                    <a:pt x="72" y="108"/>
                  </a:lnTo>
                  <a:lnTo>
                    <a:pt x="726" y="96"/>
                  </a:lnTo>
                  <a:lnTo>
                    <a:pt x="2727" y="84"/>
                  </a:lnTo>
                  <a:lnTo>
                    <a:pt x="2917" y="84"/>
                  </a:lnTo>
                  <a:lnTo>
                    <a:pt x="2977" y="72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23"/>
            <p:cNvSpPr/>
            <p:nvPr/>
          </p:nvSpPr>
          <p:spPr>
            <a:xfrm rot="5400000" flipH="1">
              <a:off x="-778631" y="4173953"/>
              <a:ext cx="789868" cy="195762"/>
            </a:xfrm>
            <a:custGeom>
              <a:avLst/>
              <a:gdLst/>
              <a:ahLst/>
              <a:cxnLst/>
              <a:rect l="l" t="t" r="r" b="b"/>
              <a:pathLst>
                <a:path w="12157" h="3013" extrusionOk="0">
                  <a:moveTo>
                    <a:pt x="8823" y="0"/>
                  </a:moveTo>
                  <a:lnTo>
                    <a:pt x="1" y="60"/>
                  </a:lnTo>
                  <a:lnTo>
                    <a:pt x="1" y="143"/>
                  </a:lnTo>
                  <a:lnTo>
                    <a:pt x="72" y="143"/>
                  </a:lnTo>
                  <a:lnTo>
                    <a:pt x="8811" y="71"/>
                  </a:lnTo>
                  <a:lnTo>
                    <a:pt x="10014" y="560"/>
                  </a:lnTo>
                  <a:lnTo>
                    <a:pt x="10704" y="964"/>
                  </a:lnTo>
                  <a:lnTo>
                    <a:pt x="11276" y="1869"/>
                  </a:lnTo>
                  <a:lnTo>
                    <a:pt x="11300" y="1905"/>
                  </a:lnTo>
                  <a:lnTo>
                    <a:pt x="12050" y="2941"/>
                  </a:lnTo>
                  <a:lnTo>
                    <a:pt x="12085" y="3012"/>
                  </a:lnTo>
                  <a:lnTo>
                    <a:pt x="12157" y="2977"/>
                  </a:lnTo>
                  <a:lnTo>
                    <a:pt x="11359" y="1857"/>
                  </a:lnTo>
                  <a:lnTo>
                    <a:pt x="11347" y="1834"/>
                  </a:lnTo>
                  <a:lnTo>
                    <a:pt x="10764" y="905"/>
                  </a:lnTo>
                  <a:lnTo>
                    <a:pt x="10049" y="488"/>
                  </a:lnTo>
                  <a:lnTo>
                    <a:pt x="882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23"/>
            <p:cNvSpPr/>
            <p:nvPr/>
          </p:nvSpPr>
          <p:spPr>
            <a:xfrm rot="5400000" flipH="1">
              <a:off x="-701281" y="3572082"/>
              <a:ext cx="161781" cy="297898"/>
            </a:xfrm>
            <a:custGeom>
              <a:avLst/>
              <a:gdLst/>
              <a:ahLst/>
              <a:cxnLst/>
              <a:rect l="l" t="t" r="r" b="b"/>
              <a:pathLst>
                <a:path w="2490" h="4585" extrusionOk="0">
                  <a:moveTo>
                    <a:pt x="60" y="1"/>
                  </a:moveTo>
                  <a:lnTo>
                    <a:pt x="1" y="36"/>
                  </a:lnTo>
                  <a:lnTo>
                    <a:pt x="2418" y="4584"/>
                  </a:lnTo>
                  <a:lnTo>
                    <a:pt x="2489" y="4549"/>
                  </a:lnTo>
                  <a:lnTo>
                    <a:pt x="96" y="72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23"/>
            <p:cNvSpPr/>
            <p:nvPr/>
          </p:nvSpPr>
          <p:spPr>
            <a:xfrm rot="5400000" flipH="1">
              <a:off x="-319894" y="4795121"/>
              <a:ext cx="192643" cy="7017"/>
            </a:xfrm>
            <a:custGeom>
              <a:avLst/>
              <a:gdLst/>
              <a:ahLst/>
              <a:cxnLst/>
              <a:rect l="l" t="t" r="r" b="b"/>
              <a:pathLst>
                <a:path w="2965" h="108" extrusionOk="0">
                  <a:moveTo>
                    <a:pt x="2965" y="0"/>
                  </a:moveTo>
                  <a:lnTo>
                    <a:pt x="2905" y="12"/>
                  </a:lnTo>
                  <a:lnTo>
                    <a:pt x="2893" y="12"/>
                  </a:lnTo>
                  <a:lnTo>
                    <a:pt x="727" y="24"/>
                  </a:lnTo>
                  <a:lnTo>
                    <a:pt x="0" y="36"/>
                  </a:lnTo>
                  <a:lnTo>
                    <a:pt x="0" y="107"/>
                  </a:lnTo>
                  <a:lnTo>
                    <a:pt x="2905" y="83"/>
                  </a:lnTo>
                  <a:lnTo>
                    <a:pt x="2965" y="83"/>
                  </a:lnTo>
                  <a:lnTo>
                    <a:pt x="296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23"/>
            <p:cNvSpPr/>
            <p:nvPr/>
          </p:nvSpPr>
          <p:spPr>
            <a:xfrm rot="5400000" flipH="1">
              <a:off x="-756573" y="4127141"/>
              <a:ext cx="852567" cy="229807"/>
            </a:xfrm>
            <a:custGeom>
              <a:avLst/>
              <a:gdLst/>
              <a:ahLst/>
              <a:cxnLst/>
              <a:rect l="l" t="t" r="r" b="b"/>
              <a:pathLst>
                <a:path w="13122" h="3537" extrusionOk="0">
                  <a:moveTo>
                    <a:pt x="8942" y="1"/>
                  </a:moveTo>
                  <a:lnTo>
                    <a:pt x="72" y="72"/>
                  </a:lnTo>
                  <a:lnTo>
                    <a:pt x="1" y="72"/>
                  </a:lnTo>
                  <a:lnTo>
                    <a:pt x="1" y="143"/>
                  </a:lnTo>
                  <a:lnTo>
                    <a:pt x="8942" y="84"/>
                  </a:lnTo>
                  <a:cubicBezTo>
                    <a:pt x="9002" y="84"/>
                    <a:pt x="9073" y="96"/>
                    <a:pt x="9133" y="120"/>
                  </a:cubicBezTo>
                  <a:lnTo>
                    <a:pt x="10490" y="667"/>
                  </a:lnTo>
                  <a:cubicBezTo>
                    <a:pt x="10502" y="667"/>
                    <a:pt x="10526" y="679"/>
                    <a:pt x="10550" y="691"/>
                  </a:cubicBezTo>
                  <a:lnTo>
                    <a:pt x="11395" y="1191"/>
                  </a:lnTo>
                  <a:cubicBezTo>
                    <a:pt x="11467" y="1227"/>
                    <a:pt x="11526" y="1286"/>
                    <a:pt x="11574" y="1358"/>
                  </a:cubicBezTo>
                  <a:lnTo>
                    <a:pt x="12205" y="2370"/>
                  </a:lnTo>
                  <a:lnTo>
                    <a:pt x="13050" y="3537"/>
                  </a:lnTo>
                  <a:lnTo>
                    <a:pt x="13121" y="3501"/>
                  </a:lnTo>
                  <a:lnTo>
                    <a:pt x="13074" y="3441"/>
                  </a:lnTo>
                  <a:lnTo>
                    <a:pt x="12276" y="2322"/>
                  </a:lnTo>
                  <a:lnTo>
                    <a:pt x="11633" y="1310"/>
                  </a:lnTo>
                  <a:cubicBezTo>
                    <a:pt x="11586" y="1239"/>
                    <a:pt x="11514" y="1167"/>
                    <a:pt x="11443" y="1120"/>
                  </a:cubicBezTo>
                  <a:lnTo>
                    <a:pt x="10585" y="632"/>
                  </a:lnTo>
                  <a:cubicBezTo>
                    <a:pt x="10562" y="608"/>
                    <a:pt x="10538" y="596"/>
                    <a:pt x="10514" y="596"/>
                  </a:cubicBezTo>
                  <a:lnTo>
                    <a:pt x="9169" y="48"/>
                  </a:lnTo>
                  <a:cubicBezTo>
                    <a:pt x="9097" y="12"/>
                    <a:pt x="9014" y="1"/>
                    <a:pt x="894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23"/>
            <p:cNvSpPr/>
            <p:nvPr/>
          </p:nvSpPr>
          <p:spPr>
            <a:xfrm rot="5400000" flipH="1">
              <a:off x="274245" y="1759583"/>
              <a:ext cx="342729" cy="529979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23"/>
            <p:cNvSpPr/>
            <p:nvPr/>
          </p:nvSpPr>
          <p:spPr>
            <a:xfrm rot="5400000" flipH="1">
              <a:off x="-38304" y="2125474"/>
              <a:ext cx="58085" cy="330384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23"/>
            <p:cNvSpPr/>
            <p:nvPr/>
          </p:nvSpPr>
          <p:spPr>
            <a:xfrm rot="5400000" flipH="1">
              <a:off x="605344" y="1958398"/>
              <a:ext cx="110648" cy="101422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23"/>
            <p:cNvSpPr/>
            <p:nvPr/>
          </p:nvSpPr>
          <p:spPr>
            <a:xfrm rot="5400000" flipH="1">
              <a:off x="-46425" y="2054719"/>
              <a:ext cx="58085" cy="332723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23"/>
            <p:cNvSpPr/>
            <p:nvPr/>
          </p:nvSpPr>
          <p:spPr>
            <a:xfrm rot="5400000" flipH="1">
              <a:off x="225484" y="2222998"/>
              <a:ext cx="7017" cy="79721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23"/>
            <p:cNvSpPr/>
            <p:nvPr/>
          </p:nvSpPr>
          <p:spPr>
            <a:xfrm rot="5400000" flipH="1">
              <a:off x="368618" y="2079084"/>
              <a:ext cx="109868" cy="188810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23"/>
            <p:cNvSpPr/>
            <p:nvPr/>
          </p:nvSpPr>
          <p:spPr>
            <a:xfrm rot="5400000" flipH="1">
              <a:off x="-232051" y="5091005"/>
              <a:ext cx="2339" cy="65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23"/>
            <p:cNvSpPr/>
            <p:nvPr/>
          </p:nvSpPr>
          <p:spPr>
            <a:xfrm rot="5400000" flipH="1">
              <a:off x="-619611" y="-152260"/>
              <a:ext cx="561686" cy="642836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23"/>
            <p:cNvSpPr/>
            <p:nvPr/>
          </p:nvSpPr>
          <p:spPr>
            <a:xfrm rot="5400000" flipH="1">
              <a:off x="-550058" y="-76470"/>
              <a:ext cx="440252" cy="516790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23"/>
            <p:cNvSpPr/>
            <p:nvPr/>
          </p:nvSpPr>
          <p:spPr>
            <a:xfrm rot="5400000" flipH="1">
              <a:off x="-8514" y="188098"/>
              <a:ext cx="24819" cy="2715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23"/>
            <p:cNvSpPr/>
            <p:nvPr/>
          </p:nvSpPr>
          <p:spPr>
            <a:xfrm rot="5400000" flipH="1">
              <a:off x="-292443" y="458837"/>
              <a:ext cx="25599" cy="26379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23"/>
            <p:cNvSpPr/>
            <p:nvPr/>
          </p:nvSpPr>
          <p:spPr>
            <a:xfrm rot="5400000" flipH="1">
              <a:off x="-768560" y="941906"/>
              <a:ext cx="29432" cy="17088"/>
            </a:xfrm>
            <a:custGeom>
              <a:avLst/>
              <a:gdLst/>
              <a:ahLst/>
              <a:cxnLst/>
              <a:rect l="l" t="t" r="r" b="b"/>
              <a:pathLst>
                <a:path w="453" h="263" extrusionOk="0">
                  <a:moveTo>
                    <a:pt x="452" y="0"/>
                  </a:moveTo>
                  <a:lnTo>
                    <a:pt x="452" y="0"/>
                  </a:lnTo>
                  <a:cubicBezTo>
                    <a:pt x="393" y="12"/>
                    <a:pt x="345" y="12"/>
                    <a:pt x="298" y="36"/>
                  </a:cubicBezTo>
                  <a:cubicBezTo>
                    <a:pt x="167" y="72"/>
                    <a:pt x="71" y="155"/>
                    <a:pt x="0" y="262"/>
                  </a:cubicBezTo>
                  <a:lnTo>
                    <a:pt x="226" y="143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23"/>
            <p:cNvSpPr/>
            <p:nvPr/>
          </p:nvSpPr>
          <p:spPr>
            <a:xfrm rot="5400000" flipH="1">
              <a:off x="-239426" y="463840"/>
              <a:ext cx="949245" cy="952364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23"/>
            <p:cNvSpPr/>
            <p:nvPr/>
          </p:nvSpPr>
          <p:spPr>
            <a:xfrm rot="5400000" flipH="1">
              <a:off x="-516792" y="1437385"/>
              <a:ext cx="256121" cy="255341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23"/>
            <p:cNvSpPr/>
            <p:nvPr/>
          </p:nvSpPr>
          <p:spPr>
            <a:xfrm rot="5400000" flipH="1">
              <a:off x="-562793" y="3696667"/>
              <a:ext cx="1748340" cy="652907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23"/>
            <p:cNvSpPr/>
            <p:nvPr/>
          </p:nvSpPr>
          <p:spPr>
            <a:xfrm rot="5400000" flipH="1">
              <a:off x="216582" y="4404832"/>
              <a:ext cx="933002" cy="51913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23"/>
            <p:cNvSpPr/>
            <p:nvPr/>
          </p:nvSpPr>
          <p:spPr>
            <a:xfrm rot="5400000" flipH="1">
              <a:off x="-244851" y="2831788"/>
              <a:ext cx="181857" cy="288607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23"/>
            <p:cNvSpPr/>
            <p:nvPr/>
          </p:nvSpPr>
          <p:spPr>
            <a:xfrm rot="5400000" flipH="1">
              <a:off x="-275420" y="2893284"/>
              <a:ext cx="182637" cy="293220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23"/>
            <p:cNvSpPr/>
            <p:nvPr/>
          </p:nvSpPr>
          <p:spPr>
            <a:xfrm rot="5400000" flipH="1">
              <a:off x="-85864" y="3185692"/>
              <a:ext cx="825473" cy="617367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23"/>
            <p:cNvSpPr/>
            <p:nvPr/>
          </p:nvSpPr>
          <p:spPr>
            <a:xfrm rot="5400000" flipH="1">
              <a:off x="-347312" y="5048448"/>
              <a:ext cx="92845" cy="10136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23"/>
            <p:cNvSpPr/>
            <p:nvPr/>
          </p:nvSpPr>
          <p:spPr>
            <a:xfrm rot="5400000" flipH="1">
              <a:off x="-284679" y="5052346"/>
              <a:ext cx="104475" cy="13969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23"/>
            <p:cNvSpPr/>
            <p:nvPr/>
          </p:nvSpPr>
          <p:spPr>
            <a:xfrm rot="5400000" flipH="1">
              <a:off x="419621" y="2205195"/>
              <a:ext cx="202779" cy="23260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23"/>
            <p:cNvSpPr/>
            <p:nvPr/>
          </p:nvSpPr>
          <p:spPr>
            <a:xfrm rot="5400000" flipH="1">
              <a:off x="557720" y="2406707"/>
              <a:ext cx="16308" cy="20206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23"/>
            <p:cNvSpPr/>
            <p:nvPr/>
          </p:nvSpPr>
          <p:spPr>
            <a:xfrm rot="5400000" flipH="1">
              <a:off x="437846" y="2196326"/>
              <a:ext cx="329604" cy="45676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23"/>
            <p:cNvSpPr/>
            <p:nvPr/>
          </p:nvSpPr>
          <p:spPr>
            <a:xfrm rot="5400000" flipH="1">
              <a:off x="545342" y="2006770"/>
              <a:ext cx="18647" cy="22480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23"/>
            <p:cNvSpPr/>
            <p:nvPr/>
          </p:nvSpPr>
          <p:spPr>
            <a:xfrm rot="5400000" flipH="1">
              <a:off x="-338833" y="1615344"/>
              <a:ext cx="243711" cy="241372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23"/>
            <p:cNvSpPr/>
            <p:nvPr/>
          </p:nvSpPr>
          <p:spPr>
            <a:xfrm rot="5400000" flipH="1">
              <a:off x="-68484" y="813521"/>
              <a:ext cx="774405" cy="786750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23"/>
            <p:cNvSpPr/>
            <p:nvPr/>
          </p:nvSpPr>
          <p:spPr>
            <a:xfrm rot="5400000" flipH="1">
              <a:off x="-376745" y="715640"/>
              <a:ext cx="1081529" cy="1094718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23"/>
            <p:cNvSpPr/>
            <p:nvPr/>
          </p:nvSpPr>
          <p:spPr>
            <a:xfrm rot="5400000" flipH="1">
              <a:off x="-460689" y="1972334"/>
              <a:ext cx="396916" cy="160222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23"/>
            <p:cNvSpPr/>
            <p:nvPr/>
          </p:nvSpPr>
          <p:spPr>
            <a:xfrm rot="5400000" flipH="1">
              <a:off x="-900064" y="3072348"/>
              <a:ext cx="698647" cy="446425"/>
            </a:xfrm>
            <a:custGeom>
              <a:avLst/>
              <a:gdLst/>
              <a:ahLst/>
              <a:cxnLst/>
              <a:rect l="l" t="t" r="r" b="b"/>
              <a:pathLst>
                <a:path w="10753" h="6871" extrusionOk="0">
                  <a:moveTo>
                    <a:pt x="10716" y="1"/>
                  </a:moveTo>
                  <a:lnTo>
                    <a:pt x="10645" y="49"/>
                  </a:lnTo>
                  <a:lnTo>
                    <a:pt x="72" y="6764"/>
                  </a:lnTo>
                  <a:lnTo>
                    <a:pt x="1" y="6799"/>
                  </a:lnTo>
                  <a:lnTo>
                    <a:pt x="36" y="6871"/>
                  </a:lnTo>
                  <a:lnTo>
                    <a:pt x="10752" y="72"/>
                  </a:lnTo>
                  <a:lnTo>
                    <a:pt x="107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23"/>
            <p:cNvSpPr/>
            <p:nvPr/>
          </p:nvSpPr>
          <p:spPr>
            <a:xfrm rot="5400000" flipH="1">
              <a:off x="-781327" y="1428126"/>
              <a:ext cx="178024" cy="359752"/>
            </a:xfrm>
            <a:custGeom>
              <a:avLst/>
              <a:gdLst/>
              <a:ahLst/>
              <a:cxnLst/>
              <a:rect l="l" t="t" r="r" b="b"/>
              <a:pathLst>
                <a:path w="2740" h="5537" extrusionOk="0">
                  <a:moveTo>
                    <a:pt x="60" y="1"/>
                  </a:moveTo>
                  <a:lnTo>
                    <a:pt x="1" y="60"/>
                  </a:lnTo>
                  <a:lnTo>
                    <a:pt x="1263" y="1858"/>
                  </a:lnTo>
                  <a:cubicBezTo>
                    <a:pt x="1275" y="1882"/>
                    <a:pt x="1298" y="1906"/>
                    <a:pt x="1310" y="1941"/>
                  </a:cubicBezTo>
                  <a:lnTo>
                    <a:pt x="2346" y="4251"/>
                  </a:lnTo>
                  <a:cubicBezTo>
                    <a:pt x="2358" y="4287"/>
                    <a:pt x="2370" y="4311"/>
                    <a:pt x="2382" y="4346"/>
                  </a:cubicBezTo>
                  <a:lnTo>
                    <a:pt x="2656" y="5537"/>
                  </a:lnTo>
                  <a:lnTo>
                    <a:pt x="2739" y="5525"/>
                  </a:lnTo>
                  <a:lnTo>
                    <a:pt x="2715" y="5454"/>
                  </a:lnTo>
                  <a:lnTo>
                    <a:pt x="2453" y="4334"/>
                  </a:lnTo>
                  <a:cubicBezTo>
                    <a:pt x="2441" y="4299"/>
                    <a:pt x="2430" y="4263"/>
                    <a:pt x="2418" y="4227"/>
                  </a:cubicBezTo>
                  <a:lnTo>
                    <a:pt x="1382" y="1906"/>
                  </a:lnTo>
                  <a:cubicBezTo>
                    <a:pt x="1358" y="1870"/>
                    <a:pt x="1346" y="1846"/>
                    <a:pt x="1322" y="1810"/>
                  </a:cubicBezTo>
                  <a:lnTo>
                    <a:pt x="96" y="60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23"/>
            <p:cNvSpPr/>
            <p:nvPr/>
          </p:nvSpPr>
          <p:spPr>
            <a:xfrm rot="5400000" flipH="1">
              <a:off x="-526018" y="2537431"/>
              <a:ext cx="575590" cy="129230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23"/>
            <p:cNvSpPr/>
            <p:nvPr/>
          </p:nvSpPr>
          <p:spPr>
            <a:xfrm rot="5400000" flipH="1">
              <a:off x="-458740" y="1727454"/>
              <a:ext cx="73549" cy="85179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23"/>
            <p:cNvSpPr/>
            <p:nvPr/>
          </p:nvSpPr>
          <p:spPr>
            <a:xfrm rot="5400000" flipH="1">
              <a:off x="695851" y="4887154"/>
              <a:ext cx="5458" cy="25599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23"/>
            <p:cNvSpPr/>
            <p:nvPr/>
          </p:nvSpPr>
          <p:spPr>
            <a:xfrm rot="5400000" flipH="1">
              <a:off x="193745" y="4474060"/>
              <a:ext cx="7017" cy="848668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23"/>
            <p:cNvSpPr/>
            <p:nvPr/>
          </p:nvSpPr>
          <p:spPr>
            <a:xfrm rot="5400000" flipH="1">
              <a:off x="236334" y="4535167"/>
              <a:ext cx="7797" cy="942293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48" name="Google Shape;1648;p23"/>
          <p:cNvSpPr txBox="1">
            <a:spLocks noGrp="1"/>
          </p:cNvSpPr>
          <p:nvPr>
            <p:ph type="title"/>
          </p:nvPr>
        </p:nvSpPr>
        <p:spPr>
          <a:xfrm>
            <a:off x="1337197" y="1773101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49" name="Google Shape;1649;p23"/>
          <p:cNvSpPr txBox="1">
            <a:spLocks noGrp="1"/>
          </p:cNvSpPr>
          <p:nvPr>
            <p:ph type="subTitle" idx="1"/>
          </p:nvPr>
        </p:nvSpPr>
        <p:spPr>
          <a:xfrm>
            <a:off x="1020547" y="2051925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650" name="Google Shape;1650;p23"/>
          <p:cNvSpPr txBox="1">
            <a:spLocks noGrp="1"/>
          </p:cNvSpPr>
          <p:nvPr>
            <p:ph type="title" idx="2"/>
          </p:nvPr>
        </p:nvSpPr>
        <p:spPr>
          <a:xfrm>
            <a:off x="5965403" y="1773101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51" name="Google Shape;1651;p23"/>
          <p:cNvSpPr txBox="1">
            <a:spLocks noGrp="1"/>
          </p:cNvSpPr>
          <p:nvPr>
            <p:ph type="subTitle" idx="3"/>
          </p:nvPr>
        </p:nvSpPr>
        <p:spPr>
          <a:xfrm>
            <a:off x="5648753" y="2051925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652" name="Google Shape;1652;p23"/>
          <p:cNvSpPr txBox="1">
            <a:spLocks noGrp="1"/>
          </p:cNvSpPr>
          <p:nvPr>
            <p:ph type="title" idx="4"/>
          </p:nvPr>
        </p:nvSpPr>
        <p:spPr>
          <a:xfrm>
            <a:off x="3651297" y="3443220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53" name="Google Shape;1653;p23"/>
          <p:cNvSpPr txBox="1">
            <a:spLocks noGrp="1"/>
          </p:cNvSpPr>
          <p:nvPr>
            <p:ph type="subTitle" idx="5"/>
          </p:nvPr>
        </p:nvSpPr>
        <p:spPr>
          <a:xfrm>
            <a:off x="3334656" y="3760050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654" name="Google Shape;1654;p23"/>
          <p:cNvSpPr txBox="1">
            <a:spLocks noGrp="1"/>
          </p:cNvSpPr>
          <p:nvPr>
            <p:ph type="title" idx="6"/>
          </p:nvPr>
        </p:nvSpPr>
        <p:spPr>
          <a:xfrm>
            <a:off x="3651297" y="1773101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55" name="Google Shape;1655;p23"/>
          <p:cNvSpPr txBox="1">
            <a:spLocks noGrp="1"/>
          </p:cNvSpPr>
          <p:nvPr>
            <p:ph type="subTitle" idx="7"/>
          </p:nvPr>
        </p:nvSpPr>
        <p:spPr>
          <a:xfrm>
            <a:off x="3334647" y="2051925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656" name="Google Shape;1656;p23"/>
          <p:cNvSpPr txBox="1">
            <a:spLocks noGrp="1"/>
          </p:cNvSpPr>
          <p:nvPr>
            <p:ph type="title" idx="8"/>
          </p:nvPr>
        </p:nvSpPr>
        <p:spPr>
          <a:xfrm>
            <a:off x="1337197" y="3457045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57" name="Google Shape;1657;p23"/>
          <p:cNvSpPr txBox="1">
            <a:spLocks noGrp="1"/>
          </p:cNvSpPr>
          <p:nvPr>
            <p:ph type="subTitle" idx="9"/>
          </p:nvPr>
        </p:nvSpPr>
        <p:spPr>
          <a:xfrm>
            <a:off x="1020559" y="3760050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658" name="Google Shape;1658;p23"/>
          <p:cNvSpPr txBox="1">
            <a:spLocks noGrp="1"/>
          </p:cNvSpPr>
          <p:nvPr>
            <p:ph type="title" idx="13"/>
          </p:nvPr>
        </p:nvSpPr>
        <p:spPr>
          <a:xfrm>
            <a:off x="5965403" y="3457045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59" name="Google Shape;1659;p23"/>
          <p:cNvSpPr txBox="1">
            <a:spLocks noGrp="1"/>
          </p:cNvSpPr>
          <p:nvPr>
            <p:ph type="subTitle" idx="14"/>
          </p:nvPr>
        </p:nvSpPr>
        <p:spPr>
          <a:xfrm>
            <a:off x="5648753" y="3760050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660" name="Google Shape;1660;p23"/>
          <p:cNvSpPr txBox="1">
            <a:spLocks noGrp="1"/>
          </p:cNvSpPr>
          <p:nvPr>
            <p:ph type="title" idx="15"/>
          </p:nvPr>
        </p:nvSpPr>
        <p:spPr>
          <a:xfrm>
            <a:off x="753825" y="4201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pic>
        <p:nvPicPr>
          <p:cNvPr id="1661" name="Google Shape;166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0"/>
            <a:ext cx="9144003" cy="5143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0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24"/>
          <p:cNvSpPr txBox="1">
            <a:spLocks noGrp="1"/>
          </p:cNvSpPr>
          <p:nvPr>
            <p:ph type="title"/>
          </p:nvPr>
        </p:nvSpPr>
        <p:spPr>
          <a:xfrm>
            <a:off x="950200" y="1907800"/>
            <a:ext cx="32931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i="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64" name="Google Shape;1664;p24"/>
          <p:cNvSpPr txBox="1">
            <a:spLocks noGrp="1"/>
          </p:cNvSpPr>
          <p:nvPr>
            <p:ph type="subTitle" idx="1"/>
          </p:nvPr>
        </p:nvSpPr>
        <p:spPr>
          <a:xfrm>
            <a:off x="950200" y="2401075"/>
            <a:ext cx="2633400" cy="13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grpSp>
        <p:nvGrpSpPr>
          <p:cNvPr id="1665" name="Google Shape;1665;p24"/>
          <p:cNvGrpSpPr/>
          <p:nvPr/>
        </p:nvGrpSpPr>
        <p:grpSpPr>
          <a:xfrm rot="-10523659" flipH="1">
            <a:off x="226672" y="-807718"/>
            <a:ext cx="8691268" cy="1544376"/>
            <a:chOff x="226507" y="3909622"/>
            <a:chExt cx="8691015" cy="1544330"/>
          </a:xfrm>
        </p:grpSpPr>
        <p:sp>
          <p:nvSpPr>
            <p:cNvPr id="1666" name="Google Shape;1666;p24"/>
            <p:cNvSpPr/>
            <p:nvPr/>
          </p:nvSpPr>
          <p:spPr>
            <a:xfrm>
              <a:off x="8862182" y="4134974"/>
              <a:ext cx="55340" cy="108868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24"/>
            <p:cNvSpPr/>
            <p:nvPr/>
          </p:nvSpPr>
          <p:spPr>
            <a:xfrm>
              <a:off x="594453" y="3910420"/>
              <a:ext cx="1684872" cy="29447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24"/>
            <p:cNvSpPr/>
            <p:nvPr/>
          </p:nvSpPr>
          <p:spPr>
            <a:xfrm>
              <a:off x="4644545" y="5453010"/>
              <a:ext cx="6963" cy="943"/>
            </a:xfrm>
            <a:custGeom>
              <a:avLst/>
              <a:gdLst/>
              <a:ahLst/>
              <a:cxnLst/>
              <a:rect l="l" t="t" r="r" b="b"/>
              <a:pathLst>
                <a:path w="96" h="13" extrusionOk="0">
                  <a:moveTo>
                    <a:pt x="0" y="12"/>
                  </a:move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24"/>
            <p:cNvSpPr/>
            <p:nvPr/>
          </p:nvSpPr>
          <p:spPr>
            <a:xfrm>
              <a:off x="1179918" y="4363807"/>
              <a:ext cx="145133" cy="132222"/>
            </a:xfrm>
            <a:custGeom>
              <a:avLst/>
              <a:gdLst/>
              <a:ahLst/>
              <a:cxnLst/>
              <a:rect l="l" t="t" r="r" b="b"/>
              <a:pathLst>
                <a:path w="2001" h="1823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48" y="1310"/>
                  </a:lnTo>
                  <a:lnTo>
                    <a:pt x="191" y="1596"/>
                  </a:lnTo>
                  <a:lnTo>
                    <a:pt x="417" y="1810"/>
                  </a:lnTo>
                  <a:lnTo>
                    <a:pt x="441" y="1822"/>
                  </a:lnTo>
                  <a:lnTo>
                    <a:pt x="441" y="1727"/>
                  </a:lnTo>
                  <a:lnTo>
                    <a:pt x="262" y="1548"/>
                  </a:lnTo>
                  <a:lnTo>
                    <a:pt x="131" y="1287"/>
                  </a:lnTo>
                  <a:lnTo>
                    <a:pt x="84" y="1001"/>
                  </a:lnTo>
                  <a:lnTo>
                    <a:pt x="131" y="715"/>
                  </a:lnTo>
                  <a:lnTo>
                    <a:pt x="262" y="465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84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51" y="465"/>
                  </a:lnTo>
                  <a:lnTo>
                    <a:pt x="1882" y="715"/>
                  </a:lnTo>
                  <a:lnTo>
                    <a:pt x="1929" y="1001"/>
                  </a:lnTo>
                  <a:lnTo>
                    <a:pt x="1882" y="1287"/>
                  </a:lnTo>
                  <a:lnTo>
                    <a:pt x="1751" y="1548"/>
                  </a:lnTo>
                  <a:lnTo>
                    <a:pt x="1596" y="1703"/>
                  </a:lnTo>
                  <a:lnTo>
                    <a:pt x="1596" y="1810"/>
                  </a:lnTo>
                  <a:lnTo>
                    <a:pt x="1810" y="1596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24"/>
            <p:cNvSpPr/>
            <p:nvPr/>
          </p:nvSpPr>
          <p:spPr>
            <a:xfrm>
              <a:off x="6294827" y="4970015"/>
              <a:ext cx="177916" cy="291135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24"/>
            <p:cNvSpPr/>
            <p:nvPr/>
          </p:nvSpPr>
          <p:spPr>
            <a:xfrm>
              <a:off x="7437324" y="3910420"/>
              <a:ext cx="457737" cy="736687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24"/>
            <p:cNvSpPr/>
            <p:nvPr/>
          </p:nvSpPr>
          <p:spPr>
            <a:xfrm>
              <a:off x="7391557" y="3911290"/>
              <a:ext cx="443086" cy="766932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24"/>
            <p:cNvSpPr/>
            <p:nvPr/>
          </p:nvSpPr>
          <p:spPr>
            <a:xfrm>
              <a:off x="5423448" y="4539983"/>
              <a:ext cx="640875" cy="276412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24"/>
            <p:cNvSpPr/>
            <p:nvPr/>
          </p:nvSpPr>
          <p:spPr>
            <a:xfrm>
              <a:off x="4920885" y="4531352"/>
              <a:ext cx="419731" cy="51859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24"/>
            <p:cNvSpPr/>
            <p:nvPr/>
          </p:nvSpPr>
          <p:spPr>
            <a:xfrm>
              <a:off x="4453718" y="4579730"/>
              <a:ext cx="467238" cy="140781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24"/>
            <p:cNvSpPr/>
            <p:nvPr/>
          </p:nvSpPr>
          <p:spPr>
            <a:xfrm>
              <a:off x="3953694" y="4716159"/>
              <a:ext cx="397319" cy="207291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24"/>
            <p:cNvSpPr/>
            <p:nvPr/>
          </p:nvSpPr>
          <p:spPr>
            <a:xfrm>
              <a:off x="3836267" y="4749813"/>
              <a:ext cx="542379" cy="353294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24"/>
            <p:cNvSpPr/>
            <p:nvPr/>
          </p:nvSpPr>
          <p:spPr>
            <a:xfrm>
              <a:off x="5821567" y="4628905"/>
              <a:ext cx="273801" cy="156375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24"/>
            <p:cNvSpPr/>
            <p:nvPr/>
          </p:nvSpPr>
          <p:spPr>
            <a:xfrm>
              <a:off x="5427800" y="4495957"/>
              <a:ext cx="351553" cy="116628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24"/>
            <p:cNvSpPr/>
            <p:nvPr/>
          </p:nvSpPr>
          <p:spPr>
            <a:xfrm>
              <a:off x="3802541" y="4947603"/>
              <a:ext cx="114960" cy="120110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24"/>
            <p:cNvSpPr/>
            <p:nvPr/>
          </p:nvSpPr>
          <p:spPr>
            <a:xfrm>
              <a:off x="4426882" y="4539113"/>
              <a:ext cx="453458" cy="143464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24"/>
            <p:cNvSpPr/>
            <p:nvPr/>
          </p:nvSpPr>
          <p:spPr>
            <a:xfrm>
              <a:off x="4930387" y="4487326"/>
              <a:ext cx="413711" cy="50989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24"/>
            <p:cNvSpPr/>
            <p:nvPr/>
          </p:nvSpPr>
          <p:spPr>
            <a:xfrm>
              <a:off x="3831916" y="5104776"/>
              <a:ext cx="2684" cy="1813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24"/>
            <p:cNvSpPr/>
            <p:nvPr/>
          </p:nvSpPr>
          <p:spPr>
            <a:xfrm>
              <a:off x="3631587" y="5088384"/>
              <a:ext cx="210772" cy="146873"/>
            </a:xfrm>
            <a:custGeom>
              <a:avLst/>
              <a:gdLst/>
              <a:ahLst/>
              <a:cxnLst/>
              <a:rect l="l" t="t" r="r" b="b"/>
              <a:pathLst>
                <a:path w="2906" h="2025" extrusionOk="0">
                  <a:moveTo>
                    <a:pt x="2905" y="0"/>
                  </a:moveTo>
                  <a:lnTo>
                    <a:pt x="2763" y="143"/>
                  </a:lnTo>
                  <a:lnTo>
                    <a:pt x="2739" y="167"/>
                  </a:lnTo>
                  <a:lnTo>
                    <a:pt x="2715" y="179"/>
                  </a:lnTo>
                  <a:lnTo>
                    <a:pt x="0" y="1953"/>
                  </a:lnTo>
                  <a:lnTo>
                    <a:pt x="36" y="2024"/>
                  </a:lnTo>
                  <a:lnTo>
                    <a:pt x="2763" y="262"/>
                  </a:lnTo>
                  <a:lnTo>
                    <a:pt x="2786" y="238"/>
                  </a:lnTo>
                  <a:cubicBezTo>
                    <a:pt x="2798" y="226"/>
                    <a:pt x="2798" y="214"/>
                    <a:pt x="2810" y="214"/>
                  </a:cubicBezTo>
                  <a:cubicBezTo>
                    <a:pt x="2870" y="155"/>
                    <a:pt x="2905" y="83"/>
                    <a:pt x="290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24"/>
            <p:cNvSpPr/>
            <p:nvPr/>
          </p:nvSpPr>
          <p:spPr>
            <a:xfrm>
              <a:off x="2654894" y="4472602"/>
              <a:ext cx="1266882" cy="479351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24"/>
            <p:cNvSpPr/>
            <p:nvPr/>
          </p:nvSpPr>
          <p:spPr>
            <a:xfrm>
              <a:off x="2611739" y="4429447"/>
              <a:ext cx="1346302" cy="521636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24"/>
            <p:cNvSpPr/>
            <p:nvPr/>
          </p:nvSpPr>
          <p:spPr>
            <a:xfrm>
              <a:off x="3951083" y="4959643"/>
              <a:ext cx="17335" cy="1218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24"/>
            <p:cNvSpPr/>
            <p:nvPr/>
          </p:nvSpPr>
          <p:spPr>
            <a:xfrm>
              <a:off x="3608232" y="5062419"/>
              <a:ext cx="206493" cy="136501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24"/>
            <p:cNvSpPr/>
            <p:nvPr/>
          </p:nvSpPr>
          <p:spPr>
            <a:xfrm>
              <a:off x="5816417" y="3910420"/>
              <a:ext cx="324717" cy="723777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24"/>
            <p:cNvSpPr/>
            <p:nvPr/>
          </p:nvSpPr>
          <p:spPr>
            <a:xfrm>
              <a:off x="5777541" y="3910420"/>
              <a:ext cx="318697" cy="704774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24"/>
            <p:cNvSpPr/>
            <p:nvPr/>
          </p:nvSpPr>
          <p:spPr>
            <a:xfrm>
              <a:off x="5770650" y="4651389"/>
              <a:ext cx="27706" cy="14433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24"/>
            <p:cNvSpPr/>
            <p:nvPr/>
          </p:nvSpPr>
          <p:spPr>
            <a:xfrm>
              <a:off x="4194640" y="3910420"/>
              <a:ext cx="692589" cy="634783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24"/>
            <p:cNvSpPr/>
            <p:nvPr/>
          </p:nvSpPr>
          <p:spPr>
            <a:xfrm>
              <a:off x="4261948" y="3910420"/>
              <a:ext cx="671120" cy="627892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24"/>
            <p:cNvSpPr/>
            <p:nvPr/>
          </p:nvSpPr>
          <p:spPr>
            <a:xfrm>
              <a:off x="4904494" y="4575378"/>
              <a:ext cx="30245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24"/>
            <p:cNvSpPr/>
            <p:nvPr/>
          </p:nvSpPr>
          <p:spPr>
            <a:xfrm>
              <a:off x="6467521" y="4905681"/>
              <a:ext cx="740169" cy="360619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24"/>
            <p:cNvSpPr/>
            <p:nvPr/>
          </p:nvSpPr>
          <p:spPr>
            <a:xfrm>
              <a:off x="6439017" y="5287843"/>
              <a:ext cx="16464" cy="25966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24"/>
            <p:cNvSpPr/>
            <p:nvPr/>
          </p:nvSpPr>
          <p:spPr>
            <a:xfrm>
              <a:off x="6490804" y="4956234"/>
              <a:ext cx="688382" cy="347201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24"/>
            <p:cNvSpPr/>
            <p:nvPr/>
          </p:nvSpPr>
          <p:spPr>
            <a:xfrm>
              <a:off x="8826787" y="4065055"/>
              <a:ext cx="90735" cy="95014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24"/>
            <p:cNvSpPr/>
            <p:nvPr/>
          </p:nvSpPr>
          <p:spPr>
            <a:xfrm>
              <a:off x="8858700" y="4127213"/>
              <a:ext cx="58822" cy="63101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24"/>
            <p:cNvSpPr/>
            <p:nvPr/>
          </p:nvSpPr>
          <p:spPr>
            <a:xfrm>
              <a:off x="3513290" y="3910420"/>
              <a:ext cx="59620" cy="88196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24"/>
            <p:cNvSpPr/>
            <p:nvPr/>
          </p:nvSpPr>
          <p:spPr>
            <a:xfrm>
              <a:off x="3439889" y="3910420"/>
              <a:ext cx="40617" cy="55340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24"/>
            <p:cNvSpPr/>
            <p:nvPr/>
          </p:nvSpPr>
          <p:spPr>
            <a:xfrm>
              <a:off x="7999506" y="3948426"/>
              <a:ext cx="493131" cy="494945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24"/>
            <p:cNvSpPr/>
            <p:nvPr/>
          </p:nvSpPr>
          <p:spPr>
            <a:xfrm>
              <a:off x="7116885" y="5097016"/>
              <a:ext cx="255741" cy="272060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4"/>
            <p:cNvSpPr/>
            <p:nvPr/>
          </p:nvSpPr>
          <p:spPr>
            <a:xfrm>
              <a:off x="7722296" y="4465712"/>
              <a:ext cx="253057" cy="26429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24"/>
            <p:cNvSpPr/>
            <p:nvPr/>
          </p:nvSpPr>
          <p:spPr>
            <a:xfrm>
              <a:off x="7205009" y="4674672"/>
              <a:ext cx="461218" cy="487184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24"/>
            <p:cNvSpPr/>
            <p:nvPr/>
          </p:nvSpPr>
          <p:spPr>
            <a:xfrm>
              <a:off x="7687699" y="3910420"/>
              <a:ext cx="736687" cy="740169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4"/>
            <p:cNvSpPr/>
            <p:nvPr/>
          </p:nvSpPr>
          <p:spPr>
            <a:xfrm>
              <a:off x="7426082" y="4788689"/>
              <a:ext cx="239276" cy="251389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24"/>
            <p:cNvSpPr/>
            <p:nvPr/>
          </p:nvSpPr>
          <p:spPr>
            <a:xfrm>
              <a:off x="5094450" y="3910420"/>
              <a:ext cx="128741" cy="99439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24"/>
            <p:cNvSpPr/>
            <p:nvPr/>
          </p:nvSpPr>
          <p:spPr>
            <a:xfrm>
              <a:off x="4972672" y="3911290"/>
              <a:ext cx="369685" cy="505244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4"/>
            <p:cNvSpPr/>
            <p:nvPr/>
          </p:nvSpPr>
          <p:spPr>
            <a:xfrm>
              <a:off x="5287889" y="4117712"/>
              <a:ext cx="100236" cy="214254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4"/>
            <p:cNvSpPr/>
            <p:nvPr/>
          </p:nvSpPr>
          <p:spPr>
            <a:xfrm>
              <a:off x="2407928" y="5028765"/>
              <a:ext cx="215922" cy="7833"/>
            </a:xfrm>
            <a:custGeom>
              <a:avLst/>
              <a:gdLst/>
              <a:ahLst/>
              <a:cxnLst/>
              <a:rect l="l" t="t" r="r" b="b"/>
              <a:pathLst>
                <a:path w="2977" h="108" extrusionOk="0">
                  <a:moveTo>
                    <a:pt x="2905" y="0"/>
                  </a:moveTo>
                  <a:lnTo>
                    <a:pt x="0" y="24"/>
                  </a:lnTo>
                  <a:lnTo>
                    <a:pt x="0" y="108"/>
                  </a:lnTo>
                  <a:lnTo>
                    <a:pt x="72" y="108"/>
                  </a:lnTo>
                  <a:lnTo>
                    <a:pt x="726" y="96"/>
                  </a:lnTo>
                  <a:lnTo>
                    <a:pt x="2727" y="84"/>
                  </a:lnTo>
                  <a:lnTo>
                    <a:pt x="2917" y="84"/>
                  </a:lnTo>
                  <a:lnTo>
                    <a:pt x="2977" y="72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24"/>
            <p:cNvSpPr/>
            <p:nvPr/>
          </p:nvSpPr>
          <p:spPr>
            <a:xfrm>
              <a:off x="2661784" y="5023615"/>
              <a:ext cx="881747" cy="218533"/>
            </a:xfrm>
            <a:custGeom>
              <a:avLst/>
              <a:gdLst/>
              <a:ahLst/>
              <a:cxnLst/>
              <a:rect l="l" t="t" r="r" b="b"/>
              <a:pathLst>
                <a:path w="12157" h="3013" extrusionOk="0">
                  <a:moveTo>
                    <a:pt x="8823" y="0"/>
                  </a:moveTo>
                  <a:lnTo>
                    <a:pt x="1" y="60"/>
                  </a:lnTo>
                  <a:lnTo>
                    <a:pt x="1" y="143"/>
                  </a:lnTo>
                  <a:lnTo>
                    <a:pt x="72" y="143"/>
                  </a:lnTo>
                  <a:lnTo>
                    <a:pt x="8811" y="71"/>
                  </a:lnTo>
                  <a:lnTo>
                    <a:pt x="10014" y="560"/>
                  </a:lnTo>
                  <a:lnTo>
                    <a:pt x="10704" y="964"/>
                  </a:lnTo>
                  <a:lnTo>
                    <a:pt x="11276" y="1869"/>
                  </a:lnTo>
                  <a:lnTo>
                    <a:pt x="11300" y="1905"/>
                  </a:lnTo>
                  <a:lnTo>
                    <a:pt x="12050" y="2941"/>
                  </a:lnTo>
                  <a:lnTo>
                    <a:pt x="12085" y="3012"/>
                  </a:lnTo>
                  <a:lnTo>
                    <a:pt x="12157" y="2977"/>
                  </a:lnTo>
                  <a:lnTo>
                    <a:pt x="11359" y="1857"/>
                  </a:lnTo>
                  <a:lnTo>
                    <a:pt x="11347" y="1834"/>
                  </a:lnTo>
                  <a:lnTo>
                    <a:pt x="10764" y="905"/>
                  </a:lnTo>
                  <a:lnTo>
                    <a:pt x="10049" y="488"/>
                  </a:lnTo>
                  <a:lnTo>
                    <a:pt x="882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4"/>
            <p:cNvSpPr/>
            <p:nvPr/>
          </p:nvSpPr>
          <p:spPr>
            <a:xfrm>
              <a:off x="2407058" y="4950214"/>
              <a:ext cx="215051" cy="7833"/>
            </a:xfrm>
            <a:custGeom>
              <a:avLst/>
              <a:gdLst/>
              <a:ahLst/>
              <a:cxnLst/>
              <a:rect l="l" t="t" r="r" b="b"/>
              <a:pathLst>
                <a:path w="2965" h="108" extrusionOk="0">
                  <a:moveTo>
                    <a:pt x="2965" y="0"/>
                  </a:moveTo>
                  <a:lnTo>
                    <a:pt x="2905" y="12"/>
                  </a:lnTo>
                  <a:lnTo>
                    <a:pt x="2893" y="12"/>
                  </a:lnTo>
                  <a:lnTo>
                    <a:pt x="727" y="24"/>
                  </a:lnTo>
                  <a:lnTo>
                    <a:pt x="0" y="36"/>
                  </a:lnTo>
                  <a:lnTo>
                    <a:pt x="0" y="107"/>
                  </a:lnTo>
                  <a:lnTo>
                    <a:pt x="2905" y="83"/>
                  </a:lnTo>
                  <a:lnTo>
                    <a:pt x="2965" y="83"/>
                  </a:lnTo>
                  <a:lnTo>
                    <a:pt x="296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4"/>
            <p:cNvSpPr/>
            <p:nvPr/>
          </p:nvSpPr>
          <p:spPr>
            <a:xfrm>
              <a:off x="2660044" y="4944992"/>
              <a:ext cx="951739" cy="256539"/>
            </a:xfrm>
            <a:custGeom>
              <a:avLst/>
              <a:gdLst/>
              <a:ahLst/>
              <a:cxnLst/>
              <a:rect l="l" t="t" r="r" b="b"/>
              <a:pathLst>
                <a:path w="13122" h="3537" extrusionOk="0">
                  <a:moveTo>
                    <a:pt x="8942" y="1"/>
                  </a:moveTo>
                  <a:lnTo>
                    <a:pt x="72" y="72"/>
                  </a:lnTo>
                  <a:lnTo>
                    <a:pt x="1" y="72"/>
                  </a:lnTo>
                  <a:lnTo>
                    <a:pt x="1" y="143"/>
                  </a:lnTo>
                  <a:lnTo>
                    <a:pt x="8942" y="84"/>
                  </a:lnTo>
                  <a:cubicBezTo>
                    <a:pt x="9002" y="84"/>
                    <a:pt x="9073" y="96"/>
                    <a:pt x="9133" y="120"/>
                  </a:cubicBezTo>
                  <a:lnTo>
                    <a:pt x="10490" y="667"/>
                  </a:lnTo>
                  <a:cubicBezTo>
                    <a:pt x="10502" y="667"/>
                    <a:pt x="10526" y="679"/>
                    <a:pt x="10550" y="691"/>
                  </a:cubicBezTo>
                  <a:lnTo>
                    <a:pt x="11395" y="1191"/>
                  </a:lnTo>
                  <a:cubicBezTo>
                    <a:pt x="11467" y="1227"/>
                    <a:pt x="11526" y="1286"/>
                    <a:pt x="11574" y="1358"/>
                  </a:cubicBezTo>
                  <a:lnTo>
                    <a:pt x="12205" y="2370"/>
                  </a:lnTo>
                  <a:lnTo>
                    <a:pt x="13050" y="3537"/>
                  </a:lnTo>
                  <a:lnTo>
                    <a:pt x="13121" y="3501"/>
                  </a:lnTo>
                  <a:lnTo>
                    <a:pt x="13074" y="3441"/>
                  </a:lnTo>
                  <a:lnTo>
                    <a:pt x="12276" y="2322"/>
                  </a:lnTo>
                  <a:lnTo>
                    <a:pt x="11633" y="1310"/>
                  </a:lnTo>
                  <a:cubicBezTo>
                    <a:pt x="11586" y="1239"/>
                    <a:pt x="11514" y="1167"/>
                    <a:pt x="11443" y="1120"/>
                  </a:cubicBezTo>
                  <a:lnTo>
                    <a:pt x="10585" y="632"/>
                  </a:lnTo>
                  <a:cubicBezTo>
                    <a:pt x="10562" y="608"/>
                    <a:pt x="10538" y="596"/>
                    <a:pt x="10514" y="596"/>
                  </a:cubicBezTo>
                  <a:lnTo>
                    <a:pt x="9169" y="48"/>
                  </a:lnTo>
                  <a:cubicBezTo>
                    <a:pt x="9097" y="12"/>
                    <a:pt x="9014" y="1"/>
                    <a:pt x="894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4"/>
            <p:cNvSpPr/>
            <p:nvPr/>
          </p:nvSpPr>
          <p:spPr>
            <a:xfrm>
              <a:off x="5420039" y="3911290"/>
              <a:ext cx="382596" cy="591627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24"/>
            <p:cNvSpPr/>
            <p:nvPr/>
          </p:nvSpPr>
          <p:spPr>
            <a:xfrm>
              <a:off x="5281869" y="4530481"/>
              <a:ext cx="64842" cy="368815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24"/>
            <p:cNvSpPr/>
            <p:nvPr/>
          </p:nvSpPr>
          <p:spPr>
            <a:xfrm>
              <a:off x="5566840" y="3910420"/>
              <a:ext cx="123519" cy="113219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24"/>
            <p:cNvSpPr/>
            <p:nvPr/>
          </p:nvSpPr>
          <p:spPr>
            <a:xfrm>
              <a:off x="5359549" y="4538242"/>
              <a:ext cx="64842" cy="371426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24"/>
            <p:cNvSpPr/>
            <p:nvPr/>
          </p:nvSpPr>
          <p:spPr>
            <a:xfrm>
              <a:off x="5341416" y="4404424"/>
              <a:ext cx="7833" cy="88994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4"/>
            <p:cNvSpPr/>
            <p:nvPr/>
          </p:nvSpPr>
          <p:spPr>
            <a:xfrm>
              <a:off x="5383774" y="4126343"/>
              <a:ext cx="122648" cy="210772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4"/>
            <p:cNvSpPr/>
            <p:nvPr/>
          </p:nvSpPr>
          <p:spPr>
            <a:xfrm>
              <a:off x="226507" y="5044286"/>
              <a:ext cx="1970785" cy="148614"/>
            </a:xfrm>
            <a:custGeom>
              <a:avLst/>
              <a:gdLst/>
              <a:ahLst/>
              <a:cxnLst/>
              <a:rect l="l" t="t" r="r" b="b"/>
              <a:pathLst>
                <a:path w="27172" h="2049" extrusionOk="0">
                  <a:moveTo>
                    <a:pt x="1" y="2037"/>
                  </a:moveTo>
                  <a:lnTo>
                    <a:pt x="1" y="2049"/>
                  </a:lnTo>
                  <a:lnTo>
                    <a:pt x="108" y="2049"/>
                  </a:lnTo>
                  <a:cubicBezTo>
                    <a:pt x="72" y="2049"/>
                    <a:pt x="37" y="2049"/>
                    <a:pt x="1" y="2037"/>
                  </a:cubicBezTo>
                  <a:close/>
                  <a:moveTo>
                    <a:pt x="26909" y="1"/>
                  </a:moveTo>
                  <a:lnTo>
                    <a:pt x="21266" y="1060"/>
                  </a:lnTo>
                  <a:lnTo>
                    <a:pt x="21242" y="1060"/>
                  </a:lnTo>
                  <a:lnTo>
                    <a:pt x="17432" y="1608"/>
                  </a:lnTo>
                  <a:lnTo>
                    <a:pt x="17372" y="1608"/>
                  </a:lnTo>
                  <a:lnTo>
                    <a:pt x="14634" y="1632"/>
                  </a:lnTo>
                  <a:cubicBezTo>
                    <a:pt x="14542" y="1687"/>
                    <a:pt x="14440" y="1714"/>
                    <a:pt x="14339" y="1714"/>
                  </a:cubicBezTo>
                  <a:cubicBezTo>
                    <a:pt x="14244" y="1714"/>
                    <a:pt x="14149" y="1690"/>
                    <a:pt x="14062" y="1644"/>
                  </a:cubicBezTo>
                  <a:lnTo>
                    <a:pt x="394" y="1965"/>
                  </a:lnTo>
                  <a:cubicBezTo>
                    <a:pt x="311" y="2013"/>
                    <a:pt x="203" y="2037"/>
                    <a:pt x="108" y="2049"/>
                  </a:cubicBezTo>
                  <a:lnTo>
                    <a:pt x="14348" y="1715"/>
                  </a:lnTo>
                  <a:lnTo>
                    <a:pt x="17372" y="1680"/>
                  </a:lnTo>
                  <a:lnTo>
                    <a:pt x="17444" y="1680"/>
                  </a:lnTo>
                  <a:lnTo>
                    <a:pt x="21254" y="1132"/>
                  </a:lnTo>
                  <a:lnTo>
                    <a:pt x="21277" y="1132"/>
                  </a:lnTo>
                  <a:lnTo>
                    <a:pt x="27171" y="25"/>
                  </a:lnTo>
                  <a:lnTo>
                    <a:pt x="27135" y="25"/>
                  </a:lnTo>
                  <a:cubicBezTo>
                    <a:pt x="27116" y="28"/>
                    <a:pt x="27096" y="29"/>
                    <a:pt x="27076" y="29"/>
                  </a:cubicBezTo>
                  <a:cubicBezTo>
                    <a:pt x="27020" y="29"/>
                    <a:pt x="26961" y="18"/>
                    <a:pt x="2690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24"/>
            <p:cNvSpPr/>
            <p:nvPr/>
          </p:nvSpPr>
          <p:spPr>
            <a:xfrm>
              <a:off x="274015" y="5085773"/>
              <a:ext cx="949998" cy="27706"/>
            </a:xfrm>
            <a:custGeom>
              <a:avLst/>
              <a:gdLst/>
              <a:ahLst/>
              <a:cxnLst/>
              <a:rect l="l" t="t" r="r" b="b"/>
              <a:pathLst>
                <a:path w="13098" h="382" extrusionOk="0">
                  <a:moveTo>
                    <a:pt x="13098" y="0"/>
                  </a:moveTo>
                  <a:lnTo>
                    <a:pt x="1" y="310"/>
                  </a:lnTo>
                  <a:lnTo>
                    <a:pt x="1" y="381"/>
                  </a:lnTo>
                  <a:lnTo>
                    <a:pt x="13098" y="72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24"/>
            <p:cNvSpPr/>
            <p:nvPr/>
          </p:nvSpPr>
          <p:spPr>
            <a:xfrm>
              <a:off x="2186856" y="4962254"/>
              <a:ext cx="2611" cy="73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24"/>
            <p:cNvSpPr/>
            <p:nvPr/>
          </p:nvSpPr>
          <p:spPr>
            <a:xfrm>
              <a:off x="1307716" y="4963125"/>
              <a:ext cx="877468" cy="127000"/>
            </a:xfrm>
            <a:custGeom>
              <a:avLst/>
              <a:gdLst/>
              <a:ahLst/>
              <a:cxnLst/>
              <a:rect l="l" t="t" r="r" b="b"/>
              <a:pathLst>
                <a:path w="12098" h="1751" extrusionOk="0">
                  <a:moveTo>
                    <a:pt x="12085" y="1"/>
                  </a:moveTo>
                  <a:lnTo>
                    <a:pt x="6168" y="1108"/>
                  </a:lnTo>
                  <a:lnTo>
                    <a:pt x="2406" y="1644"/>
                  </a:lnTo>
                  <a:lnTo>
                    <a:pt x="1" y="1667"/>
                  </a:lnTo>
                  <a:lnTo>
                    <a:pt x="1" y="1751"/>
                  </a:lnTo>
                  <a:lnTo>
                    <a:pt x="2418" y="1727"/>
                  </a:lnTo>
                  <a:lnTo>
                    <a:pt x="6180" y="1179"/>
                  </a:lnTo>
                  <a:lnTo>
                    <a:pt x="11824" y="120"/>
                  </a:lnTo>
                  <a:cubicBezTo>
                    <a:pt x="11895" y="60"/>
                    <a:pt x="11990" y="13"/>
                    <a:pt x="12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24"/>
            <p:cNvSpPr/>
            <p:nvPr/>
          </p:nvSpPr>
          <p:spPr>
            <a:xfrm>
              <a:off x="7369073" y="4723920"/>
              <a:ext cx="627022" cy="717612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24"/>
            <p:cNvSpPr/>
            <p:nvPr/>
          </p:nvSpPr>
          <p:spPr>
            <a:xfrm>
              <a:off x="7422600" y="4784410"/>
              <a:ext cx="491463" cy="576904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24"/>
            <p:cNvSpPr/>
            <p:nvPr/>
          </p:nvSpPr>
          <p:spPr>
            <a:xfrm>
              <a:off x="7632430" y="4685044"/>
              <a:ext cx="27706" cy="3031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24"/>
            <p:cNvSpPr/>
            <p:nvPr/>
          </p:nvSpPr>
          <p:spPr>
            <a:xfrm>
              <a:off x="7330197" y="5002001"/>
              <a:ext cx="28577" cy="29447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24"/>
            <p:cNvSpPr/>
            <p:nvPr/>
          </p:nvSpPr>
          <p:spPr>
            <a:xfrm>
              <a:off x="6292216" y="3910420"/>
              <a:ext cx="1059663" cy="1063145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24"/>
            <p:cNvSpPr/>
            <p:nvPr/>
          </p:nvSpPr>
          <p:spPr>
            <a:xfrm>
              <a:off x="5981351" y="4995981"/>
              <a:ext cx="285913" cy="285043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24"/>
            <p:cNvSpPr/>
            <p:nvPr/>
          </p:nvSpPr>
          <p:spPr>
            <a:xfrm>
              <a:off x="226507" y="4434596"/>
              <a:ext cx="47580" cy="678881"/>
            </a:xfrm>
            <a:custGeom>
              <a:avLst/>
              <a:gdLst/>
              <a:ahLst/>
              <a:cxnLst/>
              <a:rect l="l" t="t" r="r" b="b"/>
              <a:pathLst>
                <a:path w="656" h="9360" extrusionOk="0">
                  <a:moveTo>
                    <a:pt x="1" y="1"/>
                  </a:moveTo>
                  <a:lnTo>
                    <a:pt x="1" y="191"/>
                  </a:lnTo>
                  <a:lnTo>
                    <a:pt x="120" y="477"/>
                  </a:lnTo>
                  <a:cubicBezTo>
                    <a:pt x="144" y="525"/>
                    <a:pt x="156" y="572"/>
                    <a:pt x="168" y="632"/>
                  </a:cubicBezTo>
                  <a:lnTo>
                    <a:pt x="406" y="3585"/>
                  </a:lnTo>
                  <a:cubicBezTo>
                    <a:pt x="406" y="3585"/>
                    <a:pt x="406" y="3597"/>
                    <a:pt x="406" y="3609"/>
                  </a:cubicBezTo>
                  <a:lnTo>
                    <a:pt x="572" y="9359"/>
                  </a:lnTo>
                  <a:lnTo>
                    <a:pt x="656" y="9359"/>
                  </a:lnTo>
                  <a:lnTo>
                    <a:pt x="656" y="9288"/>
                  </a:lnTo>
                  <a:lnTo>
                    <a:pt x="489" y="3609"/>
                  </a:lnTo>
                  <a:lnTo>
                    <a:pt x="489" y="3573"/>
                  </a:lnTo>
                  <a:lnTo>
                    <a:pt x="251" y="620"/>
                  </a:lnTo>
                  <a:cubicBezTo>
                    <a:pt x="239" y="561"/>
                    <a:pt x="215" y="501"/>
                    <a:pt x="191" y="4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4"/>
            <p:cNvSpPr/>
            <p:nvPr/>
          </p:nvSpPr>
          <p:spPr>
            <a:xfrm>
              <a:off x="226507" y="5186808"/>
              <a:ext cx="28577" cy="5222"/>
            </a:xfrm>
            <a:custGeom>
              <a:avLst/>
              <a:gdLst/>
              <a:ahLst/>
              <a:cxnLst/>
              <a:rect l="l" t="t" r="r" b="b"/>
              <a:pathLst>
                <a:path w="394" h="72" extrusionOk="0">
                  <a:moveTo>
                    <a:pt x="1" y="0"/>
                  </a:moveTo>
                  <a:lnTo>
                    <a:pt x="1" y="60"/>
                  </a:lnTo>
                  <a:cubicBezTo>
                    <a:pt x="37" y="72"/>
                    <a:pt x="72" y="72"/>
                    <a:pt x="108" y="72"/>
                  </a:cubicBezTo>
                  <a:cubicBezTo>
                    <a:pt x="203" y="72"/>
                    <a:pt x="311" y="48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4"/>
            <p:cNvSpPr/>
            <p:nvPr/>
          </p:nvSpPr>
          <p:spPr>
            <a:xfrm>
              <a:off x="2404447" y="3992524"/>
              <a:ext cx="1951710" cy="728854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4"/>
            <p:cNvSpPr/>
            <p:nvPr/>
          </p:nvSpPr>
          <p:spPr>
            <a:xfrm>
              <a:off x="2404447" y="3913031"/>
              <a:ext cx="1041531" cy="57951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4"/>
            <p:cNvSpPr/>
            <p:nvPr/>
          </p:nvSpPr>
          <p:spPr>
            <a:xfrm>
              <a:off x="4447625" y="4715289"/>
              <a:ext cx="203011" cy="322178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24"/>
            <p:cNvSpPr/>
            <p:nvPr/>
          </p:nvSpPr>
          <p:spPr>
            <a:xfrm>
              <a:off x="4375965" y="4746404"/>
              <a:ext cx="203882" cy="327328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24"/>
            <p:cNvSpPr/>
            <p:nvPr/>
          </p:nvSpPr>
          <p:spPr>
            <a:xfrm>
              <a:off x="3509809" y="3995063"/>
              <a:ext cx="921494" cy="689180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24"/>
            <p:cNvSpPr/>
            <p:nvPr/>
          </p:nvSpPr>
          <p:spPr>
            <a:xfrm>
              <a:off x="1290454" y="4487326"/>
              <a:ext cx="17335" cy="602797"/>
            </a:xfrm>
            <a:custGeom>
              <a:avLst/>
              <a:gdLst/>
              <a:ahLst/>
              <a:cxnLst/>
              <a:rect l="l" t="t" r="r" b="b"/>
              <a:pathLst>
                <a:path w="239" h="8311" extrusionOk="0">
                  <a:moveTo>
                    <a:pt x="72" y="0"/>
                  </a:moveTo>
                  <a:lnTo>
                    <a:pt x="24" y="48"/>
                  </a:lnTo>
                  <a:lnTo>
                    <a:pt x="0" y="60"/>
                  </a:lnTo>
                  <a:lnTo>
                    <a:pt x="155" y="8311"/>
                  </a:lnTo>
                  <a:lnTo>
                    <a:pt x="239" y="8311"/>
                  </a:lnTo>
                  <a:lnTo>
                    <a:pt x="239" y="8227"/>
                  </a:lnTo>
                  <a:lnTo>
                    <a:pt x="72" y="107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24"/>
            <p:cNvSpPr/>
            <p:nvPr/>
          </p:nvSpPr>
          <p:spPr>
            <a:xfrm>
              <a:off x="1211904" y="4489067"/>
              <a:ext cx="17335" cy="601926"/>
            </a:xfrm>
            <a:custGeom>
              <a:avLst/>
              <a:gdLst/>
              <a:ahLst/>
              <a:cxnLst/>
              <a:rect l="l" t="t" r="r" b="b"/>
              <a:pathLst>
                <a:path w="239" h="8299" extrusionOk="0">
                  <a:moveTo>
                    <a:pt x="0" y="0"/>
                  </a:moveTo>
                  <a:lnTo>
                    <a:pt x="0" y="95"/>
                  </a:lnTo>
                  <a:lnTo>
                    <a:pt x="167" y="8227"/>
                  </a:lnTo>
                  <a:lnTo>
                    <a:pt x="167" y="8299"/>
                  </a:lnTo>
                  <a:lnTo>
                    <a:pt x="238" y="8299"/>
                  </a:lnTo>
                  <a:lnTo>
                    <a:pt x="83" y="60"/>
                  </a:lnTo>
                  <a:lnTo>
                    <a:pt x="2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24"/>
            <p:cNvSpPr/>
            <p:nvPr/>
          </p:nvSpPr>
          <p:spPr>
            <a:xfrm>
              <a:off x="1246428" y="5162583"/>
              <a:ext cx="41487" cy="5585"/>
            </a:xfrm>
            <a:custGeom>
              <a:avLst/>
              <a:gdLst/>
              <a:ahLst/>
              <a:cxnLst/>
              <a:rect l="l" t="t" r="r" b="b"/>
              <a:pathLst>
                <a:path w="572" h="77" extrusionOk="0">
                  <a:moveTo>
                    <a:pt x="0" y="1"/>
                  </a:moveTo>
                  <a:cubicBezTo>
                    <a:pt x="87" y="53"/>
                    <a:pt x="182" y="77"/>
                    <a:pt x="277" y="77"/>
                  </a:cubicBezTo>
                  <a:cubicBezTo>
                    <a:pt x="378" y="77"/>
                    <a:pt x="480" y="50"/>
                    <a:pt x="57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24"/>
            <p:cNvSpPr/>
            <p:nvPr/>
          </p:nvSpPr>
          <p:spPr>
            <a:xfrm>
              <a:off x="8489086" y="3945017"/>
              <a:ext cx="428435" cy="416250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4"/>
            <p:cNvSpPr/>
            <p:nvPr/>
          </p:nvSpPr>
          <p:spPr>
            <a:xfrm>
              <a:off x="8562559" y="3910420"/>
              <a:ext cx="268579" cy="253130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4"/>
            <p:cNvSpPr/>
            <p:nvPr/>
          </p:nvSpPr>
          <p:spPr>
            <a:xfrm>
              <a:off x="8854421" y="4185963"/>
              <a:ext cx="63101" cy="65640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24"/>
            <p:cNvSpPr/>
            <p:nvPr/>
          </p:nvSpPr>
          <p:spPr>
            <a:xfrm>
              <a:off x="2178225" y="5034785"/>
              <a:ext cx="103645" cy="11315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24"/>
            <p:cNvSpPr/>
            <p:nvPr/>
          </p:nvSpPr>
          <p:spPr>
            <a:xfrm>
              <a:off x="2165242" y="4956234"/>
              <a:ext cx="116628" cy="15594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4"/>
            <p:cNvSpPr/>
            <p:nvPr/>
          </p:nvSpPr>
          <p:spPr>
            <a:xfrm>
              <a:off x="5283537" y="4109951"/>
              <a:ext cx="226366" cy="25966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24"/>
            <p:cNvSpPr/>
            <p:nvPr/>
          </p:nvSpPr>
          <p:spPr>
            <a:xfrm>
              <a:off x="5164370" y="4061573"/>
              <a:ext cx="18205" cy="22557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24"/>
            <p:cNvSpPr/>
            <p:nvPr/>
          </p:nvSpPr>
          <p:spPr>
            <a:xfrm>
              <a:off x="5210136" y="4006305"/>
              <a:ext cx="367945" cy="50989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4"/>
            <p:cNvSpPr/>
            <p:nvPr/>
          </p:nvSpPr>
          <p:spPr>
            <a:xfrm>
              <a:off x="5608255" y="4072815"/>
              <a:ext cx="20816" cy="25095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24"/>
            <p:cNvSpPr/>
            <p:nvPr/>
          </p:nvSpPr>
          <p:spPr>
            <a:xfrm>
              <a:off x="5797414" y="4812044"/>
              <a:ext cx="272060" cy="269449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24"/>
            <p:cNvSpPr/>
            <p:nvPr/>
          </p:nvSpPr>
          <p:spPr>
            <a:xfrm>
              <a:off x="6091887" y="3909622"/>
              <a:ext cx="864485" cy="878266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4"/>
            <p:cNvSpPr/>
            <p:nvPr/>
          </p:nvSpPr>
          <p:spPr>
            <a:xfrm>
              <a:off x="5857832" y="3910420"/>
              <a:ext cx="1207334" cy="1222058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4"/>
            <p:cNvSpPr/>
            <p:nvPr/>
          </p:nvSpPr>
          <p:spPr>
            <a:xfrm>
              <a:off x="5358678" y="4907857"/>
              <a:ext cx="443086" cy="178859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4"/>
            <p:cNvSpPr/>
            <p:nvPr/>
          </p:nvSpPr>
          <p:spPr>
            <a:xfrm>
              <a:off x="4645415" y="4898355"/>
              <a:ext cx="642543" cy="144262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24"/>
            <p:cNvSpPr/>
            <p:nvPr/>
          </p:nvSpPr>
          <p:spPr>
            <a:xfrm>
              <a:off x="5854423" y="5128059"/>
              <a:ext cx="82104" cy="95087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24"/>
            <p:cNvSpPr/>
            <p:nvPr/>
          </p:nvSpPr>
          <p:spPr>
            <a:xfrm>
              <a:off x="2398427" y="3910420"/>
              <a:ext cx="6093" cy="28577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24"/>
            <p:cNvSpPr/>
            <p:nvPr/>
          </p:nvSpPr>
          <p:spPr>
            <a:xfrm>
              <a:off x="2399297" y="4010657"/>
              <a:ext cx="7833" cy="947387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24"/>
            <p:cNvSpPr/>
            <p:nvPr/>
          </p:nvSpPr>
          <p:spPr>
            <a:xfrm>
              <a:off x="2278389" y="3910420"/>
              <a:ext cx="8704" cy="1051903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59" name="Google Shape;175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60" name="Google Shape;1760;p24"/>
          <p:cNvSpPr/>
          <p:nvPr/>
        </p:nvSpPr>
        <p:spPr>
          <a:xfrm>
            <a:off x="7977524" y="3056950"/>
            <a:ext cx="1318862" cy="2565581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1" name="Google Shape;1761;p24"/>
          <p:cNvSpPr/>
          <p:nvPr/>
        </p:nvSpPr>
        <p:spPr>
          <a:xfrm rot="10800000">
            <a:off x="-619705" y="2568584"/>
            <a:ext cx="1569911" cy="3053946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0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Google Shape;1763;p25"/>
          <p:cNvSpPr/>
          <p:nvPr/>
        </p:nvSpPr>
        <p:spPr>
          <a:xfrm rot="-5400000">
            <a:off x="7634620" y="-840828"/>
            <a:ext cx="1569911" cy="3053946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64" name="Google Shape;1764;p25"/>
          <p:cNvGrpSpPr/>
          <p:nvPr/>
        </p:nvGrpSpPr>
        <p:grpSpPr>
          <a:xfrm>
            <a:off x="-638147" y="-45403"/>
            <a:ext cx="2145190" cy="5310641"/>
            <a:chOff x="-638147" y="-45403"/>
            <a:chExt cx="2145190" cy="5310641"/>
          </a:xfrm>
        </p:grpSpPr>
        <p:sp>
          <p:nvSpPr>
            <p:cNvPr id="1765" name="Google Shape;1765;p25"/>
            <p:cNvSpPr/>
            <p:nvPr/>
          </p:nvSpPr>
          <p:spPr>
            <a:xfrm rot="-5400000">
              <a:off x="989474" y="1219348"/>
              <a:ext cx="31771" cy="16308"/>
            </a:xfrm>
            <a:custGeom>
              <a:avLst/>
              <a:gdLst/>
              <a:ahLst/>
              <a:cxnLst/>
              <a:rect l="l" t="t" r="r" b="b"/>
              <a:pathLst>
                <a:path w="489" h="251" extrusionOk="0">
                  <a:moveTo>
                    <a:pt x="488" y="0"/>
                  </a:moveTo>
                  <a:lnTo>
                    <a:pt x="0" y="143"/>
                  </a:lnTo>
                  <a:lnTo>
                    <a:pt x="405" y="25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25"/>
            <p:cNvSpPr/>
            <p:nvPr/>
          </p:nvSpPr>
          <p:spPr>
            <a:xfrm rot="-5400000">
              <a:off x="236770" y="4112564"/>
              <a:ext cx="1320562" cy="984785"/>
            </a:xfrm>
            <a:custGeom>
              <a:avLst/>
              <a:gdLst/>
              <a:ahLst/>
              <a:cxnLst/>
              <a:rect l="l" t="t" r="r" b="b"/>
              <a:pathLst>
                <a:path w="20325" h="15157" extrusionOk="0">
                  <a:moveTo>
                    <a:pt x="13" y="0"/>
                  </a:moveTo>
                  <a:lnTo>
                    <a:pt x="1" y="36"/>
                  </a:lnTo>
                  <a:lnTo>
                    <a:pt x="7763" y="2917"/>
                  </a:lnTo>
                  <a:lnTo>
                    <a:pt x="20325" y="15157"/>
                  </a:lnTo>
                  <a:lnTo>
                    <a:pt x="20325" y="15157"/>
                  </a:lnTo>
                  <a:lnTo>
                    <a:pt x="20301" y="15133"/>
                  </a:lnTo>
                  <a:lnTo>
                    <a:pt x="20325" y="15109"/>
                  </a:lnTo>
                  <a:lnTo>
                    <a:pt x="7787" y="289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25"/>
            <p:cNvSpPr/>
            <p:nvPr/>
          </p:nvSpPr>
          <p:spPr>
            <a:xfrm rot="-5400000">
              <a:off x="839778" y="3279034"/>
              <a:ext cx="645240" cy="689291"/>
            </a:xfrm>
            <a:custGeom>
              <a:avLst/>
              <a:gdLst/>
              <a:ahLst/>
              <a:cxnLst/>
              <a:rect l="l" t="t" r="r" b="b"/>
              <a:pathLst>
                <a:path w="9931" h="10609" extrusionOk="0">
                  <a:moveTo>
                    <a:pt x="7204" y="0"/>
                  </a:moveTo>
                  <a:lnTo>
                    <a:pt x="25" y="8751"/>
                  </a:lnTo>
                  <a:lnTo>
                    <a:pt x="1" y="8775"/>
                  </a:lnTo>
                  <a:lnTo>
                    <a:pt x="25" y="8799"/>
                  </a:lnTo>
                  <a:lnTo>
                    <a:pt x="1644" y="10608"/>
                  </a:lnTo>
                  <a:lnTo>
                    <a:pt x="1727" y="10608"/>
                  </a:lnTo>
                  <a:lnTo>
                    <a:pt x="84" y="8775"/>
                  </a:lnTo>
                  <a:lnTo>
                    <a:pt x="7216" y="83"/>
                  </a:lnTo>
                  <a:lnTo>
                    <a:pt x="8657" y="810"/>
                  </a:lnTo>
                  <a:lnTo>
                    <a:pt x="9931" y="1179"/>
                  </a:lnTo>
                  <a:lnTo>
                    <a:pt x="9907" y="1107"/>
                  </a:lnTo>
                  <a:lnTo>
                    <a:pt x="8680" y="738"/>
                  </a:lnTo>
                  <a:lnTo>
                    <a:pt x="720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25"/>
            <p:cNvSpPr/>
            <p:nvPr/>
          </p:nvSpPr>
          <p:spPr>
            <a:xfrm rot="-5400000">
              <a:off x="-544164" y="3460015"/>
              <a:ext cx="845" cy="6237"/>
            </a:xfrm>
            <a:custGeom>
              <a:avLst/>
              <a:gdLst/>
              <a:ahLst/>
              <a:cxnLst/>
              <a:rect l="l" t="t" r="r" b="b"/>
              <a:pathLst>
                <a:path w="13" h="96" extrusionOk="0">
                  <a:moveTo>
                    <a:pt x="0" y="0"/>
                  </a:moveTo>
                  <a:lnTo>
                    <a:pt x="0" y="0"/>
                  </a:lnTo>
                  <a:lnTo>
                    <a:pt x="12" y="96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25"/>
            <p:cNvSpPr/>
            <p:nvPr/>
          </p:nvSpPr>
          <p:spPr>
            <a:xfrm rot="-5400000">
              <a:off x="-162420" y="725818"/>
              <a:ext cx="344353" cy="918318"/>
            </a:xfrm>
            <a:custGeom>
              <a:avLst/>
              <a:gdLst/>
              <a:ahLst/>
              <a:cxnLst/>
              <a:rect l="l" t="t" r="r" b="b"/>
              <a:pathLst>
                <a:path w="5300" h="14134" extrusionOk="0">
                  <a:moveTo>
                    <a:pt x="3728" y="1"/>
                  </a:moveTo>
                  <a:lnTo>
                    <a:pt x="3620" y="632"/>
                  </a:lnTo>
                  <a:lnTo>
                    <a:pt x="537" y="9109"/>
                  </a:lnTo>
                  <a:lnTo>
                    <a:pt x="537" y="9121"/>
                  </a:lnTo>
                  <a:lnTo>
                    <a:pt x="37" y="10859"/>
                  </a:lnTo>
                  <a:lnTo>
                    <a:pt x="25" y="10931"/>
                  </a:lnTo>
                  <a:cubicBezTo>
                    <a:pt x="13" y="10966"/>
                    <a:pt x="1" y="11002"/>
                    <a:pt x="1" y="11038"/>
                  </a:cubicBezTo>
                  <a:lnTo>
                    <a:pt x="13" y="11609"/>
                  </a:lnTo>
                  <a:cubicBezTo>
                    <a:pt x="25" y="11704"/>
                    <a:pt x="61" y="11788"/>
                    <a:pt x="132" y="11859"/>
                  </a:cubicBezTo>
                  <a:lnTo>
                    <a:pt x="668" y="12335"/>
                  </a:lnTo>
                  <a:cubicBezTo>
                    <a:pt x="680" y="12359"/>
                    <a:pt x="703" y="12371"/>
                    <a:pt x="739" y="12383"/>
                  </a:cubicBezTo>
                  <a:lnTo>
                    <a:pt x="823" y="12431"/>
                  </a:lnTo>
                  <a:lnTo>
                    <a:pt x="2358" y="13205"/>
                  </a:lnTo>
                  <a:cubicBezTo>
                    <a:pt x="2370" y="13205"/>
                    <a:pt x="2394" y="13217"/>
                    <a:pt x="2406" y="13217"/>
                  </a:cubicBezTo>
                  <a:lnTo>
                    <a:pt x="4918" y="13979"/>
                  </a:lnTo>
                  <a:lnTo>
                    <a:pt x="5275" y="14133"/>
                  </a:lnTo>
                  <a:lnTo>
                    <a:pt x="5299" y="14062"/>
                  </a:lnTo>
                  <a:lnTo>
                    <a:pt x="4942" y="13907"/>
                  </a:lnTo>
                  <a:lnTo>
                    <a:pt x="2430" y="13145"/>
                  </a:lnTo>
                  <a:lnTo>
                    <a:pt x="2394" y="13133"/>
                  </a:lnTo>
                  <a:lnTo>
                    <a:pt x="775" y="12324"/>
                  </a:lnTo>
                  <a:cubicBezTo>
                    <a:pt x="751" y="12312"/>
                    <a:pt x="727" y="12300"/>
                    <a:pt x="715" y="12276"/>
                  </a:cubicBezTo>
                  <a:lnTo>
                    <a:pt x="180" y="11800"/>
                  </a:lnTo>
                  <a:cubicBezTo>
                    <a:pt x="132" y="11752"/>
                    <a:pt x="96" y="11681"/>
                    <a:pt x="96" y="11609"/>
                  </a:cubicBezTo>
                  <a:lnTo>
                    <a:pt x="84" y="11038"/>
                  </a:lnTo>
                  <a:cubicBezTo>
                    <a:pt x="84" y="11002"/>
                    <a:pt x="84" y="10978"/>
                    <a:pt x="96" y="10954"/>
                  </a:cubicBezTo>
                  <a:lnTo>
                    <a:pt x="608" y="9145"/>
                  </a:lnTo>
                  <a:lnTo>
                    <a:pt x="608" y="9133"/>
                  </a:lnTo>
                  <a:lnTo>
                    <a:pt x="3692" y="644"/>
                  </a:lnTo>
                  <a:lnTo>
                    <a:pt x="3799" y="36"/>
                  </a:lnTo>
                  <a:lnTo>
                    <a:pt x="372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5"/>
            <p:cNvSpPr/>
            <p:nvPr/>
          </p:nvSpPr>
          <p:spPr>
            <a:xfrm rot="-5400000">
              <a:off x="-157352" y="729326"/>
              <a:ext cx="318754" cy="859454"/>
            </a:xfrm>
            <a:custGeom>
              <a:avLst/>
              <a:gdLst/>
              <a:ahLst/>
              <a:cxnLst/>
              <a:rect l="l" t="t" r="r" b="b"/>
              <a:pathLst>
                <a:path w="4906" h="13228" extrusionOk="0">
                  <a:moveTo>
                    <a:pt x="3679" y="0"/>
                  </a:moveTo>
                  <a:lnTo>
                    <a:pt x="3608" y="429"/>
                  </a:lnTo>
                  <a:cubicBezTo>
                    <a:pt x="3596" y="441"/>
                    <a:pt x="3596" y="452"/>
                    <a:pt x="3596" y="476"/>
                  </a:cubicBezTo>
                  <a:lnTo>
                    <a:pt x="512" y="8965"/>
                  </a:lnTo>
                  <a:lnTo>
                    <a:pt x="0" y="10728"/>
                  </a:lnTo>
                  <a:lnTo>
                    <a:pt x="12" y="11156"/>
                  </a:lnTo>
                  <a:lnTo>
                    <a:pt x="429" y="11537"/>
                  </a:lnTo>
                  <a:lnTo>
                    <a:pt x="2001" y="12323"/>
                  </a:lnTo>
                  <a:lnTo>
                    <a:pt x="4501" y="13085"/>
                  </a:lnTo>
                  <a:lnTo>
                    <a:pt x="4525" y="13085"/>
                  </a:lnTo>
                  <a:lnTo>
                    <a:pt x="4882" y="13228"/>
                  </a:lnTo>
                  <a:lnTo>
                    <a:pt x="4906" y="13156"/>
                  </a:lnTo>
                  <a:lnTo>
                    <a:pt x="4548" y="13014"/>
                  </a:lnTo>
                  <a:lnTo>
                    <a:pt x="4525" y="13002"/>
                  </a:lnTo>
                  <a:lnTo>
                    <a:pt x="2036" y="12252"/>
                  </a:lnTo>
                  <a:lnTo>
                    <a:pt x="477" y="11478"/>
                  </a:lnTo>
                  <a:lnTo>
                    <a:pt x="84" y="11120"/>
                  </a:lnTo>
                  <a:lnTo>
                    <a:pt x="84" y="10739"/>
                  </a:lnTo>
                  <a:lnTo>
                    <a:pt x="584" y="8989"/>
                  </a:lnTo>
                  <a:lnTo>
                    <a:pt x="3667" y="500"/>
                  </a:lnTo>
                  <a:cubicBezTo>
                    <a:pt x="3667" y="476"/>
                    <a:pt x="3679" y="452"/>
                    <a:pt x="3679" y="441"/>
                  </a:cubicBezTo>
                  <a:lnTo>
                    <a:pt x="3751" y="36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5"/>
            <p:cNvSpPr/>
            <p:nvPr/>
          </p:nvSpPr>
          <p:spPr>
            <a:xfrm rot="-5400000">
              <a:off x="-35171" y="356418"/>
              <a:ext cx="536931" cy="610415"/>
            </a:xfrm>
            <a:custGeom>
              <a:avLst/>
              <a:gdLst/>
              <a:ahLst/>
              <a:cxnLst/>
              <a:rect l="l" t="t" r="r" b="b"/>
              <a:pathLst>
                <a:path w="8264" h="9395" extrusionOk="0">
                  <a:moveTo>
                    <a:pt x="8192" y="1"/>
                  </a:moveTo>
                  <a:lnTo>
                    <a:pt x="5251" y="8383"/>
                  </a:lnTo>
                  <a:lnTo>
                    <a:pt x="4775" y="9014"/>
                  </a:lnTo>
                  <a:lnTo>
                    <a:pt x="4036" y="9276"/>
                  </a:lnTo>
                  <a:lnTo>
                    <a:pt x="3620" y="9312"/>
                  </a:lnTo>
                  <a:lnTo>
                    <a:pt x="1929" y="8645"/>
                  </a:lnTo>
                  <a:lnTo>
                    <a:pt x="1905" y="8633"/>
                  </a:lnTo>
                  <a:lnTo>
                    <a:pt x="24" y="8073"/>
                  </a:lnTo>
                  <a:lnTo>
                    <a:pt x="0" y="8145"/>
                  </a:lnTo>
                  <a:lnTo>
                    <a:pt x="1881" y="8704"/>
                  </a:lnTo>
                  <a:lnTo>
                    <a:pt x="1905" y="8716"/>
                  </a:lnTo>
                  <a:lnTo>
                    <a:pt x="3608" y="9395"/>
                  </a:lnTo>
                  <a:lnTo>
                    <a:pt x="4048" y="9359"/>
                  </a:lnTo>
                  <a:lnTo>
                    <a:pt x="4822" y="9085"/>
                  </a:lnTo>
                  <a:lnTo>
                    <a:pt x="5322" y="8430"/>
                  </a:lnTo>
                  <a:lnTo>
                    <a:pt x="8263" y="25"/>
                  </a:lnTo>
                  <a:lnTo>
                    <a:pt x="819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5"/>
            <p:cNvSpPr/>
            <p:nvPr/>
          </p:nvSpPr>
          <p:spPr>
            <a:xfrm rot="-5400000">
              <a:off x="-33839" y="332736"/>
              <a:ext cx="586440" cy="636209"/>
            </a:xfrm>
            <a:custGeom>
              <a:avLst/>
              <a:gdLst/>
              <a:ahLst/>
              <a:cxnLst/>
              <a:rect l="l" t="t" r="r" b="b"/>
              <a:pathLst>
                <a:path w="9026" h="9792" extrusionOk="0">
                  <a:moveTo>
                    <a:pt x="8954" y="0"/>
                  </a:moveTo>
                  <a:lnTo>
                    <a:pt x="6014" y="8442"/>
                  </a:lnTo>
                  <a:cubicBezTo>
                    <a:pt x="6002" y="8466"/>
                    <a:pt x="5990" y="8489"/>
                    <a:pt x="5978" y="8513"/>
                  </a:cubicBezTo>
                  <a:lnTo>
                    <a:pt x="5406" y="9251"/>
                  </a:lnTo>
                  <a:cubicBezTo>
                    <a:pt x="5371" y="9287"/>
                    <a:pt x="5335" y="9323"/>
                    <a:pt x="5287" y="9335"/>
                  </a:cubicBezTo>
                  <a:lnTo>
                    <a:pt x="4406" y="9656"/>
                  </a:lnTo>
                  <a:cubicBezTo>
                    <a:pt x="4382" y="9656"/>
                    <a:pt x="4359" y="9668"/>
                    <a:pt x="4347" y="9668"/>
                  </a:cubicBezTo>
                  <a:lnTo>
                    <a:pt x="3811" y="9716"/>
                  </a:lnTo>
                  <a:lnTo>
                    <a:pt x="3787" y="9716"/>
                  </a:lnTo>
                  <a:cubicBezTo>
                    <a:pt x="3751" y="9716"/>
                    <a:pt x="3716" y="9716"/>
                    <a:pt x="3680" y="9704"/>
                  </a:cubicBezTo>
                  <a:lnTo>
                    <a:pt x="1930" y="8989"/>
                  </a:lnTo>
                  <a:lnTo>
                    <a:pt x="37" y="8430"/>
                  </a:lnTo>
                  <a:lnTo>
                    <a:pt x="1" y="8501"/>
                  </a:lnTo>
                  <a:lnTo>
                    <a:pt x="1906" y="9061"/>
                  </a:lnTo>
                  <a:lnTo>
                    <a:pt x="3656" y="9763"/>
                  </a:lnTo>
                  <a:cubicBezTo>
                    <a:pt x="3691" y="9781"/>
                    <a:pt x="3732" y="9792"/>
                    <a:pt x="3771" y="9792"/>
                  </a:cubicBezTo>
                  <a:cubicBezTo>
                    <a:pt x="3785" y="9792"/>
                    <a:pt x="3798" y="9790"/>
                    <a:pt x="3811" y="9787"/>
                  </a:cubicBezTo>
                  <a:lnTo>
                    <a:pt x="4347" y="9740"/>
                  </a:lnTo>
                  <a:cubicBezTo>
                    <a:pt x="4371" y="9740"/>
                    <a:pt x="4406" y="9728"/>
                    <a:pt x="4430" y="9728"/>
                  </a:cubicBezTo>
                  <a:lnTo>
                    <a:pt x="5311" y="9406"/>
                  </a:lnTo>
                  <a:cubicBezTo>
                    <a:pt x="5371" y="9382"/>
                    <a:pt x="5418" y="9347"/>
                    <a:pt x="5454" y="9299"/>
                  </a:cubicBezTo>
                  <a:lnTo>
                    <a:pt x="6025" y="8549"/>
                  </a:lnTo>
                  <a:cubicBezTo>
                    <a:pt x="6049" y="8525"/>
                    <a:pt x="6061" y="8489"/>
                    <a:pt x="6073" y="8454"/>
                  </a:cubicBezTo>
                  <a:lnTo>
                    <a:pt x="9026" y="24"/>
                  </a:lnTo>
                  <a:lnTo>
                    <a:pt x="895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5"/>
            <p:cNvSpPr/>
            <p:nvPr/>
          </p:nvSpPr>
          <p:spPr>
            <a:xfrm rot="-5400000">
              <a:off x="716753" y="1815371"/>
              <a:ext cx="877321" cy="358257"/>
            </a:xfrm>
            <a:custGeom>
              <a:avLst/>
              <a:gdLst/>
              <a:ahLst/>
              <a:cxnLst/>
              <a:rect l="l" t="t" r="r" b="b"/>
              <a:pathLst>
                <a:path w="13503" h="5514" extrusionOk="0">
                  <a:moveTo>
                    <a:pt x="13431" y="1"/>
                  </a:moveTo>
                  <a:lnTo>
                    <a:pt x="13335" y="298"/>
                  </a:lnTo>
                  <a:lnTo>
                    <a:pt x="11561" y="5263"/>
                  </a:lnTo>
                  <a:cubicBezTo>
                    <a:pt x="11526" y="5371"/>
                    <a:pt x="11430" y="5442"/>
                    <a:pt x="11323" y="5442"/>
                  </a:cubicBezTo>
                  <a:cubicBezTo>
                    <a:pt x="11288" y="5442"/>
                    <a:pt x="11252" y="5430"/>
                    <a:pt x="11228" y="5418"/>
                  </a:cubicBezTo>
                  <a:lnTo>
                    <a:pt x="8525" y="4382"/>
                  </a:lnTo>
                  <a:lnTo>
                    <a:pt x="7275" y="3870"/>
                  </a:lnTo>
                  <a:lnTo>
                    <a:pt x="6406" y="3787"/>
                  </a:lnTo>
                  <a:lnTo>
                    <a:pt x="5334" y="3870"/>
                  </a:lnTo>
                  <a:lnTo>
                    <a:pt x="5322" y="3870"/>
                  </a:lnTo>
                  <a:lnTo>
                    <a:pt x="4263" y="3882"/>
                  </a:lnTo>
                  <a:cubicBezTo>
                    <a:pt x="4239" y="3882"/>
                    <a:pt x="4203" y="3882"/>
                    <a:pt x="4179" y="3870"/>
                  </a:cubicBezTo>
                  <a:lnTo>
                    <a:pt x="3417" y="3608"/>
                  </a:lnTo>
                  <a:cubicBezTo>
                    <a:pt x="3394" y="3596"/>
                    <a:pt x="3370" y="3585"/>
                    <a:pt x="3346" y="3573"/>
                  </a:cubicBezTo>
                  <a:lnTo>
                    <a:pt x="310" y="1322"/>
                  </a:lnTo>
                  <a:lnTo>
                    <a:pt x="286" y="1310"/>
                  </a:lnTo>
                  <a:lnTo>
                    <a:pt x="48" y="1108"/>
                  </a:lnTo>
                  <a:lnTo>
                    <a:pt x="0" y="1168"/>
                  </a:lnTo>
                  <a:lnTo>
                    <a:pt x="239" y="1358"/>
                  </a:lnTo>
                  <a:lnTo>
                    <a:pt x="262" y="1370"/>
                  </a:lnTo>
                  <a:lnTo>
                    <a:pt x="3298" y="3620"/>
                  </a:lnTo>
                  <a:cubicBezTo>
                    <a:pt x="3322" y="3644"/>
                    <a:pt x="3358" y="3656"/>
                    <a:pt x="3394" y="3668"/>
                  </a:cubicBezTo>
                  <a:lnTo>
                    <a:pt x="4156" y="3942"/>
                  </a:lnTo>
                  <a:cubicBezTo>
                    <a:pt x="4191" y="3954"/>
                    <a:pt x="4227" y="3954"/>
                    <a:pt x="4263" y="3954"/>
                  </a:cubicBezTo>
                  <a:lnTo>
                    <a:pt x="5322" y="3942"/>
                  </a:lnTo>
                  <a:lnTo>
                    <a:pt x="5346" y="3942"/>
                  </a:lnTo>
                  <a:lnTo>
                    <a:pt x="6406" y="3858"/>
                  </a:lnTo>
                  <a:lnTo>
                    <a:pt x="7251" y="3942"/>
                  </a:lnTo>
                  <a:lnTo>
                    <a:pt x="8490" y="4442"/>
                  </a:lnTo>
                  <a:lnTo>
                    <a:pt x="11192" y="5490"/>
                  </a:lnTo>
                  <a:cubicBezTo>
                    <a:pt x="11233" y="5506"/>
                    <a:pt x="11275" y="5513"/>
                    <a:pt x="11316" y="5513"/>
                  </a:cubicBezTo>
                  <a:cubicBezTo>
                    <a:pt x="11455" y="5513"/>
                    <a:pt x="11587" y="5425"/>
                    <a:pt x="11633" y="5287"/>
                  </a:cubicBezTo>
                  <a:lnTo>
                    <a:pt x="13407" y="322"/>
                  </a:lnTo>
                  <a:lnTo>
                    <a:pt x="13502" y="25"/>
                  </a:lnTo>
                  <a:lnTo>
                    <a:pt x="134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25"/>
            <p:cNvSpPr/>
            <p:nvPr/>
          </p:nvSpPr>
          <p:spPr>
            <a:xfrm rot="-5400000">
              <a:off x="718702" y="1836682"/>
              <a:ext cx="816182" cy="327265"/>
            </a:xfrm>
            <a:custGeom>
              <a:avLst/>
              <a:gdLst/>
              <a:ahLst/>
              <a:cxnLst/>
              <a:rect l="l" t="t" r="r" b="b"/>
              <a:pathLst>
                <a:path w="12562" h="5037" extrusionOk="0">
                  <a:moveTo>
                    <a:pt x="12490" y="0"/>
                  </a:moveTo>
                  <a:lnTo>
                    <a:pt x="12383" y="322"/>
                  </a:lnTo>
                  <a:lnTo>
                    <a:pt x="10740" y="4941"/>
                  </a:lnTo>
                  <a:lnTo>
                    <a:pt x="8359" y="4025"/>
                  </a:lnTo>
                  <a:lnTo>
                    <a:pt x="7073" y="3501"/>
                  </a:lnTo>
                  <a:cubicBezTo>
                    <a:pt x="7049" y="3489"/>
                    <a:pt x="7013" y="3477"/>
                    <a:pt x="6977" y="3477"/>
                  </a:cubicBezTo>
                  <a:lnTo>
                    <a:pt x="6049" y="3394"/>
                  </a:lnTo>
                  <a:lnTo>
                    <a:pt x="5989" y="3394"/>
                  </a:lnTo>
                  <a:lnTo>
                    <a:pt x="4918" y="3477"/>
                  </a:lnTo>
                  <a:lnTo>
                    <a:pt x="3929" y="3489"/>
                  </a:lnTo>
                  <a:lnTo>
                    <a:pt x="3275" y="3251"/>
                  </a:lnTo>
                  <a:lnTo>
                    <a:pt x="286" y="1048"/>
                  </a:lnTo>
                  <a:lnTo>
                    <a:pt x="48" y="834"/>
                  </a:lnTo>
                  <a:lnTo>
                    <a:pt x="0" y="893"/>
                  </a:lnTo>
                  <a:lnTo>
                    <a:pt x="239" y="1108"/>
                  </a:lnTo>
                  <a:lnTo>
                    <a:pt x="3239" y="3322"/>
                  </a:lnTo>
                  <a:lnTo>
                    <a:pt x="3929" y="3560"/>
                  </a:lnTo>
                  <a:lnTo>
                    <a:pt x="4930" y="3548"/>
                  </a:lnTo>
                  <a:lnTo>
                    <a:pt x="6001" y="3465"/>
                  </a:lnTo>
                  <a:lnTo>
                    <a:pt x="6049" y="3465"/>
                  </a:lnTo>
                  <a:lnTo>
                    <a:pt x="6977" y="3548"/>
                  </a:lnTo>
                  <a:cubicBezTo>
                    <a:pt x="7001" y="3548"/>
                    <a:pt x="7025" y="3560"/>
                    <a:pt x="7049" y="3560"/>
                  </a:cubicBezTo>
                  <a:lnTo>
                    <a:pt x="8335" y="4084"/>
                  </a:lnTo>
                  <a:lnTo>
                    <a:pt x="10787" y="5037"/>
                  </a:lnTo>
                  <a:lnTo>
                    <a:pt x="12454" y="334"/>
                  </a:lnTo>
                  <a:lnTo>
                    <a:pt x="12561" y="24"/>
                  </a:lnTo>
                  <a:lnTo>
                    <a:pt x="1249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25"/>
            <p:cNvSpPr/>
            <p:nvPr/>
          </p:nvSpPr>
          <p:spPr>
            <a:xfrm rot="-5400000">
              <a:off x="571735" y="2616414"/>
              <a:ext cx="577929" cy="437134"/>
            </a:xfrm>
            <a:custGeom>
              <a:avLst/>
              <a:gdLst/>
              <a:ahLst/>
              <a:cxnLst/>
              <a:rect l="l" t="t" r="r" b="b"/>
              <a:pathLst>
                <a:path w="8895" h="6728" extrusionOk="0">
                  <a:moveTo>
                    <a:pt x="48" y="0"/>
                  </a:moveTo>
                  <a:lnTo>
                    <a:pt x="0" y="48"/>
                  </a:lnTo>
                  <a:lnTo>
                    <a:pt x="131" y="203"/>
                  </a:lnTo>
                  <a:cubicBezTo>
                    <a:pt x="143" y="215"/>
                    <a:pt x="155" y="238"/>
                    <a:pt x="179" y="250"/>
                  </a:cubicBezTo>
                  <a:lnTo>
                    <a:pt x="6525" y="4965"/>
                  </a:lnTo>
                  <a:lnTo>
                    <a:pt x="8858" y="6727"/>
                  </a:lnTo>
                  <a:lnTo>
                    <a:pt x="8894" y="6668"/>
                  </a:lnTo>
                  <a:lnTo>
                    <a:pt x="6560" y="4906"/>
                  </a:lnTo>
                  <a:lnTo>
                    <a:pt x="226" y="191"/>
                  </a:lnTo>
                  <a:cubicBezTo>
                    <a:pt x="214" y="179"/>
                    <a:pt x="203" y="167"/>
                    <a:pt x="191" y="15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25"/>
            <p:cNvSpPr/>
            <p:nvPr/>
          </p:nvSpPr>
          <p:spPr>
            <a:xfrm rot="-5400000">
              <a:off x="543862" y="2592440"/>
              <a:ext cx="574875" cy="434080"/>
            </a:xfrm>
            <a:custGeom>
              <a:avLst/>
              <a:gdLst/>
              <a:ahLst/>
              <a:cxnLst/>
              <a:rect l="l" t="t" r="r" b="b"/>
              <a:pathLst>
                <a:path w="8848" h="6681" extrusionOk="0">
                  <a:moveTo>
                    <a:pt x="60" y="1"/>
                  </a:moveTo>
                  <a:lnTo>
                    <a:pt x="1" y="60"/>
                  </a:lnTo>
                  <a:lnTo>
                    <a:pt x="144" y="215"/>
                  </a:lnTo>
                  <a:lnTo>
                    <a:pt x="6466" y="4918"/>
                  </a:lnTo>
                  <a:lnTo>
                    <a:pt x="8800" y="6680"/>
                  </a:lnTo>
                  <a:lnTo>
                    <a:pt x="8847" y="6621"/>
                  </a:lnTo>
                  <a:lnTo>
                    <a:pt x="6514" y="4858"/>
                  </a:lnTo>
                  <a:lnTo>
                    <a:pt x="6502" y="4847"/>
                  </a:lnTo>
                  <a:lnTo>
                    <a:pt x="5823" y="4346"/>
                  </a:lnTo>
                  <a:lnTo>
                    <a:pt x="203" y="167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25"/>
            <p:cNvSpPr/>
            <p:nvPr/>
          </p:nvSpPr>
          <p:spPr>
            <a:xfrm rot="-5400000">
              <a:off x="1474558" y="3766847"/>
              <a:ext cx="40348" cy="24625"/>
            </a:xfrm>
            <a:custGeom>
              <a:avLst/>
              <a:gdLst/>
              <a:ahLst/>
              <a:cxnLst/>
              <a:rect l="l" t="t" r="r" b="b"/>
              <a:pathLst>
                <a:path w="621" h="379" extrusionOk="0">
                  <a:moveTo>
                    <a:pt x="187" y="0"/>
                  </a:moveTo>
                  <a:cubicBezTo>
                    <a:pt x="144" y="0"/>
                    <a:pt x="102" y="15"/>
                    <a:pt x="72" y="45"/>
                  </a:cubicBezTo>
                  <a:cubicBezTo>
                    <a:pt x="1" y="117"/>
                    <a:pt x="1" y="212"/>
                    <a:pt x="72" y="283"/>
                  </a:cubicBezTo>
                  <a:lnTo>
                    <a:pt x="168" y="378"/>
                  </a:lnTo>
                  <a:lnTo>
                    <a:pt x="275" y="378"/>
                  </a:lnTo>
                  <a:lnTo>
                    <a:pt x="120" y="236"/>
                  </a:lnTo>
                  <a:cubicBezTo>
                    <a:pt x="84" y="188"/>
                    <a:pt x="84" y="140"/>
                    <a:pt x="120" y="105"/>
                  </a:cubicBezTo>
                  <a:cubicBezTo>
                    <a:pt x="138" y="87"/>
                    <a:pt x="162" y="78"/>
                    <a:pt x="185" y="78"/>
                  </a:cubicBezTo>
                  <a:cubicBezTo>
                    <a:pt x="209" y="78"/>
                    <a:pt x="233" y="87"/>
                    <a:pt x="251" y="105"/>
                  </a:cubicBezTo>
                  <a:lnTo>
                    <a:pt x="513" y="378"/>
                  </a:lnTo>
                  <a:lnTo>
                    <a:pt x="620" y="378"/>
                  </a:lnTo>
                  <a:lnTo>
                    <a:pt x="311" y="45"/>
                  </a:lnTo>
                  <a:cubicBezTo>
                    <a:pt x="275" y="15"/>
                    <a:pt x="230" y="0"/>
                    <a:pt x="187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25"/>
            <p:cNvSpPr/>
            <p:nvPr/>
          </p:nvSpPr>
          <p:spPr>
            <a:xfrm rot="-5400000">
              <a:off x="1378983" y="2692659"/>
              <a:ext cx="110648" cy="145473"/>
            </a:xfrm>
            <a:custGeom>
              <a:avLst/>
              <a:gdLst/>
              <a:ahLst/>
              <a:cxnLst/>
              <a:rect l="l" t="t" r="r" b="b"/>
              <a:pathLst>
                <a:path w="1703" h="2239" extrusionOk="0">
                  <a:moveTo>
                    <a:pt x="1643" y="0"/>
                  </a:moveTo>
                  <a:lnTo>
                    <a:pt x="0" y="2238"/>
                  </a:lnTo>
                  <a:lnTo>
                    <a:pt x="96" y="2238"/>
                  </a:lnTo>
                  <a:lnTo>
                    <a:pt x="1703" y="48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5"/>
            <p:cNvSpPr/>
            <p:nvPr/>
          </p:nvSpPr>
          <p:spPr>
            <a:xfrm rot="-5400000">
              <a:off x="1387430" y="2680250"/>
              <a:ext cx="103761" cy="135467"/>
            </a:xfrm>
            <a:custGeom>
              <a:avLst/>
              <a:gdLst/>
              <a:ahLst/>
              <a:cxnLst/>
              <a:rect l="l" t="t" r="r" b="b"/>
              <a:pathLst>
                <a:path w="1597" h="2085" extrusionOk="0">
                  <a:moveTo>
                    <a:pt x="1525" y="1"/>
                  </a:moveTo>
                  <a:lnTo>
                    <a:pt x="1" y="2084"/>
                  </a:lnTo>
                  <a:lnTo>
                    <a:pt x="96" y="2084"/>
                  </a:lnTo>
                  <a:lnTo>
                    <a:pt x="1596" y="49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5"/>
            <p:cNvSpPr/>
            <p:nvPr/>
          </p:nvSpPr>
          <p:spPr>
            <a:xfrm rot="-5400000">
              <a:off x="1293447" y="4992127"/>
              <a:ext cx="82840" cy="89012"/>
            </a:xfrm>
            <a:custGeom>
              <a:avLst/>
              <a:gdLst/>
              <a:ahLst/>
              <a:cxnLst/>
              <a:rect l="l" t="t" r="r" b="b"/>
              <a:pathLst>
                <a:path w="1275" h="1370" extrusionOk="0">
                  <a:moveTo>
                    <a:pt x="1275" y="1"/>
                  </a:moveTo>
                  <a:lnTo>
                    <a:pt x="334" y="977"/>
                  </a:lnTo>
                  <a:lnTo>
                    <a:pt x="1" y="1310"/>
                  </a:lnTo>
                  <a:lnTo>
                    <a:pt x="49" y="1370"/>
                  </a:lnTo>
                  <a:lnTo>
                    <a:pt x="382" y="1025"/>
                  </a:lnTo>
                  <a:lnTo>
                    <a:pt x="1227" y="156"/>
                  </a:lnTo>
                  <a:cubicBezTo>
                    <a:pt x="1215" y="96"/>
                    <a:pt x="1239" y="48"/>
                    <a:pt x="127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25"/>
            <p:cNvSpPr/>
            <p:nvPr/>
          </p:nvSpPr>
          <p:spPr>
            <a:xfrm rot="-5400000">
              <a:off x="1305077" y="4980497"/>
              <a:ext cx="86673" cy="85179"/>
            </a:xfrm>
            <a:custGeom>
              <a:avLst/>
              <a:gdLst/>
              <a:ahLst/>
              <a:cxnLst/>
              <a:rect l="l" t="t" r="r" b="b"/>
              <a:pathLst>
                <a:path w="1334" h="1311" extrusionOk="0">
                  <a:moveTo>
                    <a:pt x="1334" y="1"/>
                  </a:moveTo>
                  <a:cubicBezTo>
                    <a:pt x="1307" y="28"/>
                    <a:pt x="1267" y="41"/>
                    <a:pt x="1224" y="41"/>
                  </a:cubicBezTo>
                  <a:cubicBezTo>
                    <a:pt x="1209" y="41"/>
                    <a:pt x="1194" y="40"/>
                    <a:pt x="1179" y="37"/>
                  </a:cubicBezTo>
                  <a:lnTo>
                    <a:pt x="334" y="918"/>
                  </a:lnTo>
                  <a:lnTo>
                    <a:pt x="1" y="1251"/>
                  </a:lnTo>
                  <a:lnTo>
                    <a:pt x="48" y="1311"/>
                  </a:lnTo>
                  <a:lnTo>
                    <a:pt x="393" y="965"/>
                  </a:lnTo>
                  <a:lnTo>
                    <a:pt x="133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25"/>
            <p:cNvSpPr/>
            <p:nvPr/>
          </p:nvSpPr>
          <p:spPr>
            <a:xfrm rot="-5400000">
              <a:off x="1115975" y="4793669"/>
              <a:ext cx="150086" cy="157103"/>
            </a:xfrm>
            <a:custGeom>
              <a:avLst/>
              <a:gdLst/>
              <a:ahLst/>
              <a:cxnLst/>
              <a:rect l="l" t="t" r="r" b="b"/>
              <a:pathLst>
                <a:path w="2310" h="2418" extrusionOk="0">
                  <a:moveTo>
                    <a:pt x="2262" y="0"/>
                  </a:moveTo>
                  <a:lnTo>
                    <a:pt x="0" y="2358"/>
                  </a:lnTo>
                  <a:lnTo>
                    <a:pt x="60" y="2417"/>
                  </a:lnTo>
                  <a:lnTo>
                    <a:pt x="2310" y="60"/>
                  </a:lnTo>
                  <a:lnTo>
                    <a:pt x="226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25"/>
            <p:cNvSpPr/>
            <p:nvPr/>
          </p:nvSpPr>
          <p:spPr>
            <a:xfrm rot="-5400000">
              <a:off x="1280030" y="4959868"/>
              <a:ext cx="30212" cy="28133"/>
            </a:xfrm>
            <a:custGeom>
              <a:avLst/>
              <a:gdLst/>
              <a:ahLst/>
              <a:cxnLst/>
              <a:rect l="l" t="t" r="r" b="b"/>
              <a:pathLst>
                <a:path w="465" h="433" extrusionOk="0">
                  <a:moveTo>
                    <a:pt x="405" y="1"/>
                  </a:moveTo>
                  <a:lnTo>
                    <a:pt x="95" y="334"/>
                  </a:lnTo>
                  <a:lnTo>
                    <a:pt x="0" y="429"/>
                  </a:lnTo>
                  <a:cubicBezTo>
                    <a:pt x="9" y="432"/>
                    <a:pt x="17" y="433"/>
                    <a:pt x="26" y="433"/>
                  </a:cubicBezTo>
                  <a:cubicBezTo>
                    <a:pt x="68" y="433"/>
                    <a:pt x="114" y="411"/>
                    <a:pt x="143" y="382"/>
                  </a:cubicBezTo>
                  <a:lnTo>
                    <a:pt x="167" y="358"/>
                  </a:lnTo>
                  <a:lnTo>
                    <a:pt x="464" y="60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25"/>
            <p:cNvSpPr/>
            <p:nvPr/>
          </p:nvSpPr>
          <p:spPr>
            <a:xfrm rot="-5400000">
              <a:off x="906960" y="4605574"/>
              <a:ext cx="392238" cy="394837"/>
            </a:xfrm>
            <a:custGeom>
              <a:avLst/>
              <a:gdLst/>
              <a:ahLst/>
              <a:cxnLst/>
              <a:rect l="l" t="t" r="r" b="b"/>
              <a:pathLst>
                <a:path w="6037" h="6077" extrusionOk="0">
                  <a:moveTo>
                    <a:pt x="2982" y="2868"/>
                  </a:moveTo>
                  <a:cubicBezTo>
                    <a:pt x="2981" y="2870"/>
                    <a:pt x="2979" y="2872"/>
                    <a:pt x="2977" y="2874"/>
                  </a:cubicBezTo>
                  <a:cubicBezTo>
                    <a:pt x="2976" y="2874"/>
                    <a:pt x="2976" y="2875"/>
                    <a:pt x="2975" y="2876"/>
                  </a:cubicBezTo>
                  <a:lnTo>
                    <a:pt x="2975" y="2876"/>
                  </a:lnTo>
                  <a:lnTo>
                    <a:pt x="2982" y="2868"/>
                  </a:lnTo>
                  <a:close/>
                  <a:moveTo>
                    <a:pt x="5796" y="0"/>
                  </a:moveTo>
                  <a:cubicBezTo>
                    <a:pt x="5757" y="0"/>
                    <a:pt x="5716" y="16"/>
                    <a:pt x="5680" y="52"/>
                  </a:cubicBezTo>
                  <a:lnTo>
                    <a:pt x="2989" y="2862"/>
                  </a:lnTo>
                  <a:lnTo>
                    <a:pt x="2982" y="2868"/>
                  </a:lnTo>
                  <a:lnTo>
                    <a:pt x="2982" y="2868"/>
                  </a:lnTo>
                  <a:cubicBezTo>
                    <a:pt x="3012" y="2842"/>
                    <a:pt x="3055" y="2823"/>
                    <a:pt x="3100" y="2823"/>
                  </a:cubicBezTo>
                  <a:cubicBezTo>
                    <a:pt x="3111" y="2823"/>
                    <a:pt x="3121" y="2824"/>
                    <a:pt x="3132" y="2826"/>
                  </a:cubicBezTo>
                  <a:lnTo>
                    <a:pt x="5727" y="123"/>
                  </a:lnTo>
                  <a:cubicBezTo>
                    <a:pt x="5746" y="107"/>
                    <a:pt x="5766" y="100"/>
                    <a:pt x="5786" y="100"/>
                  </a:cubicBezTo>
                  <a:cubicBezTo>
                    <a:pt x="5851" y="100"/>
                    <a:pt x="5904" y="181"/>
                    <a:pt x="5858" y="254"/>
                  </a:cubicBezTo>
                  <a:lnTo>
                    <a:pt x="3275" y="2933"/>
                  </a:lnTo>
                  <a:lnTo>
                    <a:pt x="3334" y="2993"/>
                  </a:lnTo>
                  <a:lnTo>
                    <a:pt x="5918" y="290"/>
                  </a:lnTo>
                  <a:cubicBezTo>
                    <a:pt x="6036" y="163"/>
                    <a:pt x="5925" y="0"/>
                    <a:pt x="5796" y="0"/>
                  </a:cubicBezTo>
                  <a:close/>
                  <a:moveTo>
                    <a:pt x="2975" y="2876"/>
                  </a:moveTo>
                  <a:lnTo>
                    <a:pt x="489" y="5469"/>
                  </a:lnTo>
                  <a:cubicBezTo>
                    <a:pt x="518" y="5440"/>
                    <a:pt x="563" y="5419"/>
                    <a:pt x="612" y="5419"/>
                  </a:cubicBezTo>
                  <a:cubicBezTo>
                    <a:pt x="622" y="5419"/>
                    <a:pt x="633" y="5420"/>
                    <a:pt x="643" y="5422"/>
                  </a:cubicBezTo>
                  <a:lnTo>
                    <a:pt x="2941" y="3029"/>
                  </a:lnTo>
                  <a:cubicBezTo>
                    <a:pt x="2929" y="2970"/>
                    <a:pt x="2941" y="2923"/>
                    <a:pt x="2975" y="2876"/>
                  </a:cubicBezTo>
                  <a:close/>
                  <a:moveTo>
                    <a:pt x="489" y="5469"/>
                  </a:moveTo>
                  <a:cubicBezTo>
                    <a:pt x="487" y="5470"/>
                    <a:pt x="486" y="5471"/>
                    <a:pt x="485" y="5472"/>
                  </a:cubicBezTo>
                  <a:lnTo>
                    <a:pt x="485" y="5472"/>
                  </a:lnTo>
                  <a:lnTo>
                    <a:pt x="489" y="5469"/>
                  </a:lnTo>
                  <a:close/>
                  <a:moveTo>
                    <a:pt x="485" y="5472"/>
                  </a:moveTo>
                  <a:lnTo>
                    <a:pt x="84" y="5886"/>
                  </a:lnTo>
                  <a:lnTo>
                    <a:pt x="60" y="5910"/>
                  </a:lnTo>
                  <a:cubicBezTo>
                    <a:pt x="12" y="5957"/>
                    <a:pt x="0" y="6017"/>
                    <a:pt x="12" y="6077"/>
                  </a:cubicBezTo>
                  <a:lnTo>
                    <a:pt x="119" y="5969"/>
                  </a:lnTo>
                  <a:lnTo>
                    <a:pt x="453" y="5624"/>
                  </a:lnTo>
                  <a:cubicBezTo>
                    <a:pt x="430" y="5566"/>
                    <a:pt x="451" y="5508"/>
                    <a:pt x="485" y="5472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25"/>
            <p:cNvSpPr/>
            <p:nvPr/>
          </p:nvSpPr>
          <p:spPr>
            <a:xfrm rot="-5400000">
              <a:off x="1257777" y="4957172"/>
              <a:ext cx="13254" cy="13449"/>
            </a:xfrm>
            <a:custGeom>
              <a:avLst/>
              <a:gdLst/>
              <a:ahLst/>
              <a:cxnLst/>
              <a:rect l="l" t="t" r="r" b="b"/>
              <a:pathLst>
                <a:path w="204" h="207" extrusionOk="0">
                  <a:moveTo>
                    <a:pt x="173" y="1"/>
                  </a:moveTo>
                  <a:cubicBezTo>
                    <a:pt x="127" y="1"/>
                    <a:pt x="88" y="22"/>
                    <a:pt x="49" y="51"/>
                  </a:cubicBezTo>
                  <a:cubicBezTo>
                    <a:pt x="13" y="87"/>
                    <a:pt x="1" y="147"/>
                    <a:pt x="13" y="206"/>
                  </a:cubicBezTo>
                  <a:lnTo>
                    <a:pt x="108" y="111"/>
                  </a:lnTo>
                  <a:lnTo>
                    <a:pt x="203" y="4"/>
                  </a:lnTo>
                  <a:cubicBezTo>
                    <a:pt x="193" y="2"/>
                    <a:pt x="183" y="1"/>
                    <a:pt x="173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25"/>
            <p:cNvSpPr/>
            <p:nvPr/>
          </p:nvSpPr>
          <p:spPr>
            <a:xfrm rot="-5400000">
              <a:off x="1109348" y="4694261"/>
              <a:ext cx="255341" cy="258460"/>
            </a:xfrm>
            <a:custGeom>
              <a:avLst/>
              <a:gdLst/>
              <a:ahLst/>
              <a:cxnLst/>
              <a:rect l="l" t="t" r="r" b="b"/>
              <a:pathLst>
                <a:path w="3930" h="3978" extrusionOk="0">
                  <a:moveTo>
                    <a:pt x="2370" y="1"/>
                  </a:moveTo>
                  <a:lnTo>
                    <a:pt x="2310" y="60"/>
                  </a:lnTo>
                  <a:lnTo>
                    <a:pt x="2370" y="120"/>
                  </a:lnTo>
                  <a:lnTo>
                    <a:pt x="3572" y="1263"/>
                  </a:lnTo>
                  <a:lnTo>
                    <a:pt x="3822" y="1513"/>
                  </a:lnTo>
                  <a:lnTo>
                    <a:pt x="1560" y="3858"/>
                  </a:lnTo>
                  <a:lnTo>
                    <a:pt x="870" y="3204"/>
                  </a:lnTo>
                  <a:lnTo>
                    <a:pt x="108" y="2465"/>
                  </a:lnTo>
                  <a:lnTo>
                    <a:pt x="60" y="2418"/>
                  </a:lnTo>
                  <a:lnTo>
                    <a:pt x="1" y="2477"/>
                  </a:lnTo>
                  <a:lnTo>
                    <a:pt x="1560" y="3978"/>
                  </a:lnTo>
                  <a:lnTo>
                    <a:pt x="3930" y="1501"/>
                  </a:lnTo>
                  <a:lnTo>
                    <a:pt x="23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25"/>
            <p:cNvSpPr/>
            <p:nvPr/>
          </p:nvSpPr>
          <p:spPr>
            <a:xfrm rot="-5400000">
              <a:off x="1088395" y="4795520"/>
              <a:ext cx="13189" cy="13384"/>
            </a:xfrm>
            <a:custGeom>
              <a:avLst/>
              <a:gdLst/>
              <a:ahLst/>
              <a:cxnLst/>
              <a:rect l="l" t="t" r="r" b="b"/>
              <a:pathLst>
                <a:path w="203" h="206" extrusionOk="0">
                  <a:moveTo>
                    <a:pt x="173" y="0"/>
                  </a:moveTo>
                  <a:cubicBezTo>
                    <a:pt x="127" y="0"/>
                    <a:pt x="89" y="23"/>
                    <a:pt x="60" y="63"/>
                  </a:cubicBezTo>
                  <a:cubicBezTo>
                    <a:pt x="12" y="98"/>
                    <a:pt x="0" y="158"/>
                    <a:pt x="12" y="206"/>
                  </a:cubicBezTo>
                  <a:lnTo>
                    <a:pt x="203" y="3"/>
                  </a:lnTo>
                  <a:cubicBezTo>
                    <a:pt x="192" y="1"/>
                    <a:pt x="183" y="0"/>
                    <a:pt x="173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25"/>
            <p:cNvSpPr/>
            <p:nvPr/>
          </p:nvSpPr>
          <p:spPr>
            <a:xfrm rot="-5400000">
              <a:off x="1096906" y="4674997"/>
              <a:ext cx="287827" cy="289192"/>
            </a:xfrm>
            <a:custGeom>
              <a:avLst/>
              <a:gdLst/>
              <a:ahLst/>
              <a:cxnLst/>
              <a:rect l="l" t="t" r="r" b="b"/>
              <a:pathLst>
                <a:path w="4430" h="4451" extrusionOk="0">
                  <a:moveTo>
                    <a:pt x="2738" y="0"/>
                  </a:moveTo>
                  <a:lnTo>
                    <a:pt x="2679" y="60"/>
                  </a:lnTo>
                  <a:lnTo>
                    <a:pt x="4310" y="1620"/>
                  </a:lnTo>
                  <a:cubicBezTo>
                    <a:pt x="4346" y="1655"/>
                    <a:pt x="4346" y="1703"/>
                    <a:pt x="4310" y="1750"/>
                  </a:cubicBezTo>
                  <a:lnTo>
                    <a:pt x="1822" y="4346"/>
                  </a:lnTo>
                  <a:cubicBezTo>
                    <a:pt x="1798" y="4358"/>
                    <a:pt x="1774" y="4370"/>
                    <a:pt x="1750" y="4370"/>
                  </a:cubicBezTo>
                  <a:cubicBezTo>
                    <a:pt x="1726" y="4370"/>
                    <a:pt x="1703" y="4358"/>
                    <a:pt x="1691" y="4346"/>
                  </a:cubicBezTo>
                  <a:lnTo>
                    <a:pt x="60" y="2786"/>
                  </a:lnTo>
                  <a:lnTo>
                    <a:pt x="0" y="2834"/>
                  </a:lnTo>
                  <a:lnTo>
                    <a:pt x="60" y="2893"/>
                  </a:lnTo>
                  <a:lnTo>
                    <a:pt x="822" y="3620"/>
                  </a:lnTo>
                  <a:lnTo>
                    <a:pt x="1631" y="4406"/>
                  </a:lnTo>
                  <a:cubicBezTo>
                    <a:pt x="1661" y="4435"/>
                    <a:pt x="1703" y="4450"/>
                    <a:pt x="1746" y="4450"/>
                  </a:cubicBezTo>
                  <a:cubicBezTo>
                    <a:pt x="1789" y="4450"/>
                    <a:pt x="1834" y="4435"/>
                    <a:pt x="1869" y="4406"/>
                  </a:cubicBezTo>
                  <a:lnTo>
                    <a:pt x="4358" y="1798"/>
                  </a:lnTo>
                  <a:cubicBezTo>
                    <a:pt x="4429" y="1739"/>
                    <a:pt x="4429" y="1631"/>
                    <a:pt x="4358" y="1560"/>
                  </a:cubicBezTo>
                  <a:lnTo>
                    <a:pt x="3989" y="1203"/>
                  </a:lnTo>
                  <a:lnTo>
                    <a:pt x="2786" y="60"/>
                  </a:lnTo>
                  <a:lnTo>
                    <a:pt x="273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25"/>
            <p:cNvSpPr/>
            <p:nvPr/>
          </p:nvSpPr>
          <p:spPr>
            <a:xfrm rot="-5400000">
              <a:off x="539249" y="-550530"/>
              <a:ext cx="461888" cy="1472142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25"/>
            <p:cNvSpPr/>
            <p:nvPr/>
          </p:nvSpPr>
          <p:spPr>
            <a:xfrm rot="-5400000">
              <a:off x="557051" y="-456191"/>
              <a:ext cx="467281" cy="1431145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25"/>
            <p:cNvSpPr/>
            <p:nvPr/>
          </p:nvSpPr>
          <p:spPr>
            <a:xfrm rot="-5400000">
              <a:off x="510596" y="1901654"/>
              <a:ext cx="821640" cy="199660"/>
            </a:xfrm>
            <a:custGeom>
              <a:avLst/>
              <a:gdLst/>
              <a:ahLst/>
              <a:cxnLst/>
              <a:rect l="l" t="t" r="r" b="b"/>
              <a:pathLst>
                <a:path w="12646" h="3073" extrusionOk="0">
                  <a:moveTo>
                    <a:pt x="5609" y="1"/>
                  </a:moveTo>
                  <a:lnTo>
                    <a:pt x="4835" y="143"/>
                  </a:lnTo>
                  <a:lnTo>
                    <a:pt x="3632" y="358"/>
                  </a:lnTo>
                  <a:lnTo>
                    <a:pt x="2489" y="846"/>
                  </a:lnTo>
                  <a:lnTo>
                    <a:pt x="1156" y="1715"/>
                  </a:lnTo>
                  <a:lnTo>
                    <a:pt x="1" y="3025"/>
                  </a:lnTo>
                  <a:lnTo>
                    <a:pt x="60" y="3072"/>
                  </a:lnTo>
                  <a:lnTo>
                    <a:pt x="108" y="3013"/>
                  </a:lnTo>
                  <a:lnTo>
                    <a:pt x="1203" y="1775"/>
                  </a:lnTo>
                  <a:lnTo>
                    <a:pt x="2525" y="917"/>
                  </a:lnTo>
                  <a:lnTo>
                    <a:pt x="3656" y="441"/>
                  </a:lnTo>
                  <a:lnTo>
                    <a:pt x="4835" y="227"/>
                  </a:lnTo>
                  <a:lnTo>
                    <a:pt x="4847" y="227"/>
                  </a:lnTo>
                  <a:lnTo>
                    <a:pt x="5621" y="72"/>
                  </a:lnTo>
                  <a:lnTo>
                    <a:pt x="6823" y="143"/>
                  </a:lnTo>
                  <a:lnTo>
                    <a:pt x="8323" y="596"/>
                  </a:lnTo>
                  <a:lnTo>
                    <a:pt x="10359" y="1322"/>
                  </a:lnTo>
                  <a:lnTo>
                    <a:pt x="12550" y="2167"/>
                  </a:lnTo>
                  <a:lnTo>
                    <a:pt x="12621" y="2203"/>
                  </a:lnTo>
                  <a:lnTo>
                    <a:pt x="12645" y="2132"/>
                  </a:lnTo>
                  <a:lnTo>
                    <a:pt x="10383" y="1251"/>
                  </a:lnTo>
                  <a:lnTo>
                    <a:pt x="8347" y="524"/>
                  </a:lnTo>
                  <a:lnTo>
                    <a:pt x="6835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25"/>
            <p:cNvSpPr/>
            <p:nvPr/>
          </p:nvSpPr>
          <p:spPr>
            <a:xfrm rot="-5400000">
              <a:off x="1083099" y="2391318"/>
              <a:ext cx="206547" cy="283994"/>
            </a:xfrm>
            <a:custGeom>
              <a:avLst/>
              <a:gdLst/>
              <a:ahLst/>
              <a:cxnLst/>
              <a:rect l="l" t="t" r="r" b="b"/>
              <a:pathLst>
                <a:path w="3179" h="4371" extrusionOk="0">
                  <a:moveTo>
                    <a:pt x="3119" y="1"/>
                  </a:moveTo>
                  <a:lnTo>
                    <a:pt x="2417" y="905"/>
                  </a:lnTo>
                  <a:lnTo>
                    <a:pt x="357" y="3763"/>
                  </a:lnTo>
                  <a:lnTo>
                    <a:pt x="0" y="4323"/>
                  </a:lnTo>
                  <a:lnTo>
                    <a:pt x="60" y="4370"/>
                  </a:lnTo>
                  <a:lnTo>
                    <a:pt x="417" y="3811"/>
                  </a:lnTo>
                  <a:lnTo>
                    <a:pt x="2477" y="953"/>
                  </a:lnTo>
                  <a:lnTo>
                    <a:pt x="3131" y="108"/>
                  </a:lnTo>
                  <a:lnTo>
                    <a:pt x="3179" y="48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25"/>
            <p:cNvSpPr/>
            <p:nvPr/>
          </p:nvSpPr>
          <p:spPr>
            <a:xfrm rot="-5400000">
              <a:off x="247588" y="1721421"/>
              <a:ext cx="1308217" cy="300952"/>
            </a:xfrm>
            <a:custGeom>
              <a:avLst/>
              <a:gdLst/>
              <a:ahLst/>
              <a:cxnLst/>
              <a:rect l="l" t="t" r="r" b="b"/>
              <a:pathLst>
                <a:path w="20135" h="4632" extrusionOk="0">
                  <a:moveTo>
                    <a:pt x="7359" y="0"/>
                  </a:moveTo>
                  <a:cubicBezTo>
                    <a:pt x="7311" y="0"/>
                    <a:pt x="7263" y="0"/>
                    <a:pt x="7216" y="12"/>
                  </a:cubicBezTo>
                  <a:lnTo>
                    <a:pt x="6370" y="179"/>
                  </a:lnTo>
                  <a:lnTo>
                    <a:pt x="5144" y="405"/>
                  </a:lnTo>
                  <a:cubicBezTo>
                    <a:pt x="5097" y="405"/>
                    <a:pt x="5061" y="417"/>
                    <a:pt x="5025" y="441"/>
                  </a:cubicBezTo>
                  <a:lnTo>
                    <a:pt x="3775" y="953"/>
                  </a:lnTo>
                  <a:cubicBezTo>
                    <a:pt x="3739" y="964"/>
                    <a:pt x="3715" y="988"/>
                    <a:pt x="3680" y="1000"/>
                  </a:cubicBezTo>
                  <a:lnTo>
                    <a:pt x="2251" y="1929"/>
                  </a:lnTo>
                  <a:cubicBezTo>
                    <a:pt x="2203" y="1965"/>
                    <a:pt x="2168" y="2000"/>
                    <a:pt x="2132" y="2036"/>
                  </a:cubicBezTo>
                  <a:lnTo>
                    <a:pt x="989" y="3346"/>
                  </a:lnTo>
                  <a:lnTo>
                    <a:pt x="763" y="3608"/>
                  </a:lnTo>
                  <a:lnTo>
                    <a:pt x="751" y="3631"/>
                  </a:lnTo>
                  <a:lnTo>
                    <a:pt x="48" y="4524"/>
                  </a:lnTo>
                  <a:lnTo>
                    <a:pt x="1" y="4584"/>
                  </a:lnTo>
                  <a:lnTo>
                    <a:pt x="72" y="4632"/>
                  </a:lnTo>
                  <a:lnTo>
                    <a:pt x="810" y="3679"/>
                  </a:lnTo>
                  <a:lnTo>
                    <a:pt x="834" y="3655"/>
                  </a:lnTo>
                  <a:lnTo>
                    <a:pt x="2191" y="2096"/>
                  </a:lnTo>
                  <a:cubicBezTo>
                    <a:pt x="2227" y="2060"/>
                    <a:pt x="2263" y="2024"/>
                    <a:pt x="2299" y="2000"/>
                  </a:cubicBezTo>
                  <a:lnTo>
                    <a:pt x="3727" y="1072"/>
                  </a:lnTo>
                  <a:cubicBezTo>
                    <a:pt x="3751" y="1060"/>
                    <a:pt x="3787" y="1048"/>
                    <a:pt x="3811" y="1036"/>
                  </a:cubicBezTo>
                  <a:lnTo>
                    <a:pt x="5061" y="512"/>
                  </a:lnTo>
                  <a:cubicBezTo>
                    <a:pt x="5085" y="500"/>
                    <a:pt x="5120" y="488"/>
                    <a:pt x="5156" y="476"/>
                  </a:cubicBezTo>
                  <a:lnTo>
                    <a:pt x="6394" y="262"/>
                  </a:lnTo>
                  <a:lnTo>
                    <a:pt x="7240" y="95"/>
                  </a:lnTo>
                  <a:cubicBezTo>
                    <a:pt x="7275" y="83"/>
                    <a:pt x="7323" y="83"/>
                    <a:pt x="7359" y="83"/>
                  </a:cubicBezTo>
                  <a:lnTo>
                    <a:pt x="8704" y="167"/>
                  </a:lnTo>
                  <a:cubicBezTo>
                    <a:pt x="8740" y="167"/>
                    <a:pt x="8776" y="179"/>
                    <a:pt x="8811" y="191"/>
                  </a:cubicBezTo>
                  <a:lnTo>
                    <a:pt x="10395" y="667"/>
                  </a:lnTo>
                  <a:lnTo>
                    <a:pt x="10419" y="667"/>
                  </a:lnTo>
                  <a:lnTo>
                    <a:pt x="12478" y="1405"/>
                  </a:lnTo>
                  <a:lnTo>
                    <a:pt x="12490" y="1405"/>
                  </a:lnTo>
                  <a:lnTo>
                    <a:pt x="14967" y="2358"/>
                  </a:lnTo>
                  <a:lnTo>
                    <a:pt x="19634" y="3977"/>
                  </a:lnTo>
                  <a:lnTo>
                    <a:pt x="20110" y="4108"/>
                  </a:lnTo>
                  <a:lnTo>
                    <a:pt x="20134" y="4036"/>
                  </a:lnTo>
                  <a:lnTo>
                    <a:pt x="19741" y="3929"/>
                  </a:lnTo>
                  <a:lnTo>
                    <a:pt x="19658" y="3905"/>
                  </a:lnTo>
                  <a:lnTo>
                    <a:pt x="14991" y="2286"/>
                  </a:lnTo>
                  <a:lnTo>
                    <a:pt x="12526" y="1322"/>
                  </a:lnTo>
                  <a:lnTo>
                    <a:pt x="12502" y="1322"/>
                  </a:lnTo>
                  <a:lnTo>
                    <a:pt x="10454" y="583"/>
                  </a:lnTo>
                  <a:lnTo>
                    <a:pt x="10419" y="583"/>
                  </a:lnTo>
                  <a:lnTo>
                    <a:pt x="8835" y="107"/>
                  </a:lnTo>
                  <a:cubicBezTo>
                    <a:pt x="8787" y="95"/>
                    <a:pt x="8752" y="83"/>
                    <a:pt x="8704" y="83"/>
                  </a:cubicBezTo>
                  <a:lnTo>
                    <a:pt x="735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25"/>
            <p:cNvSpPr/>
            <p:nvPr/>
          </p:nvSpPr>
          <p:spPr>
            <a:xfrm rot="-5400000">
              <a:off x="868398" y="1345101"/>
              <a:ext cx="318754" cy="112207"/>
            </a:xfrm>
            <a:custGeom>
              <a:avLst/>
              <a:gdLst/>
              <a:ahLst/>
              <a:cxnLst/>
              <a:rect l="l" t="t" r="r" b="b"/>
              <a:pathLst>
                <a:path w="4906" h="1727" extrusionOk="0">
                  <a:moveTo>
                    <a:pt x="24" y="0"/>
                  </a:moveTo>
                  <a:lnTo>
                    <a:pt x="1" y="72"/>
                  </a:lnTo>
                  <a:lnTo>
                    <a:pt x="72" y="96"/>
                  </a:lnTo>
                  <a:lnTo>
                    <a:pt x="4442" y="1608"/>
                  </a:lnTo>
                  <a:lnTo>
                    <a:pt x="4477" y="1620"/>
                  </a:lnTo>
                  <a:lnTo>
                    <a:pt x="4882" y="1727"/>
                  </a:lnTo>
                  <a:lnTo>
                    <a:pt x="4906" y="1655"/>
                  </a:lnTo>
                  <a:lnTo>
                    <a:pt x="4501" y="1548"/>
                  </a:lnTo>
                  <a:lnTo>
                    <a:pt x="4465" y="153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25"/>
            <p:cNvSpPr/>
            <p:nvPr/>
          </p:nvSpPr>
          <p:spPr>
            <a:xfrm rot="-5400000">
              <a:off x="1105093" y="2511614"/>
              <a:ext cx="151710" cy="211290"/>
            </a:xfrm>
            <a:custGeom>
              <a:avLst/>
              <a:gdLst/>
              <a:ahLst/>
              <a:cxnLst/>
              <a:rect l="l" t="t" r="r" b="b"/>
              <a:pathLst>
                <a:path w="2335" h="3252" extrusionOk="0">
                  <a:moveTo>
                    <a:pt x="2263" y="1"/>
                  </a:moveTo>
                  <a:lnTo>
                    <a:pt x="2227" y="60"/>
                  </a:lnTo>
                  <a:lnTo>
                    <a:pt x="346" y="2668"/>
                  </a:lnTo>
                  <a:lnTo>
                    <a:pt x="322" y="2704"/>
                  </a:lnTo>
                  <a:lnTo>
                    <a:pt x="1" y="3204"/>
                  </a:lnTo>
                  <a:lnTo>
                    <a:pt x="60" y="3251"/>
                  </a:lnTo>
                  <a:lnTo>
                    <a:pt x="394" y="2739"/>
                  </a:lnTo>
                  <a:lnTo>
                    <a:pt x="406" y="2715"/>
                  </a:lnTo>
                  <a:lnTo>
                    <a:pt x="2335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25"/>
            <p:cNvSpPr/>
            <p:nvPr/>
          </p:nvSpPr>
          <p:spPr>
            <a:xfrm rot="-5400000">
              <a:off x="-824065" y="1587903"/>
              <a:ext cx="1282618" cy="838013"/>
            </a:xfrm>
            <a:custGeom>
              <a:avLst/>
              <a:gdLst/>
              <a:ahLst/>
              <a:cxnLst/>
              <a:rect l="l" t="t" r="r" b="b"/>
              <a:pathLst>
                <a:path w="19741" h="12898" extrusionOk="0">
                  <a:moveTo>
                    <a:pt x="19681" y="0"/>
                  </a:moveTo>
                  <a:lnTo>
                    <a:pt x="19431" y="369"/>
                  </a:lnTo>
                  <a:lnTo>
                    <a:pt x="13585" y="9823"/>
                  </a:lnTo>
                  <a:lnTo>
                    <a:pt x="13585" y="9847"/>
                  </a:lnTo>
                  <a:lnTo>
                    <a:pt x="12300" y="11775"/>
                  </a:lnTo>
                  <a:cubicBezTo>
                    <a:pt x="12252" y="11847"/>
                    <a:pt x="12181" y="11906"/>
                    <a:pt x="12097" y="11954"/>
                  </a:cubicBezTo>
                  <a:lnTo>
                    <a:pt x="10418" y="12775"/>
                  </a:lnTo>
                  <a:cubicBezTo>
                    <a:pt x="10347" y="12811"/>
                    <a:pt x="10276" y="12823"/>
                    <a:pt x="10192" y="12823"/>
                  </a:cubicBezTo>
                  <a:lnTo>
                    <a:pt x="10145" y="12823"/>
                  </a:lnTo>
                  <a:lnTo>
                    <a:pt x="8406" y="12645"/>
                  </a:lnTo>
                  <a:cubicBezTo>
                    <a:pt x="8347" y="12645"/>
                    <a:pt x="8287" y="12633"/>
                    <a:pt x="8240" y="12597"/>
                  </a:cubicBezTo>
                  <a:lnTo>
                    <a:pt x="4561" y="10811"/>
                  </a:lnTo>
                  <a:lnTo>
                    <a:pt x="4549" y="10811"/>
                  </a:lnTo>
                  <a:lnTo>
                    <a:pt x="36" y="8430"/>
                  </a:lnTo>
                  <a:lnTo>
                    <a:pt x="0" y="8501"/>
                  </a:lnTo>
                  <a:lnTo>
                    <a:pt x="4477" y="10847"/>
                  </a:lnTo>
                  <a:lnTo>
                    <a:pt x="4513" y="10870"/>
                  </a:lnTo>
                  <a:lnTo>
                    <a:pt x="4525" y="10870"/>
                  </a:lnTo>
                  <a:lnTo>
                    <a:pt x="6037" y="11609"/>
                  </a:lnTo>
                  <a:lnTo>
                    <a:pt x="8204" y="12668"/>
                  </a:lnTo>
                  <a:cubicBezTo>
                    <a:pt x="8263" y="12692"/>
                    <a:pt x="8335" y="12716"/>
                    <a:pt x="8394" y="12716"/>
                  </a:cubicBezTo>
                  <a:lnTo>
                    <a:pt x="9013" y="12775"/>
                  </a:lnTo>
                  <a:lnTo>
                    <a:pt x="10133" y="12895"/>
                  </a:lnTo>
                  <a:cubicBezTo>
                    <a:pt x="10151" y="12897"/>
                    <a:pt x="10169" y="12898"/>
                    <a:pt x="10188" y="12898"/>
                  </a:cubicBezTo>
                  <a:cubicBezTo>
                    <a:pt x="10276" y="12898"/>
                    <a:pt x="10363" y="12874"/>
                    <a:pt x="10442" y="12835"/>
                  </a:cubicBezTo>
                  <a:lnTo>
                    <a:pt x="12133" y="12013"/>
                  </a:lnTo>
                  <a:cubicBezTo>
                    <a:pt x="12228" y="11978"/>
                    <a:pt x="12312" y="11906"/>
                    <a:pt x="12359" y="11823"/>
                  </a:cubicBezTo>
                  <a:lnTo>
                    <a:pt x="13645" y="9882"/>
                  </a:lnTo>
                  <a:lnTo>
                    <a:pt x="13657" y="9870"/>
                  </a:lnTo>
                  <a:lnTo>
                    <a:pt x="13669" y="9835"/>
                  </a:lnTo>
                  <a:lnTo>
                    <a:pt x="19491" y="417"/>
                  </a:lnTo>
                  <a:lnTo>
                    <a:pt x="19741" y="48"/>
                  </a:lnTo>
                  <a:lnTo>
                    <a:pt x="1968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25"/>
            <p:cNvSpPr/>
            <p:nvPr/>
          </p:nvSpPr>
          <p:spPr>
            <a:xfrm rot="-5400000">
              <a:off x="-675668" y="1462636"/>
              <a:ext cx="878880" cy="803837"/>
            </a:xfrm>
            <a:custGeom>
              <a:avLst/>
              <a:gdLst/>
              <a:ahLst/>
              <a:cxnLst/>
              <a:rect l="l" t="t" r="r" b="b"/>
              <a:pathLst>
                <a:path w="13527" h="12372" extrusionOk="0">
                  <a:moveTo>
                    <a:pt x="13455" y="1"/>
                  </a:moveTo>
                  <a:lnTo>
                    <a:pt x="13240" y="322"/>
                  </a:lnTo>
                  <a:lnTo>
                    <a:pt x="13217" y="346"/>
                  </a:lnTo>
                  <a:lnTo>
                    <a:pt x="7383" y="9811"/>
                  </a:lnTo>
                  <a:lnTo>
                    <a:pt x="6192" y="11609"/>
                  </a:lnTo>
                  <a:lnTo>
                    <a:pt x="4787" y="12288"/>
                  </a:lnTo>
                  <a:lnTo>
                    <a:pt x="3835" y="12192"/>
                  </a:lnTo>
                  <a:lnTo>
                    <a:pt x="3323" y="12145"/>
                  </a:lnTo>
                  <a:lnTo>
                    <a:pt x="1251" y="11133"/>
                  </a:lnTo>
                  <a:lnTo>
                    <a:pt x="108" y="10585"/>
                  </a:lnTo>
                  <a:lnTo>
                    <a:pt x="48" y="10549"/>
                  </a:lnTo>
                  <a:lnTo>
                    <a:pt x="1" y="10609"/>
                  </a:lnTo>
                  <a:lnTo>
                    <a:pt x="3299" y="12216"/>
                  </a:lnTo>
                  <a:lnTo>
                    <a:pt x="4811" y="12371"/>
                  </a:lnTo>
                  <a:lnTo>
                    <a:pt x="6240" y="11669"/>
                  </a:lnTo>
                  <a:lnTo>
                    <a:pt x="7442" y="9847"/>
                  </a:lnTo>
                  <a:lnTo>
                    <a:pt x="13288" y="393"/>
                  </a:lnTo>
                  <a:lnTo>
                    <a:pt x="13300" y="370"/>
                  </a:lnTo>
                  <a:lnTo>
                    <a:pt x="13526" y="48"/>
                  </a:lnTo>
                  <a:lnTo>
                    <a:pt x="1345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25"/>
            <p:cNvSpPr/>
            <p:nvPr/>
          </p:nvSpPr>
          <p:spPr>
            <a:xfrm rot="-5400000">
              <a:off x="-183308" y="2397523"/>
              <a:ext cx="284774" cy="153205"/>
            </a:xfrm>
            <a:custGeom>
              <a:avLst/>
              <a:gdLst/>
              <a:ahLst/>
              <a:cxnLst/>
              <a:rect l="l" t="t" r="r" b="b"/>
              <a:pathLst>
                <a:path w="4383" h="2358" extrusionOk="0">
                  <a:moveTo>
                    <a:pt x="36" y="0"/>
                  </a:moveTo>
                  <a:lnTo>
                    <a:pt x="1" y="72"/>
                  </a:lnTo>
                  <a:lnTo>
                    <a:pt x="4346" y="2358"/>
                  </a:lnTo>
                  <a:lnTo>
                    <a:pt x="4382" y="2298"/>
                  </a:lnTo>
                  <a:lnTo>
                    <a:pt x="4311" y="226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25"/>
            <p:cNvSpPr/>
            <p:nvPr/>
          </p:nvSpPr>
          <p:spPr>
            <a:xfrm rot="-5400000">
              <a:off x="-157774" y="119334"/>
              <a:ext cx="336557" cy="149371"/>
            </a:xfrm>
            <a:custGeom>
              <a:avLst/>
              <a:gdLst/>
              <a:ahLst/>
              <a:cxnLst/>
              <a:rect l="l" t="t" r="r" b="b"/>
              <a:pathLst>
                <a:path w="5180" h="2299" extrusionOk="0">
                  <a:moveTo>
                    <a:pt x="24" y="1"/>
                  </a:moveTo>
                  <a:lnTo>
                    <a:pt x="0" y="84"/>
                  </a:lnTo>
                  <a:lnTo>
                    <a:pt x="72" y="108"/>
                  </a:lnTo>
                  <a:lnTo>
                    <a:pt x="4846" y="1858"/>
                  </a:lnTo>
                  <a:lnTo>
                    <a:pt x="5025" y="2144"/>
                  </a:lnTo>
                  <a:cubicBezTo>
                    <a:pt x="5072" y="2204"/>
                    <a:pt x="5120" y="2263"/>
                    <a:pt x="5180" y="2299"/>
                  </a:cubicBezTo>
                  <a:lnTo>
                    <a:pt x="5180" y="2251"/>
                  </a:lnTo>
                  <a:lnTo>
                    <a:pt x="5084" y="2096"/>
                  </a:lnTo>
                  <a:lnTo>
                    <a:pt x="4882" y="178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25"/>
            <p:cNvSpPr/>
            <p:nvPr/>
          </p:nvSpPr>
          <p:spPr>
            <a:xfrm rot="-5400000">
              <a:off x="-294281" y="482529"/>
              <a:ext cx="314856" cy="133128"/>
            </a:xfrm>
            <a:custGeom>
              <a:avLst/>
              <a:gdLst/>
              <a:ahLst/>
              <a:cxnLst/>
              <a:rect l="l" t="t" r="r" b="b"/>
              <a:pathLst>
                <a:path w="4846" h="2049" extrusionOk="0">
                  <a:moveTo>
                    <a:pt x="24" y="1"/>
                  </a:moveTo>
                  <a:lnTo>
                    <a:pt x="0" y="84"/>
                  </a:lnTo>
                  <a:lnTo>
                    <a:pt x="822" y="596"/>
                  </a:lnTo>
                  <a:cubicBezTo>
                    <a:pt x="857" y="620"/>
                    <a:pt x="893" y="644"/>
                    <a:pt x="941" y="656"/>
                  </a:cubicBezTo>
                  <a:lnTo>
                    <a:pt x="4751" y="2025"/>
                  </a:lnTo>
                  <a:lnTo>
                    <a:pt x="4822" y="2049"/>
                  </a:lnTo>
                  <a:lnTo>
                    <a:pt x="4846" y="1977"/>
                  </a:lnTo>
                  <a:lnTo>
                    <a:pt x="965" y="584"/>
                  </a:lnTo>
                  <a:cubicBezTo>
                    <a:pt x="929" y="572"/>
                    <a:pt x="893" y="560"/>
                    <a:pt x="857" y="537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25"/>
            <p:cNvSpPr/>
            <p:nvPr/>
          </p:nvSpPr>
          <p:spPr>
            <a:xfrm rot="-5400000">
              <a:off x="-656696" y="1159800"/>
              <a:ext cx="259954" cy="159442"/>
            </a:xfrm>
            <a:custGeom>
              <a:avLst/>
              <a:gdLst/>
              <a:ahLst/>
              <a:cxnLst/>
              <a:rect l="l" t="t" r="r" b="b"/>
              <a:pathLst>
                <a:path w="4001" h="2454" extrusionOk="0">
                  <a:moveTo>
                    <a:pt x="48" y="1"/>
                  </a:moveTo>
                  <a:lnTo>
                    <a:pt x="0" y="72"/>
                  </a:lnTo>
                  <a:lnTo>
                    <a:pt x="72" y="108"/>
                  </a:lnTo>
                  <a:lnTo>
                    <a:pt x="1191" y="786"/>
                  </a:lnTo>
                  <a:lnTo>
                    <a:pt x="3918" y="2418"/>
                  </a:lnTo>
                  <a:lnTo>
                    <a:pt x="3989" y="2453"/>
                  </a:lnTo>
                  <a:lnTo>
                    <a:pt x="4001" y="237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25"/>
            <p:cNvSpPr/>
            <p:nvPr/>
          </p:nvSpPr>
          <p:spPr>
            <a:xfrm rot="-5400000">
              <a:off x="-490757" y="827532"/>
              <a:ext cx="309463" cy="194267"/>
            </a:xfrm>
            <a:custGeom>
              <a:avLst/>
              <a:gdLst/>
              <a:ahLst/>
              <a:cxnLst/>
              <a:rect l="l" t="t" r="r" b="b"/>
              <a:pathLst>
                <a:path w="4763" h="2990" extrusionOk="0">
                  <a:moveTo>
                    <a:pt x="12" y="1"/>
                  </a:moveTo>
                  <a:lnTo>
                    <a:pt x="0" y="84"/>
                  </a:lnTo>
                  <a:lnTo>
                    <a:pt x="72" y="120"/>
                  </a:lnTo>
                  <a:lnTo>
                    <a:pt x="4739" y="2989"/>
                  </a:lnTo>
                  <a:lnTo>
                    <a:pt x="4763" y="2918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25"/>
            <p:cNvSpPr/>
            <p:nvPr/>
          </p:nvSpPr>
          <p:spPr>
            <a:xfrm rot="-5400000">
              <a:off x="-22404" y="544805"/>
              <a:ext cx="235265" cy="677726"/>
            </a:xfrm>
            <a:custGeom>
              <a:avLst/>
              <a:gdLst/>
              <a:ahLst/>
              <a:cxnLst/>
              <a:rect l="l" t="t" r="r" b="b"/>
              <a:pathLst>
                <a:path w="3621" h="10431" extrusionOk="0">
                  <a:moveTo>
                    <a:pt x="3561" y="1"/>
                  </a:moveTo>
                  <a:lnTo>
                    <a:pt x="3537" y="72"/>
                  </a:lnTo>
                  <a:lnTo>
                    <a:pt x="25" y="10323"/>
                  </a:lnTo>
                  <a:lnTo>
                    <a:pt x="1" y="10395"/>
                  </a:lnTo>
                  <a:lnTo>
                    <a:pt x="72" y="10431"/>
                  </a:lnTo>
                  <a:lnTo>
                    <a:pt x="3620" y="36"/>
                  </a:lnTo>
                  <a:lnTo>
                    <a:pt x="356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25"/>
            <p:cNvSpPr/>
            <p:nvPr/>
          </p:nvSpPr>
          <p:spPr>
            <a:xfrm rot="-5400000">
              <a:off x="1296566" y="1101001"/>
              <a:ext cx="108374" cy="312582"/>
            </a:xfrm>
            <a:custGeom>
              <a:avLst/>
              <a:gdLst/>
              <a:ahLst/>
              <a:cxnLst/>
              <a:rect l="l" t="t" r="r" b="b"/>
              <a:pathLst>
                <a:path w="1668" h="4811" extrusionOk="0">
                  <a:moveTo>
                    <a:pt x="1596" y="0"/>
                  </a:moveTo>
                  <a:lnTo>
                    <a:pt x="381" y="4013"/>
                  </a:lnTo>
                  <a:cubicBezTo>
                    <a:pt x="370" y="4037"/>
                    <a:pt x="358" y="4060"/>
                    <a:pt x="346" y="4084"/>
                  </a:cubicBezTo>
                  <a:lnTo>
                    <a:pt x="0" y="4810"/>
                  </a:lnTo>
                  <a:lnTo>
                    <a:pt x="84" y="4810"/>
                  </a:lnTo>
                  <a:lnTo>
                    <a:pt x="417" y="4120"/>
                  </a:lnTo>
                  <a:cubicBezTo>
                    <a:pt x="429" y="4096"/>
                    <a:pt x="441" y="4060"/>
                    <a:pt x="453" y="4037"/>
                  </a:cubicBezTo>
                  <a:lnTo>
                    <a:pt x="1644" y="96"/>
                  </a:lnTo>
                  <a:lnTo>
                    <a:pt x="1667" y="24"/>
                  </a:ln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25"/>
            <p:cNvSpPr/>
            <p:nvPr/>
          </p:nvSpPr>
          <p:spPr>
            <a:xfrm rot="-5400000">
              <a:off x="10114" y="489156"/>
              <a:ext cx="230587" cy="662198"/>
            </a:xfrm>
            <a:custGeom>
              <a:avLst/>
              <a:gdLst/>
              <a:ahLst/>
              <a:cxnLst/>
              <a:rect l="l" t="t" r="r" b="b"/>
              <a:pathLst>
                <a:path w="3549" h="10192" extrusionOk="0">
                  <a:moveTo>
                    <a:pt x="3489" y="0"/>
                  </a:moveTo>
                  <a:lnTo>
                    <a:pt x="1" y="10168"/>
                  </a:lnTo>
                  <a:lnTo>
                    <a:pt x="72" y="10192"/>
                  </a:lnTo>
                  <a:lnTo>
                    <a:pt x="108" y="10120"/>
                  </a:lnTo>
                  <a:lnTo>
                    <a:pt x="3525" y="119"/>
                  </a:lnTo>
                  <a:lnTo>
                    <a:pt x="3549" y="36"/>
                  </a:lnTo>
                  <a:lnTo>
                    <a:pt x="348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25"/>
            <p:cNvSpPr/>
            <p:nvPr/>
          </p:nvSpPr>
          <p:spPr>
            <a:xfrm rot="-5400000">
              <a:off x="1216877" y="1099474"/>
              <a:ext cx="152490" cy="427843"/>
            </a:xfrm>
            <a:custGeom>
              <a:avLst/>
              <a:gdLst/>
              <a:ahLst/>
              <a:cxnLst/>
              <a:rect l="l" t="t" r="r" b="b"/>
              <a:pathLst>
                <a:path w="2347" h="6585" extrusionOk="0">
                  <a:moveTo>
                    <a:pt x="2275" y="0"/>
                  </a:moveTo>
                  <a:lnTo>
                    <a:pt x="2251" y="72"/>
                  </a:lnTo>
                  <a:lnTo>
                    <a:pt x="1858" y="1155"/>
                  </a:lnTo>
                  <a:lnTo>
                    <a:pt x="1846" y="1191"/>
                  </a:lnTo>
                  <a:lnTo>
                    <a:pt x="561" y="5430"/>
                  </a:lnTo>
                  <a:lnTo>
                    <a:pt x="1" y="6584"/>
                  </a:lnTo>
                  <a:lnTo>
                    <a:pt x="84" y="6584"/>
                  </a:lnTo>
                  <a:lnTo>
                    <a:pt x="632" y="5453"/>
                  </a:lnTo>
                  <a:lnTo>
                    <a:pt x="1918" y="1215"/>
                  </a:lnTo>
                  <a:lnTo>
                    <a:pt x="1930" y="1191"/>
                  </a:lnTo>
                  <a:lnTo>
                    <a:pt x="2346" y="2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25"/>
            <p:cNvSpPr/>
            <p:nvPr/>
          </p:nvSpPr>
          <p:spPr>
            <a:xfrm rot="-5400000">
              <a:off x="697456" y="732413"/>
              <a:ext cx="255341" cy="675387"/>
            </a:xfrm>
            <a:custGeom>
              <a:avLst/>
              <a:gdLst/>
              <a:ahLst/>
              <a:cxnLst/>
              <a:rect l="l" t="t" r="r" b="b"/>
              <a:pathLst>
                <a:path w="3930" h="10395" extrusionOk="0">
                  <a:moveTo>
                    <a:pt x="3846" y="0"/>
                  </a:moveTo>
                  <a:lnTo>
                    <a:pt x="2465" y="3572"/>
                  </a:lnTo>
                  <a:lnTo>
                    <a:pt x="2453" y="3596"/>
                  </a:lnTo>
                  <a:lnTo>
                    <a:pt x="1822" y="4989"/>
                  </a:lnTo>
                  <a:lnTo>
                    <a:pt x="1620" y="5644"/>
                  </a:lnTo>
                  <a:lnTo>
                    <a:pt x="1096" y="7430"/>
                  </a:lnTo>
                  <a:lnTo>
                    <a:pt x="1084" y="7465"/>
                  </a:lnTo>
                  <a:lnTo>
                    <a:pt x="513" y="8954"/>
                  </a:lnTo>
                  <a:lnTo>
                    <a:pt x="1" y="10370"/>
                  </a:lnTo>
                  <a:lnTo>
                    <a:pt x="72" y="10394"/>
                  </a:lnTo>
                  <a:lnTo>
                    <a:pt x="96" y="10323"/>
                  </a:lnTo>
                  <a:lnTo>
                    <a:pt x="596" y="8989"/>
                  </a:lnTo>
                  <a:lnTo>
                    <a:pt x="1156" y="7501"/>
                  </a:lnTo>
                  <a:lnTo>
                    <a:pt x="1167" y="7465"/>
                  </a:lnTo>
                  <a:lnTo>
                    <a:pt x="1167" y="7453"/>
                  </a:lnTo>
                  <a:lnTo>
                    <a:pt x="1703" y="5667"/>
                  </a:lnTo>
                  <a:lnTo>
                    <a:pt x="1894" y="5024"/>
                  </a:lnTo>
                  <a:lnTo>
                    <a:pt x="2525" y="3643"/>
                  </a:lnTo>
                  <a:lnTo>
                    <a:pt x="2525" y="3631"/>
                  </a:lnTo>
                  <a:lnTo>
                    <a:pt x="2537" y="3608"/>
                  </a:lnTo>
                  <a:lnTo>
                    <a:pt x="3894" y="95"/>
                  </a:lnTo>
                  <a:lnTo>
                    <a:pt x="3930" y="2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25"/>
            <p:cNvSpPr/>
            <p:nvPr/>
          </p:nvSpPr>
          <p:spPr>
            <a:xfrm rot="-5400000">
              <a:off x="635538" y="835264"/>
              <a:ext cx="211225" cy="555513"/>
            </a:xfrm>
            <a:custGeom>
              <a:avLst/>
              <a:gdLst/>
              <a:ahLst/>
              <a:cxnLst/>
              <a:rect l="l" t="t" r="r" b="b"/>
              <a:pathLst>
                <a:path w="3251" h="8550" extrusionOk="0">
                  <a:moveTo>
                    <a:pt x="3179" y="1"/>
                  </a:moveTo>
                  <a:lnTo>
                    <a:pt x="3143" y="72"/>
                  </a:lnTo>
                  <a:lnTo>
                    <a:pt x="1810" y="3537"/>
                  </a:lnTo>
                  <a:lnTo>
                    <a:pt x="1762" y="3644"/>
                  </a:lnTo>
                  <a:lnTo>
                    <a:pt x="1167" y="4942"/>
                  </a:lnTo>
                  <a:cubicBezTo>
                    <a:pt x="1155" y="4966"/>
                    <a:pt x="1143" y="4990"/>
                    <a:pt x="1143" y="5013"/>
                  </a:cubicBezTo>
                  <a:lnTo>
                    <a:pt x="929" y="5704"/>
                  </a:lnTo>
                  <a:lnTo>
                    <a:pt x="405" y="7478"/>
                  </a:lnTo>
                  <a:lnTo>
                    <a:pt x="119" y="8216"/>
                  </a:lnTo>
                  <a:lnTo>
                    <a:pt x="24" y="8454"/>
                  </a:lnTo>
                  <a:lnTo>
                    <a:pt x="0" y="8538"/>
                  </a:lnTo>
                  <a:lnTo>
                    <a:pt x="72" y="8550"/>
                  </a:lnTo>
                  <a:lnTo>
                    <a:pt x="476" y="7502"/>
                  </a:lnTo>
                  <a:lnTo>
                    <a:pt x="1000" y="5728"/>
                  </a:lnTo>
                  <a:lnTo>
                    <a:pt x="1215" y="5037"/>
                  </a:lnTo>
                  <a:cubicBezTo>
                    <a:pt x="1215" y="5013"/>
                    <a:pt x="1227" y="4990"/>
                    <a:pt x="1238" y="4978"/>
                  </a:cubicBezTo>
                  <a:lnTo>
                    <a:pt x="1869" y="3561"/>
                  </a:lnTo>
                  <a:lnTo>
                    <a:pt x="3251" y="37"/>
                  </a:lnTo>
                  <a:lnTo>
                    <a:pt x="317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25"/>
            <p:cNvSpPr/>
            <p:nvPr/>
          </p:nvSpPr>
          <p:spPr>
            <a:xfrm rot="-5400000">
              <a:off x="686573" y="2640812"/>
              <a:ext cx="556293" cy="652972"/>
            </a:xfrm>
            <a:custGeom>
              <a:avLst/>
              <a:gdLst/>
              <a:ahLst/>
              <a:cxnLst/>
              <a:rect l="l" t="t" r="r" b="b"/>
              <a:pathLst>
                <a:path w="8562" h="10050" extrusionOk="0">
                  <a:moveTo>
                    <a:pt x="1870" y="1"/>
                  </a:moveTo>
                  <a:lnTo>
                    <a:pt x="406" y="1441"/>
                  </a:lnTo>
                  <a:lnTo>
                    <a:pt x="1" y="2620"/>
                  </a:lnTo>
                  <a:lnTo>
                    <a:pt x="215" y="3846"/>
                  </a:lnTo>
                  <a:lnTo>
                    <a:pt x="679" y="4311"/>
                  </a:lnTo>
                  <a:lnTo>
                    <a:pt x="8526" y="10050"/>
                  </a:lnTo>
                  <a:lnTo>
                    <a:pt x="8561" y="9978"/>
                  </a:lnTo>
                  <a:lnTo>
                    <a:pt x="8502" y="9931"/>
                  </a:lnTo>
                  <a:lnTo>
                    <a:pt x="739" y="4263"/>
                  </a:lnTo>
                  <a:lnTo>
                    <a:pt x="287" y="3811"/>
                  </a:lnTo>
                  <a:lnTo>
                    <a:pt x="120" y="2846"/>
                  </a:lnTo>
                  <a:lnTo>
                    <a:pt x="84" y="2620"/>
                  </a:lnTo>
                  <a:lnTo>
                    <a:pt x="465" y="1477"/>
                  </a:lnTo>
                  <a:lnTo>
                    <a:pt x="1870" y="108"/>
                  </a:lnTo>
                  <a:lnTo>
                    <a:pt x="1918" y="60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25"/>
            <p:cNvSpPr/>
            <p:nvPr/>
          </p:nvSpPr>
          <p:spPr>
            <a:xfrm rot="-5400000">
              <a:off x="1325186" y="2458629"/>
              <a:ext cx="181078" cy="181078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48" y="1"/>
                  </a:moveTo>
                  <a:lnTo>
                    <a:pt x="0" y="72"/>
                  </a:lnTo>
                  <a:lnTo>
                    <a:pt x="1203" y="965"/>
                  </a:lnTo>
                  <a:cubicBezTo>
                    <a:pt x="1239" y="989"/>
                    <a:pt x="1274" y="1013"/>
                    <a:pt x="1298" y="1048"/>
                  </a:cubicBezTo>
                  <a:lnTo>
                    <a:pt x="2691" y="2787"/>
                  </a:lnTo>
                  <a:lnTo>
                    <a:pt x="2786" y="2787"/>
                  </a:lnTo>
                  <a:lnTo>
                    <a:pt x="1358" y="1001"/>
                  </a:lnTo>
                  <a:cubicBezTo>
                    <a:pt x="1322" y="965"/>
                    <a:pt x="1286" y="929"/>
                    <a:pt x="1251" y="905"/>
                  </a:cubicBez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25"/>
            <p:cNvSpPr/>
            <p:nvPr/>
          </p:nvSpPr>
          <p:spPr>
            <a:xfrm rot="-5400000">
              <a:off x="1360759" y="2554561"/>
              <a:ext cx="152490" cy="140080"/>
            </a:xfrm>
            <a:custGeom>
              <a:avLst/>
              <a:gdLst/>
              <a:ahLst/>
              <a:cxnLst/>
              <a:rect l="l" t="t" r="r" b="b"/>
              <a:pathLst>
                <a:path w="2347" h="2156" extrusionOk="0">
                  <a:moveTo>
                    <a:pt x="48" y="0"/>
                  </a:moveTo>
                  <a:lnTo>
                    <a:pt x="1" y="72"/>
                  </a:lnTo>
                  <a:lnTo>
                    <a:pt x="72" y="120"/>
                  </a:lnTo>
                  <a:lnTo>
                    <a:pt x="1441" y="1143"/>
                  </a:lnTo>
                  <a:lnTo>
                    <a:pt x="2251" y="2155"/>
                  </a:lnTo>
                  <a:lnTo>
                    <a:pt x="2346" y="2155"/>
                  </a:lnTo>
                  <a:lnTo>
                    <a:pt x="1501" y="10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25"/>
            <p:cNvSpPr/>
            <p:nvPr/>
          </p:nvSpPr>
          <p:spPr>
            <a:xfrm rot="-5400000">
              <a:off x="53061" y="2535589"/>
              <a:ext cx="454156" cy="674607"/>
            </a:xfrm>
            <a:custGeom>
              <a:avLst/>
              <a:gdLst/>
              <a:ahLst/>
              <a:cxnLst/>
              <a:rect l="l" t="t" r="r" b="b"/>
              <a:pathLst>
                <a:path w="6990" h="10383" extrusionOk="0">
                  <a:moveTo>
                    <a:pt x="6918" y="0"/>
                  </a:moveTo>
                  <a:lnTo>
                    <a:pt x="5346" y="3191"/>
                  </a:lnTo>
                  <a:cubicBezTo>
                    <a:pt x="5346" y="3203"/>
                    <a:pt x="5334" y="3215"/>
                    <a:pt x="5322" y="3227"/>
                  </a:cubicBezTo>
                  <a:lnTo>
                    <a:pt x="2512" y="7846"/>
                  </a:lnTo>
                  <a:cubicBezTo>
                    <a:pt x="2489" y="7882"/>
                    <a:pt x="2465" y="7918"/>
                    <a:pt x="2429" y="7953"/>
                  </a:cubicBezTo>
                  <a:lnTo>
                    <a:pt x="0" y="10335"/>
                  </a:lnTo>
                  <a:lnTo>
                    <a:pt x="60" y="10382"/>
                  </a:lnTo>
                  <a:lnTo>
                    <a:pt x="107" y="10335"/>
                  </a:lnTo>
                  <a:lnTo>
                    <a:pt x="631" y="9835"/>
                  </a:lnTo>
                  <a:lnTo>
                    <a:pt x="2489" y="8001"/>
                  </a:lnTo>
                  <a:cubicBezTo>
                    <a:pt x="2524" y="7965"/>
                    <a:pt x="2548" y="7930"/>
                    <a:pt x="2572" y="7894"/>
                  </a:cubicBezTo>
                  <a:lnTo>
                    <a:pt x="2786" y="7549"/>
                  </a:lnTo>
                  <a:lnTo>
                    <a:pt x="3108" y="7025"/>
                  </a:lnTo>
                  <a:lnTo>
                    <a:pt x="4846" y="4155"/>
                  </a:lnTo>
                  <a:lnTo>
                    <a:pt x="4882" y="4096"/>
                  </a:lnTo>
                  <a:lnTo>
                    <a:pt x="5382" y="3262"/>
                  </a:lnTo>
                  <a:lnTo>
                    <a:pt x="5406" y="3227"/>
                  </a:lnTo>
                  <a:lnTo>
                    <a:pt x="6953" y="107"/>
                  </a:lnTo>
                  <a:lnTo>
                    <a:pt x="6989" y="36"/>
                  </a:lnTo>
                  <a:lnTo>
                    <a:pt x="6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25"/>
            <p:cNvSpPr/>
            <p:nvPr/>
          </p:nvSpPr>
          <p:spPr>
            <a:xfrm rot="-5400000">
              <a:off x="1386715" y="4950707"/>
              <a:ext cx="120719" cy="119939"/>
            </a:xfrm>
            <a:custGeom>
              <a:avLst/>
              <a:gdLst/>
              <a:ahLst/>
              <a:cxnLst/>
              <a:rect l="l" t="t" r="r" b="b"/>
              <a:pathLst>
                <a:path w="1858" h="1846" extrusionOk="0">
                  <a:moveTo>
                    <a:pt x="72" y="0"/>
                  </a:moveTo>
                  <a:lnTo>
                    <a:pt x="0" y="71"/>
                  </a:lnTo>
                  <a:lnTo>
                    <a:pt x="1584" y="1703"/>
                  </a:lnTo>
                  <a:lnTo>
                    <a:pt x="1726" y="1845"/>
                  </a:lnTo>
                  <a:lnTo>
                    <a:pt x="1857" y="1845"/>
                  </a:lnTo>
                  <a:lnTo>
                    <a:pt x="1655" y="1631"/>
                  </a:lnTo>
                  <a:lnTo>
                    <a:pt x="119" y="6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25"/>
            <p:cNvSpPr/>
            <p:nvPr/>
          </p:nvSpPr>
          <p:spPr>
            <a:xfrm rot="-5400000">
              <a:off x="425125" y="3799593"/>
              <a:ext cx="36449" cy="4743"/>
            </a:xfrm>
            <a:custGeom>
              <a:avLst/>
              <a:gdLst/>
              <a:ahLst/>
              <a:cxnLst/>
              <a:rect l="l" t="t" r="r" b="b"/>
              <a:pathLst>
                <a:path w="561" h="73" extrusionOk="0">
                  <a:moveTo>
                    <a:pt x="560" y="1"/>
                  </a:moveTo>
                  <a:lnTo>
                    <a:pt x="0" y="25"/>
                  </a:lnTo>
                  <a:lnTo>
                    <a:pt x="0" y="72"/>
                  </a:lnTo>
                  <a:lnTo>
                    <a:pt x="560" y="4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25"/>
            <p:cNvSpPr/>
            <p:nvPr/>
          </p:nvSpPr>
          <p:spPr>
            <a:xfrm rot="-5400000">
              <a:off x="-218068" y="3732704"/>
              <a:ext cx="550055" cy="777524"/>
            </a:xfrm>
            <a:custGeom>
              <a:avLst/>
              <a:gdLst/>
              <a:ahLst/>
              <a:cxnLst/>
              <a:rect l="l" t="t" r="r" b="b"/>
              <a:pathLst>
                <a:path w="8466" h="11967" extrusionOk="0">
                  <a:moveTo>
                    <a:pt x="1239" y="0"/>
                  </a:moveTo>
                  <a:lnTo>
                    <a:pt x="1215" y="2001"/>
                  </a:lnTo>
                  <a:lnTo>
                    <a:pt x="1048" y="2024"/>
                  </a:lnTo>
                  <a:cubicBezTo>
                    <a:pt x="941" y="2024"/>
                    <a:pt x="858" y="2120"/>
                    <a:pt x="858" y="2227"/>
                  </a:cubicBezTo>
                  <a:lnTo>
                    <a:pt x="893" y="3656"/>
                  </a:lnTo>
                  <a:cubicBezTo>
                    <a:pt x="893" y="3667"/>
                    <a:pt x="893" y="3679"/>
                    <a:pt x="893" y="3691"/>
                  </a:cubicBezTo>
                  <a:lnTo>
                    <a:pt x="1262" y="5251"/>
                  </a:lnTo>
                  <a:lnTo>
                    <a:pt x="1239" y="6049"/>
                  </a:lnTo>
                  <a:lnTo>
                    <a:pt x="929" y="7597"/>
                  </a:lnTo>
                  <a:lnTo>
                    <a:pt x="500" y="8537"/>
                  </a:lnTo>
                  <a:lnTo>
                    <a:pt x="36" y="9252"/>
                  </a:lnTo>
                  <a:cubicBezTo>
                    <a:pt x="12" y="9287"/>
                    <a:pt x="0" y="9335"/>
                    <a:pt x="0" y="9382"/>
                  </a:cubicBezTo>
                  <a:lnTo>
                    <a:pt x="36" y="9668"/>
                  </a:lnTo>
                  <a:cubicBezTo>
                    <a:pt x="36" y="9740"/>
                    <a:pt x="96" y="9811"/>
                    <a:pt x="167" y="9835"/>
                  </a:cubicBezTo>
                  <a:lnTo>
                    <a:pt x="1989" y="10561"/>
                  </a:lnTo>
                  <a:lnTo>
                    <a:pt x="2001" y="10561"/>
                  </a:lnTo>
                  <a:lnTo>
                    <a:pt x="5918" y="11919"/>
                  </a:lnTo>
                  <a:cubicBezTo>
                    <a:pt x="5942" y="11930"/>
                    <a:pt x="5965" y="11930"/>
                    <a:pt x="5989" y="11930"/>
                  </a:cubicBezTo>
                  <a:lnTo>
                    <a:pt x="7597" y="11930"/>
                  </a:lnTo>
                  <a:lnTo>
                    <a:pt x="8466" y="11966"/>
                  </a:lnTo>
                  <a:lnTo>
                    <a:pt x="8466" y="11919"/>
                  </a:lnTo>
                  <a:lnTo>
                    <a:pt x="7585" y="11883"/>
                  </a:lnTo>
                  <a:lnTo>
                    <a:pt x="5930" y="11883"/>
                  </a:lnTo>
                  <a:lnTo>
                    <a:pt x="2012" y="10525"/>
                  </a:lnTo>
                  <a:lnTo>
                    <a:pt x="179" y="9787"/>
                  </a:lnTo>
                  <a:cubicBezTo>
                    <a:pt x="119" y="9775"/>
                    <a:pt x="84" y="9716"/>
                    <a:pt x="84" y="9656"/>
                  </a:cubicBezTo>
                  <a:lnTo>
                    <a:pt x="48" y="9382"/>
                  </a:lnTo>
                  <a:cubicBezTo>
                    <a:pt x="48" y="9347"/>
                    <a:pt x="48" y="9299"/>
                    <a:pt x="72" y="9275"/>
                  </a:cubicBezTo>
                  <a:lnTo>
                    <a:pt x="536" y="8561"/>
                  </a:lnTo>
                  <a:lnTo>
                    <a:pt x="965" y="7608"/>
                  </a:lnTo>
                  <a:lnTo>
                    <a:pt x="1274" y="6061"/>
                  </a:lnTo>
                  <a:lnTo>
                    <a:pt x="1310" y="5239"/>
                  </a:lnTo>
                  <a:lnTo>
                    <a:pt x="941" y="3679"/>
                  </a:lnTo>
                  <a:cubicBezTo>
                    <a:pt x="941" y="3667"/>
                    <a:pt x="941" y="3656"/>
                    <a:pt x="941" y="3644"/>
                  </a:cubicBezTo>
                  <a:lnTo>
                    <a:pt x="905" y="2227"/>
                  </a:lnTo>
                  <a:cubicBezTo>
                    <a:pt x="905" y="2143"/>
                    <a:pt x="965" y="2072"/>
                    <a:pt x="1048" y="2072"/>
                  </a:cubicBezTo>
                  <a:lnTo>
                    <a:pt x="1262" y="2048"/>
                  </a:lnTo>
                  <a:lnTo>
                    <a:pt x="128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25"/>
            <p:cNvSpPr/>
            <p:nvPr/>
          </p:nvSpPr>
          <p:spPr>
            <a:xfrm rot="-5400000">
              <a:off x="-243992" y="3699048"/>
              <a:ext cx="587999" cy="760501"/>
            </a:xfrm>
            <a:custGeom>
              <a:avLst/>
              <a:gdLst/>
              <a:ahLst/>
              <a:cxnLst/>
              <a:rect l="l" t="t" r="r" b="b"/>
              <a:pathLst>
                <a:path w="9050" h="11705" extrusionOk="0">
                  <a:moveTo>
                    <a:pt x="1251" y="0"/>
                  </a:moveTo>
                  <a:lnTo>
                    <a:pt x="1203" y="2179"/>
                  </a:lnTo>
                  <a:cubicBezTo>
                    <a:pt x="1203" y="2250"/>
                    <a:pt x="1144" y="2322"/>
                    <a:pt x="1060" y="2334"/>
                  </a:cubicBezTo>
                  <a:lnTo>
                    <a:pt x="858" y="2346"/>
                  </a:lnTo>
                  <a:lnTo>
                    <a:pt x="893" y="3608"/>
                  </a:lnTo>
                  <a:lnTo>
                    <a:pt x="1263" y="5167"/>
                  </a:lnTo>
                  <a:cubicBezTo>
                    <a:pt x="1263" y="5179"/>
                    <a:pt x="1263" y="5191"/>
                    <a:pt x="1263" y="5215"/>
                  </a:cubicBezTo>
                  <a:lnTo>
                    <a:pt x="1227" y="6060"/>
                  </a:lnTo>
                  <a:lnTo>
                    <a:pt x="1227" y="6084"/>
                  </a:lnTo>
                  <a:lnTo>
                    <a:pt x="917" y="7668"/>
                  </a:lnTo>
                  <a:cubicBezTo>
                    <a:pt x="917" y="7680"/>
                    <a:pt x="905" y="7692"/>
                    <a:pt x="905" y="7704"/>
                  </a:cubicBezTo>
                  <a:lnTo>
                    <a:pt x="453" y="8680"/>
                  </a:lnTo>
                  <a:lnTo>
                    <a:pt x="441" y="8704"/>
                  </a:lnTo>
                  <a:lnTo>
                    <a:pt x="1" y="9382"/>
                  </a:lnTo>
                  <a:lnTo>
                    <a:pt x="12" y="9513"/>
                  </a:lnTo>
                  <a:lnTo>
                    <a:pt x="1751" y="10204"/>
                  </a:lnTo>
                  <a:lnTo>
                    <a:pt x="5644" y="11549"/>
                  </a:lnTo>
                  <a:lnTo>
                    <a:pt x="7228" y="11549"/>
                  </a:lnTo>
                  <a:lnTo>
                    <a:pt x="8299" y="11585"/>
                  </a:lnTo>
                  <a:lnTo>
                    <a:pt x="9040" y="11550"/>
                  </a:lnTo>
                  <a:lnTo>
                    <a:pt x="9040" y="11550"/>
                  </a:lnTo>
                  <a:lnTo>
                    <a:pt x="9037" y="11502"/>
                  </a:lnTo>
                  <a:lnTo>
                    <a:pt x="8299" y="11537"/>
                  </a:lnTo>
                  <a:lnTo>
                    <a:pt x="7228" y="11502"/>
                  </a:lnTo>
                  <a:lnTo>
                    <a:pt x="5668" y="11502"/>
                  </a:lnTo>
                  <a:lnTo>
                    <a:pt x="1798" y="10156"/>
                  </a:lnTo>
                  <a:lnTo>
                    <a:pt x="84" y="9478"/>
                  </a:lnTo>
                  <a:lnTo>
                    <a:pt x="72" y="9394"/>
                  </a:lnTo>
                  <a:lnTo>
                    <a:pt x="501" y="8727"/>
                  </a:lnTo>
                  <a:cubicBezTo>
                    <a:pt x="512" y="8727"/>
                    <a:pt x="512" y="8716"/>
                    <a:pt x="524" y="8704"/>
                  </a:cubicBezTo>
                  <a:lnTo>
                    <a:pt x="965" y="7727"/>
                  </a:lnTo>
                  <a:cubicBezTo>
                    <a:pt x="977" y="7715"/>
                    <a:pt x="977" y="7692"/>
                    <a:pt x="977" y="7680"/>
                  </a:cubicBezTo>
                  <a:lnTo>
                    <a:pt x="1298" y="6108"/>
                  </a:lnTo>
                  <a:cubicBezTo>
                    <a:pt x="1298" y="6096"/>
                    <a:pt x="1298" y="6084"/>
                    <a:pt x="1298" y="6072"/>
                  </a:cubicBezTo>
                  <a:lnTo>
                    <a:pt x="1322" y="5215"/>
                  </a:lnTo>
                  <a:cubicBezTo>
                    <a:pt x="1334" y="5203"/>
                    <a:pt x="1334" y="5179"/>
                    <a:pt x="1322" y="5167"/>
                  </a:cubicBezTo>
                  <a:lnTo>
                    <a:pt x="953" y="3608"/>
                  </a:lnTo>
                  <a:lnTo>
                    <a:pt x="929" y="2393"/>
                  </a:lnTo>
                  <a:lnTo>
                    <a:pt x="1072" y="2381"/>
                  </a:lnTo>
                  <a:cubicBezTo>
                    <a:pt x="1179" y="2370"/>
                    <a:pt x="1263" y="2286"/>
                    <a:pt x="1263" y="2179"/>
                  </a:cubicBezTo>
                  <a:lnTo>
                    <a:pt x="1298" y="0"/>
                  </a:lnTo>
                  <a:close/>
                  <a:moveTo>
                    <a:pt x="9049" y="11549"/>
                  </a:moveTo>
                  <a:lnTo>
                    <a:pt x="9040" y="11550"/>
                  </a:lnTo>
                  <a:lnTo>
                    <a:pt x="9040" y="11550"/>
                  </a:lnTo>
                  <a:lnTo>
                    <a:pt x="9049" y="11704"/>
                  </a:lnTo>
                  <a:lnTo>
                    <a:pt x="9049" y="1154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25"/>
            <p:cNvSpPr/>
            <p:nvPr/>
          </p:nvSpPr>
          <p:spPr>
            <a:xfrm rot="-5400000">
              <a:off x="-358538" y="4260668"/>
              <a:ext cx="29497" cy="34890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453" y="1"/>
                  </a:moveTo>
                  <a:lnTo>
                    <a:pt x="441" y="406"/>
                  </a:lnTo>
                  <a:lnTo>
                    <a:pt x="1" y="346"/>
                  </a:lnTo>
                  <a:lnTo>
                    <a:pt x="1" y="477"/>
                  </a:lnTo>
                  <a:lnTo>
                    <a:pt x="48" y="477"/>
                  </a:lnTo>
                  <a:lnTo>
                    <a:pt x="441" y="537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25"/>
            <p:cNvSpPr/>
            <p:nvPr/>
          </p:nvSpPr>
          <p:spPr>
            <a:xfrm rot="-5400000">
              <a:off x="544642" y="3718020"/>
              <a:ext cx="3184" cy="207392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3191"/>
                  </a:lnTo>
                  <a:lnTo>
                    <a:pt x="48" y="3191"/>
                  </a:lnTo>
                  <a:lnTo>
                    <a:pt x="4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25"/>
            <p:cNvSpPr/>
            <p:nvPr/>
          </p:nvSpPr>
          <p:spPr>
            <a:xfrm rot="-5400000">
              <a:off x="544642" y="3741215"/>
              <a:ext cx="3184" cy="207392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48"/>
                  </a:lnTo>
                  <a:lnTo>
                    <a:pt x="1" y="3191"/>
                  </a:lnTo>
                  <a:lnTo>
                    <a:pt x="48" y="319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20" name="Google Shape;1820;p25"/>
          <p:cNvSpPr txBox="1">
            <a:spLocks noGrp="1"/>
          </p:cNvSpPr>
          <p:nvPr>
            <p:ph type="title"/>
          </p:nvPr>
        </p:nvSpPr>
        <p:spPr>
          <a:xfrm>
            <a:off x="5141200" y="1907800"/>
            <a:ext cx="27753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21" name="Google Shape;1821;p25"/>
          <p:cNvSpPr txBox="1">
            <a:spLocks noGrp="1"/>
          </p:cNvSpPr>
          <p:nvPr>
            <p:ph type="subTitle" idx="1"/>
          </p:nvPr>
        </p:nvSpPr>
        <p:spPr>
          <a:xfrm>
            <a:off x="5283100" y="2425700"/>
            <a:ext cx="2633400" cy="10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pic>
        <p:nvPicPr>
          <p:cNvPr id="1822" name="Google Shape;182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0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4" name="Google Shape;1824;p26"/>
          <p:cNvGrpSpPr/>
          <p:nvPr/>
        </p:nvGrpSpPr>
        <p:grpSpPr>
          <a:xfrm rot="-221550">
            <a:off x="597152" y="-632779"/>
            <a:ext cx="8275279" cy="2170907"/>
            <a:chOff x="597180" y="-404388"/>
            <a:chExt cx="8275478" cy="2170959"/>
          </a:xfrm>
        </p:grpSpPr>
        <p:sp>
          <p:nvSpPr>
            <p:cNvPr id="1825" name="Google Shape;1825;p26"/>
            <p:cNvSpPr/>
            <p:nvPr/>
          </p:nvSpPr>
          <p:spPr>
            <a:xfrm rot="-10201560" flipH="1">
              <a:off x="8787968" y="1447530"/>
              <a:ext cx="55341" cy="108869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26"/>
            <p:cNvSpPr/>
            <p:nvPr/>
          </p:nvSpPr>
          <p:spPr>
            <a:xfrm rot="-10201560" flipH="1">
              <a:off x="586997" y="456665"/>
              <a:ext cx="1684900" cy="29448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6"/>
            <p:cNvSpPr/>
            <p:nvPr/>
          </p:nvSpPr>
          <p:spPr>
            <a:xfrm rot="-10201560" flipH="1">
              <a:off x="6418868" y="10154"/>
              <a:ext cx="177919" cy="291140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26"/>
            <p:cNvSpPr/>
            <p:nvPr/>
          </p:nvSpPr>
          <p:spPr>
            <a:xfrm rot="-10201560" flipH="1">
              <a:off x="7397062" y="833670"/>
              <a:ext cx="457744" cy="736699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26"/>
            <p:cNvSpPr/>
            <p:nvPr/>
          </p:nvSpPr>
          <p:spPr>
            <a:xfrm rot="-10201560" flipH="1">
              <a:off x="7354868" y="793600"/>
              <a:ext cx="443093" cy="766945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26"/>
            <p:cNvSpPr/>
            <p:nvPr/>
          </p:nvSpPr>
          <p:spPr>
            <a:xfrm rot="-10201560" flipH="1">
              <a:off x="5481391" y="337475"/>
              <a:ext cx="640886" cy="276416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6"/>
            <p:cNvSpPr/>
            <p:nvPr/>
          </p:nvSpPr>
          <p:spPr>
            <a:xfrm rot="-10201560" flipH="1">
              <a:off x="4967147" y="462640"/>
              <a:ext cx="419738" cy="51860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26"/>
            <p:cNvSpPr/>
            <p:nvPr/>
          </p:nvSpPr>
          <p:spPr>
            <a:xfrm rot="-10201560" flipH="1">
              <a:off x="4522754" y="249943"/>
              <a:ext cx="467246" cy="140783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26"/>
            <p:cNvSpPr/>
            <p:nvPr/>
          </p:nvSpPr>
          <p:spPr>
            <a:xfrm rot="-10201560" flipH="1">
              <a:off x="4060199" y="-43095"/>
              <a:ext cx="397326" cy="207294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26"/>
            <p:cNvSpPr/>
            <p:nvPr/>
          </p:nvSpPr>
          <p:spPr>
            <a:xfrm rot="-10201560" flipH="1">
              <a:off x="3961922" y="-228918"/>
              <a:ext cx="542388" cy="353299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26"/>
            <p:cNvSpPr/>
            <p:nvPr/>
          </p:nvSpPr>
          <p:spPr>
            <a:xfrm rot="-10201560" flipH="1">
              <a:off x="5881278" y="406193"/>
              <a:ext cx="273805" cy="156377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26"/>
            <p:cNvSpPr/>
            <p:nvPr/>
          </p:nvSpPr>
          <p:spPr>
            <a:xfrm rot="-10201560" flipH="1">
              <a:off x="5466401" y="515113"/>
              <a:ext cx="351559" cy="116630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26"/>
            <p:cNvSpPr/>
            <p:nvPr/>
          </p:nvSpPr>
          <p:spPr>
            <a:xfrm rot="-10201560" flipH="1">
              <a:off x="3945998" y="-235153"/>
              <a:ext cx="114962" cy="120112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26"/>
            <p:cNvSpPr/>
            <p:nvPr/>
          </p:nvSpPr>
          <p:spPr>
            <a:xfrm rot="-10201560" flipH="1">
              <a:off x="4489625" y="281441"/>
              <a:ext cx="453465" cy="143467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26"/>
            <p:cNvSpPr/>
            <p:nvPr/>
          </p:nvSpPr>
          <p:spPr>
            <a:xfrm rot="-10201560" flipH="1">
              <a:off x="4968850" y="507990"/>
              <a:ext cx="413718" cy="50989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26"/>
            <p:cNvSpPr/>
            <p:nvPr/>
          </p:nvSpPr>
          <p:spPr>
            <a:xfrm rot="-10201560" flipH="1">
              <a:off x="3992755" y="-277184"/>
              <a:ext cx="2684" cy="1813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26"/>
            <p:cNvSpPr/>
            <p:nvPr/>
          </p:nvSpPr>
          <p:spPr>
            <a:xfrm rot="-10201560" flipH="1">
              <a:off x="2755817" y="-222870"/>
              <a:ext cx="1266903" cy="479359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26"/>
            <p:cNvSpPr/>
            <p:nvPr/>
          </p:nvSpPr>
          <p:spPr>
            <a:xfrm rot="-10201560" flipH="1">
              <a:off x="2708900" y="-222929"/>
              <a:ext cx="1346324" cy="521644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26"/>
            <p:cNvSpPr/>
            <p:nvPr/>
          </p:nvSpPr>
          <p:spPr>
            <a:xfrm rot="-10201560" flipH="1">
              <a:off x="4085774" y="-122627"/>
              <a:ext cx="17335" cy="1218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26"/>
            <p:cNvSpPr/>
            <p:nvPr/>
          </p:nvSpPr>
          <p:spPr>
            <a:xfrm rot="-10201560" flipH="1">
              <a:off x="5800518" y="554222"/>
              <a:ext cx="324722" cy="723789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26"/>
            <p:cNvSpPr/>
            <p:nvPr/>
          </p:nvSpPr>
          <p:spPr>
            <a:xfrm rot="-10201560" flipH="1">
              <a:off x="5760629" y="565827"/>
              <a:ext cx="318702" cy="704786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26"/>
            <p:cNvSpPr/>
            <p:nvPr/>
          </p:nvSpPr>
          <p:spPr>
            <a:xfrm rot="-10201560" flipH="1">
              <a:off x="5824592" y="494788"/>
              <a:ext cx="27707" cy="14434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26"/>
            <p:cNvSpPr/>
            <p:nvPr/>
          </p:nvSpPr>
          <p:spPr>
            <a:xfrm rot="-10201560" flipH="1">
              <a:off x="4192743" y="393512"/>
              <a:ext cx="692600" cy="634793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26"/>
            <p:cNvSpPr/>
            <p:nvPr/>
          </p:nvSpPr>
          <p:spPr>
            <a:xfrm rot="-10201560" flipH="1">
              <a:off x="4258600" y="410149"/>
              <a:ext cx="671131" cy="627903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26"/>
            <p:cNvSpPr/>
            <p:nvPr/>
          </p:nvSpPr>
          <p:spPr>
            <a:xfrm rot="-10201560" flipH="1">
              <a:off x="4957790" y="426044"/>
              <a:ext cx="30246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26"/>
            <p:cNvSpPr/>
            <p:nvPr/>
          </p:nvSpPr>
          <p:spPr>
            <a:xfrm rot="-10201560" flipH="1">
              <a:off x="6579580" y="83160"/>
              <a:ext cx="740181" cy="360625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26"/>
            <p:cNvSpPr/>
            <p:nvPr/>
          </p:nvSpPr>
          <p:spPr>
            <a:xfrm rot="-10201560" flipH="1">
              <a:off x="6594184" y="-28713"/>
              <a:ext cx="16465" cy="25966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26"/>
            <p:cNvSpPr/>
            <p:nvPr/>
          </p:nvSpPr>
          <p:spPr>
            <a:xfrm rot="-10201560" flipH="1">
              <a:off x="6610496" y="46234"/>
              <a:ext cx="688394" cy="347207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26"/>
            <p:cNvSpPr/>
            <p:nvPr/>
          </p:nvSpPr>
          <p:spPr>
            <a:xfrm rot="-10201560" flipH="1">
              <a:off x="8739530" y="1527077"/>
              <a:ext cx="90737" cy="95016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26"/>
            <p:cNvSpPr/>
            <p:nvPr/>
          </p:nvSpPr>
          <p:spPr>
            <a:xfrm rot="-10201560" flipH="1">
              <a:off x="8779205" y="1500293"/>
              <a:ext cx="58823" cy="63102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26"/>
            <p:cNvSpPr/>
            <p:nvPr/>
          </p:nvSpPr>
          <p:spPr>
            <a:xfrm rot="-10201560" flipH="1">
              <a:off x="3479129" y="763151"/>
              <a:ext cx="59621" cy="88198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26"/>
            <p:cNvSpPr/>
            <p:nvPr/>
          </p:nvSpPr>
          <p:spPr>
            <a:xfrm rot="-10201560" flipH="1">
              <a:off x="3404135" y="781400"/>
              <a:ext cx="40617" cy="55341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26"/>
            <p:cNvSpPr/>
            <p:nvPr/>
          </p:nvSpPr>
          <p:spPr>
            <a:xfrm rot="-10201560" flipH="1">
              <a:off x="7936135" y="1136593"/>
              <a:ext cx="493140" cy="494953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26"/>
            <p:cNvSpPr/>
            <p:nvPr/>
          </p:nvSpPr>
          <p:spPr>
            <a:xfrm rot="-10201560" flipH="1">
              <a:off x="7248269" y="53123"/>
              <a:ext cx="255745" cy="272065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26"/>
            <p:cNvSpPr/>
            <p:nvPr/>
          </p:nvSpPr>
          <p:spPr>
            <a:xfrm rot="-10201560" flipH="1">
              <a:off x="7734544" y="787220"/>
              <a:ext cx="253061" cy="264304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26"/>
            <p:cNvSpPr/>
            <p:nvPr/>
          </p:nvSpPr>
          <p:spPr>
            <a:xfrm rot="-10201560" flipH="1">
              <a:off x="7278990" y="288645"/>
              <a:ext cx="461226" cy="487192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26"/>
            <p:cNvSpPr/>
            <p:nvPr/>
          </p:nvSpPr>
          <p:spPr>
            <a:xfrm rot="-10201560" flipH="1">
              <a:off x="7641850" y="897738"/>
              <a:ext cx="736699" cy="740181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26"/>
            <p:cNvSpPr/>
            <p:nvPr/>
          </p:nvSpPr>
          <p:spPr>
            <a:xfrm rot="-10201560" flipH="1">
              <a:off x="7497729" y="429435"/>
              <a:ext cx="239280" cy="251393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26"/>
            <p:cNvSpPr/>
            <p:nvPr/>
          </p:nvSpPr>
          <p:spPr>
            <a:xfrm rot="-10201560" flipH="1">
              <a:off x="5036865" y="1031836"/>
              <a:ext cx="128743" cy="99440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26"/>
            <p:cNvSpPr/>
            <p:nvPr/>
          </p:nvSpPr>
          <p:spPr>
            <a:xfrm rot="-10201560" flipH="1">
              <a:off x="4950399" y="628008"/>
              <a:ext cx="369692" cy="505252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26"/>
            <p:cNvSpPr/>
            <p:nvPr/>
          </p:nvSpPr>
          <p:spPr>
            <a:xfrm rot="-10201560" flipH="1">
              <a:off x="5273444" y="744760"/>
              <a:ext cx="100238" cy="214257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26"/>
            <p:cNvSpPr/>
            <p:nvPr/>
          </p:nvSpPr>
          <p:spPr>
            <a:xfrm rot="-10201560" flipH="1">
              <a:off x="5398394" y="620878"/>
              <a:ext cx="382602" cy="591637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26"/>
            <p:cNvSpPr/>
            <p:nvPr/>
          </p:nvSpPr>
          <p:spPr>
            <a:xfrm rot="-10201560" flipH="1">
              <a:off x="5352660" y="180720"/>
              <a:ext cx="64843" cy="368821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26"/>
            <p:cNvSpPr/>
            <p:nvPr/>
          </p:nvSpPr>
          <p:spPr>
            <a:xfrm rot="-10201560" flipH="1">
              <a:off x="5503355" y="1099525"/>
              <a:ext cx="123521" cy="113221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26"/>
            <p:cNvSpPr/>
            <p:nvPr/>
          </p:nvSpPr>
          <p:spPr>
            <a:xfrm rot="-10201560" flipH="1">
              <a:off x="5430737" y="183939"/>
              <a:ext cx="64843" cy="371432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26"/>
            <p:cNvSpPr/>
            <p:nvPr/>
          </p:nvSpPr>
          <p:spPr>
            <a:xfrm rot="-10201560" flipH="1">
              <a:off x="5365672" y="587961"/>
              <a:ext cx="7833" cy="88996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26"/>
            <p:cNvSpPr/>
            <p:nvPr/>
          </p:nvSpPr>
          <p:spPr>
            <a:xfrm rot="-10201560" flipH="1">
              <a:off x="5368905" y="758263"/>
              <a:ext cx="122650" cy="210776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26"/>
            <p:cNvSpPr/>
            <p:nvPr/>
          </p:nvSpPr>
          <p:spPr>
            <a:xfrm rot="-10201560" flipH="1">
              <a:off x="7467809" y="54225"/>
              <a:ext cx="627032" cy="717624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26"/>
            <p:cNvSpPr/>
            <p:nvPr/>
          </p:nvSpPr>
          <p:spPr>
            <a:xfrm rot="-10201560" flipH="1">
              <a:off x="7519844" y="131827"/>
              <a:ext cx="491471" cy="576913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26"/>
            <p:cNvSpPr/>
            <p:nvPr/>
          </p:nvSpPr>
          <p:spPr>
            <a:xfrm rot="-10201560" flipH="1">
              <a:off x="7665464" y="768338"/>
              <a:ext cx="27707" cy="3031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26"/>
            <p:cNvSpPr/>
            <p:nvPr/>
          </p:nvSpPr>
          <p:spPr>
            <a:xfrm rot="-10201560" flipH="1">
              <a:off x="7422609" y="404759"/>
              <a:ext cx="28577" cy="29448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26"/>
            <p:cNvSpPr/>
            <p:nvPr/>
          </p:nvSpPr>
          <p:spPr>
            <a:xfrm rot="-10201560" flipH="1">
              <a:off x="6292968" y="363470"/>
              <a:ext cx="1059681" cy="1063162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26"/>
            <p:cNvSpPr/>
            <p:nvPr/>
          </p:nvSpPr>
          <p:spPr>
            <a:xfrm rot="-10201560" flipH="1">
              <a:off x="6113279" y="-54315"/>
              <a:ext cx="285918" cy="285048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26"/>
            <p:cNvSpPr/>
            <p:nvPr/>
          </p:nvSpPr>
          <p:spPr>
            <a:xfrm rot="-10201560" flipH="1">
              <a:off x="2442434" y="18267"/>
              <a:ext cx="1951742" cy="728866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26"/>
            <p:cNvSpPr/>
            <p:nvPr/>
          </p:nvSpPr>
          <p:spPr>
            <a:xfrm rot="-10201560" flipH="1">
              <a:off x="2377442" y="683580"/>
              <a:ext cx="1041548" cy="57952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26"/>
            <p:cNvSpPr/>
            <p:nvPr/>
          </p:nvSpPr>
          <p:spPr>
            <a:xfrm rot="-10201560" flipH="1">
              <a:off x="4557939" y="-87537"/>
              <a:ext cx="203015" cy="322184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26"/>
            <p:cNvSpPr/>
            <p:nvPr/>
          </p:nvSpPr>
          <p:spPr>
            <a:xfrm rot="-10201560" flipH="1">
              <a:off x="4493190" y="-135630"/>
              <a:ext cx="203885" cy="327333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26"/>
            <p:cNvSpPr/>
            <p:nvPr/>
          </p:nvSpPr>
          <p:spPr>
            <a:xfrm rot="-10201560" flipH="1">
              <a:off x="3535894" y="157371"/>
              <a:ext cx="921509" cy="689192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26"/>
            <p:cNvSpPr/>
            <p:nvPr/>
          </p:nvSpPr>
          <p:spPr>
            <a:xfrm rot="-10201560" flipH="1">
              <a:off x="8411406" y="1297244"/>
              <a:ext cx="428442" cy="416257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26"/>
            <p:cNvSpPr/>
            <p:nvPr/>
          </p:nvSpPr>
          <p:spPr>
            <a:xfrm rot="-10201560" flipH="1">
              <a:off x="8464859" y="1492091"/>
              <a:ext cx="268583" cy="253134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26"/>
            <p:cNvSpPr/>
            <p:nvPr/>
          </p:nvSpPr>
          <p:spPr>
            <a:xfrm rot="-10201560" flipH="1">
              <a:off x="8785353" y="1439541"/>
              <a:ext cx="63102" cy="65641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26"/>
            <p:cNvSpPr/>
            <p:nvPr/>
          </p:nvSpPr>
          <p:spPr>
            <a:xfrm rot="-10201560" flipH="1">
              <a:off x="5250555" y="949442"/>
              <a:ext cx="226370" cy="25966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26"/>
            <p:cNvSpPr/>
            <p:nvPr/>
          </p:nvSpPr>
          <p:spPr>
            <a:xfrm rot="-10201560" flipH="1">
              <a:off x="5126086" y="961805"/>
              <a:ext cx="18205" cy="22557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26"/>
            <p:cNvSpPr/>
            <p:nvPr/>
          </p:nvSpPr>
          <p:spPr>
            <a:xfrm rot="-10201560" flipH="1">
              <a:off x="5161408" y="1026236"/>
              <a:ext cx="367951" cy="50989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26"/>
            <p:cNvSpPr/>
            <p:nvPr/>
          </p:nvSpPr>
          <p:spPr>
            <a:xfrm rot="-10201560" flipH="1">
              <a:off x="5565416" y="1025320"/>
              <a:ext cx="20816" cy="25096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26"/>
            <p:cNvSpPr/>
            <p:nvPr/>
          </p:nvSpPr>
          <p:spPr>
            <a:xfrm rot="-10201560" flipH="1">
              <a:off x="5899016" y="109263"/>
              <a:ext cx="272065" cy="269453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26"/>
            <p:cNvSpPr/>
            <p:nvPr/>
          </p:nvSpPr>
          <p:spPr>
            <a:xfrm rot="-10201560" flipH="1">
              <a:off x="6080991" y="496140"/>
              <a:ext cx="864499" cy="878280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26"/>
            <p:cNvSpPr/>
            <p:nvPr/>
          </p:nvSpPr>
          <p:spPr>
            <a:xfrm rot="-10201560" flipH="1">
              <a:off x="5877790" y="143308"/>
              <a:ext cx="1207354" cy="1222078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26"/>
            <p:cNvSpPr/>
            <p:nvPr/>
          </p:nvSpPr>
          <p:spPr>
            <a:xfrm rot="-10201560" flipH="1">
              <a:off x="5474362" y="43627"/>
              <a:ext cx="443093" cy="178862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26"/>
            <p:cNvSpPr/>
            <p:nvPr/>
          </p:nvSpPr>
          <p:spPr>
            <a:xfrm rot="-10201560" flipH="1">
              <a:off x="4765720" y="-18943"/>
              <a:ext cx="642554" cy="144265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26"/>
            <p:cNvSpPr/>
            <p:nvPr/>
          </p:nvSpPr>
          <p:spPr>
            <a:xfrm rot="-10201560" flipH="1">
              <a:off x="5996233" y="-35509"/>
              <a:ext cx="82105" cy="95088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26"/>
            <p:cNvSpPr/>
            <p:nvPr/>
          </p:nvSpPr>
          <p:spPr>
            <a:xfrm rot="-10201560" flipH="1">
              <a:off x="2376342" y="624591"/>
              <a:ext cx="6093" cy="28577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26"/>
            <p:cNvSpPr/>
            <p:nvPr/>
          </p:nvSpPr>
          <p:spPr>
            <a:xfrm rot="-10201560" flipH="1">
              <a:off x="2474118" y="-385713"/>
              <a:ext cx="7833" cy="947403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26"/>
            <p:cNvSpPr/>
            <p:nvPr/>
          </p:nvSpPr>
          <p:spPr>
            <a:xfrm rot="-10201560" flipH="1">
              <a:off x="2346719" y="-411583"/>
              <a:ext cx="8704" cy="1051920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9" name="Google Shape;1899;p26"/>
          <p:cNvGrpSpPr/>
          <p:nvPr/>
        </p:nvGrpSpPr>
        <p:grpSpPr>
          <a:xfrm>
            <a:off x="263356" y="3760388"/>
            <a:ext cx="8617287" cy="2165503"/>
            <a:chOff x="263356" y="3760388"/>
            <a:chExt cx="8617287" cy="2165503"/>
          </a:xfrm>
        </p:grpSpPr>
        <p:sp>
          <p:nvSpPr>
            <p:cNvPr id="1900" name="Google Shape;1900;p26"/>
            <p:cNvSpPr/>
            <p:nvPr/>
          </p:nvSpPr>
          <p:spPr>
            <a:xfrm rot="10800000" flipH="1">
              <a:off x="7994363" y="4217622"/>
              <a:ext cx="818608" cy="1290443"/>
            </a:xfrm>
            <a:custGeom>
              <a:avLst/>
              <a:gdLst/>
              <a:ahLst/>
              <a:cxnLst/>
              <a:rect l="l" t="t" r="r" b="b"/>
              <a:pathLst>
                <a:path w="11383" h="17944" extrusionOk="0">
                  <a:moveTo>
                    <a:pt x="1548" y="287"/>
                  </a:moveTo>
                  <a:lnTo>
                    <a:pt x="11180" y="1918"/>
                  </a:lnTo>
                  <a:lnTo>
                    <a:pt x="5311" y="17765"/>
                  </a:lnTo>
                  <a:lnTo>
                    <a:pt x="203" y="16396"/>
                  </a:lnTo>
                  <a:lnTo>
                    <a:pt x="2382" y="10121"/>
                  </a:lnTo>
                  <a:lnTo>
                    <a:pt x="3977" y="3811"/>
                  </a:lnTo>
                  <a:cubicBezTo>
                    <a:pt x="3989" y="3775"/>
                    <a:pt x="3989" y="3728"/>
                    <a:pt x="3989" y="3692"/>
                  </a:cubicBezTo>
                  <a:lnTo>
                    <a:pt x="4072" y="2263"/>
                  </a:lnTo>
                  <a:cubicBezTo>
                    <a:pt x="4084" y="2132"/>
                    <a:pt x="4049" y="1989"/>
                    <a:pt x="3977" y="1870"/>
                  </a:cubicBezTo>
                  <a:lnTo>
                    <a:pt x="3501" y="1144"/>
                  </a:lnTo>
                  <a:cubicBezTo>
                    <a:pt x="3430" y="1025"/>
                    <a:pt x="3310" y="930"/>
                    <a:pt x="3179" y="882"/>
                  </a:cubicBezTo>
                  <a:lnTo>
                    <a:pt x="1548" y="287"/>
                  </a:lnTo>
                  <a:close/>
                  <a:moveTo>
                    <a:pt x="774" y="1"/>
                  </a:moveTo>
                  <a:lnTo>
                    <a:pt x="739" y="156"/>
                  </a:lnTo>
                  <a:lnTo>
                    <a:pt x="3120" y="1025"/>
                  </a:lnTo>
                  <a:cubicBezTo>
                    <a:pt x="3227" y="1072"/>
                    <a:pt x="3310" y="1132"/>
                    <a:pt x="3370" y="1227"/>
                  </a:cubicBezTo>
                  <a:lnTo>
                    <a:pt x="3846" y="1953"/>
                  </a:lnTo>
                  <a:cubicBezTo>
                    <a:pt x="3894" y="2049"/>
                    <a:pt x="3930" y="2156"/>
                    <a:pt x="3918" y="2251"/>
                  </a:cubicBezTo>
                  <a:lnTo>
                    <a:pt x="3834" y="3680"/>
                  </a:lnTo>
                  <a:cubicBezTo>
                    <a:pt x="3834" y="3716"/>
                    <a:pt x="3834" y="3751"/>
                    <a:pt x="3822" y="3775"/>
                  </a:cubicBezTo>
                  <a:lnTo>
                    <a:pt x="2239" y="10026"/>
                  </a:lnTo>
                  <a:lnTo>
                    <a:pt x="1" y="16491"/>
                  </a:lnTo>
                  <a:lnTo>
                    <a:pt x="5406" y="17944"/>
                  </a:lnTo>
                  <a:lnTo>
                    <a:pt x="11347" y="1870"/>
                  </a:lnTo>
                  <a:lnTo>
                    <a:pt x="11383" y="178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26"/>
            <p:cNvSpPr/>
            <p:nvPr/>
          </p:nvSpPr>
          <p:spPr>
            <a:xfrm rot="10800000" flipH="1">
              <a:off x="6855591" y="4306654"/>
              <a:ext cx="35166" cy="18051"/>
            </a:xfrm>
            <a:custGeom>
              <a:avLst/>
              <a:gdLst/>
              <a:ahLst/>
              <a:cxnLst/>
              <a:rect l="l" t="t" r="r" b="b"/>
              <a:pathLst>
                <a:path w="489" h="251" extrusionOk="0">
                  <a:moveTo>
                    <a:pt x="488" y="0"/>
                  </a:moveTo>
                  <a:lnTo>
                    <a:pt x="0" y="143"/>
                  </a:lnTo>
                  <a:lnTo>
                    <a:pt x="405" y="25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26"/>
            <p:cNvSpPr/>
            <p:nvPr/>
          </p:nvSpPr>
          <p:spPr>
            <a:xfrm rot="10800000" flipH="1">
              <a:off x="1047744" y="3760389"/>
              <a:ext cx="131029" cy="83134"/>
            </a:xfrm>
            <a:custGeom>
              <a:avLst/>
              <a:gdLst/>
              <a:ahLst/>
              <a:cxnLst/>
              <a:rect l="l" t="t" r="r" b="b"/>
              <a:pathLst>
                <a:path w="1822" h="1156" extrusionOk="0">
                  <a:moveTo>
                    <a:pt x="1000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05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24" y="1155"/>
                  </a:lnTo>
                  <a:lnTo>
                    <a:pt x="95" y="1155"/>
                  </a:lnTo>
                  <a:lnTo>
                    <a:pt x="72" y="1001"/>
                  </a:lnTo>
                  <a:lnTo>
                    <a:pt x="119" y="715"/>
                  </a:lnTo>
                  <a:lnTo>
                    <a:pt x="250" y="453"/>
                  </a:lnTo>
                  <a:lnTo>
                    <a:pt x="453" y="251"/>
                  </a:lnTo>
                  <a:lnTo>
                    <a:pt x="714" y="120"/>
                  </a:lnTo>
                  <a:lnTo>
                    <a:pt x="1000" y="72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27" y="429"/>
                  </a:lnTo>
                  <a:lnTo>
                    <a:pt x="1822" y="441"/>
                  </a:lnTo>
                  <a:lnTo>
                    <a:pt x="1810" y="405"/>
                  </a:lnTo>
                  <a:lnTo>
                    <a:pt x="1584" y="191"/>
                  </a:lnTo>
                  <a:lnTo>
                    <a:pt x="1310" y="48"/>
                  </a:lnTo>
                  <a:lnTo>
                    <a:pt x="10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26"/>
            <p:cNvSpPr/>
            <p:nvPr/>
          </p:nvSpPr>
          <p:spPr>
            <a:xfrm rot="10800000" flipH="1">
              <a:off x="6729668" y="4909444"/>
              <a:ext cx="381149" cy="1016447"/>
            </a:xfrm>
            <a:custGeom>
              <a:avLst/>
              <a:gdLst/>
              <a:ahLst/>
              <a:cxnLst/>
              <a:rect l="l" t="t" r="r" b="b"/>
              <a:pathLst>
                <a:path w="5300" h="14134" extrusionOk="0">
                  <a:moveTo>
                    <a:pt x="3728" y="1"/>
                  </a:moveTo>
                  <a:lnTo>
                    <a:pt x="3620" y="632"/>
                  </a:lnTo>
                  <a:lnTo>
                    <a:pt x="537" y="9109"/>
                  </a:lnTo>
                  <a:lnTo>
                    <a:pt x="537" y="9121"/>
                  </a:lnTo>
                  <a:lnTo>
                    <a:pt x="37" y="10859"/>
                  </a:lnTo>
                  <a:lnTo>
                    <a:pt x="25" y="10931"/>
                  </a:lnTo>
                  <a:cubicBezTo>
                    <a:pt x="13" y="10966"/>
                    <a:pt x="1" y="11002"/>
                    <a:pt x="1" y="11038"/>
                  </a:cubicBezTo>
                  <a:lnTo>
                    <a:pt x="13" y="11609"/>
                  </a:lnTo>
                  <a:cubicBezTo>
                    <a:pt x="25" y="11704"/>
                    <a:pt x="61" y="11788"/>
                    <a:pt x="132" y="11859"/>
                  </a:cubicBezTo>
                  <a:lnTo>
                    <a:pt x="668" y="12335"/>
                  </a:lnTo>
                  <a:cubicBezTo>
                    <a:pt x="680" y="12359"/>
                    <a:pt x="703" y="12371"/>
                    <a:pt x="739" y="12383"/>
                  </a:cubicBezTo>
                  <a:lnTo>
                    <a:pt x="823" y="12431"/>
                  </a:lnTo>
                  <a:lnTo>
                    <a:pt x="2358" y="13205"/>
                  </a:lnTo>
                  <a:cubicBezTo>
                    <a:pt x="2370" y="13205"/>
                    <a:pt x="2394" y="13217"/>
                    <a:pt x="2406" y="13217"/>
                  </a:cubicBezTo>
                  <a:lnTo>
                    <a:pt x="4918" y="13979"/>
                  </a:lnTo>
                  <a:lnTo>
                    <a:pt x="5275" y="14133"/>
                  </a:lnTo>
                  <a:lnTo>
                    <a:pt x="5299" y="14062"/>
                  </a:lnTo>
                  <a:lnTo>
                    <a:pt x="4942" y="13907"/>
                  </a:lnTo>
                  <a:lnTo>
                    <a:pt x="2430" y="13145"/>
                  </a:lnTo>
                  <a:lnTo>
                    <a:pt x="2394" y="13133"/>
                  </a:lnTo>
                  <a:lnTo>
                    <a:pt x="775" y="12324"/>
                  </a:lnTo>
                  <a:cubicBezTo>
                    <a:pt x="751" y="12312"/>
                    <a:pt x="727" y="12300"/>
                    <a:pt x="715" y="12276"/>
                  </a:cubicBezTo>
                  <a:lnTo>
                    <a:pt x="180" y="11800"/>
                  </a:lnTo>
                  <a:cubicBezTo>
                    <a:pt x="132" y="11752"/>
                    <a:pt x="96" y="11681"/>
                    <a:pt x="96" y="11609"/>
                  </a:cubicBezTo>
                  <a:lnTo>
                    <a:pt x="84" y="11038"/>
                  </a:lnTo>
                  <a:cubicBezTo>
                    <a:pt x="84" y="11002"/>
                    <a:pt x="84" y="10978"/>
                    <a:pt x="96" y="10954"/>
                  </a:cubicBezTo>
                  <a:lnTo>
                    <a:pt x="608" y="9145"/>
                  </a:lnTo>
                  <a:lnTo>
                    <a:pt x="608" y="9133"/>
                  </a:lnTo>
                  <a:lnTo>
                    <a:pt x="3692" y="644"/>
                  </a:lnTo>
                  <a:lnTo>
                    <a:pt x="3799" y="36"/>
                  </a:lnTo>
                  <a:lnTo>
                    <a:pt x="372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26"/>
            <p:cNvSpPr/>
            <p:nvPr/>
          </p:nvSpPr>
          <p:spPr>
            <a:xfrm rot="10800000" flipH="1">
              <a:off x="6772529" y="4950579"/>
              <a:ext cx="352815" cy="951292"/>
            </a:xfrm>
            <a:custGeom>
              <a:avLst/>
              <a:gdLst/>
              <a:ahLst/>
              <a:cxnLst/>
              <a:rect l="l" t="t" r="r" b="b"/>
              <a:pathLst>
                <a:path w="4906" h="13228" extrusionOk="0">
                  <a:moveTo>
                    <a:pt x="3679" y="0"/>
                  </a:moveTo>
                  <a:lnTo>
                    <a:pt x="3608" y="429"/>
                  </a:lnTo>
                  <a:cubicBezTo>
                    <a:pt x="3596" y="441"/>
                    <a:pt x="3596" y="452"/>
                    <a:pt x="3596" y="476"/>
                  </a:cubicBezTo>
                  <a:lnTo>
                    <a:pt x="512" y="8965"/>
                  </a:lnTo>
                  <a:lnTo>
                    <a:pt x="0" y="10728"/>
                  </a:lnTo>
                  <a:lnTo>
                    <a:pt x="12" y="11156"/>
                  </a:lnTo>
                  <a:lnTo>
                    <a:pt x="429" y="11537"/>
                  </a:lnTo>
                  <a:lnTo>
                    <a:pt x="2001" y="12323"/>
                  </a:lnTo>
                  <a:lnTo>
                    <a:pt x="4501" y="13085"/>
                  </a:lnTo>
                  <a:lnTo>
                    <a:pt x="4525" y="13085"/>
                  </a:lnTo>
                  <a:lnTo>
                    <a:pt x="4882" y="13228"/>
                  </a:lnTo>
                  <a:lnTo>
                    <a:pt x="4906" y="13156"/>
                  </a:lnTo>
                  <a:lnTo>
                    <a:pt x="4548" y="13014"/>
                  </a:lnTo>
                  <a:lnTo>
                    <a:pt x="4525" y="13002"/>
                  </a:lnTo>
                  <a:lnTo>
                    <a:pt x="2036" y="12252"/>
                  </a:lnTo>
                  <a:lnTo>
                    <a:pt x="477" y="11478"/>
                  </a:lnTo>
                  <a:lnTo>
                    <a:pt x="84" y="11120"/>
                  </a:lnTo>
                  <a:lnTo>
                    <a:pt x="84" y="10739"/>
                  </a:lnTo>
                  <a:lnTo>
                    <a:pt x="584" y="8989"/>
                  </a:lnTo>
                  <a:lnTo>
                    <a:pt x="3667" y="500"/>
                  </a:lnTo>
                  <a:cubicBezTo>
                    <a:pt x="3667" y="476"/>
                    <a:pt x="3679" y="452"/>
                    <a:pt x="3679" y="441"/>
                  </a:cubicBezTo>
                  <a:lnTo>
                    <a:pt x="3751" y="36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26"/>
            <p:cNvSpPr/>
            <p:nvPr/>
          </p:nvSpPr>
          <p:spPr>
            <a:xfrm rot="10800000" flipH="1">
              <a:off x="7202365" y="4832423"/>
              <a:ext cx="594306" cy="675641"/>
            </a:xfrm>
            <a:custGeom>
              <a:avLst/>
              <a:gdLst/>
              <a:ahLst/>
              <a:cxnLst/>
              <a:rect l="l" t="t" r="r" b="b"/>
              <a:pathLst>
                <a:path w="8264" h="9395" extrusionOk="0">
                  <a:moveTo>
                    <a:pt x="8192" y="1"/>
                  </a:moveTo>
                  <a:lnTo>
                    <a:pt x="5251" y="8383"/>
                  </a:lnTo>
                  <a:lnTo>
                    <a:pt x="4775" y="9014"/>
                  </a:lnTo>
                  <a:lnTo>
                    <a:pt x="4036" y="9276"/>
                  </a:lnTo>
                  <a:lnTo>
                    <a:pt x="3620" y="9312"/>
                  </a:lnTo>
                  <a:lnTo>
                    <a:pt x="1929" y="8645"/>
                  </a:lnTo>
                  <a:lnTo>
                    <a:pt x="1905" y="8633"/>
                  </a:lnTo>
                  <a:lnTo>
                    <a:pt x="24" y="8073"/>
                  </a:lnTo>
                  <a:lnTo>
                    <a:pt x="0" y="8145"/>
                  </a:lnTo>
                  <a:lnTo>
                    <a:pt x="1881" y="8704"/>
                  </a:lnTo>
                  <a:lnTo>
                    <a:pt x="1905" y="8716"/>
                  </a:lnTo>
                  <a:lnTo>
                    <a:pt x="3608" y="9395"/>
                  </a:lnTo>
                  <a:lnTo>
                    <a:pt x="4048" y="9359"/>
                  </a:lnTo>
                  <a:lnTo>
                    <a:pt x="4822" y="9085"/>
                  </a:lnTo>
                  <a:lnTo>
                    <a:pt x="5322" y="8430"/>
                  </a:lnTo>
                  <a:lnTo>
                    <a:pt x="8263" y="25"/>
                  </a:lnTo>
                  <a:lnTo>
                    <a:pt x="819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26"/>
            <p:cNvSpPr/>
            <p:nvPr/>
          </p:nvSpPr>
          <p:spPr>
            <a:xfrm rot="10800000" flipH="1">
              <a:off x="7186903" y="4789274"/>
              <a:ext cx="649105" cy="704192"/>
            </a:xfrm>
            <a:custGeom>
              <a:avLst/>
              <a:gdLst/>
              <a:ahLst/>
              <a:cxnLst/>
              <a:rect l="l" t="t" r="r" b="b"/>
              <a:pathLst>
                <a:path w="9026" h="9792" extrusionOk="0">
                  <a:moveTo>
                    <a:pt x="8954" y="0"/>
                  </a:moveTo>
                  <a:lnTo>
                    <a:pt x="6014" y="8442"/>
                  </a:lnTo>
                  <a:cubicBezTo>
                    <a:pt x="6002" y="8466"/>
                    <a:pt x="5990" y="8489"/>
                    <a:pt x="5978" y="8513"/>
                  </a:cubicBezTo>
                  <a:lnTo>
                    <a:pt x="5406" y="9251"/>
                  </a:lnTo>
                  <a:cubicBezTo>
                    <a:pt x="5371" y="9287"/>
                    <a:pt x="5335" y="9323"/>
                    <a:pt x="5287" y="9335"/>
                  </a:cubicBezTo>
                  <a:lnTo>
                    <a:pt x="4406" y="9656"/>
                  </a:lnTo>
                  <a:cubicBezTo>
                    <a:pt x="4382" y="9656"/>
                    <a:pt x="4359" y="9668"/>
                    <a:pt x="4347" y="9668"/>
                  </a:cubicBezTo>
                  <a:lnTo>
                    <a:pt x="3811" y="9716"/>
                  </a:lnTo>
                  <a:lnTo>
                    <a:pt x="3787" y="9716"/>
                  </a:lnTo>
                  <a:cubicBezTo>
                    <a:pt x="3751" y="9716"/>
                    <a:pt x="3716" y="9716"/>
                    <a:pt x="3680" y="9704"/>
                  </a:cubicBezTo>
                  <a:lnTo>
                    <a:pt x="1930" y="8989"/>
                  </a:lnTo>
                  <a:lnTo>
                    <a:pt x="37" y="8430"/>
                  </a:lnTo>
                  <a:lnTo>
                    <a:pt x="1" y="8501"/>
                  </a:lnTo>
                  <a:lnTo>
                    <a:pt x="1906" y="9061"/>
                  </a:lnTo>
                  <a:lnTo>
                    <a:pt x="3656" y="9763"/>
                  </a:lnTo>
                  <a:cubicBezTo>
                    <a:pt x="3691" y="9781"/>
                    <a:pt x="3732" y="9792"/>
                    <a:pt x="3771" y="9792"/>
                  </a:cubicBezTo>
                  <a:cubicBezTo>
                    <a:pt x="3785" y="9792"/>
                    <a:pt x="3798" y="9790"/>
                    <a:pt x="3811" y="9787"/>
                  </a:cubicBezTo>
                  <a:lnTo>
                    <a:pt x="4347" y="9740"/>
                  </a:lnTo>
                  <a:cubicBezTo>
                    <a:pt x="4371" y="9740"/>
                    <a:pt x="4406" y="9728"/>
                    <a:pt x="4430" y="9728"/>
                  </a:cubicBezTo>
                  <a:lnTo>
                    <a:pt x="5311" y="9406"/>
                  </a:lnTo>
                  <a:cubicBezTo>
                    <a:pt x="5371" y="9382"/>
                    <a:pt x="5418" y="9347"/>
                    <a:pt x="5454" y="9299"/>
                  </a:cubicBezTo>
                  <a:lnTo>
                    <a:pt x="6025" y="8549"/>
                  </a:lnTo>
                  <a:cubicBezTo>
                    <a:pt x="6049" y="8525"/>
                    <a:pt x="6061" y="8489"/>
                    <a:pt x="6073" y="8454"/>
                  </a:cubicBezTo>
                  <a:lnTo>
                    <a:pt x="9026" y="24"/>
                  </a:lnTo>
                  <a:lnTo>
                    <a:pt x="895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26"/>
            <p:cNvSpPr/>
            <p:nvPr/>
          </p:nvSpPr>
          <p:spPr>
            <a:xfrm rot="10800000" flipH="1">
              <a:off x="5538685" y="3951322"/>
              <a:ext cx="971068" cy="396539"/>
            </a:xfrm>
            <a:custGeom>
              <a:avLst/>
              <a:gdLst/>
              <a:ahLst/>
              <a:cxnLst/>
              <a:rect l="l" t="t" r="r" b="b"/>
              <a:pathLst>
                <a:path w="13503" h="5514" extrusionOk="0">
                  <a:moveTo>
                    <a:pt x="13431" y="1"/>
                  </a:moveTo>
                  <a:lnTo>
                    <a:pt x="13335" y="298"/>
                  </a:lnTo>
                  <a:lnTo>
                    <a:pt x="11561" y="5263"/>
                  </a:lnTo>
                  <a:cubicBezTo>
                    <a:pt x="11526" y="5371"/>
                    <a:pt x="11430" y="5442"/>
                    <a:pt x="11323" y="5442"/>
                  </a:cubicBezTo>
                  <a:cubicBezTo>
                    <a:pt x="11288" y="5442"/>
                    <a:pt x="11252" y="5430"/>
                    <a:pt x="11228" y="5418"/>
                  </a:cubicBezTo>
                  <a:lnTo>
                    <a:pt x="8525" y="4382"/>
                  </a:lnTo>
                  <a:lnTo>
                    <a:pt x="7275" y="3870"/>
                  </a:lnTo>
                  <a:lnTo>
                    <a:pt x="6406" y="3787"/>
                  </a:lnTo>
                  <a:lnTo>
                    <a:pt x="5334" y="3870"/>
                  </a:lnTo>
                  <a:lnTo>
                    <a:pt x="5322" y="3870"/>
                  </a:lnTo>
                  <a:lnTo>
                    <a:pt x="4263" y="3882"/>
                  </a:lnTo>
                  <a:cubicBezTo>
                    <a:pt x="4239" y="3882"/>
                    <a:pt x="4203" y="3882"/>
                    <a:pt x="4179" y="3870"/>
                  </a:cubicBezTo>
                  <a:lnTo>
                    <a:pt x="3417" y="3608"/>
                  </a:lnTo>
                  <a:cubicBezTo>
                    <a:pt x="3394" y="3596"/>
                    <a:pt x="3370" y="3585"/>
                    <a:pt x="3346" y="3573"/>
                  </a:cubicBezTo>
                  <a:lnTo>
                    <a:pt x="310" y="1322"/>
                  </a:lnTo>
                  <a:lnTo>
                    <a:pt x="286" y="1310"/>
                  </a:lnTo>
                  <a:lnTo>
                    <a:pt x="48" y="1108"/>
                  </a:lnTo>
                  <a:lnTo>
                    <a:pt x="0" y="1168"/>
                  </a:lnTo>
                  <a:lnTo>
                    <a:pt x="239" y="1358"/>
                  </a:lnTo>
                  <a:lnTo>
                    <a:pt x="262" y="1370"/>
                  </a:lnTo>
                  <a:lnTo>
                    <a:pt x="3298" y="3620"/>
                  </a:lnTo>
                  <a:cubicBezTo>
                    <a:pt x="3322" y="3644"/>
                    <a:pt x="3358" y="3656"/>
                    <a:pt x="3394" y="3668"/>
                  </a:cubicBezTo>
                  <a:lnTo>
                    <a:pt x="4156" y="3942"/>
                  </a:lnTo>
                  <a:cubicBezTo>
                    <a:pt x="4191" y="3954"/>
                    <a:pt x="4227" y="3954"/>
                    <a:pt x="4263" y="3954"/>
                  </a:cubicBezTo>
                  <a:lnTo>
                    <a:pt x="5322" y="3942"/>
                  </a:lnTo>
                  <a:lnTo>
                    <a:pt x="5346" y="3942"/>
                  </a:lnTo>
                  <a:lnTo>
                    <a:pt x="6406" y="3858"/>
                  </a:lnTo>
                  <a:lnTo>
                    <a:pt x="7251" y="3942"/>
                  </a:lnTo>
                  <a:lnTo>
                    <a:pt x="8490" y="4442"/>
                  </a:lnTo>
                  <a:lnTo>
                    <a:pt x="11192" y="5490"/>
                  </a:lnTo>
                  <a:cubicBezTo>
                    <a:pt x="11233" y="5506"/>
                    <a:pt x="11275" y="5513"/>
                    <a:pt x="11316" y="5513"/>
                  </a:cubicBezTo>
                  <a:cubicBezTo>
                    <a:pt x="11455" y="5513"/>
                    <a:pt x="11587" y="5425"/>
                    <a:pt x="11633" y="5287"/>
                  </a:cubicBezTo>
                  <a:lnTo>
                    <a:pt x="13407" y="322"/>
                  </a:lnTo>
                  <a:lnTo>
                    <a:pt x="13502" y="25"/>
                  </a:lnTo>
                  <a:lnTo>
                    <a:pt x="134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26"/>
            <p:cNvSpPr/>
            <p:nvPr/>
          </p:nvSpPr>
          <p:spPr>
            <a:xfrm rot="10800000" flipH="1">
              <a:off x="5566085" y="4000153"/>
              <a:ext cx="903396" cy="362236"/>
            </a:xfrm>
            <a:custGeom>
              <a:avLst/>
              <a:gdLst/>
              <a:ahLst/>
              <a:cxnLst/>
              <a:rect l="l" t="t" r="r" b="b"/>
              <a:pathLst>
                <a:path w="12562" h="5037" extrusionOk="0">
                  <a:moveTo>
                    <a:pt x="12490" y="0"/>
                  </a:moveTo>
                  <a:lnTo>
                    <a:pt x="12383" y="322"/>
                  </a:lnTo>
                  <a:lnTo>
                    <a:pt x="10740" y="4941"/>
                  </a:lnTo>
                  <a:lnTo>
                    <a:pt x="8359" y="4025"/>
                  </a:lnTo>
                  <a:lnTo>
                    <a:pt x="7073" y="3501"/>
                  </a:lnTo>
                  <a:cubicBezTo>
                    <a:pt x="7049" y="3489"/>
                    <a:pt x="7013" y="3477"/>
                    <a:pt x="6977" y="3477"/>
                  </a:cubicBezTo>
                  <a:lnTo>
                    <a:pt x="6049" y="3394"/>
                  </a:lnTo>
                  <a:lnTo>
                    <a:pt x="5989" y="3394"/>
                  </a:lnTo>
                  <a:lnTo>
                    <a:pt x="4918" y="3477"/>
                  </a:lnTo>
                  <a:lnTo>
                    <a:pt x="3929" y="3489"/>
                  </a:lnTo>
                  <a:lnTo>
                    <a:pt x="3275" y="3251"/>
                  </a:lnTo>
                  <a:lnTo>
                    <a:pt x="286" y="1048"/>
                  </a:lnTo>
                  <a:lnTo>
                    <a:pt x="48" y="834"/>
                  </a:lnTo>
                  <a:lnTo>
                    <a:pt x="0" y="893"/>
                  </a:lnTo>
                  <a:lnTo>
                    <a:pt x="239" y="1108"/>
                  </a:lnTo>
                  <a:lnTo>
                    <a:pt x="3239" y="3322"/>
                  </a:lnTo>
                  <a:lnTo>
                    <a:pt x="3929" y="3560"/>
                  </a:lnTo>
                  <a:lnTo>
                    <a:pt x="4930" y="3548"/>
                  </a:lnTo>
                  <a:lnTo>
                    <a:pt x="6001" y="3465"/>
                  </a:lnTo>
                  <a:lnTo>
                    <a:pt x="6049" y="3465"/>
                  </a:lnTo>
                  <a:lnTo>
                    <a:pt x="6977" y="3548"/>
                  </a:lnTo>
                  <a:cubicBezTo>
                    <a:pt x="7001" y="3548"/>
                    <a:pt x="7025" y="3560"/>
                    <a:pt x="7049" y="3560"/>
                  </a:cubicBezTo>
                  <a:lnTo>
                    <a:pt x="8335" y="4084"/>
                  </a:lnTo>
                  <a:lnTo>
                    <a:pt x="10787" y="5037"/>
                  </a:lnTo>
                  <a:lnTo>
                    <a:pt x="12454" y="334"/>
                  </a:lnTo>
                  <a:lnTo>
                    <a:pt x="12561" y="24"/>
                  </a:lnTo>
                  <a:lnTo>
                    <a:pt x="1249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26"/>
            <p:cNvSpPr/>
            <p:nvPr/>
          </p:nvSpPr>
          <p:spPr>
            <a:xfrm rot="10800000" flipH="1">
              <a:off x="6912116" y="3761251"/>
              <a:ext cx="389635" cy="385392"/>
            </a:xfrm>
            <a:custGeom>
              <a:avLst/>
              <a:gdLst/>
              <a:ahLst/>
              <a:cxnLst/>
              <a:rect l="l" t="t" r="r" b="b"/>
              <a:pathLst>
                <a:path w="5418" h="5359" extrusionOk="0">
                  <a:moveTo>
                    <a:pt x="24" y="1"/>
                  </a:moveTo>
                  <a:lnTo>
                    <a:pt x="0" y="72"/>
                  </a:lnTo>
                  <a:lnTo>
                    <a:pt x="4536" y="1596"/>
                  </a:lnTo>
                  <a:cubicBezTo>
                    <a:pt x="4560" y="1608"/>
                    <a:pt x="4596" y="1620"/>
                    <a:pt x="4608" y="1632"/>
                  </a:cubicBezTo>
                  <a:lnTo>
                    <a:pt x="5072" y="1989"/>
                  </a:lnTo>
                  <a:cubicBezTo>
                    <a:pt x="5108" y="2013"/>
                    <a:pt x="5144" y="2049"/>
                    <a:pt x="5155" y="2096"/>
                  </a:cubicBezTo>
                  <a:lnTo>
                    <a:pt x="5322" y="2513"/>
                  </a:lnTo>
                  <a:cubicBezTo>
                    <a:pt x="5346" y="2561"/>
                    <a:pt x="5346" y="2632"/>
                    <a:pt x="5322" y="2692"/>
                  </a:cubicBezTo>
                  <a:lnTo>
                    <a:pt x="4453" y="5359"/>
                  </a:lnTo>
                  <a:lnTo>
                    <a:pt x="4536" y="5359"/>
                  </a:lnTo>
                  <a:lnTo>
                    <a:pt x="5394" y="2715"/>
                  </a:lnTo>
                  <a:cubicBezTo>
                    <a:pt x="5417" y="2632"/>
                    <a:pt x="5417" y="2561"/>
                    <a:pt x="5394" y="2489"/>
                  </a:cubicBezTo>
                  <a:lnTo>
                    <a:pt x="5227" y="2072"/>
                  </a:lnTo>
                  <a:cubicBezTo>
                    <a:pt x="5203" y="2013"/>
                    <a:pt x="5167" y="1965"/>
                    <a:pt x="5120" y="1918"/>
                  </a:cubicBezTo>
                  <a:lnTo>
                    <a:pt x="4655" y="1572"/>
                  </a:lnTo>
                  <a:cubicBezTo>
                    <a:pt x="4632" y="1549"/>
                    <a:pt x="4596" y="1537"/>
                    <a:pt x="4560" y="1525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26"/>
            <p:cNvSpPr/>
            <p:nvPr/>
          </p:nvSpPr>
          <p:spPr>
            <a:xfrm rot="10800000" flipH="1">
              <a:off x="6898380" y="3760388"/>
              <a:ext cx="359719" cy="345120"/>
            </a:xfrm>
            <a:custGeom>
              <a:avLst/>
              <a:gdLst/>
              <a:ahLst/>
              <a:cxnLst/>
              <a:rect l="l" t="t" r="r" b="b"/>
              <a:pathLst>
                <a:path w="5002" h="4799" extrusionOk="0">
                  <a:moveTo>
                    <a:pt x="24" y="0"/>
                  </a:moveTo>
                  <a:lnTo>
                    <a:pt x="1" y="84"/>
                  </a:lnTo>
                  <a:lnTo>
                    <a:pt x="4489" y="1584"/>
                  </a:lnTo>
                  <a:lnTo>
                    <a:pt x="4834" y="1846"/>
                  </a:lnTo>
                  <a:lnTo>
                    <a:pt x="4918" y="2048"/>
                  </a:lnTo>
                  <a:lnTo>
                    <a:pt x="4025" y="4798"/>
                  </a:lnTo>
                  <a:lnTo>
                    <a:pt x="4108" y="4798"/>
                  </a:lnTo>
                  <a:lnTo>
                    <a:pt x="5001" y="2048"/>
                  </a:lnTo>
                  <a:lnTo>
                    <a:pt x="4894" y="1786"/>
                  </a:lnTo>
                  <a:lnTo>
                    <a:pt x="4525" y="15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26"/>
            <p:cNvSpPr/>
            <p:nvPr/>
          </p:nvSpPr>
          <p:spPr>
            <a:xfrm rot="10800000" flipH="1">
              <a:off x="4774086" y="4233876"/>
              <a:ext cx="639684" cy="483844"/>
            </a:xfrm>
            <a:custGeom>
              <a:avLst/>
              <a:gdLst/>
              <a:ahLst/>
              <a:cxnLst/>
              <a:rect l="l" t="t" r="r" b="b"/>
              <a:pathLst>
                <a:path w="8895" h="6728" extrusionOk="0">
                  <a:moveTo>
                    <a:pt x="48" y="0"/>
                  </a:moveTo>
                  <a:lnTo>
                    <a:pt x="0" y="48"/>
                  </a:lnTo>
                  <a:lnTo>
                    <a:pt x="131" y="203"/>
                  </a:lnTo>
                  <a:cubicBezTo>
                    <a:pt x="143" y="215"/>
                    <a:pt x="155" y="238"/>
                    <a:pt x="179" y="250"/>
                  </a:cubicBezTo>
                  <a:lnTo>
                    <a:pt x="6525" y="4965"/>
                  </a:lnTo>
                  <a:lnTo>
                    <a:pt x="8858" y="6727"/>
                  </a:lnTo>
                  <a:lnTo>
                    <a:pt x="8894" y="6668"/>
                  </a:lnTo>
                  <a:lnTo>
                    <a:pt x="6560" y="4906"/>
                  </a:lnTo>
                  <a:lnTo>
                    <a:pt x="226" y="191"/>
                  </a:lnTo>
                  <a:cubicBezTo>
                    <a:pt x="214" y="179"/>
                    <a:pt x="203" y="167"/>
                    <a:pt x="191" y="15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26"/>
            <p:cNvSpPr/>
            <p:nvPr/>
          </p:nvSpPr>
          <p:spPr>
            <a:xfrm rot="10800000" flipH="1">
              <a:off x="4804003" y="4268107"/>
              <a:ext cx="636304" cy="480464"/>
            </a:xfrm>
            <a:custGeom>
              <a:avLst/>
              <a:gdLst/>
              <a:ahLst/>
              <a:cxnLst/>
              <a:rect l="l" t="t" r="r" b="b"/>
              <a:pathLst>
                <a:path w="8848" h="6681" extrusionOk="0">
                  <a:moveTo>
                    <a:pt x="60" y="1"/>
                  </a:moveTo>
                  <a:lnTo>
                    <a:pt x="1" y="60"/>
                  </a:lnTo>
                  <a:lnTo>
                    <a:pt x="144" y="215"/>
                  </a:lnTo>
                  <a:lnTo>
                    <a:pt x="6466" y="4918"/>
                  </a:lnTo>
                  <a:lnTo>
                    <a:pt x="8800" y="6680"/>
                  </a:lnTo>
                  <a:lnTo>
                    <a:pt x="8847" y="6621"/>
                  </a:lnTo>
                  <a:lnTo>
                    <a:pt x="6514" y="4858"/>
                  </a:lnTo>
                  <a:lnTo>
                    <a:pt x="6502" y="4847"/>
                  </a:lnTo>
                  <a:lnTo>
                    <a:pt x="5823" y="4346"/>
                  </a:lnTo>
                  <a:lnTo>
                    <a:pt x="203" y="167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26"/>
            <p:cNvSpPr/>
            <p:nvPr/>
          </p:nvSpPr>
          <p:spPr>
            <a:xfrm rot="10800000" flipH="1">
              <a:off x="5109713" y="3760389"/>
              <a:ext cx="122471" cy="161018"/>
            </a:xfrm>
            <a:custGeom>
              <a:avLst/>
              <a:gdLst/>
              <a:ahLst/>
              <a:cxnLst/>
              <a:rect l="l" t="t" r="r" b="b"/>
              <a:pathLst>
                <a:path w="1703" h="2239" extrusionOk="0">
                  <a:moveTo>
                    <a:pt x="1643" y="0"/>
                  </a:moveTo>
                  <a:lnTo>
                    <a:pt x="0" y="2238"/>
                  </a:lnTo>
                  <a:lnTo>
                    <a:pt x="96" y="2238"/>
                  </a:lnTo>
                  <a:lnTo>
                    <a:pt x="1703" y="48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26"/>
            <p:cNvSpPr/>
            <p:nvPr/>
          </p:nvSpPr>
          <p:spPr>
            <a:xfrm rot="10800000" flipH="1">
              <a:off x="5132798" y="3760389"/>
              <a:ext cx="114848" cy="149943"/>
            </a:xfrm>
            <a:custGeom>
              <a:avLst/>
              <a:gdLst/>
              <a:ahLst/>
              <a:cxnLst/>
              <a:rect l="l" t="t" r="r" b="b"/>
              <a:pathLst>
                <a:path w="1597" h="2085" extrusionOk="0">
                  <a:moveTo>
                    <a:pt x="1525" y="1"/>
                  </a:moveTo>
                  <a:lnTo>
                    <a:pt x="1" y="2084"/>
                  </a:lnTo>
                  <a:lnTo>
                    <a:pt x="96" y="2084"/>
                  </a:lnTo>
                  <a:lnTo>
                    <a:pt x="1596" y="49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26"/>
            <p:cNvSpPr/>
            <p:nvPr/>
          </p:nvSpPr>
          <p:spPr>
            <a:xfrm rot="10800000" flipH="1">
              <a:off x="7770852" y="3761250"/>
              <a:ext cx="511244" cy="1629450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26"/>
            <p:cNvSpPr/>
            <p:nvPr/>
          </p:nvSpPr>
          <p:spPr>
            <a:xfrm rot="10800000" flipH="1">
              <a:off x="7686136" y="3761250"/>
              <a:ext cx="517213" cy="1584072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26"/>
            <p:cNvSpPr/>
            <p:nvPr/>
          </p:nvSpPr>
          <p:spPr>
            <a:xfrm rot="10800000" flipH="1">
              <a:off x="5561770" y="4298096"/>
              <a:ext cx="909437" cy="220995"/>
            </a:xfrm>
            <a:custGeom>
              <a:avLst/>
              <a:gdLst/>
              <a:ahLst/>
              <a:cxnLst/>
              <a:rect l="l" t="t" r="r" b="b"/>
              <a:pathLst>
                <a:path w="12646" h="3073" extrusionOk="0">
                  <a:moveTo>
                    <a:pt x="5609" y="1"/>
                  </a:moveTo>
                  <a:lnTo>
                    <a:pt x="4835" y="143"/>
                  </a:lnTo>
                  <a:lnTo>
                    <a:pt x="3632" y="358"/>
                  </a:lnTo>
                  <a:lnTo>
                    <a:pt x="2489" y="846"/>
                  </a:lnTo>
                  <a:lnTo>
                    <a:pt x="1156" y="1715"/>
                  </a:lnTo>
                  <a:lnTo>
                    <a:pt x="1" y="3025"/>
                  </a:lnTo>
                  <a:lnTo>
                    <a:pt x="60" y="3072"/>
                  </a:lnTo>
                  <a:lnTo>
                    <a:pt x="108" y="3013"/>
                  </a:lnTo>
                  <a:lnTo>
                    <a:pt x="1203" y="1775"/>
                  </a:lnTo>
                  <a:lnTo>
                    <a:pt x="2525" y="917"/>
                  </a:lnTo>
                  <a:lnTo>
                    <a:pt x="3656" y="441"/>
                  </a:lnTo>
                  <a:lnTo>
                    <a:pt x="4835" y="227"/>
                  </a:lnTo>
                  <a:lnTo>
                    <a:pt x="4847" y="227"/>
                  </a:lnTo>
                  <a:lnTo>
                    <a:pt x="5621" y="72"/>
                  </a:lnTo>
                  <a:lnTo>
                    <a:pt x="6823" y="143"/>
                  </a:lnTo>
                  <a:lnTo>
                    <a:pt x="8323" y="596"/>
                  </a:lnTo>
                  <a:lnTo>
                    <a:pt x="10359" y="1322"/>
                  </a:lnTo>
                  <a:lnTo>
                    <a:pt x="12550" y="2167"/>
                  </a:lnTo>
                  <a:lnTo>
                    <a:pt x="12621" y="2203"/>
                  </a:lnTo>
                  <a:lnTo>
                    <a:pt x="12645" y="2132"/>
                  </a:lnTo>
                  <a:lnTo>
                    <a:pt x="10383" y="1251"/>
                  </a:lnTo>
                  <a:lnTo>
                    <a:pt x="8347" y="524"/>
                  </a:lnTo>
                  <a:lnTo>
                    <a:pt x="6835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26"/>
            <p:cNvSpPr/>
            <p:nvPr/>
          </p:nvSpPr>
          <p:spPr>
            <a:xfrm rot="10800000" flipH="1">
              <a:off x="5313520" y="3958154"/>
              <a:ext cx="228618" cy="314340"/>
            </a:xfrm>
            <a:custGeom>
              <a:avLst/>
              <a:gdLst/>
              <a:ahLst/>
              <a:cxnLst/>
              <a:rect l="l" t="t" r="r" b="b"/>
              <a:pathLst>
                <a:path w="3179" h="4371" extrusionOk="0">
                  <a:moveTo>
                    <a:pt x="3119" y="1"/>
                  </a:moveTo>
                  <a:lnTo>
                    <a:pt x="2417" y="905"/>
                  </a:lnTo>
                  <a:lnTo>
                    <a:pt x="357" y="3763"/>
                  </a:lnTo>
                  <a:lnTo>
                    <a:pt x="0" y="4323"/>
                  </a:lnTo>
                  <a:lnTo>
                    <a:pt x="60" y="4370"/>
                  </a:lnTo>
                  <a:lnTo>
                    <a:pt x="417" y="3811"/>
                  </a:lnTo>
                  <a:lnTo>
                    <a:pt x="2477" y="953"/>
                  </a:lnTo>
                  <a:lnTo>
                    <a:pt x="3131" y="108"/>
                  </a:lnTo>
                  <a:lnTo>
                    <a:pt x="3179" y="48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26"/>
            <p:cNvSpPr/>
            <p:nvPr/>
          </p:nvSpPr>
          <p:spPr>
            <a:xfrm rot="10800000" flipH="1">
              <a:off x="5435919" y="4263865"/>
              <a:ext cx="1448009" cy="333110"/>
            </a:xfrm>
            <a:custGeom>
              <a:avLst/>
              <a:gdLst/>
              <a:ahLst/>
              <a:cxnLst/>
              <a:rect l="l" t="t" r="r" b="b"/>
              <a:pathLst>
                <a:path w="20135" h="4632" extrusionOk="0">
                  <a:moveTo>
                    <a:pt x="7359" y="0"/>
                  </a:moveTo>
                  <a:cubicBezTo>
                    <a:pt x="7311" y="0"/>
                    <a:pt x="7263" y="0"/>
                    <a:pt x="7216" y="12"/>
                  </a:cubicBezTo>
                  <a:lnTo>
                    <a:pt x="6370" y="179"/>
                  </a:lnTo>
                  <a:lnTo>
                    <a:pt x="5144" y="405"/>
                  </a:lnTo>
                  <a:cubicBezTo>
                    <a:pt x="5097" y="405"/>
                    <a:pt x="5061" y="417"/>
                    <a:pt x="5025" y="441"/>
                  </a:cubicBezTo>
                  <a:lnTo>
                    <a:pt x="3775" y="953"/>
                  </a:lnTo>
                  <a:cubicBezTo>
                    <a:pt x="3739" y="964"/>
                    <a:pt x="3715" y="988"/>
                    <a:pt x="3680" y="1000"/>
                  </a:cubicBezTo>
                  <a:lnTo>
                    <a:pt x="2251" y="1929"/>
                  </a:lnTo>
                  <a:cubicBezTo>
                    <a:pt x="2203" y="1965"/>
                    <a:pt x="2168" y="2000"/>
                    <a:pt x="2132" y="2036"/>
                  </a:cubicBezTo>
                  <a:lnTo>
                    <a:pt x="989" y="3346"/>
                  </a:lnTo>
                  <a:lnTo>
                    <a:pt x="763" y="3608"/>
                  </a:lnTo>
                  <a:lnTo>
                    <a:pt x="751" y="3631"/>
                  </a:lnTo>
                  <a:lnTo>
                    <a:pt x="48" y="4524"/>
                  </a:lnTo>
                  <a:lnTo>
                    <a:pt x="1" y="4584"/>
                  </a:lnTo>
                  <a:lnTo>
                    <a:pt x="72" y="4632"/>
                  </a:lnTo>
                  <a:lnTo>
                    <a:pt x="810" y="3679"/>
                  </a:lnTo>
                  <a:lnTo>
                    <a:pt x="834" y="3655"/>
                  </a:lnTo>
                  <a:lnTo>
                    <a:pt x="2191" y="2096"/>
                  </a:lnTo>
                  <a:cubicBezTo>
                    <a:pt x="2227" y="2060"/>
                    <a:pt x="2263" y="2024"/>
                    <a:pt x="2299" y="2000"/>
                  </a:cubicBezTo>
                  <a:lnTo>
                    <a:pt x="3727" y="1072"/>
                  </a:lnTo>
                  <a:cubicBezTo>
                    <a:pt x="3751" y="1060"/>
                    <a:pt x="3787" y="1048"/>
                    <a:pt x="3811" y="1036"/>
                  </a:cubicBezTo>
                  <a:lnTo>
                    <a:pt x="5061" y="512"/>
                  </a:lnTo>
                  <a:cubicBezTo>
                    <a:pt x="5085" y="500"/>
                    <a:pt x="5120" y="488"/>
                    <a:pt x="5156" y="476"/>
                  </a:cubicBezTo>
                  <a:lnTo>
                    <a:pt x="6394" y="262"/>
                  </a:lnTo>
                  <a:lnTo>
                    <a:pt x="7240" y="95"/>
                  </a:lnTo>
                  <a:cubicBezTo>
                    <a:pt x="7275" y="83"/>
                    <a:pt x="7323" y="83"/>
                    <a:pt x="7359" y="83"/>
                  </a:cubicBezTo>
                  <a:lnTo>
                    <a:pt x="8704" y="167"/>
                  </a:lnTo>
                  <a:cubicBezTo>
                    <a:pt x="8740" y="167"/>
                    <a:pt x="8776" y="179"/>
                    <a:pt x="8811" y="191"/>
                  </a:cubicBezTo>
                  <a:lnTo>
                    <a:pt x="10395" y="667"/>
                  </a:lnTo>
                  <a:lnTo>
                    <a:pt x="10419" y="667"/>
                  </a:lnTo>
                  <a:lnTo>
                    <a:pt x="12478" y="1405"/>
                  </a:lnTo>
                  <a:lnTo>
                    <a:pt x="12490" y="1405"/>
                  </a:lnTo>
                  <a:lnTo>
                    <a:pt x="14967" y="2358"/>
                  </a:lnTo>
                  <a:lnTo>
                    <a:pt x="19634" y="3977"/>
                  </a:lnTo>
                  <a:lnTo>
                    <a:pt x="20110" y="4108"/>
                  </a:lnTo>
                  <a:lnTo>
                    <a:pt x="20134" y="4036"/>
                  </a:lnTo>
                  <a:lnTo>
                    <a:pt x="19741" y="3929"/>
                  </a:lnTo>
                  <a:lnTo>
                    <a:pt x="19658" y="3905"/>
                  </a:lnTo>
                  <a:lnTo>
                    <a:pt x="14991" y="2286"/>
                  </a:lnTo>
                  <a:lnTo>
                    <a:pt x="12526" y="1322"/>
                  </a:lnTo>
                  <a:lnTo>
                    <a:pt x="12502" y="1322"/>
                  </a:lnTo>
                  <a:lnTo>
                    <a:pt x="10454" y="583"/>
                  </a:lnTo>
                  <a:lnTo>
                    <a:pt x="10419" y="583"/>
                  </a:lnTo>
                  <a:lnTo>
                    <a:pt x="8835" y="107"/>
                  </a:lnTo>
                  <a:cubicBezTo>
                    <a:pt x="8787" y="95"/>
                    <a:pt x="8752" y="83"/>
                    <a:pt x="8704" y="83"/>
                  </a:cubicBezTo>
                  <a:lnTo>
                    <a:pt x="735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26"/>
            <p:cNvSpPr/>
            <p:nvPr/>
          </p:nvSpPr>
          <p:spPr>
            <a:xfrm rot="10800000" flipH="1">
              <a:off x="6504502" y="4228770"/>
              <a:ext cx="352815" cy="124197"/>
            </a:xfrm>
            <a:custGeom>
              <a:avLst/>
              <a:gdLst/>
              <a:ahLst/>
              <a:cxnLst/>
              <a:rect l="l" t="t" r="r" b="b"/>
              <a:pathLst>
                <a:path w="4906" h="1727" extrusionOk="0">
                  <a:moveTo>
                    <a:pt x="24" y="0"/>
                  </a:moveTo>
                  <a:lnTo>
                    <a:pt x="1" y="72"/>
                  </a:lnTo>
                  <a:lnTo>
                    <a:pt x="72" y="96"/>
                  </a:lnTo>
                  <a:lnTo>
                    <a:pt x="4442" y="1608"/>
                  </a:lnTo>
                  <a:lnTo>
                    <a:pt x="4477" y="1620"/>
                  </a:lnTo>
                  <a:lnTo>
                    <a:pt x="4882" y="1727"/>
                  </a:lnTo>
                  <a:lnTo>
                    <a:pt x="4906" y="1655"/>
                  </a:lnTo>
                  <a:lnTo>
                    <a:pt x="4501" y="1548"/>
                  </a:lnTo>
                  <a:lnTo>
                    <a:pt x="4465" y="153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26"/>
            <p:cNvSpPr/>
            <p:nvPr/>
          </p:nvSpPr>
          <p:spPr>
            <a:xfrm rot="10800000" flipH="1">
              <a:off x="5250954" y="4004396"/>
              <a:ext cx="167922" cy="233868"/>
            </a:xfrm>
            <a:custGeom>
              <a:avLst/>
              <a:gdLst/>
              <a:ahLst/>
              <a:cxnLst/>
              <a:rect l="l" t="t" r="r" b="b"/>
              <a:pathLst>
                <a:path w="2335" h="3252" extrusionOk="0">
                  <a:moveTo>
                    <a:pt x="2263" y="1"/>
                  </a:moveTo>
                  <a:lnTo>
                    <a:pt x="2227" y="60"/>
                  </a:lnTo>
                  <a:lnTo>
                    <a:pt x="346" y="2668"/>
                  </a:lnTo>
                  <a:lnTo>
                    <a:pt x="322" y="2704"/>
                  </a:lnTo>
                  <a:lnTo>
                    <a:pt x="1" y="3204"/>
                  </a:lnTo>
                  <a:lnTo>
                    <a:pt x="60" y="3251"/>
                  </a:lnTo>
                  <a:lnTo>
                    <a:pt x="394" y="2739"/>
                  </a:lnTo>
                  <a:lnTo>
                    <a:pt x="406" y="2715"/>
                  </a:lnTo>
                  <a:lnTo>
                    <a:pt x="2335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26"/>
            <p:cNvSpPr/>
            <p:nvPr/>
          </p:nvSpPr>
          <p:spPr>
            <a:xfrm rot="10800000" flipH="1">
              <a:off x="263356" y="4524981"/>
              <a:ext cx="176399" cy="165335"/>
            </a:xfrm>
            <a:custGeom>
              <a:avLst/>
              <a:gdLst/>
              <a:ahLst/>
              <a:cxnLst/>
              <a:rect l="l" t="t" r="r" b="b"/>
              <a:pathLst>
                <a:path w="1668" h="1572" extrusionOk="0">
                  <a:moveTo>
                    <a:pt x="1" y="0"/>
                  </a:moveTo>
                  <a:lnTo>
                    <a:pt x="1" y="107"/>
                  </a:lnTo>
                  <a:lnTo>
                    <a:pt x="1620" y="1572"/>
                  </a:lnTo>
                  <a:lnTo>
                    <a:pt x="1668" y="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26"/>
            <p:cNvSpPr/>
            <p:nvPr/>
          </p:nvSpPr>
          <p:spPr>
            <a:xfrm rot="10800000" flipH="1">
              <a:off x="8826634" y="4192813"/>
              <a:ext cx="54008" cy="34303"/>
            </a:xfrm>
            <a:custGeom>
              <a:avLst/>
              <a:gdLst/>
              <a:ahLst/>
              <a:cxnLst/>
              <a:rect l="l" t="t" r="r" b="b"/>
              <a:pathLst>
                <a:path w="751" h="477" extrusionOk="0">
                  <a:moveTo>
                    <a:pt x="36" y="1"/>
                  </a:moveTo>
                  <a:lnTo>
                    <a:pt x="0" y="60"/>
                  </a:lnTo>
                  <a:lnTo>
                    <a:pt x="750" y="477"/>
                  </a:lnTo>
                  <a:lnTo>
                    <a:pt x="750" y="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26"/>
            <p:cNvSpPr/>
            <p:nvPr/>
          </p:nvSpPr>
          <p:spPr>
            <a:xfrm rot="10800000" flipH="1">
              <a:off x="8789814" y="4104574"/>
              <a:ext cx="90829" cy="54008"/>
            </a:xfrm>
            <a:custGeom>
              <a:avLst/>
              <a:gdLst/>
              <a:ahLst/>
              <a:cxnLst/>
              <a:rect l="l" t="t" r="r" b="b"/>
              <a:pathLst>
                <a:path w="1263" h="751" extrusionOk="0">
                  <a:moveTo>
                    <a:pt x="36" y="0"/>
                  </a:moveTo>
                  <a:lnTo>
                    <a:pt x="0" y="60"/>
                  </a:lnTo>
                  <a:lnTo>
                    <a:pt x="1262" y="750"/>
                  </a:lnTo>
                  <a:lnTo>
                    <a:pt x="1262" y="66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26"/>
            <p:cNvSpPr/>
            <p:nvPr/>
          </p:nvSpPr>
          <p:spPr>
            <a:xfrm rot="10800000" flipH="1">
              <a:off x="263368" y="4321252"/>
              <a:ext cx="804945" cy="951292"/>
            </a:xfrm>
            <a:custGeom>
              <a:avLst/>
              <a:gdLst/>
              <a:ahLst/>
              <a:cxnLst/>
              <a:rect l="l" t="t" r="r" b="b"/>
              <a:pathLst>
                <a:path w="11193" h="13228" extrusionOk="0">
                  <a:moveTo>
                    <a:pt x="11133" y="0"/>
                  </a:moveTo>
                  <a:lnTo>
                    <a:pt x="2096" y="10763"/>
                  </a:lnTo>
                  <a:lnTo>
                    <a:pt x="2096" y="10775"/>
                  </a:lnTo>
                  <a:lnTo>
                    <a:pt x="1" y="13121"/>
                  </a:lnTo>
                  <a:lnTo>
                    <a:pt x="1" y="13228"/>
                  </a:lnTo>
                  <a:lnTo>
                    <a:pt x="2144" y="10835"/>
                  </a:lnTo>
                  <a:lnTo>
                    <a:pt x="2156" y="10811"/>
                  </a:lnTo>
                  <a:lnTo>
                    <a:pt x="10871" y="429"/>
                  </a:lnTo>
                  <a:lnTo>
                    <a:pt x="11193" y="48"/>
                  </a:lnTo>
                  <a:lnTo>
                    <a:pt x="1113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26"/>
            <p:cNvSpPr/>
            <p:nvPr/>
          </p:nvSpPr>
          <p:spPr>
            <a:xfrm rot="10800000" flipH="1">
              <a:off x="7830829" y="5334174"/>
              <a:ext cx="372520" cy="165333"/>
            </a:xfrm>
            <a:custGeom>
              <a:avLst/>
              <a:gdLst/>
              <a:ahLst/>
              <a:cxnLst/>
              <a:rect l="l" t="t" r="r" b="b"/>
              <a:pathLst>
                <a:path w="5180" h="2299" extrusionOk="0">
                  <a:moveTo>
                    <a:pt x="24" y="1"/>
                  </a:moveTo>
                  <a:lnTo>
                    <a:pt x="0" y="84"/>
                  </a:lnTo>
                  <a:lnTo>
                    <a:pt x="72" y="108"/>
                  </a:lnTo>
                  <a:lnTo>
                    <a:pt x="4846" y="1858"/>
                  </a:lnTo>
                  <a:lnTo>
                    <a:pt x="5025" y="2144"/>
                  </a:lnTo>
                  <a:cubicBezTo>
                    <a:pt x="5072" y="2204"/>
                    <a:pt x="5120" y="2263"/>
                    <a:pt x="5180" y="2299"/>
                  </a:cubicBezTo>
                  <a:lnTo>
                    <a:pt x="5180" y="2251"/>
                  </a:lnTo>
                  <a:lnTo>
                    <a:pt x="5084" y="2096"/>
                  </a:lnTo>
                  <a:lnTo>
                    <a:pt x="4882" y="178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26"/>
            <p:cNvSpPr/>
            <p:nvPr/>
          </p:nvSpPr>
          <p:spPr>
            <a:xfrm rot="10800000" flipH="1">
              <a:off x="7123546" y="4947990"/>
              <a:ext cx="260404" cy="750145"/>
            </a:xfrm>
            <a:custGeom>
              <a:avLst/>
              <a:gdLst/>
              <a:ahLst/>
              <a:cxnLst/>
              <a:rect l="l" t="t" r="r" b="b"/>
              <a:pathLst>
                <a:path w="3621" h="10431" extrusionOk="0">
                  <a:moveTo>
                    <a:pt x="3561" y="1"/>
                  </a:moveTo>
                  <a:lnTo>
                    <a:pt x="3537" y="72"/>
                  </a:lnTo>
                  <a:lnTo>
                    <a:pt x="25" y="10323"/>
                  </a:lnTo>
                  <a:lnTo>
                    <a:pt x="1" y="10395"/>
                  </a:lnTo>
                  <a:lnTo>
                    <a:pt x="72" y="10431"/>
                  </a:lnTo>
                  <a:lnTo>
                    <a:pt x="3620" y="36"/>
                  </a:lnTo>
                  <a:lnTo>
                    <a:pt x="356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26"/>
            <p:cNvSpPr/>
            <p:nvPr/>
          </p:nvSpPr>
          <p:spPr>
            <a:xfrm rot="10800000" flipH="1">
              <a:off x="6780224" y="3760388"/>
              <a:ext cx="119954" cy="345983"/>
            </a:xfrm>
            <a:custGeom>
              <a:avLst/>
              <a:gdLst/>
              <a:ahLst/>
              <a:cxnLst/>
              <a:rect l="l" t="t" r="r" b="b"/>
              <a:pathLst>
                <a:path w="1668" h="4811" extrusionOk="0">
                  <a:moveTo>
                    <a:pt x="1596" y="0"/>
                  </a:moveTo>
                  <a:lnTo>
                    <a:pt x="381" y="4013"/>
                  </a:lnTo>
                  <a:cubicBezTo>
                    <a:pt x="370" y="4037"/>
                    <a:pt x="358" y="4060"/>
                    <a:pt x="346" y="4084"/>
                  </a:cubicBezTo>
                  <a:lnTo>
                    <a:pt x="0" y="4810"/>
                  </a:lnTo>
                  <a:lnTo>
                    <a:pt x="84" y="4810"/>
                  </a:lnTo>
                  <a:lnTo>
                    <a:pt x="417" y="4120"/>
                  </a:lnTo>
                  <a:cubicBezTo>
                    <a:pt x="429" y="4096"/>
                    <a:pt x="441" y="4060"/>
                    <a:pt x="453" y="4037"/>
                  </a:cubicBezTo>
                  <a:lnTo>
                    <a:pt x="1644" y="96"/>
                  </a:lnTo>
                  <a:lnTo>
                    <a:pt x="1667" y="24"/>
                  </a:ln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26"/>
            <p:cNvSpPr/>
            <p:nvPr/>
          </p:nvSpPr>
          <p:spPr>
            <a:xfrm rot="10800000" flipH="1">
              <a:off x="7196324" y="4923180"/>
              <a:ext cx="255226" cy="732958"/>
            </a:xfrm>
            <a:custGeom>
              <a:avLst/>
              <a:gdLst/>
              <a:ahLst/>
              <a:cxnLst/>
              <a:rect l="l" t="t" r="r" b="b"/>
              <a:pathLst>
                <a:path w="3549" h="10192" extrusionOk="0">
                  <a:moveTo>
                    <a:pt x="3489" y="0"/>
                  </a:moveTo>
                  <a:lnTo>
                    <a:pt x="1" y="10168"/>
                  </a:lnTo>
                  <a:lnTo>
                    <a:pt x="72" y="10192"/>
                  </a:lnTo>
                  <a:lnTo>
                    <a:pt x="108" y="10120"/>
                  </a:lnTo>
                  <a:lnTo>
                    <a:pt x="3525" y="119"/>
                  </a:lnTo>
                  <a:lnTo>
                    <a:pt x="3549" y="36"/>
                  </a:lnTo>
                  <a:lnTo>
                    <a:pt x="348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26"/>
            <p:cNvSpPr/>
            <p:nvPr/>
          </p:nvSpPr>
          <p:spPr>
            <a:xfrm rot="10800000" flipH="1">
              <a:off x="6693711" y="3760388"/>
              <a:ext cx="168785" cy="473560"/>
            </a:xfrm>
            <a:custGeom>
              <a:avLst/>
              <a:gdLst/>
              <a:ahLst/>
              <a:cxnLst/>
              <a:rect l="l" t="t" r="r" b="b"/>
              <a:pathLst>
                <a:path w="2347" h="6585" extrusionOk="0">
                  <a:moveTo>
                    <a:pt x="2275" y="0"/>
                  </a:moveTo>
                  <a:lnTo>
                    <a:pt x="2251" y="72"/>
                  </a:lnTo>
                  <a:lnTo>
                    <a:pt x="1858" y="1155"/>
                  </a:lnTo>
                  <a:lnTo>
                    <a:pt x="1846" y="1191"/>
                  </a:lnTo>
                  <a:lnTo>
                    <a:pt x="561" y="5430"/>
                  </a:lnTo>
                  <a:lnTo>
                    <a:pt x="1" y="6584"/>
                  </a:lnTo>
                  <a:lnTo>
                    <a:pt x="84" y="6584"/>
                  </a:lnTo>
                  <a:lnTo>
                    <a:pt x="632" y="5453"/>
                  </a:lnTo>
                  <a:lnTo>
                    <a:pt x="1918" y="1215"/>
                  </a:lnTo>
                  <a:lnTo>
                    <a:pt x="1930" y="1191"/>
                  </a:lnTo>
                  <a:lnTo>
                    <a:pt x="2346" y="2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26"/>
            <p:cNvSpPr/>
            <p:nvPr/>
          </p:nvSpPr>
          <p:spPr>
            <a:xfrm rot="10800000" flipH="1">
              <a:off x="6906075" y="4141393"/>
              <a:ext cx="282626" cy="747556"/>
            </a:xfrm>
            <a:custGeom>
              <a:avLst/>
              <a:gdLst/>
              <a:ahLst/>
              <a:cxnLst/>
              <a:rect l="l" t="t" r="r" b="b"/>
              <a:pathLst>
                <a:path w="3930" h="10395" extrusionOk="0">
                  <a:moveTo>
                    <a:pt x="3846" y="0"/>
                  </a:moveTo>
                  <a:lnTo>
                    <a:pt x="2465" y="3572"/>
                  </a:lnTo>
                  <a:lnTo>
                    <a:pt x="2453" y="3596"/>
                  </a:lnTo>
                  <a:lnTo>
                    <a:pt x="1822" y="4989"/>
                  </a:lnTo>
                  <a:lnTo>
                    <a:pt x="1620" y="5644"/>
                  </a:lnTo>
                  <a:lnTo>
                    <a:pt x="1096" y="7430"/>
                  </a:lnTo>
                  <a:lnTo>
                    <a:pt x="1084" y="7465"/>
                  </a:lnTo>
                  <a:lnTo>
                    <a:pt x="513" y="8954"/>
                  </a:lnTo>
                  <a:lnTo>
                    <a:pt x="1" y="10370"/>
                  </a:lnTo>
                  <a:lnTo>
                    <a:pt x="72" y="10394"/>
                  </a:lnTo>
                  <a:lnTo>
                    <a:pt x="96" y="10323"/>
                  </a:lnTo>
                  <a:lnTo>
                    <a:pt x="596" y="8989"/>
                  </a:lnTo>
                  <a:lnTo>
                    <a:pt x="1156" y="7501"/>
                  </a:lnTo>
                  <a:lnTo>
                    <a:pt x="1167" y="7465"/>
                  </a:lnTo>
                  <a:lnTo>
                    <a:pt x="1167" y="7453"/>
                  </a:lnTo>
                  <a:lnTo>
                    <a:pt x="1703" y="5667"/>
                  </a:lnTo>
                  <a:lnTo>
                    <a:pt x="1894" y="5024"/>
                  </a:lnTo>
                  <a:lnTo>
                    <a:pt x="2525" y="3643"/>
                  </a:lnTo>
                  <a:lnTo>
                    <a:pt x="2525" y="3631"/>
                  </a:lnTo>
                  <a:lnTo>
                    <a:pt x="2537" y="3608"/>
                  </a:lnTo>
                  <a:lnTo>
                    <a:pt x="3894" y="95"/>
                  </a:lnTo>
                  <a:lnTo>
                    <a:pt x="3930" y="2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26"/>
            <p:cNvSpPr/>
            <p:nvPr/>
          </p:nvSpPr>
          <p:spPr>
            <a:xfrm rot="10800000" flipH="1">
              <a:off x="6882991" y="4300685"/>
              <a:ext cx="233796" cy="614873"/>
            </a:xfrm>
            <a:custGeom>
              <a:avLst/>
              <a:gdLst/>
              <a:ahLst/>
              <a:cxnLst/>
              <a:rect l="l" t="t" r="r" b="b"/>
              <a:pathLst>
                <a:path w="3251" h="8550" extrusionOk="0">
                  <a:moveTo>
                    <a:pt x="3179" y="1"/>
                  </a:moveTo>
                  <a:lnTo>
                    <a:pt x="3143" y="72"/>
                  </a:lnTo>
                  <a:lnTo>
                    <a:pt x="1810" y="3537"/>
                  </a:lnTo>
                  <a:lnTo>
                    <a:pt x="1762" y="3644"/>
                  </a:lnTo>
                  <a:lnTo>
                    <a:pt x="1167" y="4942"/>
                  </a:lnTo>
                  <a:cubicBezTo>
                    <a:pt x="1155" y="4966"/>
                    <a:pt x="1143" y="4990"/>
                    <a:pt x="1143" y="5013"/>
                  </a:cubicBezTo>
                  <a:lnTo>
                    <a:pt x="929" y="5704"/>
                  </a:lnTo>
                  <a:lnTo>
                    <a:pt x="405" y="7478"/>
                  </a:lnTo>
                  <a:lnTo>
                    <a:pt x="119" y="8216"/>
                  </a:lnTo>
                  <a:lnTo>
                    <a:pt x="24" y="8454"/>
                  </a:lnTo>
                  <a:lnTo>
                    <a:pt x="0" y="8538"/>
                  </a:lnTo>
                  <a:lnTo>
                    <a:pt x="72" y="8550"/>
                  </a:lnTo>
                  <a:lnTo>
                    <a:pt x="476" y="7502"/>
                  </a:lnTo>
                  <a:lnTo>
                    <a:pt x="1000" y="5728"/>
                  </a:lnTo>
                  <a:lnTo>
                    <a:pt x="1215" y="5037"/>
                  </a:lnTo>
                  <a:cubicBezTo>
                    <a:pt x="1215" y="5013"/>
                    <a:pt x="1227" y="4990"/>
                    <a:pt x="1238" y="4978"/>
                  </a:cubicBezTo>
                  <a:lnTo>
                    <a:pt x="1869" y="3561"/>
                  </a:lnTo>
                  <a:lnTo>
                    <a:pt x="3251" y="37"/>
                  </a:lnTo>
                  <a:lnTo>
                    <a:pt x="317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26"/>
            <p:cNvSpPr/>
            <p:nvPr/>
          </p:nvSpPr>
          <p:spPr>
            <a:xfrm rot="10800000" flipH="1">
              <a:off x="1171869" y="3798072"/>
              <a:ext cx="496717" cy="14599"/>
            </a:xfrm>
            <a:custGeom>
              <a:avLst/>
              <a:gdLst/>
              <a:ahLst/>
              <a:cxnLst/>
              <a:rect l="l" t="t" r="r" b="b"/>
              <a:pathLst>
                <a:path w="6907" h="203" extrusionOk="0">
                  <a:moveTo>
                    <a:pt x="1" y="0"/>
                  </a:moveTo>
                  <a:lnTo>
                    <a:pt x="24" y="24"/>
                  </a:lnTo>
                  <a:lnTo>
                    <a:pt x="48" y="84"/>
                  </a:lnTo>
                  <a:lnTo>
                    <a:pt x="6906" y="203"/>
                  </a:lnTo>
                  <a:lnTo>
                    <a:pt x="6906" y="131"/>
                  </a:lnTo>
                  <a:lnTo>
                    <a:pt x="6382" y="119"/>
                  </a:lnTo>
                  <a:lnTo>
                    <a:pt x="9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26"/>
            <p:cNvSpPr/>
            <p:nvPr/>
          </p:nvSpPr>
          <p:spPr>
            <a:xfrm rot="10800000" flipH="1">
              <a:off x="4639605" y="3999289"/>
              <a:ext cx="615736" cy="722746"/>
            </a:xfrm>
            <a:custGeom>
              <a:avLst/>
              <a:gdLst/>
              <a:ahLst/>
              <a:cxnLst/>
              <a:rect l="l" t="t" r="r" b="b"/>
              <a:pathLst>
                <a:path w="8562" h="10050" extrusionOk="0">
                  <a:moveTo>
                    <a:pt x="1870" y="1"/>
                  </a:moveTo>
                  <a:lnTo>
                    <a:pt x="406" y="1441"/>
                  </a:lnTo>
                  <a:lnTo>
                    <a:pt x="1" y="2620"/>
                  </a:lnTo>
                  <a:lnTo>
                    <a:pt x="215" y="3846"/>
                  </a:lnTo>
                  <a:lnTo>
                    <a:pt x="679" y="4311"/>
                  </a:lnTo>
                  <a:lnTo>
                    <a:pt x="8526" y="10050"/>
                  </a:lnTo>
                  <a:lnTo>
                    <a:pt x="8561" y="9978"/>
                  </a:lnTo>
                  <a:lnTo>
                    <a:pt x="8502" y="9931"/>
                  </a:lnTo>
                  <a:lnTo>
                    <a:pt x="739" y="4263"/>
                  </a:lnTo>
                  <a:lnTo>
                    <a:pt x="287" y="3811"/>
                  </a:lnTo>
                  <a:lnTo>
                    <a:pt x="120" y="2846"/>
                  </a:lnTo>
                  <a:lnTo>
                    <a:pt x="84" y="2620"/>
                  </a:lnTo>
                  <a:lnTo>
                    <a:pt x="465" y="1477"/>
                  </a:lnTo>
                  <a:lnTo>
                    <a:pt x="1870" y="108"/>
                  </a:lnTo>
                  <a:lnTo>
                    <a:pt x="1918" y="60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26"/>
            <p:cNvSpPr/>
            <p:nvPr/>
          </p:nvSpPr>
          <p:spPr>
            <a:xfrm rot="10800000" flipH="1">
              <a:off x="5310068" y="3761252"/>
              <a:ext cx="200427" cy="200427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48" y="1"/>
                  </a:moveTo>
                  <a:lnTo>
                    <a:pt x="0" y="72"/>
                  </a:lnTo>
                  <a:lnTo>
                    <a:pt x="1203" y="965"/>
                  </a:lnTo>
                  <a:cubicBezTo>
                    <a:pt x="1239" y="989"/>
                    <a:pt x="1274" y="1013"/>
                    <a:pt x="1298" y="1048"/>
                  </a:cubicBezTo>
                  <a:lnTo>
                    <a:pt x="2691" y="2787"/>
                  </a:lnTo>
                  <a:lnTo>
                    <a:pt x="2786" y="2787"/>
                  </a:lnTo>
                  <a:lnTo>
                    <a:pt x="1358" y="1001"/>
                  </a:lnTo>
                  <a:cubicBezTo>
                    <a:pt x="1322" y="965"/>
                    <a:pt x="1286" y="929"/>
                    <a:pt x="1251" y="905"/>
                  </a:cubicBez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26"/>
            <p:cNvSpPr/>
            <p:nvPr/>
          </p:nvSpPr>
          <p:spPr>
            <a:xfrm rot="10800000" flipH="1">
              <a:off x="5242396" y="3760389"/>
              <a:ext cx="168785" cy="155049"/>
            </a:xfrm>
            <a:custGeom>
              <a:avLst/>
              <a:gdLst/>
              <a:ahLst/>
              <a:cxnLst/>
              <a:rect l="l" t="t" r="r" b="b"/>
              <a:pathLst>
                <a:path w="2347" h="2156" extrusionOk="0">
                  <a:moveTo>
                    <a:pt x="48" y="0"/>
                  </a:moveTo>
                  <a:lnTo>
                    <a:pt x="1" y="72"/>
                  </a:lnTo>
                  <a:lnTo>
                    <a:pt x="72" y="120"/>
                  </a:lnTo>
                  <a:lnTo>
                    <a:pt x="1441" y="1143"/>
                  </a:lnTo>
                  <a:lnTo>
                    <a:pt x="2251" y="2155"/>
                  </a:lnTo>
                  <a:lnTo>
                    <a:pt x="2346" y="2155"/>
                  </a:lnTo>
                  <a:lnTo>
                    <a:pt x="1501" y="10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26"/>
            <p:cNvSpPr/>
            <p:nvPr/>
          </p:nvSpPr>
          <p:spPr>
            <a:xfrm rot="10800000" flipH="1">
              <a:off x="4800623" y="4745047"/>
              <a:ext cx="502686" cy="746693"/>
            </a:xfrm>
            <a:custGeom>
              <a:avLst/>
              <a:gdLst/>
              <a:ahLst/>
              <a:cxnLst/>
              <a:rect l="l" t="t" r="r" b="b"/>
              <a:pathLst>
                <a:path w="6990" h="10383" extrusionOk="0">
                  <a:moveTo>
                    <a:pt x="6918" y="0"/>
                  </a:moveTo>
                  <a:lnTo>
                    <a:pt x="5346" y="3191"/>
                  </a:lnTo>
                  <a:cubicBezTo>
                    <a:pt x="5346" y="3203"/>
                    <a:pt x="5334" y="3215"/>
                    <a:pt x="5322" y="3227"/>
                  </a:cubicBezTo>
                  <a:lnTo>
                    <a:pt x="2512" y="7846"/>
                  </a:lnTo>
                  <a:cubicBezTo>
                    <a:pt x="2489" y="7882"/>
                    <a:pt x="2465" y="7918"/>
                    <a:pt x="2429" y="7953"/>
                  </a:cubicBezTo>
                  <a:lnTo>
                    <a:pt x="0" y="10335"/>
                  </a:lnTo>
                  <a:lnTo>
                    <a:pt x="60" y="10382"/>
                  </a:lnTo>
                  <a:lnTo>
                    <a:pt x="107" y="10335"/>
                  </a:lnTo>
                  <a:lnTo>
                    <a:pt x="631" y="9835"/>
                  </a:lnTo>
                  <a:lnTo>
                    <a:pt x="2489" y="8001"/>
                  </a:lnTo>
                  <a:cubicBezTo>
                    <a:pt x="2524" y="7965"/>
                    <a:pt x="2548" y="7930"/>
                    <a:pt x="2572" y="7894"/>
                  </a:cubicBezTo>
                  <a:lnTo>
                    <a:pt x="2786" y="7549"/>
                  </a:lnTo>
                  <a:lnTo>
                    <a:pt x="3108" y="7025"/>
                  </a:lnTo>
                  <a:lnTo>
                    <a:pt x="4846" y="4155"/>
                  </a:lnTo>
                  <a:lnTo>
                    <a:pt x="4882" y="4096"/>
                  </a:lnTo>
                  <a:lnTo>
                    <a:pt x="5382" y="3262"/>
                  </a:lnTo>
                  <a:lnTo>
                    <a:pt x="5406" y="3227"/>
                  </a:lnTo>
                  <a:lnTo>
                    <a:pt x="6953" y="107"/>
                  </a:lnTo>
                  <a:lnTo>
                    <a:pt x="6989" y="36"/>
                  </a:lnTo>
                  <a:lnTo>
                    <a:pt x="6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26"/>
            <p:cNvSpPr/>
            <p:nvPr/>
          </p:nvSpPr>
          <p:spPr>
            <a:xfrm rot="10800000" flipH="1">
              <a:off x="8443040" y="3760388"/>
              <a:ext cx="437603" cy="816954"/>
            </a:xfrm>
            <a:custGeom>
              <a:avLst/>
              <a:gdLst/>
              <a:ahLst/>
              <a:cxnLst/>
              <a:rect l="l" t="t" r="r" b="b"/>
              <a:pathLst>
                <a:path w="6085" h="11360" extrusionOk="0">
                  <a:moveTo>
                    <a:pt x="6084" y="1"/>
                  </a:moveTo>
                  <a:lnTo>
                    <a:pt x="3572" y="4537"/>
                  </a:lnTo>
                  <a:lnTo>
                    <a:pt x="3572" y="4549"/>
                  </a:lnTo>
                  <a:lnTo>
                    <a:pt x="1012" y="9407"/>
                  </a:lnTo>
                  <a:lnTo>
                    <a:pt x="0" y="11359"/>
                  </a:lnTo>
                  <a:lnTo>
                    <a:pt x="84" y="11359"/>
                  </a:lnTo>
                  <a:lnTo>
                    <a:pt x="1084" y="9443"/>
                  </a:lnTo>
                  <a:lnTo>
                    <a:pt x="3632" y="4585"/>
                  </a:lnTo>
                  <a:lnTo>
                    <a:pt x="3644" y="4573"/>
                  </a:lnTo>
                  <a:lnTo>
                    <a:pt x="6084" y="156"/>
                  </a:lnTo>
                  <a:lnTo>
                    <a:pt x="60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26"/>
            <p:cNvSpPr/>
            <p:nvPr/>
          </p:nvSpPr>
          <p:spPr>
            <a:xfrm rot="10800000" flipH="1">
              <a:off x="8577449" y="3760388"/>
              <a:ext cx="215026" cy="401645"/>
            </a:xfrm>
            <a:custGeom>
              <a:avLst/>
              <a:gdLst/>
              <a:ahLst/>
              <a:cxnLst/>
              <a:rect l="l" t="t" r="r" b="b"/>
              <a:pathLst>
                <a:path w="2990" h="5585" extrusionOk="0">
                  <a:moveTo>
                    <a:pt x="2930" y="0"/>
                  </a:moveTo>
                  <a:lnTo>
                    <a:pt x="608" y="4406"/>
                  </a:lnTo>
                  <a:lnTo>
                    <a:pt x="1" y="5584"/>
                  </a:lnTo>
                  <a:lnTo>
                    <a:pt x="84" y="5584"/>
                  </a:lnTo>
                  <a:lnTo>
                    <a:pt x="679" y="4441"/>
                  </a:lnTo>
                  <a:lnTo>
                    <a:pt x="2953" y="108"/>
                  </a:lnTo>
                  <a:lnTo>
                    <a:pt x="2989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26"/>
            <p:cNvSpPr/>
            <p:nvPr/>
          </p:nvSpPr>
          <p:spPr>
            <a:xfrm rot="10800000" flipH="1">
              <a:off x="8821457" y="4222730"/>
              <a:ext cx="59186" cy="108807"/>
            </a:xfrm>
            <a:custGeom>
              <a:avLst/>
              <a:gdLst/>
              <a:ahLst/>
              <a:cxnLst/>
              <a:rect l="l" t="t" r="r" b="b"/>
              <a:pathLst>
                <a:path w="823" h="1513" extrusionOk="0">
                  <a:moveTo>
                    <a:pt x="822" y="0"/>
                  </a:moveTo>
                  <a:lnTo>
                    <a:pt x="1" y="1476"/>
                  </a:lnTo>
                  <a:lnTo>
                    <a:pt x="72" y="1512"/>
                  </a:lnTo>
                  <a:lnTo>
                    <a:pt x="108" y="1453"/>
                  </a:lnTo>
                  <a:lnTo>
                    <a:pt x="822" y="167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26"/>
            <p:cNvSpPr/>
            <p:nvPr/>
          </p:nvSpPr>
          <p:spPr>
            <a:xfrm rot="10800000" flipH="1">
              <a:off x="1785807" y="3760388"/>
              <a:ext cx="238974" cy="569495"/>
            </a:xfrm>
            <a:custGeom>
              <a:avLst/>
              <a:gdLst/>
              <a:ahLst/>
              <a:cxnLst/>
              <a:rect l="l" t="t" r="r" b="b"/>
              <a:pathLst>
                <a:path w="3323" h="7919" extrusionOk="0">
                  <a:moveTo>
                    <a:pt x="3275" y="1"/>
                  </a:moveTo>
                  <a:lnTo>
                    <a:pt x="2989" y="310"/>
                  </a:lnTo>
                  <a:lnTo>
                    <a:pt x="1560" y="1953"/>
                  </a:lnTo>
                  <a:lnTo>
                    <a:pt x="715" y="3120"/>
                  </a:lnTo>
                  <a:lnTo>
                    <a:pt x="203" y="4466"/>
                  </a:lnTo>
                  <a:lnTo>
                    <a:pt x="0" y="7918"/>
                  </a:lnTo>
                  <a:lnTo>
                    <a:pt x="72" y="7918"/>
                  </a:lnTo>
                  <a:lnTo>
                    <a:pt x="274" y="4489"/>
                  </a:lnTo>
                  <a:lnTo>
                    <a:pt x="786" y="3156"/>
                  </a:lnTo>
                  <a:lnTo>
                    <a:pt x="1620" y="2001"/>
                  </a:lnTo>
                  <a:lnTo>
                    <a:pt x="3036" y="358"/>
                  </a:lnTo>
                  <a:lnTo>
                    <a:pt x="3322" y="60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26"/>
            <p:cNvSpPr/>
            <p:nvPr/>
          </p:nvSpPr>
          <p:spPr>
            <a:xfrm rot="10800000" flipH="1">
              <a:off x="1668513" y="3798071"/>
              <a:ext cx="273205" cy="616527"/>
            </a:xfrm>
            <a:custGeom>
              <a:avLst/>
              <a:gdLst/>
              <a:ahLst/>
              <a:cxnLst/>
              <a:rect l="l" t="t" r="r" b="b"/>
              <a:pathLst>
                <a:path w="3799" h="8573" extrusionOk="0">
                  <a:moveTo>
                    <a:pt x="3751" y="0"/>
                  </a:moveTo>
                  <a:lnTo>
                    <a:pt x="3405" y="357"/>
                  </a:lnTo>
                  <a:lnTo>
                    <a:pt x="3382" y="381"/>
                  </a:lnTo>
                  <a:lnTo>
                    <a:pt x="1917" y="2072"/>
                  </a:lnTo>
                  <a:lnTo>
                    <a:pt x="1869" y="2131"/>
                  </a:lnTo>
                  <a:lnTo>
                    <a:pt x="953" y="3417"/>
                  </a:lnTo>
                  <a:cubicBezTo>
                    <a:pt x="905" y="3477"/>
                    <a:pt x="869" y="3536"/>
                    <a:pt x="845" y="3608"/>
                  </a:cubicBezTo>
                  <a:lnTo>
                    <a:pt x="250" y="5167"/>
                  </a:lnTo>
                  <a:cubicBezTo>
                    <a:pt x="214" y="5251"/>
                    <a:pt x="191" y="5334"/>
                    <a:pt x="191" y="5429"/>
                  </a:cubicBezTo>
                  <a:lnTo>
                    <a:pt x="0" y="8501"/>
                  </a:lnTo>
                  <a:lnTo>
                    <a:pt x="0" y="8573"/>
                  </a:lnTo>
                  <a:lnTo>
                    <a:pt x="72" y="8573"/>
                  </a:lnTo>
                  <a:lnTo>
                    <a:pt x="262" y="5429"/>
                  </a:lnTo>
                  <a:cubicBezTo>
                    <a:pt x="274" y="5346"/>
                    <a:pt x="286" y="5275"/>
                    <a:pt x="322" y="5191"/>
                  </a:cubicBezTo>
                  <a:lnTo>
                    <a:pt x="917" y="3632"/>
                  </a:lnTo>
                  <a:cubicBezTo>
                    <a:pt x="941" y="3572"/>
                    <a:pt x="965" y="3512"/>
                    <a:pt x="1012" y="3453"/>
                  </a:cubicBezTo>
                  <a:lnTo>
                    <a:pt x="1929" y="2179"/>
                  </a:lnTo>
                  <a:cubicBezTo>
                    <a:pt x="1941" y="2167"/>
                    <a:pt x="1953" y="2143"/>
                    <a:pt x="1977" y="2131"/>
                  </a:cubicBezTo>
                  <a:lnTo>
                    <a:pt x="3441" y="429"/>
                  </a:lnTo>
                  <a:lnTo>
                    <a:pt x="3465" y="405"/>
                  </a:lnTo>
                  <a:lnTo>
                    <a:pt x="3798" y="48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26"/>
            <p:cNvSpPr/>
            <p:nvPr/>
          </p:nvSpPr>
          <p:spPr>
            <a:xfrm rot="10800000" flipH="1">
              <a:off x="1139364" y="4495070"/>
              <a:ext cx="889660" cy="873408"/>
            </a:xfrm>
            <a:custGeom>
              <a:avLst/>
              <a:gdLst/>
              <a:ahLst/>
              <a:cxnLst/>
              <a:rect l="l" t="t" r="r" b="b"/>
              <a:pathLst>
                <a:path w="12371" h="12145" extrusionOk="0">
                  <a:moveTo>
                    <a:pt x="60" y="1"/>
                  </a:moveTo>
                  <a:lnTo>
                    <a:pt x="0" y="72"/>
                  </a:lnTo>
                  <a:lnTo>
                    <a:pt x="3429" y="3108"/>
                  </a:lnTo>
                  <a:lnTo>
                    <a:pt x="3477" y="3144"/>
                  </a:lnTo>
                  <a:lnTo>
                    <a:pt x="8668" y="8442"/>
                  </a:lnTo>
                  <a:lnTo>
                    <a:pt x="11930" y="11764"/>
                  </a:lnTo>
                  <a:lnTo>
                    <a:pt x="12299" y="12145"/>
                  </a:lnTo>
                  <a:lnTo>
                    <a:pt x="12371" y="12085"/>
                  </a:lnTo>
                  <a:lnTo>
                    <a:pt x="12323" y="12026"/>
                  </a:lnTo>
                  <a:lnTo>
                    <a:pt x="12002" y="11704"/>
                  </a:lnTo>
                  <a:lnTo>
                    <a:pt x="8727" y="8371"/>
                  </a:lnTo>
                  <a:lnTo>
                    <a:pt x="8192" y="7811"/>
                  </a:lnTo>
                  <a:lnTo>
                    <a:pt x="8120" y="7752"/>
                  </a:lnTo>
                  <a:lnTo>
                    <a:pt x="3536" y="3084"/>
                  </a:lnTo>
                  <a:lnTo>
                    <a:pt x="3501" y="3037"/>
                  </a:lnTo>
                  <a:lnTo>
                    <a:pt x="119" y="4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26"/>
            <p:cNvSpPr/>
            <p:nvPr/>
          </p:nvSpPr>
          <p:spPr>
            <a:xfrm rot="10800000" flipH="1">
              <a:off x="1063997" y="4411146"/>
              <a:ext cx="881966" cy="866576"/>
            </a:xfrm>
            <a:custGeom>
              <a:avLst/>
              <a:gdLst/>
              <a:ahLst/>
              <a:cxnLst/>
              <a:rect l="l" t="t" r="r" b="b"/>
              <a:pathLst>
                <a:path w="12264" h="12050" extrusionOk="0">
                  <a:moveTo>
                    <a:pt x="60" y="1"/>
                  </a:moveTo>
                  <a:lnTo>
                    <a:pt x="0" y="72"/>
                  </a:lnTo>
                  <a:lnTo>
                    <a:pt x="60" y="120"/>
                  </a:lnTo>
                  <a:lnTo>
                    <a:pt x="3370" y="3049"/>
                  </a:lnTo>
                  <a:lnTo>
                    <a:pt x="8549" y="8323"/>
                  </a:lnTo>
                  <a:lnTo>
                    <a:pt x="11811" y="11657"/>
                  </a:lnTo>
                  <a:lnTo>
                    <a:pt x="12145" y="12002"/>
                  </a:lnTo>
                  <a:lnTo>
                    <a:pt x="12204" y="12050"/>
                  </a:lnTo>
                  <a:lnTo>
                    <a:pt x="12264" y="11978"/>
                  </a:lnTo>
                  <a:lnTo>
                    <a:pt x="11883" y="11585"/>
                  </a:lnTo>
                  <a:lnTo>
                    <a:pt x="8609" y="8252"/>
                  </a:lnTo>
                  <a:lnTo>
                    <a:pt x="3441" y="2989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26"/>
            <p:cNvSpPr/>
            <p:nvPr/>
          </p:nvSpPr>
          <p:spPr>
            <a:xfrm rot="10800000" flipH="1">
              <a:off x="3851046" y="4706519"/>
              <a:ext cx="40344" cy="5250"/>
            </a:xfrm>
            <a:custGeom>
              <a:avLst/>
              <a:gdLst/>
              <a:ahLst/>
              <a:cxnLst/>
              <a:rect l="l" t="t" r="r" b="b"/>
              <a:pathLst>
                <a:path w="561" h="73" extrusionOk="0">
                  <a:moveTo>
                    <a:pt x="560" y="1"/>
                  </a:moveTo>
                  <a:lnTo>
                    <a:pt x="0" y="25"/>
                  </a:lnTo>
                  <a:lnTo>
                    <a:pt x="0" y="72"/>
                  </a:lnTo>
                  <a:lnTo>
                    <a:pt x="560" y="4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26"/>
            <p:cNvSpPr/>
            <p:nvPr/>
          </p:nvSpPr>
          <p:spPr>
            <a:xfrm rot="10800000" flipH="1">
              <a:off x="3213161" y="4706518"/>
              <a:ext cx="608832" cy="860607"/>
            </a:xfrm>
            <a:custGeom>
              <a:avLst/>
              <a:gdLst/>
              <a:ahLst/>
              <a:cxnLst/>
              <a:rect l="l" t="t" r="r" b="b"/>
              <a:pathLst>
                <a:path w="8466" h="11967" extrusionOk="0">
                  <a:moveTo>
                    <a:pt x="1239" y="0"/>
                  </a:moveTo>
                  <a:lnTo>
                    <a:pt x="1215" y="2001"/>
                  </a:lnTo>
                  <a:lnTo>
                    <a:pt x="1048" y="2024"/>
                  </a:lnTo>
                  <a:cubicBezTo>
                    <a:pt x="941" y="2024"/>
                    <a:pt x="858" y="2120"/>
                    <a:pt x="858" y="2227"/>
                  </a:cubicBezTo>
                  <a:lnTo>
                    <a:pt x="893" y="3656"/>
                  </a:lnTo>
                  <a:cubicBezTo>
                    <a:pt x="893" y="3667"/>
                    <a:pt x="893" y="3679"/>
                    <a:pt x="893" y="3691"/>
                  </a:cubicBezTo>
                  <a:lnTo>
                    <a:pt x="1262" y="5251"/>
                  </a:lnTo>
                  <a:lnTo>
                    <a:pt x="1239" y="6049"/>
                  </a:lnTo>
                  <a:lnTo>
                    <a:pt x="929" y="7597"/>
                  </a:lnTo>
                  <a:lnTo>
                    <a:pt x="500" y="8537"/>
                  </a:lnTo>
                  <a:lnTo>
                    <a:pt x="36" y="9252"/>
                  </a:lnTo>
                  <a:cubicBezTo>
                    <a:pt x="12" y="9287"/>
                    <a:pt x="0" y="9335"/>
                    <a:pt x="0" y="9382"/>
                  </a:cubicBezTo>
                  <a:lnTo>
                    <a:pt x="36" y="9668"/>
                  </a:lnTo>
                  <a:cubicBezTo>
                    <a:pt x="36" y="9740"/>
                    <a:pt x="96" y="9811"/>
                    <a:pt x="167" y="9835"/>
                  </a:cubicBezTo>
                  <a:lnTo>
                    <a:pt x="1989" y="10561"/>
                  </a:lnTo>
                  <a:lnTo>
                    <a:pt x="2001" y="10561"/>
                  </a:lnTo>
                  <a:lnTo>
                    <a:pt x="5918" y="11919"/>
                  </a:lnTo>
                  <a:cubicBezTo>
                    <a:pt x="5942" y="11930"/>
                    <a:pt x="5965" y="11930"/>
                    <a:pt x="5989" y="11930"/>
                  </a:cubicBezTo>
                  <a:lnTo>
                    <a:pt x="7597" y="11930"/>
                  </a:lnTo>
                  <a:lnTo>
                    <a:pt x="8466" y="11966"/>
                  </a:lnTo>
                  <a:lnTo>
                    <a:pt x="8466" y="11919"/>
                  </a:lnTo>
                  <a:lnTo>
                    <a:pt x="7585" y="11883"/>
                  </a:lnTo>
                  <a:lnTo>
                    <a:pt x="5930" y="11883"/>
                  </a:lnTo>
                  <a:lnTo>
                    <a:pt x="2012" y="10525"/>
                  </a:lnTo>
                  <a:lnTo>
                    <a:pt x="179" y="9787"/>
                  </a:lnTo>
                  <a:cubicBezTo>
                    <a:pt x="119" y="9775"/>
                    <a:pt x="84" y="9716"/>
                    <a:pt x="84" y="9656"/>
                  </a:cubicBezTo>
                  <a:lnTo>
                    <a:pt x="48" y="9382"/>
                  </a:lnTo>
                  <a:cubicBezTo>
                    <a:pt x="48" y="9347"/>
                    <a:pt x="48" y="9299"/>
                    <a:pt x="72" y="9275"/>
                  </a:cubicBezTo>
                  <a:lnTo>
                    <a:pt x="536" y="8561"/>
                  </a:lnTo>
                  <a:lnTo>
                    <a:pt x="965" y="7608"/>
                  </a:lnTo>
                  <a:lnTo>
                    <a:pt x="1274" y="6061"/>
                  </a:lnTo>
                  <a:lnTo>
                    <a:pt x="1310" y="5239"/>
                  </a:lnTo>
                  <a:lnTo>
                    <a:pt x="941" y="3679"/>
                  </a:lnTo>
                  <a:cubicBezTo>
                    <a:pt x="941" y="3667"/>
                    <a:pt x="941" y="3656"/>
                    <a:pt x="941" y="3644"/>
                  </a:cubicBezTo>
                  <a:lnTo>
                    <a:pt x="905" y="2227"/>
                  </a:lnTo>
                  <a:cubicBezTo>
                    <a:pt x="905" y="2143"/>
                    <a:pt x="965" y="2072"/>
                    <a:pt x="1048" y="2072"/>
                  </a:cubicBezTo>
                  <a:lnTo>
                    <a:pt x="1262" y="2048"/>
                  </a:lnTo>
                  <a:lnTo>
                    <a:pt x="128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26"/>
            <p:cNvSpPr/>
            <p:nvPr/>
          </p:nvSpPr>
          <p:spPr>
            <a:xfrm rot="10800000" flipH="1">
              <a:off x="3238835" y="4723633"/>
              <a:ext cx="650831" cy="841765"/>
            </a:xfrm>
            <a:custGeom>
              <a:avLst/>
              <a:gdLst/>
              <a:ahLst/>
              <a:cxnLst/>
              <a:rect l="l" t="t" r="r" b="b"/>
              <a:pathLst>
                <a:path w="9050" h="11705" extrusionOk="0">
                  <a:moveTo>
                    <a:pt x="1251" y="0"/>
                  </a:moveTo>
                  <a:lnTo>
                    <a:pt x="1203" y="2179"/>
                  </a:lnTo>
                  <a:cubicBezTo>
                    <a:pt x="1203" y="2250"/>
                    <a:pt x="1144" y="2322"/>
                    <a:pt x="1060" y="2334"/>
                  </a:cubicBezTo>
                  <a:lnTo>
                    <a:pt x="858" y="2346"/>
                  </a:lnTo>
                  <a:lnTo>
                    <a:pt x="893" y="3608"/>
                  </a:lnTo>
                  <a:lnTo>
                    <a:pt x="1263" y="5167"/>
                  </a:lnTo>
                  <a:cubicBezTo>
                    <a:pt x="1263" y="5179"/>
                    <a:pt x="1263" y="5191"/>
                    <a:pt x="1263" y="5215"/>
                  </a:cubicBezTo>
                  <a:lnTo>
                    <a:pt x="1227" y="6060"/>
                  </a:lnTo>
                  <a:lnTo>
                    <a:pt x="1227" y="6084"/>
                  </a:lnTo>
                  <a:lnTo>
                    <a:pt x="917" y="7668"/>
                  </a:lnTo>
                  <a:cubicBezTo>
                    <a:pt x="917" y="7680"/>
                    <a:pt x="905" y="7692"/>
                    <a:pt x="905" y="7704"/>
                  </a:cubicBezTo>
                  <a:lnTo>
                    <a:pt x="453" y="8680"/>
                  </a:lnTo>
                  <a:lnTo>
                    <a:pt x="441" y="8704"/>
                  </a:lnTo>
                  <a:lnTo>
                    <a:pt x="1" y="9382"/>
                  </a:lnTo>
                  <a:lnTo>
                    <a:pt x="12" y="9513"/>
                  </a:lnTo>
                  <a:lnTo>
                    <a:pt x="1751" y="10204"/>
                  </a:lnTo>
                  <a:lnTo>
                    <a:pt x="5644" y="11549"/>
                  </a:lnTo>
                  <a:lnTo>
                    <a:pt x="7228" y="11549"/>
                  </a:lnTo>
                  <a:lnTo>
                    <a:pt x="8299" y="11585"/>
                  </a:lnTo>
                  <a:lnTo>
                    <a:pt x="9040" y="11550"/>
                  </a:lnTo>
                  <a:lnTo>
                    <a:pt x="9040" y="11550"/>
                  </a:lnTo>
                  <a:lnTo>
                    <a:pt x="9037" y="11502"/>
                  </a:lnTo>
                  <a:lnTo>
                    <a:pt x="8299" y="11537"/>
                  </a:lnTo>
                  <a:lnTo>
                    <a:pt x="7228" y="11502"/>
                  </a:lnTo>
                  <a:lnTo>
                    <a:pt x="5668" y="11502"/>
                  </a:lnTo>
                  <a:lnTo>
                    <a:pt x="1798" y="10156"/>
                  </a:lnTo>
                  <a:lnTo>
                    <a:pt x="84" y="9478"/>
                  </a:lnTo>
                  <a:lnTo>
                    <a:pt x="72" y="9394"/>
                  </a:lnTo>
                  <a:lnTo>
                    <a:pt x="501" y="8727"/>
                  </a:lnTo>
                  <a:cubicBezTo>
                    <a:pt x="512" y="8727"/>
                    <a:pt x="512" y="8716"/>
                    <a:pt x="524" y="8704"/>
                  </a:cubicBezTo>
                  <a:lnTo>
                    <a:pt x="965" y="7727"/>
                  </a:lnTo>
                  <a:cubicBezTo>
                    <a:pt x="977" y="7715"/>
                    <a:pt x="977" y="7692"/>
                    <a:pt x="977" y="7680"/>
                  </a:cubicBezTo>
                  <a:lnTo>
                    <a:pt x="1298" y="6108"/>
                  </a:lnTo>
                  <a:cubicBezTo>
                    <a:pt x="1298" y="6096"/>
                    <a:pt x="1298" y="6084"/>
                    <a:pt x="1298" y="6072"/>
                  </a:cubicBezTo>
                  <a:lnTo>
                    <a:pt x="1322" y="5215"/>
                  </a:lnTo>
                  <a:cubicBezTo>
                    <a:pt x="1334" y="5203"/>
                    <a:pt x="1334" y="5179"/>
                    <a:pt x="1322" y="5167"/>
                  </a:cubicBezTo>
                  <a:lnTo>
                    <a:pt x="953" y="3608"/>
                  </a:lnTo>
                  <a:lnTo>
                    <a:pt x="929" y="2393"/>
                  </a:lnTo>
                  <a:lnTo>
                    <a:pt x="1072" y="2381"/>
                  </a:lnTo>
                  <a:cubicBezTo>
                    <a:pt x="1179" y="2370"/>
                    <a:pt x="1263" y="2286"/>
                    <a:pt x="1263" y="2179"/>
                  </a:cubicBezTo>
                  <a:lnTo>
                    <a:pt x="1298" y="0"/>
                  </a:lnTo>
                  <a:close/>
                  <a:moveTo>
                    <a:pt x="9049" y="11549"/>
                  </a:moveTo>
                  <a:lnTo>
                    <a:pt x="9040" y="11550"/>
                  </a:lnTo>
                  <a:lnTo>
                    <a:pt x="9040" y="11550"/>
                  </a:lnTo>
                  <a:lnTo>
                    <a:pt x="9049" y="11704"/>
                  </a:lnTo>
                  <a:lnTo>
                    <a:pt x="9049" y="1154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26"/>
            <p:cNvSpPr/>
            <p:nvPr/>
          </p:nvSpPr>
          <p:spPr>
            <a:xfrm rot="10800000" flipH="1">
              <a:off x="3847594" y="4480490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3191"/>
                  </a:lnTo>
                  <a:lnTo>
                    <a:pt x="48" y="3191"/>
                  </a:lnTo>
                  <a:lnTo>
                    <a:pt x="4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26"/>
            <p:cNvSpPr/>
            <p:nvPr/>
          </p:nvSpPr>
          <p:spPr>
            <a:xfrm rot="10800000" flipH="1">
              <a:off x="3821921" y="4480490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48"/>
                  </a:lnTo>
                  <a:lnTo>
                    <a:pt x="1" y="3191"/>
                  </a:lnTo>
                  <a:lnTo>
                    <a:pt x="48" y="319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26"/>
            <p:cNvSpPr/>
            <p:nvPr/>
          </p:nvSpPr>
          <p:spPr>
            <a:xfrm rot="10800000" flipH="1">
              <a:off x="263368" y="4518156"/>
              <a:ext cx="68607" cy="67744"/>
            </a:xfrm>
            <a:custGeom>
              <a:avLst/>
              <a:gdLst/>
              <a:ahLst/>
              <a:cxnLst/>
              <a:rect l="l" t="t" r="r" b="b"/>
              <a:pathLst>
                <a:path w="954" h="942" extrusionOk="0">
                  <a:moveTo>
                    <a:pt x="1" y="1"/>
                  </a:moveTo>
                  <a:lnTo>
                    <a:pt x="1" y="108"/>
                  </a:lnTo>
                  <a:lnTo>
                    <a:pt x="906" y="941"/>
                  </a:lnTo>
                  <a:lnTo>
                    <a:pt x="953" y="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26"/>
            <p:cNvSpPr/>
            <p:nvPr/>
          </p:nvSpPr>
          <p:spPr>
            <a:xfrm rot="10800000" flipH="1">
              <a:off x="263368" y="4437683"/>
              <a:ext cx="72850" cy="84860"/>
            </a:xfrm>
            <a:custGeom>
              <a:avLst/>
              <a:gdLst/>
              <a:ahLst/>
              <a:cxnLst/>
              <a:rect l="l" t="t" r="r" b="b"/>
              <a:pathLst>
                <a:path w="1013" h="1180" extrusionOk="0">
                  <a:moveTo>
                    <a:pt x="953" y="1"/>
                  </a:moveTo>
                  <a:lnTo>
                    <a:pt x="906" y="60"/>
                  </a:lnTo>
                  <a:lnTo>
                    <a:pt x="1" y="1072"/>
                  </a:lnTo>
                  <a:lnTo>
                    <a:pt x="1" y="1180"/>
                  </a:lnTo>
                  <a:lnTo>
                    <a:pt x="1013" y="49"/>
                  </a:lnTo>
                  <a:lnTo>
                    <a:pt x="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52" name="Google Shape;19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1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53" name="Google Shape;1953;p26"/>
          <p:cNvSpPr txBox="1">
            <a:spLocks noGrp="1"/>
          </p:cNvSpPr>
          <p:nvPr>
            <p:ph type="subTitle" idx="1"/>
          </p:nvPr>
        </p:nvSpPr>
        <p:spPr>
          <a:xfrm>
            <a:off x="4616250" y="2539450"/>
            <a:ext cx="3715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954" name="Google Shape;1954;p26"/>
          <p:cNvSpPr txBox="1">
            <a:spLocks noGrp="1"/>
          </p:cNvSpPr>
          <p:nvPr>
            <p:ph type="title"/>
          </p:nvPr>
        </p:nvSpPr>
        <p:spPr>
          <a:xfrm>
            <a:off x="4616250" y="1926950"/>
            <a:ext cx="3976200" cy="5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6" name="Google Shape;195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57" name="Google Shape;1957;p27"/>
          <p:cNvSpPr txBox="1">
            <a:spLocks noGrp="1"/>
          </p:cNvSpPr>
          <p:nvPr>
            <p:ph type="body" idx="1"/>
          </p:nvPr>
        </p:nvSpPr>
        <p:spPr>
          <a:xfrm>
            <a:off x="753825" y="929550"/>
            <a:ext cx="4323300" cy="37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Char char="●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○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■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●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○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■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●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○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■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1958" name="Google Shape;1958;p27"/>
          <p:cNvSpPr txBox="1">
            <a:spLocks noGrp="1"/>
          </p:cNvSpPr>
          <p:nvPr>
            <p:ph type="title"/>
          </p:nvPr>
        </p:nvSpPr>
        <p:spPr>
          <a:xfrm>
            <a:off x="753825" y="4201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59" name="Google Shape;1959;p27"/>
          <p:cNvSpPr txBox="1">
            <a:spLocks noGrp="1"/>
          </p:cNvSpPr>
          <p:nvPr>
            <p:ph type="body" idx="2"/>
          </p:nvPr>
        </p:nvSpPr>
        <p:spPr>
          <a:xfrm>
            <a:off x="5038975" y="1405800"/>
            <a:ext cx="3572100" cy="34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Work Sans"/>
              <a:buChar char="●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○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■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●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○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■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●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○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Regular"/>
              <a:buChar char="■"/>
              <a:defRPr>
                <a:solidFill>
                  <a:schemeClr val="dk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">
  <p:cSld name="CUSTOM_5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1" name="Google Shape;1961;p28"/>
          <p:cNvGrpSpPr/>
          <p:nvPr/>
        </p:nvGrpSpPr>
        <p:grpSpPr>
          <a:xfrm>
            <a:off x="7355931" y="-200041"/>
            <a:ext cx="2611627" cy="5695927"/>
            <a:chOff x="7355931" y="-200041"/>
            <a:chExt cx="2611627" cy="5695927"/>
          </a:xfrm>
        </p:grpSpPr>
        <p:sp>
          <p:nvSpPr>
            <p:cNvPr id="1962" name="Google Shape;1962;p28"/>
            <p:cNvSpPr/>
            <p:nvPr/>
          </p:nvSpPr>
          <p:spPr>
            <a:xfrm rot="-5400000">
              <a:off x="8940573" y="2503229"/>
              <a:ext cx="6237" cy="845"/>
            </a:xfrm>
            <a:custGeom>
              <a:avLst/>
              <a:gdLst/>
              <a:ahLst/>
              <a:cxnLst/>
              <a:rect l="l" t="t" r="r" b="b"/>
              <a:pathLst>
                <a:path w="96" h="13" extrusionOk="0">
                  <a:moveTo>
                    <a:pt x="0" y="12"/>
                  </a:move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28"/>
            <p:cNvSpPr/>
            <p:nvPr/>
          </p:nvSpPr>
          <p:spPr>
            <a:xfrm rot="-5400000">
              <a:off x="9103426" y="1964447"/>
              <a:ext cx="4678" cy="3119"/>
            </a:xfrm>
            <a:custGeom>
              <a:avLst/>
              <a:gdLst/>
              <a:ahLst/>
              <a:cxnLst/>
              <a:rect l="l" t="t" r="r" b="b"/>
              <a:pathLst>
                <a:path w="72" h="48" extrusionOk="0">
                  <a:moveTo>
                    <a:pt x="0" y="0"/>
                  </a:moveTo>
                  <a:lnTo>
                    <a:pt x="72" y="48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28"/>
            <p:cNvSpPr/>
            <p:nvPr/>
          </p:nvSpPr>
          <p:spPr>
            <a:xfrm rot="-5400000">
              <a:off x="9022568" y="1917634"/>
              <a:ext cx="780" cy="65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12" y="1"/>
                  </a:moveTo>
                  <a:lnTo>
                    <a:pt x="12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28"/>
            <p:cNvSpPr/>
            <p:nvPr/>
          </p:nvSpPr>
          <p:spPr>
            <a:xfrm rot="-5400000">
              <a:off x="9021756" y="1912989"/>
              <a:ext cx="5523" cy="3184"/>
            </a:xfrm>
            <a:custGeom>
              <a:avLst/>
              <a:gdLst/>
              <a:ahLst/>
              <a:cxnLst/>
              <a:rect l="l" t="t" r="r" b="b"/>
              <a:pathLst>
                <a:path w="85" h="49" extrusionOk="0">
                  <a:moveTo>
                    <a:pt x="84" y="49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28"/>
            <p:cNvSpPr/>
            <p:nvPr/>
          </p:nvSpPr>
          <p:spPr>
            <a:xfrm rot="-5400000">
              <a:off x="9644516" y="645899"/>
              <a:ext cx="174905" cy="471179"/>
            </a:xfrm>
            <a:custGeom>
              <a:avLst/>
              <a:gdLst/>
              <a:ahLst/>
              <a:cxnLst/>
              <a:rect l="l" t="t" r="r" b="b"/>
              <a:pathLst>
                <a:path w="2692" h="7252" extrusionOk="0">
                  <a:moveTo>
                    <a:pt x="2620" y="1"/>
                  </a:moveTo>
                  <a:lnTo>
                    <a:pt x="2347" y="1251"/>
                  </a:lnTo>
                  <a:cubicBezTo>
                    <a:pt x="2347" y="1263"/>
                    <a:pt x="2347" y="1275"/>
                    <a:pt x="2335" y="1286"/>
                  </a:cubicBezTo>
                  <a:lnTo>
                    <a:pt x="120" y="6989"/>
                  </a:lnTo>
                  <a:lnTo>
                    <a:pt x="108" y="7001"/>
                  </a:lnTo>
                  <a:lnTo>
                    <a:pt x="1" y="7216"/>
                  </a:lnTo>
                  <a:lnTo>
                    <a:pt x="72" y="7251"/>
                  </a:lnTo>
                  <a:lnTo>
                    <a:pt x="180" y="7037"/>
                  </a:lnTo>
                  <a:lnTo>
                    <a:pt x="191" y="7013"/>
                  </a:lnTo>
                  <a:lnTo>
                    <a:pt x="2406" y="1310"/>
                  </a:lnTo>
                  <a:cubicBezTo>
                    <a:pt x="2406" y="1298"/>
                    <a:pt x="2418" y="1275"/>
                    <a:pt x="2418" y="1263"/>
                  </a:cubicBezTo>
                  <a:lnTo>
                    <a:pt x="2692" y="48"/>
                  </a:lnTo>
                  <a:lnTo>
                    <a:pt x="26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28"/>
            <p:cNvSpPr/>
            <p:nvPr/>
          </p:nvSpPr>
          <p:spPr>
            <a:xfrm rot="-5400000">
              <a:off x="8481836" y="657464"/>
              <a:ext cx="251508" cy="547781"/>
            </a:xfrm>
            <a:custGeom>
              <a:avLst/>
              <a:gdLst/>
              <a:ahLst/>
              <a:cxnLst/>
              <a:rect l="l" t="t" r="r" b="b"/>
              <a:pathLst>
                <a:path w="3871" h="8431" extrusionOk="0">
                  <a:moveTo>
                    <a:pt x="60" y="0"/>
                  </a:moveTo>
                  <a:lnTo>
                    <a:pt x="1" y="60"/>
                  </a:lnTo>
                  <a:lnTo>
                    <a:pt x="2451" y="4136"/>
                  </a:lnTo>
                  <a:lnTo>
                    <a:pt x="2451" y="4136"/>
                  </a:lnTo>
                  <a:cubicBezTo>
                    <a:pt x="2427" y="4075"/>
                    <a:pt x="2419" y="4014"/>
                    <a:pt x="2430" y="3953"/>
                  </a:cubicBezTo>
                  <a:lnTo>
                    <a:pt x="60" y="0"/>
                  </a:lnTo>
                  <a:close/>
                  <a:moveTo>
                    <a:pt x="2451" y="4136"/>
                  </a:moveTo>
                  <a:lnTo>
                    <a:pt x="2451" y="4136"/>
                  </a:lnTo>
                  <a:cubicBezTo>
                    <a:pt x="2455" y="4147"/>
                    <a:pt x="2460" y="4157"/>
                    <a:pt x="2465" y="4168"/>
                  </a:cubicBezTo>
                  <a:cubicBezTo>
                    <a:pt x="2475" y="4188"/>
                    <a:pt x="2488" y="4206"/>
                    <a:pt x="2503" y="4222"/>
                  </a:cubicBezTo>
                  <a:lnTo>
                    <a:pt x="2503" y="4222"/>
                  </a:lnTo>
                  <a:lnTo>
                    <a:pt x="2477" y="4180"/>
                  </a:lnTo>
                  <a:lnTo>
                    <a:pt x="2451" y="4136"/>
                  </a:lnTo>
                  <a:close/>
                  <a:moveTo>
                    <a:pt x="2503" y="4222"/>
                  </a:moveTo>
                  <a:lnTo>
                    <a:pt x="3061" y="5144"/>
                  </a:lnTo>
                  <a:lnTo>
                    <a:pt x="3799" y="8430"/>
                  </a:lnTo>
                  <a:lnTo>
                    <a:pt x="3870" y="8418"/>
                  </a:lnTo>
                  <a:lnTo>
                    <a:pt x="3132" y="5120"/>
                  </a:lnTo>
                  <a:lnTo>
                    <a:pt x="2644" y="4311"/>
                  </a:lnTo>
                  <a:cubicBezTo>
                    <a:pt x="2592" y="4293"/>
                    <a:pt x="2541" y="4264"/>
                    <a:pt x="2503" y="4222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28"/>
            <p:cNvSpPr/>
            <p:nvPr/>
          </p:nvSpPr>
          <p:spPr>
            <a:xfrm rot="-5400000">
              <a:off x="8356537" y="818368"/>
              <a:ext cx="159377" cy="260799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28"/>
            <p:cNvSpPr/>
            <p:nvPr/>
          </p:nvSpPr>
          <p:spPr>
            <a:xfrm rot="-5400000">
              <a:off x="9182303" y="516279"/>
              <a:ext cx="39503" cy="505225"/>
            </a:xfrm>
            <a:custGeom>
              <a:avLst/>
              <a:gdLst/>
              <a:ahLst/>
              <a:cxnLst/>
              <a:rect l="l" t="t" r="r" b="b"/>
              <a:pathLst>
                <a:path w="608" h="7776" extrusionOk="0">
                  <a:moveTo>
                    <a:pt x="476" y="1"/>
                  </a:moveTo>
                  <a:lnTo>
                    <a:pt x="393" y="13"/>
                  </a:lnTo>
                  <a:lnTo>
                    <a:pt x="548" y="4442"/>
                  </a:lnTo>
                  <a:cubicBezTo>
                    <a:pt x="548" y="4454"/>
                    <a:pt x="548" y="4466"/>
                    <a:pt x="548" y="4478"/>
                  </a:cubicBezTo>
                  <a:lnTo>
                    <a:pt x="476" y="5478"/>
                  </a:lnTo>
                  <a:cubicBezTo>
                    <a:pt x="476" y="5490"/>
                    <a:pt x="476" y="5513"/>
                    <a:pt x="476" y="5513"/>
                  </a:cubicBezTo>
                  <a:lnTo>
                    <a:pt x="0" y="7728"/>
                  </a:lnTo>
                  <a:lnTo>
                    <a:pt x="72" y="7776"/>
                  </a:lnTo>
                  <a:lnTo>
                    <a:pt x="536" y="5537"/>
                  </a:lnTo>
                  <a:lnTo>
                    <a:pt x="536" y="5490"/>
                  </a:lnTo>
                  <a:lnTo>
                    <a:pt x="607" y="4478"/>
                  </a:lnTo>
                  <a:cubicBezTo>
                    <a:pt x="607" y="4466"/>
                    <a:pt x="607" y="4454"/>
                    <a:pt x="607" y="4442"/>
                  </a:cubicBezTo>
                  <a:lnTo>
                    <a:pt x="47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28"/>
            <p:cNvSpPr/>
            <p:nvPr/>
          </p:nvSpPr>
          <p:spPr>
            <a:xfrm rot="-5400000">
              <a:off x="9345188" y="396795"/>
              <a:ext cx="217397" cy="997975"/>
            </a:xfrm>
            <a:custGeom>
              <a:avLst/>
              <a:gdLst/>
              <a:ahLst/>
              <a:cxnLst/>
              <a:rect l="l" t="t" r="r" b="b"/>
              <a:pathLst>
                <a:path w="3346" h="15360" extrusionOk="0">
                  <a:moveTo>
                    <a:pt x="3203" y="0"/>
                  </a:moveTo>
                  <a:lnTo>
                    <a:pt x="3132" y="12"/>
                  </a:lnTo>
                  <a:lnTo>
                    <a:pt x="3263" y="4358"/>
                  </a:lnTo>
                  <a:lnTo>
                    <a:pt x="3203" y="5334"/>
                  </a:lnTo>
                  <a:lnTo>
                    <a:pt x="2679" y="7787"/>
                  </a:lnTo>
                  <a:lnTo>
                    <a:pt x="2310" y="9430"/>
                  </a:lnTo>
                  <a:lnTo>
                    <a:pt x="107" y="15097"/>
                  </a:lnTo>
                  <a:lnTo>
                    <a:pt x="0" y="15335"/>
                  </a:lnTo>
                  <a:lnTo>
                    <a:pt x="72" y="15359"/>
                  </a:lnTo>
                  <a:lnTo>
                    <a:pt x="179" y="15121"/>
                  </a:lnTo>
                  <a:lnTo>
                    <a:pt x="2382" y="9454"/>
                  </a:lnTo>
                  <a:lnTo>
                    <a:pt x="2715" y="8001"/>
                  </a:lnTo>
                  <a:cubicBezTo>
                    <a:pt x="2655" y="7894"/>
                    <a:pt x="2667" y="7775"/>
                    <a:pt x="2727" y="7680"/>
                  </a:cubicBezTo>
                  <a:cubicBezTo>
                    <a:pt x="2739" y="7644"/>
                    <a:pt x="2774" y="7620"/>
                    <a:pt x="2798" y="7584"/>
                  </a:cubicBezTo>
                  <a:lnTo>
                    <a:pt x="3275" y="5346"/>
                  </a:lnTo>
                  <a:lnTo>
                    <a:pt x="3346" y="4370"/>
                  </a:lnTo>
                  <a:lnTo>
                    <a:pt x="32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28"/>
            <p:cNvSpPr/>
            <p:nvPr/>
          </p:nvSpPr>
          <p:spPr>
            <a:xfrm rot="-5400000">
              <a:off x="8696505" y="671823"/>
              <a:ext cx="84399" cy="274638"/>
            </a:xfrm>
            <a:custGeom>
              <a:avLst/>
              <a:gdLst/>
              <a:ahLst/>
              <a:cxnLst/>
              <a:rect l="l" t="t" r="r" b="b"/>
              <a:pathLst>
                <a:path w="1299" h="4227" extrusionOk="0">
                  <a:moveTo>
                    <a:pt x="72" y="0"/>
                  </a:moveTo>
                  <a:lnTo>
                    <a:pt x="1" y="48"/>
                  </a:lnTo>
                  <a:lnTo>
                    <a:pt x="441" y="762"/>
                  </a:lnTo>
                  <a:cubicBezTo>
                    <a:pt x="453" y="786"/>
                    <a:pt x="465" y="810"/>
                    <a:pt x="465" y="845"/>
                  </a:cubicBezTo>
                  <a:lnTo>
                    <a:pt x="1227" y="4227"/>
                  </a:lnTo>
                  <a:lnTo>
                    <a:pt x="1299" y="4215"/>
                  </a:lnTo>
                  <a:lnTo>
                    <a:pt x="548" y="822"/>
                  </a:lnTo>
                  <a:cubicBezTo>
                    <a:pt x="537" y="786"/>
                    <a:pt x="525" y="762"/>
                    <a:pt x="501" y="726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28"/>
            <p:cNvSpPr/>
            <p:nvPr/>
          </p:nvSpPr>
          <p:spPr>
            <a:xfrm rot="-5400000">
              <a:off x="9456941" y="814112"/>
              <a:ext cx="9356" cy="26379"/>
            </a:xfrm>
            <a:custGeom>
              <a:avLst/>
              <a:gdLst/>
              <a:ahLst/>
              <a:cxnLst/>
              <a:rect l="l" t="t" r="r" b="b"/>
              <a:pathLst>
                <a:path w="144" h="406" extrusionOk="0">
                  <a:moveTo>
                    <a:pt x="143" y="0"/>
                  </a:moveTo>
                  <a:lnTo>
                    <a:pt x="143" y="0"/>
                  </a:lnTo>
                  <a:cubicBezTo>
                    <a:pt x="119" y="24"/>
                    <a:pt x="84" y="48"/>
                    <a:pt x="72" y="84"/>
                  </a:cubicBezTo>
                  <a:cubicBezTo>
                    <a:pt x="12" y="179"/>
                    <a:pt x="0" y="298"/>
                    <a:pt x="60" y="405"/>
                  </a:cubicBezTo>
                  <a:lnTo>
                    <a:pt x="108" y="203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28"/>
            <p:cNvSpPr/>
            <p:nvPr/>
          </p:nvSpPr>
          <p:spPr>
            <a:xfrm rot="-5400000">
              <a:off x="7757363" y="1398181"/>
              <a:ext cx="574095" cy="247609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28"/>
            <p:cNvSpPr/>
            <p:nvPr/>
          </p:nvSpPr>
          <p:spPr>
            <a:xfrm rot="-5400000">
              <a:off x="7748104" y="2048001"/>
              <a:ext cx="375995" cy="46455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28"/>
            <p:cNvSpPr/>
            <p:nvPr/>
          </p:nvSpPr>
          <p:spPr>
            <a:xfrm rot="-5400000">
              <a:off x="7809990" y="2405381"/>
              <a:ext cx="418552" cy="126111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28"/>
            <p:cNvSpPr/>
            <p:nvPr/>
          </p:nvSpPr>
          <p:spPr>
            <a:xfrm rot="-5400000">
              <a:off x="7993310" y="2854827"/>
              <a:ext cx="355918" cy="185691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28"/>
            <p:cNvSpPr/>
            <p:nvPr/>
          </p:nvSpPr>
          <p:spPr>
            <a:xfrm rot="-5400000">
              <a:off x="8023879" y="2829650"/>
              <a:ext cx="485863" cy="316480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28"/>
            <p:cNvSpPr/>
            <p:nvPr/>
          </p:nvSpPr>
          <p:spPr>
            <a:xfrm rot="-5400000">
              <a:off x="7947667" y="1259725"/>
              <a:ext cx="245270" cy="140080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28"/>
            <p:cNvSpPr/>
            <p:nvPr/>
          </p:nvSpPr>
          <p:spPr>
            <a:xfrm rot="-5400000">
              <a:off x="7775945" y="1595436"/>
              <a:ext cx="314921" cy="104475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28"/>
            <p:cNvSpPr/>
            <p:nvPr/>
          </p:nvSpPr>
          <p:spPr>
            <a:xfrm rot="-5400000">
              <a:off x="8288056" y="3155746"/>
              <a:ext cx="102981" cy="107594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28"/>
            <p:cNvSpPr/>
            <p:nvPr/>
          </p:nvSpPr>
          <p:spPr>
            <a:xfrm rot="-5400000">
              <a:off x="7780980" y="2434391"/>
              <a:ext cx="406207" cy="128515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28"/>
            <p:cNvSpPr/>
            <p:nvPr/>
          </p:nvSpPr>
          <p:spPr>
            <a:xfrm rot="-5400000">
              <a:off x="7710972" y="2042576"/>
              <a:ext cx="370602" cy="45676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28"/>
            <p:cNvSpPr/>
            <p:nvPr/>
          </p:nvSpPr>
          <p:spPr>
            <a:xfrm rot="-5400000">
              <a:off x="8426155" y="3232706"/>
              <a:ext cx="2404" cy="1624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28"/>
            <p:cNvSpPr/>
            <p:nvPr/>
          </p:nvSpPr>
          <p:spPr>
            <a:xfrm rot="-5400000">
              <a:off x="8132545" y="3727405"/>
              <a:ext cx="786035" cy="324991"/>
            </a:xfrm>
            <a:custGeom>
              <a:avLst/>
              <a:gdLst/>
              <a:ahLst/>
              <a:cxnLst/>
              <a:rect l="l" t="t" r="r" b="b"/>
              <a:pathLst>
                <a:path w="12098" h="5002" extrusionOk="0">
                  <a:moveTo>
                    <a:pt x="1" y="1"/>
                  </a:moveTo>
                  <a:lnTo>
                    <a:pt x="132" y="4585"/>
                  </a:lnTo>
                  <a:lnTo>
                    <a:pt x="513" y="4978"/>
                  </a:lnTo>
                  <a:lnTo>
                    <a:pt x="4977" y="5002"/>
                  </a:lnTo>
                  <a:lnTo>
                    <a:pt x="7537" y="4740"/>
                  </a:lnTo>
                  <a:lnTo>
                    <a:pt x="10550" y="3704"/>
                  </a:lnTo>
                  <a:lnTo>
                    <a:pt x="12097" y="2870"/>
                  </a:lnTo>
                  <a:lnTo>
                    <a:pt x="12050" y="2799"/>
                  </a:lnTo>
                  <a:lnTo>
                    <a:pt x="10514" y="3632"/>
                  </a:lnTo>
                  <a:lnTo>
                    <a:pt x="7525" y="4668"/>
                  </a:lnTo>
                  <a:lnTo>
                    <a:pt x="4966" y="4918"/>
                  </a:lnTo>
                  <a:lnTo>
                    <a:pt x="548" y="4906"/>
                  </a:lnTo>
                  <a:lnTo>
                    <a:pt x="215" y="4549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28"/>
            <p:cNvSpPr/>
            <p:nvPr/>
          </p:nvSpPr>
          <p:spPr>
            <a:xfrm rot="-5400000">
              <a:off x="8122117" y="3716977"/>
              <a:ext cx="845550" cy="363650"/>
            </a:xfrm>
            <a:custGeom>
              <a:avLst/>
              <a:gdLst/>
              <a:ahLst/>
              <a:cxnLst/>
              <a:rect l="l" t="t" r="r" b="b"/>
              <a:pathLst>
                <a:path w="13014" h="5597" extrusionOk="0">
                  <a:moveTo>
                    <a:pt x="0" y="1"/>
                  </a:moveTo>
                  <a:lnTo>
                    <a:pt x="0" y="13"/>
                  </a:lnTo>
                  <a:lnTo>
                    <a:pt x="143" y="4704"/>
                  </a:lnTo>
                  <a:cubicBezTo>
                    <a:pt x="143" y="4787"/>
                    <a:pt x="179" y="4871"/>
                    <a:pt x="238" y="4930"/>
                  </a:cubicBezTo>
                  <a:lnTo>
                    <a:pt x="762" y="5478"/>
                  </a:lnTo>
                  <a:cubicBezTo>
                    <a:pt x="822" y="5537"/>
                    <a:pt x="905" y="5573"/>
                    <a:pt x="1000" y="5573"/>
                  </a:cubicBezTo>
                  <a:lnTo>
                    <a:pt x="5584" y="5597"/>
                  </a:lnTo>
                  <a:lnTo>
                    <a:pt x="5620" y="5597"/>
                  </a:lnTo>
                  <a:lnTo>
                    <a:pt x="8228" y="5335"/>
                  </a:lnTo>
                  <a:cubicBezTo>
                    <a:pt x="8251" y="5335"/>
                    <a:pt x="8275" y="5323"/>
                    <a:pt x="8311" y="5311"/>
                  </a:cubicBezTo>
                  <a:lnTo>
                    <a:pt x="11359" y="4263"/>
                  </a:lnTo>
                  <a:cubicBezTo>
                    <a:pt x="11371" y="4263"/>
                    <a:pt x="11395" y="4251"/>
                    <a:pt x="11406" y="4240"/>
                  </a:cubicBezTo>
                  <a:lnTo>
                    <a:pt x="13014" y="3370"/>
                  </a:lnTo>
                  <a:lnTo>
                    <a:pt x="12978" y="3311"/>
                  </a:lnTo>
                  <a:lnTo>
                    <a:pt x="11371" y="4180"/>
                  </a:lnTo>
                  <a:lnTo>
                    <a:pt x="11335" y="4192"/>
                  </a:lnTo>
                  <a:lnTo>
                    <a:pt x="8275" y="5240"/>
                  </a:lnTo>
                  <a:cubicBezTo>
                    <a:pt x="8263" y="5252"/>
                    <a:pt x="8239" y="5252"/>
                    <a:pt x="8216" y="5252"/>
                  </a:cubicBezTo>
                  <a:lnTo>
                    <a:pt x="5608" y="5525"/>
                  </a:lnTo>
                  <a:lnTo>
                    <a:pt x="5584" y="5525"/>
                  </a:lnTo>
                  <a:lnTo>
                    <a:pt x="1000" y="5502"/>
                  </a:lnTo>
                  <a:cubicBezTo>
                    <a:pt x="929" y="5502"/>
                    <a:pt x="858" y="5466"/>
                    <a:pt x="810" y="5418"/>
                  </a:cubicBezTo>
                  <a:lnTo>
                    <a:pt x="286" y="4871"/>
                  </a:lnTo>
                  <a:cubicBezTo>
                    <a:pt x="238" y="4823"/>
                    <a:pt x="215" y="4763"/>
                    <a:pt x="215" y="4704"/>
                  </a:cubicBez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28"/>
            <p:cNvSpPr/>
            <p:nvPr/>
          </p:nvSpPr>
          <p:spPr>
            <a:xfrm rot="-5400000">
              <a:off x="8383241" y="3253984"/>
              <a:ext cx="188810" cy="131569"/>
            </a:xfrm>
            <a:custGeom>
              <a:avLst/>
              <a:gdLst/>
              <a:ahLst/>
              <a:cxnLst/>
              <a:rect l="l" t="t" r="r" b="b"/>
              <a:pathLst>
                <a:path w="2906" h="2025" extrusionOk="0">
                  <a:moveTo>
                    <a:pt x="2905" y="0"/>
                  </a:moveTo>
                  <a:lnTo>
                    <a:pt x="2763" y="143"/>
                  </a:lnTo>
                  <a:lnTo>
                    <a:pt x="2739" y="167"/>
                  </a:lnTo>
                  <a:lnTo>
                    <a:pt x="2715" y="179"/>
                  </a:lnTo>
                  <a:lnTo>
                    <a:pt x="0" y="1953"/>
                  </a:lnTo>
                  <a:lnTo>
                    <a:pt x="36" y="2024"/>
                  </a:lnTo>
                  <a:lnTo>
                    <a:pt x="2763" y="262"/>
                  </a:lnTo>
                  <a:lnTo>
                    <a:pt x="2786" y="238"/>
                  </a:lnTo>
                  <a:cubicBezTo>
                    <a:pt x="2798" y="226"/>
                    <a:pt x="2798" y="214"/>
                    <a:pt x="2810" y="214"/>
                  </a:cubicBezTo>
                  <a:cubicBezTo>
                    <a:pt x="2870" y="155"/>
                    <a:pt x="2905" y="83"/>
                    <a:pt x="290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28"/>
            <p:cNvSpPr/>
            <p:nvPr/>
          </p:nvSpPr>
          <p:spPr>
            <a:xfrm rot="-5400000">
              <a:off x="7507512" y="3506954"/>
              <a:ext cx="1134871" cy="429402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28"/>
            <p:cNvSpPr/>
            <p:nvPr/>
          </p:nvSpPr>
          <p:spPr>
            <a:xfrm rot="-5400000">
              <a:off x="7452220" y="3491101"/>
              <a:ext cx="1206016" cy="467281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28"/>
            <p:cNvSpPr/>
            <p:nvPr/>
          </p:nvSpPr>
          <p:spPr>
            <a:xfrm rot="-5400000">
              <a:off x="8294229" y="3114749"/>
              <a:ext cx="15528" cy="1091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28"/>
            <p:cNvSpPr/>
            <p:nvPr/>
          </p:nvSpPr>
          <p:spPr>
            <a:xfrm rot="-5400000">
              <a:off x="8357252" y="3281468"/>
              <a:ext cx="184976" cy="122278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28"/>
            <p:cNvSpPr/>
            <p:nvPr/>
          </p:nvSpPr>
          <p:spPr>
            <a:xfrm rot="-5400000">
              <a:off x="7535385" y="987393"/>
              <a:ext cx="290881" cy="648359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28"/>
            <p:cNvSpPr/>
            <p:nvPr/>
          </p:nvSpPr>
          <p:spPr>
            <a:xfrm rot="-5400000">
              <a:off x="7529570" y="1033426"/>
              <a:ext cx="285488" cy="631336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28"/>
            <p:cNvSpPr/>
            <p:nvPr/>
          </p:nvSpPr>
          <p:spPr>
            <a:xfrm rot="-5400000">
              <a:off x="8014458" y="1479136"/>
              <a:ext cx="24819" cy="12929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28"/>
            <p:cNvSpPr/>
            <p:nvPr/>
          </p:nvSpPr>
          <p:spPr>
            <a:xfrm rot="-5400000">
              <a:off x="7330755" y="2315265"/>
              <a:ext cx="620420" cy="568638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28"/>
            <p:cNvSpPr/>
            <p:nvPr/>
          </p:nvSpPr>
          <p:spPr>
            <a:xfrm rot="-5400000">
              <a:off x="7337284" y="2267672"/>
              <a:ext cx="601189" cy="562465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28"/>
            <p:cNvSpPr/>
            <p:nvPr/>
          </p:nvSpPr>
          <p:spPr>
            <a:xfrm rot="-5400000">
              <a:off x="7942436" y="2256692"/>
              <a:ext cx="27093" cy="7342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28"/>
            <p:cNvSpPr/>
            <p:nvPr/>
          </p:nvSpPr>
          <p:spPr>
            <a:xfrm rot="-5400000">
              <a:off x="8078196" y="380714"/>
              <a:ext cx="663042" cy="323042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28"/>
            <p:cNvSpPr/>
            <p:nvPr/>
          </p:nvSpPr>
          <p:spPr>
            <a:xfrm rot="-5400000">
              <a:off x="8594791" y="880286"/>
              <a:ext cx="14749" cy="23260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28"/>
            <p:cNvSpPr/>
            <p:nvPr/>
          </p:nvSpPr>
          <p:spPr>
            <a:xfrm rot="-5400000">
              <a:off x="8140667" y="389063"/>
              <a:ext cx="616652" cy="311022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28"/>
            <p:cNvSpPr/>
            <p:nvPr/>
          </p:nvSpPr>
          <p:spPr>
            <a:xfrm rot="-5400000">
              <a:off x="7369446" y="3453937"/>
              <a:ext cx="53407" cy="79006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28"/>
            <p:cNvSpPr/>
            <p:nvPr/>
          </p:nvSpPr>
          <p:spPr>
            <a:xfrm rot="-5400000">
              <a:off x="7363241" y="3542916"/>
              <a:ext cx="36384" cy="49574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28"/>
            <p:cNvSpPr/>
            <p:nvPr/>
          </p:nvSpPr>
          <p:spPr>
            <a:xfrm rot="-5400000">
              <a:off x="8677923" y="318243"/>
              <a:ext cx="194982" cy="182637"/>
            </a:xfrm>
            <a:custGeom>
              <a:avLst/>
              <a:gdLst/>
              <a:ahLst/>
              <a:cxnLst/>
              <a:rect l="l" t="t" r="r" b="b"/>
              <a:pathLst>
                <a:path w="3001" h="2811" extrusionOk="0">
                  <a:moveTo>
                    <a:pt x="2953" y="1"/>
                  </a:moveTo>
                  <a:lnTo>
                    <a:pt x="929" y="2132"/>
                  </a:lnTo>
                  <a:cubicBezTo>
                    <a:pt x="893" y="2168"/>
                    <a:pt x="857" y="2192"/>
                    <a:pt x="833" y="2216"/>
                  </a:cubicBezTo>
                  <a:lnTo>
                    <a:pt x="0" y="2739"/>
                  </a:lnTo>
                  <a:lnTo>
                    <a:pt x="36" y="2811"/>
                  </a:lnTo>
                  <a:lnTo>
                    <a:pt x="869" y="2275"/>
                  </a:lnTo>
                  <a:cubicBezTo>
                    <a:pt x="905" y="2251"/>
                    <a:pt x="941" y="2216"/>
                    <a:pt x="976" y="2192"/>
                  </a:cubicBezTo>
                  <a:lnTo>
                    <a:pt x="2953" y="120"/>
                  </a:lnTo>
                  <a:lnTo>
                    <a:pt x="3000" y="61"/>
                  </a:lnTo>
                  <a:lnTo>
                    <a:pt x="2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28"/>
            <p:cNvSpPr/>
            <p:nvPr/>
          </p:nvSpPr>
          <p:spPr>
            <a:xfrm rot="-5400000">
              <a:off x="8420372" y="311291"/>
              <a:ext cx="538425" cy="382232"/>
            </a:xfrm>
            <a:custGeom>
              <a:avLst/>
              <a:gdLst/>
              <a:ahLst/>
              <a:cxnLst/>
              <a:rect l="l" t="t" r="r" b="b"/>
              <a:pathLst>
                <a:path w="8287" h="5883" extrusionOk="0">
                  <a:moveTo>
                    <a:pt x="8227" y="1"/>
                  </a:moveTo>
                  <a:lnTo>
                    <a:pt x="8180" y="60"/>
                  </a:lnTo>
                  <a:lnTo>
                    <a:pt x="6453" y="1894"/>
                  </a:lnTo>
                  <a:lnTo>
                    <a:pt x="4263" y="4203"/>
                  </a:lnTo>
                  <a:lnTo>
                    <a:pt x="3151" y="4909"/>
                  </a:lnTo>
                  <a:lnTo>
                    <a:pt x="3151" y="4909"/>
                  </a:lnTo>
                  <a:cubicBezTo>
                    <a:pt x="3175" y="4898"/>
                    <a:pt x="3200" y="4889"/>
                    <a:pt x="3227" y="4882"/>
                  </a:cubicBezTo>
                  <a:cubicBezTo>
                    <a:pt x="3274" y="4858"/>
                    <a:pt x="3334" y="4858"/>
                    <a:pt x="3381" y="4846"/>
                  </a:cubicBezTo>
                  <a:lnTo>
                    <a:pt x="4310" y="4251"/>
                  </a:lnTo>
                  <a:lnTo>
                    <a:pt x="6513" y="1941"/>
                  </a:lnTo>
                  <a:lnTo>
                    <a:pt x="8287" y="60"/>
                  </a:lnTo>
                  <a:lnTo>
                    <a:pt x="8227" y="1"/>
                  </a:lnTo>
                  <a:close/>
                  <a:moveTo>
                    <a:pt x="3151" y="4909"/>
                  </a:moveTo>
                  <a:cubicBezTo>
                    <a:pt x="3127" y="4920"/>
                    <a:pt x="3105" y="4933"/>
                    <a:pt x="3084" y="4948"/>
                  </a:cubicBezTo>
                  <a:lnTo>
                    <a:pt x="3084" y="4948"/>
                  </a:lnTo>
                  <a:lnTo>
                    <a:pt x="3120" y="4930"/>
                  </a:lnTo>
                  <a:lnTo>
                    <a:pt x="3151" y="4909"/>
                  </a:lnTo>
                  <a:close/>
                  <a:moveTo>
                    <a:pt x="3084" y="4948"/>
                  </a:moveTo>
                  <a:lnTo>
                    <a:pt x="1869" y="5561"/>
                  </a:lnTo>
                  <a:lnTo>
                    <a:pt x="72" y="5799"/>
                  </a:lnTo>
                  <a:lnTo>
                    <a:pt x="0" y="5811"/>
                  </a:lnTo>
                  <a:lnTo>
                    <a:pt x="12" y="5882"/>
                  </a:lnTo>
                  <a:lnTo>
                    <a:pt x="1893" y="5644"/>
                  </a:lnTo>
                  <a:lnTo>
                    <a:pt x="2929" y="5108"/>
                  </a:lnTo>
                  <a:cubicBezTo>
                    <a:pt x="2971" y="5045"/>
                    <a:pt x="3022" y="4990"/>
                    <a:pt x="3084" y="494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28"/>
            <p:cNvSpPr/>
            <p:nvPr/>
          </p:nvSpPr>
          <p:spPr>
            <a:xfrm rot="-5400000">
              <a:off x="8426902" y="55658"/>
              <a:ext cx="229092" cy="243711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28"/>
            <p:cNvSpPr/>
            <p:nvPr/>
          </p:nvSpPr>
          <p:spPr>
            <a:xfrm rot="-5400000">
              <a:off x="8829536" y="641643"/>
              <a:ext cx="190369" cy="51133"/>
            </a:xfrm>
            <a:custGeom>
              <a:avLst/>
              <a:gdLst/>
              <a:ahLst/>
              <a:cxnLst/>
              <a:rect l="l" t="t" r="r" b="b"/>
              <a:pathLst>
                <a:path w="2930" h="787" extrusionOk="0">
                  <a:moveTo>
                    <a:pt x="2906" y="1"/>
                  </a:moveTo>
                  <a:lnTo>
                    <a:pt x="2132" y="406"/>
                  </a:lnTo>
                  <a:cubicBezTo>
                    <a:pt x="2073" y="430"/>
                    <a:pt x="2025" y="441"/>
                    <a:pt x="1965" y="453"/>
                  </a:cubicBezTo>
                  <a:lnTo>
                    <a:pt x="1" y="703"/>
                  </a:lnTo>
                  <a:lnTo>
                    <a:pt x="1" y="787"/>
                  </a:lnTo>
                  <a:lnTo>
                    <a:pt x="72" y="775"/>
                  </a:lnTo>
                  <a:lnTo>
                    <a:pt x="1977" y="525"/>
                  </a:lnTo>
                  <a:cubicBezTo>
                    <a:pt x="2037" y="525"/>
                    <a:pt x="2096" y="501"/>
                    <a:pt x="2156" y="477"/>
                  </a:cubicBezTo>
                  <a:lnTo>
                    <a:pt x="2930" y="72"/>
                  </a:lnTo>
                  <a:lnTo>
                    <a:pt x="29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28"/>
            <p:cNvSpPr/>
            <p:nvPr/>
          </p:nvSpPr>
          <p:spPr>
            <a:xfrm rot="-5400000">
              <a:off x="8052889" y="-211671"/>
              <a:ext cx="413159" cy="436419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28"/>
            <p:cNvSpPr/>
            <p:nvPr/>
          </p:nvSpPr>
          <p:spPr>
            <a:xfrm rot="-5400000">
              <a:off x="8743740" y="941003"/>
              <a:ext cx="332658" cy="58865"/>
            </a:xfrm>
            <a:custGeom>
              <a:avLst/>
              <a:gdLst/>
              <a:ahLst/>
              <a:cxnLst/>
              <a:rect l="l" t="t" r="r" b="b"/>
              <a:pathLst>
                <a:path w="5120" h="906" extrusionOk="0">
                  <a:moveTo>
                    <a:pt x="5096" y="0"/>
                  </a:moveTo>
                  <a:lnTo>
                    <a:pt x="5025" y="12"/>
                  </a:lnTo>
                  <a:lnTo>
                    <a:pt x="0" y="834"/>
                  </a:lnTo>
                  <a:lnTo>
                    <a:pt x="24" y="905"/>
                  </a:lnTo>
                  <a:lnTo>
                    <a:pt x="5120" y="72"/>
                  </a:lnTo>
                  <a:lnTo>
                    <a:pt x="50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28"/>
            <p:cNvSpPr/>
            <p:nvPr/>
          </p:nvSpPr>
          <p:spPr>
            <a:xfrm rot="-5400000">
              <a:off x="8148821" y="-204686"/>
              <a:ext cx="214344" cy="225194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28"/>
            <p:cNvSpPr/>
            <p:nvPr/>
          </p:nvSpPr>
          <p:spPr>
            <a:xfrm rot="-5400000">
              <a:off x="8815209" y="931322"/>
              <a:ext cx="328890" cy="58865"/>
            </a:xfrm>
            <a:custGeom>
              <a:avLst/>
              <a:gdLst/>
              <a:ahLst/>
              <a:cxnLst/>
              <a:rect l="l" t="t" r="r" b="b"/>
              <a:pathLst>
                <a:path w="5062" h="906" extrusionOk="0">
                  <a:moveTo>
                    <a:pt x="5061" y="1"/>
                  </a:moveTo>
                  <a:lnTo>
                    <a:pt x="1" y="822"/>
                  </a:lnTo>
                  <a:lnTo>
                    <a:pt x="1" y="906"/>
                  </a:lnTo>
                  <a:lnTo>
                    <a:pt x="4990" y="84"/>
                  </a:lnTo>
                  <a:lnTo>
                    <a:pt x="5061" y="72"/>
                  </a:lnTo>
                  <a:lnTo>
                    <a:pt x="506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28"/>
            <p:cNvSpPr/>
            <p:nvPr/>
          </p:nvSpPr>
          <p:spPr>
            <a:xfrm rot="-5400000">
              <a:off x="7343522" y="2001546"/>
              <a:ext cx="115326" cy="89077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28"/>
            <p:cNvSpPr/>
            <p:nvPr/>
          </p:nvSpPr>
          <p:spPr>
            <a:xfrm rot="-5400000">
              <a:off x="7418142" y="1820955"/>
              <a:ext cx="331164" cy="452597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28"/>
            <p:cNvSpPr/>
            <p:nvPr/>
          </p:nvSpPr>
          <p:spPr>
            <a:xfrm rot="-5400000">
              <a:off x="7593405" y="1789606"/>
              <a:ext cx="89792" cy="191928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28"/>
            <p:cNvSpPr/>
            <p:nvPr/>
          </p:nvSpPr>
          <p:spPr>
            <a:xfrm rot="-5400000">
              <a:off x="8644689" y="3244693"/>
              <a:ext cx="164055" cy="303291"/>
            </a:xfrm>
            <a:custGeom>
              <a:avLst/>
              <a:gdLst/>
              <a:ahLst/>
              <a:cxnLst/>
              <a:rect l="l" t="t" r="r" b="b"/>
              <a:pathLst>
                <a:path w="2525" h="4668" extrusionOk="0">
                  <a:moveTo>
                    <a:pt x="60" y="0"/>
                  </a:moveTo>
                  <a:lnTo>
                    <a:pt x="0" y="48"/>
                  </a:lnTo>
                  <a:lnTo>
                    <a:pt x="36" y="107"/>
                  </a:lnTo>
                  <a:lnTo>
                    <a:pt x="2465" y="4667"/>
                  </a:lnTo>
                  <a:lnTo>
                    <a:pt x="2524" y="462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28"/>
            <p:cNvSpPr/>
            <p:nvPr/>
          </p:nvSpPr>
          <p:spPr>
            <a:xfrm rot="-5400000">
              <a:off x="8265251" y="4410102"/>
              <a:ext cx="193423" cy="7017"/>
            </a:xfrm>
            <a:custGeom>
              <a:avLst/>
              <a:gdLst/>
              <a:ahLst/>
              <a:cxnLst/>
              <a:rect l="l" t="t" r="r" b="b"/>
              <a:pathLst>
                <a:path w="2977" h="108" extrusionOk="0">
                  <a:moveTo>
                    <a:pt x="2905" y="0"/>
                  </a:moveTo>
                  <a:lnTo>
                    <a:pt x="0" y="24"/>
                  </a:lnTo>
                  <a:lnTo>
                    <a:pt x="0" y="108"/>
                  </a:lnTo>
                  <a:lnTo>
                    <a:pt x="72" y="108"/>
                  </a:lnTo>
                  <a:lnTo>
                    <a:pt x="726" y="96"/>
                  </a:lnTo>
                  <a:lnTo>
                    <a:pt x="2727" y="84"/>
                  </a:lnTo>
                  <a:lnTo>
                    <a:pt x="2917" y="84"/>
                  </a:lnTo>
                  <a:lnTo>
                    <a:pt x="2977" y="72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28"/>
            <p:cNvSpPr/>
            <p:nvPr/>
          </p:nvSpPr>
          <p:spPr>
            <a:xfrm rot="-5400000">
              <a:off x="8056787" y="3790103"/>
              <a:ext cx="789868" cy="195762"/>
            </a:xfrm>
            <a:custGeom>
              <a:avLst/>
              <a:gdLst/>
              <a:ahLst/>
              <a:cxnLst/>
              <a:rect l="l" t="t" r="r" b="b"/>
              <a:pathLst>
                <a:path w="12157" h="3013" extrusionOk="0">
                  <a:moveTo>
                    <a:pt x="8823" y="0"/>
                  </a:moveTo>
                  <a:lnTo>
                    <a:pt x="1" y="60"/>
                  </a:lnTo>
                  <a:lnTo>
                    <a:pt x="1" y="143"/>
                  </a:lnTo>
                  <a:lnTo>
                    <a:pt x="72" y="143"/>
                  </a:lnTo>
                  <a:lnTo>
                    <a:pt x="8811" y="71"/>
                  </a:lnTo>
                  <a:lnTo>
                    <a:pt x="10014" y="560"/>
                  </a:lnTo>
                  <a:lnTo>
                    <a:pt x="10704" y="964"/>
                  </a:lnTo>
                  <a:lnTo>
                    <a:pt x="11276" y="1869"/>
                  </a:lnTo>
                  <a:lnTo>
                    <a:pt x="11300" y="1905"/>
                  </a:lnTo>
                  <a:lnTo>
                    <a:pt x="12050" y="2941"/>
                  </a:lnTo>
                  <a:lnTo>
                    <a:pt x="12085" y="3012"/>
                  </a:lnTo>
                  <a:lnTo>
                    <a:pt x="12157" y="2977"/>
                  </a:lnTo>
                  <a:lnTo>
                    <a:pt x="11359" y="1857"/>
                  </a:lnTo>
                  <a:lnTo>
                    <a:pt x="11347" y="1834"/>
                  </a:lnTo>
                  <a:lnTo>
                    <a:pt x="10764" y="905"/>
                  </a:lnTo>
                  <a:lnTo>
                    <a:pt x="10049" y="488"/>
                  </a:lnTo>
                  <a:lnTo>
                    <a:pt x="882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28"/>
            <p:cNvSpPr/>
            <p:nvPr/>
          </p:nvSpPr>
          <p:spPr>
            <a:xfrm rot="-5400000">
              <a:off x="8607525" y="3188232"/>
              <a:ext cx="161781" cy="297898"/>
            </a:xfrm>
            <a:custGeom>
              <a:avLst/>
              <a:gdLst/>
              <a:ahLst/>
              <a:cxnLst/>
              <a:rect l="l" t="t" r="r" b="b"/>
              <a:pathLst>
                <a:path w="2490" h="4585" extrusionOk="0">
                  <a:moveTo>
                    <a:pt x="60" y="1"/>
                  </a:moveTo>
                  <a:lnTo>
                    <a:pt x="1" y="36"/>
                  </a:lnTo>
                  <a:lnTo>
                    <a:pt x="2418" y="4584"/>
                  </a:lnTo>
                  <a:lnTo>
                    <a:pt x="2489" y="4549"/>
                  </a:lnTo>
                  <a:lnTo>
                    <a:pt x="96" y="72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28"/>
            <p:cNvSpPr/>
            <p:nvPr/>
          </p:nvSpPr>
          <p:spPr>
            <a:xfrm rot="-5400000">
              <a:off x="8195276" y="4411271"/>
              <a:ext cx="192643" cy="7017"/>
            </a:xfrm>
            <a:custGeom>
              <a:avLst/>
              <a:gdLst/>
              <a:ahLst/>
              <a:cxnLst/>
              <a:rect l="l" t="t" r="r" b="b"/>
              <a:pathLst>
                <a:path w="2965" h="108" extrusionOk="0">
                  <a:moveTo>
                    <a:pt x="2965" y="0"/>
                  </a:moveTo>
                  <a:lnTo>
                    <a:pt x="2905" y="12"/>
                  </a:lnTo>
                  <a:lnTo>
                    <a:pt x="2893" y="12"/>
                  </a:lnTo>
                  <a:lnTo>
                    <a:pt x="727" y="24"/>
                  </a:lnTo>
                  <a:lnTo>
                    <a:pt x="0" y="36"/>
                  </a:lnTo>
                  <a:lnTo>
                    <a:pt x="0" y="107"/>
                  </a:lnTo>
                  <a:lnTo>
                    <a:pt x="2905" y="83"/>
                  </a:lnTo>
                  <a:lnTo>
                    <a:pt x="2965" y="83"/>
                  </a:lnTo>
                  <a:lnTo>
                    <a:pt x="296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28"/>
            <p:cNvSpPr/>
            <p:nvPr/>
          </p:nvSpPr>
          <p:spPr>
            <a:xfrm rot="-5400000">
              <a:off x="7972031" y="3743291"/>
              <a:ext cx="852567" cy="229807"/>
            </a:xfrm>
            <a:custGeom>
              <a:avLst/>
              <a:gdLst/>
              <a:ahLst/>
              <a:cxnLst/>
              <a:rect l="l" t="t" r="r" b="b"/>
              <a:pathLst>
                <a:path w="13122" h="3537" extrusionOk="0">
                  <a:moveTo>
                    <a:pt x="8942" y="1"/>
                  </a:moveTo>
                  <a:lnTo>
                    <a:pt x="72" y="72"/>
                  </a:lnTo>
                  <a:lnTo>
                    <a:pt x="1" y="72"/>
                  </a:lnTo>
                  <a:lnTo>
                    <a:pt x="1" y="143"/>
                  </a:lnTo>
                  <a:lnTo>
                    <a:pt x="8942" y="84"/>
                  </a:lnTo>
                  <a:cubicBezTo>
                    <a:pt x="9002" y="84"/>
                    <a:pt x="9073" y="96"/>
                    <a:pt x="9133" y="120"/>
                  </a:cubicBezTo>
                  <a:lnTo>
                    <a:pt x="10490" y="667"/>
                  </a:lnTo>
                  <a:cubicBezTo>
                    <a:pt x="10502" y="667"/>
                    <a:pt x="10526" y="679"/>
                    <a:pt x="10550" y="691"/>
                  </a:cubicBezTo>
                  <a:lnTo>
                    <a:pt x="11395" y="1191"/>
                  </a:lnTo>
                  <a:cubicBezTo>
                    <a:pt x="11467" y="1227"/>
                    <a:pt x="11526" y="1286"/>
                    <a:pt x="11574" y="1358"/>
                  </a:cubicBezTo>
                  <a:lnTo>
                    <a:pt x="12205" y="2370"/>
                  </a:lnTo>
                  <a:lnTo>
                    <a:pt x="13050" y="3537"/>
                  </a:lnTo>
                  <a:lnTo>
                    <a:pt x="13121" y="3501"/>
                  </a:lnTo>
                  <a:lnTo>
                    <a:pt x="13074" y="3441"/>
                  </a:lnTo>
                  <a:lnTo>
                    <a:pt x="12276" y="2322"/>
                  </a:lnTo>
                  <a:lnTo>
                    <a:pt x="11633" y="1310"/>
                  </a:lnTo>
                  <a:cubicBezTo>
                    <a:pt x="11586" y="1239"/>
                    <a:pt x="11514" y="1167"/>
                    <a:pt x="11443" y="1120"/>
                  </a:cubicBezTo>
                  <a:lnTo>
                    <a:pt x="10585" y="632"/>
                  </a:lnTo>
                  <a:cubicBezTo>
                    <a:pt x="10562" y="608"/>
                    <a:pt x="10538" y="596"/>
                    <a:pt x="10514" y="596"/>
                  </a:cubicBezTo>
                  <a:lnTo>
                    <a:pt x="9169" y="48"/>
                  </a:lnTo>
                  <a:cubicBezTo>
                    <a:pt x="9097" y="12"/>
                    <a:pt x="9014" y="1"/>
                    <a:pt x="894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28"/>
            <p:cNvSpPr/>
            <p:nvPr/>
          </p:nvSpPr>
          <p:spPr>
            <a:xfrm rot="-5400000">
              <a:off x="7451051" y="1375733"/>
              <a:ext cx="342729" cy="529979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28"/>
            <p:cNvSpPr/>
            <p:nvPr/>
          </p:nvSpPr>
          <p:spPr>
            <a:xfrm rot="-5400000">
              <a:off x="8048244" y="1741624"/>
              <a:ext cx="58085" cy="330384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28"/>
            <p:cNvSpPr/>
            <p:nvPr/>
          </p:nvSpPr>
          <p:spPr>
            <a:xfrm rot="-5400000">
              <a:off x="7352033" y="1574548"/>
              <a:ext cx="110648" cy="101422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28"/>
            <p:cNvSpPr/>
            <p:nvPr/>
          </p:nvSpPr>
          <p:spPr>
            <a:xfrm rot="-5400000">
              <a:off x="8056365" y="1670869"/>
              <a:ext cx="58085" cy="332723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28"/>
            <p:cNvSpPr/>
            <p:nvPr/>
          </p:nvSpPr>
          <p:spPr>
            <a:xfrm rot="-5400000">
              <a:off x="7835524" y="1839148"/>
              <a:ext cx="7017" cy="79721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28"/>
            <p:cNvSpPr/>
            <p:nvPr/>
          </p:nvSpPr>
          <p:spPr>
            <a:xfrm rot="-5400000">
              <a:off x="7589539" y="1695234"/>
              <a:ext cx="109868" cy="188810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28"/>
            <p:cNvSpPr/>
            <p:nvPr/>
          </p:nvSpPr>
          <p:spPr>
            <a:xfrm rot="-5400000">
              <a:off x="8297737" y="4707155"/>
              <a:ext cx="2339" cy="65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28"/>
            <p:cNvSpPr/>
            <p:nvPr/>
          </p:nvSpPr>
          <p:spPr>
            <a:xfrm rot="-5400000">
              <a:off x="7963520" y="5045985"/>
              <a:ext cx="786035" cy="113766"/>
            </a:xfrm>
            <a:custGeom>
              <a:avLst/>
              <a:gdLst/>
              <a:ahLst/>
              <a:cxnLst/>
              <a:rect l="l" t="t" r="r" b="b"/>
              <a:pathLst>
                <a:path w="12098" h="1751" extrusionOk="0">
                  <a:moveTo>
                    <a:pt x="12085" y="1"/>
                  </a:moveTo>
                  <a:lnTo>
                    <a:pt x="6168" y="1108"/>
                  </a:lnTo>
                  <a:lnTo>
                    <a:pt x="2406" y="1644"/>
                  </a:lnTo>
                  <a:lnTo>
                    <a:pt x="1" y="1667"/>
                  </a:lnTo>
                  <a:lnTo>
                    <a:pt x="1" y="1751"/>
                  </a:lnTo>
                  <a:lnTo>
                    <a:pt x="2418" y="1727"/>
                  </a:lnTo>
                  <a:lnTo>
                    <a:pt x="6180" y="1179"/>
                  </a:lnTo>
                  <a:lnTo>
                    <a:pt x="11824" y="120"/>
                  </a:lnTo>
                  <a:cubicBezTo>
                    <a:pt x="11895" y="60"/>
                    <a:pt x="11990" y="13"/>
                    <a:pt x="12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28"/>
            <p:cNvSpPr/>
            <p:nvPr/>
          </p:nvSpPr>
          <p:spPr>
            <a:xfrm rot="-5400000">
              <a:off x="8051720" y="-195752"/>
              <a:ext cx="24819" cy="2715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28"/>
            <p:cNvSpPr/>
            <p:nvPr/>
          </p:nvSpPr>
          <p:spPr>
            <a:xfrm rot="-5400000">
              <a:off x="8334869" y="74987"/>
              <a:ext cx="25599" cy="26379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28"/>
            <p:cNvSpPr/>
            <p:nvPr/>
          </p:nvSpPr>
          <p:spPr>
            <a:xfrm rot="-5400000">
              <a:off x="8893403" y="-28676"/>
              <a:ext cx="605737" cy="598785"/>
            </a:xfrm>
            <a:custGeom>
              <a:avLst/>
              <a:gdLst/>
              <a:ahLst/>
              <a:cxnLst/>
              <a:rect l="l" t="t" r="r" b="b"/>
              <a:pathLst>
                <a:path w="9323" h="9216" extrusionOk="0">
                  <a:moveTo>
                    <a:pt x="72" y="0"/>
                  </a:moveTo>
                  <a:lnTo>
                    <a:pt x="0" y="36"/>
                  </a:lnTo>
                  <a:lnTo>
                    <a:pt x="24" y="107"/>
                  </a:lnTo>
                  <a:lnTo>
                    <a:pt x="238" y="726"/>
                  </a:lnTo>
                  <a:cubicBezTo>
                    <a:pt x="250" y="750"/>
                    <a:pt x="250" y="774"/>
                    <a:pt x="274" y="798"/>
                  </a:cubicBezTo>
                  <a:lnTo>
                    <a:pt x="1179" y="2584"/>
                  </a:lnTo>
                  <a:cubicBezTo>
                    <a:pt x="1191" y="2620"/>
                    <a:pt x="1203" y="2643"/>
                    <a:pt x="1226" y="2667"/>
                  </a:cubicBezTo>
                  <a:lnTo>
                    <a:pt x="3227" y="5358"/>
                  </a:lnTo>
                  <a:cubicBezTo>
                    <a:pt x="3250" y="5394"/>
                    <a:pt x="3286" y="5429"/>
                    <a:pt x="3322" y="5453"/>
                  </a:cubicBezTo>
                  <a:lnTo>
                    <a:pt x="6298" y="7882"/>
                  </a:lnTo>
                  <a:cubicBezTo>
                    <a:pt x="6334" y="7906"/>
                    <a:pt x="6382" y="7942"/>
                    <a:pt x="6429" y="7954"/>
                  </a:cubicBezTo>
                  <a:lnTo>
                    <a:pt x="9227" y="9192"/>
                  </a:lnTo>
                  <a:lnTo>
                    <a:pt x="9275" y="9216"/>
                  </a:lnTo>
                  <a:lnTo>
                    <a:pt x="9287" y="9216"/>
                  </a:lnTo>
                  <a:lnTo>
                    <a:pt x="9323" y="9144"/>
                  </a:lnTo>
                  <a:lnTo>
                    <a:pt x="9299" y="9144"/>
                  </a:lnTo>
                  <a:lnTo>
                    <a:pt x="6465" y="7882"/>
                  </a:lnTo>
                  <a:cubicBezTo>
                    <a:pt x="6418" y="7858"/>
                    <a:pt x="6382" y="7835"/>
                    <a:pt x="6346" y="7811"/>
                  </a:cubicBezTo>
                  <a:lnTo>
                    <a:pt x="3370" y="5394"/>
                  </a:lnTo>
                  <a:cubicBezTo>
                    <a:pt x="3334" y="5370"/>
                    <a:pt x="3310" y="5334"/>
                    <a:pt x="3286" y="5298"/>
                  </a:cubicBezTo>
                  <a:lnTo>
                    <a:pt x="1286" y="2620"/>
                  </a:lnTo>
                  <a:cubicBezTo>
                    <a:pt x="1274" y="2596"/>
                    <a:pt x="1250" y="2572"/>
                    <a:pt x="1238" y="2548"/>
                  </a:cubicBezTo>
                  <a:lnTo>
                    <a:pt x="333" y="762"/>
                  </a:lnTo>
                  <a:cubicBezTo>
                    <a:pt x="322" y="738"/>
                    <a:pt x="322" y="715"/>
                    <a:pt x="310" y="703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28"/>
            <p:cNvSpPr/>
            <p:nvPr/>
          </p:nvSpPr>
          <p:spPr>
            <a:xfrm rot="-5400000">
              <a:off x="8807153" y="558056"/>
              <a:ext cx="29432" cy="17088"/>
            </a:xfrm>
            <a:custGeom>
              <a:avLst/>
              <a:gdLst/>
              <a:ahLst/>
              <a:cxnLst/>
              <a:rect l="l" t="t" r="r" b="b"/>
              <a:pathLst>
                <a:path w="453" h="263" extrusionOk="0">
                  <a:moveTo>
                    <a:pt x="452" y="0"/>
                  </a:moveTo>
                  <a:lnTo>
                    <a:pt x="452" y="0"/>
                  </a:lnTo>
                  <a:cubicBezTo>
                    <a:pt x="393" y="12"/>
                    <a:pt x="345" y="12"/>
                    <a:pt x="298" y="36"/>
                  </a:cubicBezTo>
                  <a:cubicBezTo>
                    <a:pt x="167" y="72"/>
                    <a:pt x="71" y="155"/>
                    <a:pt x="0" y="262"/>
                  </a:cubicBezTo>
                  <a:lnTo>
                    <a:pt x="226" y="143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28"/>
            <p:cNvSpPr/>
            <p:nvPr/>
          </p:nvSpPr>
          <p:spPr>
            <a:xfrm rot="-5400000">
              <a:off x="7358205" y="79990"/>
              <a:ext cx="949245" cy="952364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28"/>
            <p:cNvSpPr/>
            <p:nvPr/>
          </p:nvSpPr>
          <p:spPr>
            <a:xfrm rot="-5400000">
              <a:off x="8328697" y="1053535"/>
              <a:ext cx="256121" cy="255341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28"/>
            <p:cNvSpPr/>
            <p:nvPr/>
          </p:nvSpPr>
          <p:spPr>
            <a:xfrm rot="-5400000">
              <a:off x="9738498" y="1096514"/>
              <a:ext cx="315700" cy="122278"/>
            </a:xfrm>
            <a:custGeom>
              <a:avLst/>
              <a:gdLst/>
              <a:ahLst/>
              <a:cxnLst/>
              <a:rect l="l" t="t" r="r" b="b"/>
              <a:pathLst>
                <a:path w="4859" h="1882" extrusionOk="0">
                  <a:moveTo>
                    <a:pt x="37" y="0"/>
                  </a:moveTo>
                  <a:lnTo>
                    <a:pt x="1" y="72"/>
                  </a:lnTo>
                  <a:lnTo>
                    <a:pt x="180" y="155"/>
                  </a:lnTo>
                  <a:lnTo>
                    <a:pt x="4823" y="1882"/>
                  </a:lnTo>
                  <a:lnTo>
                    <a:pt x="4859" y="1810"/>
                  </a:lnTo>
                  <a:lnTo>
                    <a:pt x="4787" y="1786"/>
                  </a:lnTo>
                  <a:lnTo>
                    <a:pt x="203" y="84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28"/>
            <p:cNvSpPr/>
            <p:nvPr/>
          </p:nvSpPr>
          <p:spPr>
            <a:xfrm rot="-5400000">
              <a:off x="6882478" y="3312817"/>
              <a:ext cx="1748340" cy="652907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28"/>
            <p:cNvSpPr/>
            <p:nvPr/>
          </p:nvSpPr>
          <p:spPr>
            <a:xfrm rot="-5400000">
              <a:off x="6918440" y="4020982"/>
              <a:ext cx="933002" cy="51913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28"/>
            <p:cNvSpPr/>
            <p:nvPr/>
          </p:nvSpPr>
          <p:spPr>
            <a:xfrm rot="-5400000">
              <a:off x="8131018" y="2447938"/>
              <a:ext cx="181857" cy="288607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28"/>
            <p:cNvSpPr/>
            <p:nvPr/>
          </p:nvSpPr>
          <p:spPr>
            <a:xfrm rot="-5400000">
              <a:off x="8160808" y="2509434"/>
              <a:ext cx="182637" cy="293220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28"/>
            <p:cNvSpPr/>
            <p:nvPr/>
          </p:nvSpPr>
          <p:spPr>
            <a:xfrm rot="-5400000">
              <a:off x="7328416" y="2801842"/>
              <a:ext cx="825473" cy="617367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28"/>
            <p:cNvSpPr/>
            <p:nvPr/>
          </p:nvSpPr>
          <p:spPr>
            <a:xfrm rot="-5400000">
              <a:off x="8322492" y="4664598"/>
              <a:ext cx="92845" cy="10136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28"/>
            <p:cNvSpPr/>
            <p:nvPr/>
          </p:nvSpPr>
          <p:spPr>
            <a:xfrm rot="-5400000">
              <a:off x="8248228" y="4668496"/>
              <a:ext cx="104475" cy="13969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28"/>
            <p:cNvSpPr/>
            <p:nvPr/>
          </p:nvSpPr>
          <p:spPr>
            <a:xfrm rot="-5400000">
              <a:off x="7445626" y="1821345"/>
              <a:ext cx="202779" cy="23260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28"/>
            <p:cNvSpPr/>
            <p:nvPr/>
          </p:nvSpPr>
          <p:spPr>
            <a:xfrm rot="-5400000">
              <a:off x="7493997" y="2022857"/>
              <a:ext cx="16308" cy="20206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28"/>
            <p:cNvSpPr/>
            <p:nvPr/>
          </p:nvSpPr>
          <p:spPr>
            <a:xfrm rot="-5400000">
              <a:off x="7300575" y="1812476"/>
              <a:ext cx="329604" cy="45676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28"/>
            <p:cNvSpPr/>
            <p:nvPr/>
          </p:nvSpPr>
          <p:spPr>
            <a:xfrm rot="-5400000">
              <a:off x="7504036" y="1622920"/>
              <a:ext cx="18647" cy="22480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28"/>
            <p:cNvSpPr/>
            <p:nvPr/>
          </p:nvSpPr>
          <p:spPr>
            <a:xfrm rot="-5400000">
              <a:off x="8163147" y="1231494"/>
              <a:ext cx="243711" cy="241372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28"/>
            <p:cNvSpPr/>
            <p:nvPr/>
          </p:nvSpPr>
          <p:spPr>
            <a:xfrm rot="-5400000">
              <a:off x="7362104" y="429671"/>
              <a:ext cx="774405" cy="786750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28"/>
            <p:cNvSpPr/>
            <p:nvPr/>
          </p:nvSpPr>
          <p:spPr>
            <a:xfrm rot="-5400000">
              <a:off x="7363241" y="331790"/>
              <a:ext cx="1081529" cy="1094718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28"/>
            <p:cNvSpPr/>
            <p:nvPr/>
          </p:nvSpPr>
          <p:spPr>
            <a:xfrm rot="-5400000">
              <a:off x="8131798" y="1588484"/>
              <a:ext cx="396916" cy="160222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28"/>
            <p:cNvSpPr/>
            <p:nvPr/>
          </p:nvSpPr>
          <p:spPr>
            <a:xfrm rot="-5400000">
              <a:off x="8269442" y="2688498"/>
              <a:ext cx="698647" cy="446425"/>
            </a:xfrm>
            <a:custGeom>
              <a:avLst/>
              <a:gdLst/>
              <a:ahLst/>
              <a:cxnLst/>
              <a:rect l="l" t="t" r="r" b="b"/>
              <a:pathLst>
                <a:path w="10753" h="6871" extrusionOk="0">
                  <a:moveTo>
                    <a:pt x="10716" y="1"/>
                  </a:moveTo>
                  <a:lnTo>
                    <a:pt x="10645" y="49"/>
                  </a:lnTo>
                  <a:lnTo>
                    <a:pt x="72" y="6764"/>
                  </a:lnTo>
                  <a:lnTo>
                    <a:pt x="1" y="6799"/>
                  </a:lnTo>
                  <a:lnTo>
                    <a:pt x="36" y="6871"/>
                  </a:lnTo>
                  <a:lnTo>
                    <a:pt x="10752" y="72"/>
                  </a:lnTo>
                  <a:lnTo>
                    <a:pt x="107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28"/>
            <p:cNvSpPr/>
            <p:nvPr/>
          </p:nvSpPr>
          <p:spPr>
            <a:xfrm rot="-5400000">
              <a:off x="8671328" y="1044276"/>
              <a:ext cx="178024" cy="359752"/>
            </a:xfrm>
            <a:custGeom>
              <a:avLst/>
              <a:gdLst/>
              <a:ahLst/>
              <a:cxnLst/>
              <a:rect l="l" t="t" r="r" b="b"/>
              <a:pathLst>
                <a:path w="2740" h="5537" extrusionOk="0">
                  <a:moveTo>
                    <a:pt x="60" y="1"/>
                  </a:moveTo>
                  <a:lnTo>
                    <a:pt x="1" y="60"/>
                  </a:lnTo>
                  <a:lnTo>
                    <a:pt x="1263" y="1858"/>
                  </a:lnTo>
                  <a:cubicBezTo>
                    <a:pt x="1275" y="1882"/>
                    <a:pt x="1298" y="1906"/>
                    <a:pt x="1310" y="1941"/>
                  </a:cubicBezTo>
                  <a:lnTo>
                    <a:pt x="2346" y="4251"/>
                  </a:lnTo>
                  <a:cubicBezTo>
                    <a:pt x="2358" y="4287"/>
                    <a:pt x="2370" y="4311"/>
                    <a:pt x="2382" y="4346"/>
                  </a:cubicBezTo>
                  <a:lnTo>
                    <a:pt x="2656" y="5537"/>
                  </a:lnTo>
                  <a:lnTo>
                    <a:pt x="2739" y="5525"/>
                  </a:lnTo>
                  <a:lnTo>
                    <a:pt x="2715" y="5454"/>
                  </a:lnTo>
                  <a:lnTo>
                    <a:pt x="2453" y="4334"/>
                  </a:lnTo>
                  <a:cubicBezTo>
                    <a:pt x="2441" y="4299"/>
                    <a:pt x="2430" y="4263"/>
                    <a:pt x="2418" y="4227"/>
                  </a:cubicBezTo>
                  <a:lnTo>
                    <a:pt x="1382" y="1906"/>
                  </a:lnTo>
                  <a:cubicBezTo>
                    <a:pt x="1358" y="1870"/>
                    <a:pt x="1346" y="1846"/>
                    <a:pt x="1322" y="1810"/>
                  </a:cubicBezTo>
                  <a:lnTo>
                    <a:pt x="96" y="60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28"/>
            <p:cNvSpPr/>
            <p:nvPr/>
          </p:nvSpPr>
          <p:spPr>
            <a:xfrm rot="-5400000">
              <a:off x="8018454" y="2153581"/>
              <a:ext cx="575590" cy="129230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28"/>
            <p:cNvSpPr/>
            <p:nvPr/>
          </p:nvSpPr>
          <p:spPr>
            <a:xfrm rot="-5400000">
              <a:off x="9320759" y="800988"/>
              <a:ext cx="201999" cy="836258"/>
            </a:xfrm>
            <a:custGeom>
              <a:avLst/>
              <a:gdLst/>
              <a:ahLst/>
              <a:cxnLst/>
              <a:rect l="l" t="t" r="r" b="b"/>
              <a:pathLst>
                <a:path w="3109" h="12871" extrusionOk="0">
                  <a:moveTo>
                    <a:pt x="2989" y="0"/>
                  </a:moveTo>
                  <a:lnTo>
                    <a:pt x="2906" y="12"/>
                  </a:lnTo>
                  <a:lnTo>
                    <a:pt x="3037" y="1750"/>
                  </a:lnTo>
                  <a:cubicBezTo>
                    <a:pt x="3037" y="1774"/>
                    <a:pt x="3037" y="1798"/>
                    <a:pt x="3037" y="1834"/>
                  </a:cubicBezTo>
                  <a:lnTo>
                    <a:pt x="2799" y="4156"/>
                  </a:lnTo>
                  <a:cubicBezTo>
                    <a:pt x="2799" y="4167"/>
                    <a:pt x="2799" y="4179"/>
                    <a:pt x="2799" y="4191"/>
                  </a:cubicBezTo>
                  <a:lnTo>
                    <a:pt x="2358" y="6668"/>
                  </a:lnTo>
                  <a:cubicBezTo>
                    <a:pt x="2358" y="6692"/>
                    <a:pt x="2346" y="6715"/>
                    <a:pt x="2346" y="6739"/>
                  </a:cubicBezTo>
                  <a:lnTo>
                    <a:pt x="1191" y="10263"/>
                  </a:lnTo>
                  <a:cubicBezTo>
                    <a:pt x="1191" y="10287"/>
                    <a:pt x="1179" y="10299"/>
                    <a:pt x="1167" y="10323"/>
                  </a:cubicBezTo>
                  <a:lnTo>
                    <a:pt x="1" y="12835"/>
                  </a:lnTo>
                  <a:lnTo>
                    <a:pt x="72" y="12871"/>
                  </a:lnTo>
                  <a:lnTo>
                    <a:pt x="108" y="12799"/>
                  </a:lnTo>
                  <a:lnTo>
                    <a:pt x="1239" y="10359"/>
                  </a:lnTo>
                  <a:cubicBezTo>
                    <a:pt x="1251" y="10335"/>
                    <a:pt x="1263" y="10311"/>
                    <a:pt x="1263" y="10287"/>
                  </a:cubicBezTo>
                  <a:lnTo>
                    <a:pt x="2418" y="6763"/>
                  </a:lnTo>
                  <a:cubicBezTo>
                    <a:pt x="2429" y="6739"/>
                    <a:pt x="2429" y="6715"/>
                    <a:pt x="2441" y="6680"/>
                  </a:cubicBezTo>
                  <a:lnTo>
                    <a:pt x="2870" y="4203"/>
                  </a:lnTo>
                  <a:lnTo>
                    <a:pt x="2870" y="4167"/>
                  </a:lnTo>
                  <a:lnTo>
                    <a:pt x="3108" y="1834"/>
                  </a:lnTo>
                  <a:cubicBezTo>
                    <a:pt x="3108" y="1810"/>
                    <a:pt x="3108" y="1774"/>
                    <a:pt x="3108" y="1739"/>
                  </a:cubicBezTo>
                  <a:lnTo>
                    <a:pt x="2989" y="84"/>
                  </a:lnTo>
                  <a:lnTo>
                    <a:pt x="298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28"/>
            <p:cNvSpPr/>
            <p:nvPr/>
          </p:nvSpPr>
          <p:spPr>
            <a:xfrm rot="-5400000">
              <a:off x="8371611" y="3815605"/>
              <a:ext cx="1194451" cy="187315"/>
            </a:xfrm>
            <a:custGeom>
              <a:avLst/>
              <a:gdLst/>
              <a:ahLst/>
              <a:cxnLst/>
              <a:rect l="l" t="t" r="r" b="b"/>
              <a:pathLst>
                <a:path w="18384" h="2883" extrusionOk="0">
                  <a:moveTo>
                    <a:pt x="18348" y="1"/>
                  </a:moveTo>
                  <a:lnTo>
                    <a:pt x="18289" y="48"/>
                  </a:lnTo>
                  <a:lnTo>
                    <a:pt x="18253" y="72"/>
                  </a:lnTo>
                  <a:lnTo>
                    <a:pt x="17646" y="501"/>
                  </a:lnTo>
                  <a:lnTo>
                    <a:pt x="16074" y="1632"/>
                  </a:lnTo>
                  <a:lnTo>
                    <a:pt x="12086" y="2430"/>
                  </a:lnTo>
                  <a:lnTo>
                    <a:pt x="2834" y="2799"/>
                  </a:lnTo>
                  <a:lnTo>
                    <a:pt x="1" y="2763"/>
                  </a:lnTo>
                  <a:lnTo>
                    <a:pt x="1" y="2846"/>
                  </a:lnTo>
                  <a:lnTo>
                    <a:pt x="2834" y="2882"/>
                  </a:lnTo>
                  <a:lnTo>
                    <a:pt x="12097" y="2501"/>
                  </a:lnTo>
                  <a:lnTo>
                    <a:pt x="16110" y="1703"/>
                  </a:lnTo>
                  <a:lnTo>
                    <a:pt x="18301" y="132"/>
                  </a:lnTo>
                  <a:lnTo>
                    <a:pt x="18384" y="72"/>
                  </a:lnTo>
                  <a:lnTo>
                    <a:pt x="183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28"/>
            <p:cNvSpPr/>
            <p:nvPr/>
          </p:nvSpPr>
          <p:spPr>
            <a:xfrm rot="-5400000">
              <a:off x="8453216" y="1343604"/>
              <a:ext cx="73549" cy="85179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28"/>
            <p:cNvSpPr/>
            <p:nvPr/>
          </p:nvSpPr>
          <p:spPr>
            <a:xfrm rot="-5400000">
              <a:off x="7366717" y="4503304"/>
              <a:ext cx="5458" cy="25599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28"/>
            <p:cNvSpPr/>
            <p:nvPr/>
          </p:nvSpPr>
          <p:spPr>
            <a:xfrm rot="-5400000">
              <a:off x="7867263" y="4090210"/>
              <a:ext cx="7017" cy="848668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28"/>
            <p:cNvSpPr/>
            <p:nvPr/>
          </p:nvSpPr>
          <p:spPr>
            <a:xfrm rot="-5400000">
              <a:off x="7823894" y="4151317"/>
              <a:ext cx="7797" cy="942293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28"/>
            <p:cNvSpPr/>
            <p:nvPr/>
          </p:nvSpPr>
          <p:spPr>
            <a:xfrm rot="-5400000">
              <a:off x="8705406" y="4161030"/>
              <a:ext cx="9356" cy="700142"/>
            </a:xfrm>
            <a:custGeom>
              <a:avLst/>
              <a:gdLst/>
              <a:ahLst/>
              <a:cxnLst/>
              <a:rect l="l" t="t" r="r" b="b"/>
              <a:pathLst>
                <a:path w="144" h="10776" extrusionOk="0">
                  <a:moveTo>
                    <a:pt x="1" y="0"/>
                  </a:moveTo>
                  <a:lnTo>
                    <a:pt x="60" y="10775"/>
                  </a:lnTo>
                  <a:lnTo>
                    <a:pt x="144" y="10775"/>
                  </a:lnTo>
                  <a:lnTo>
                    <a:pt x="144" y="10692"/>
                  </a:lnTo>
                  <a:lnTo>
                    <a:pt x="120" y="8013"/>
                  </a:lnTo>
                  <a:lnTo>
                    <a:pt x="84" y="84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9" name="Google Shape;2059;p28"/>
          <p:cNvGrpSpPr/>
          <p:nvPr/>
        </p:nvGrpSpPr>
        <p:grpSpPr>
          <a:xfrm>
            <a:off x="-580691" y="-45403"/>
            <a:ext cx="2368760" cy="5310641"/>
            <a:chOff x="-580691" y="-45403"/>
            <a:chExt cx="2368760" cy="5310641"/>
          </a:xfrm>
        </p:grpSpPr>
        <p:sp>
          <p:nvSpPr>
            <p:cNvPr id="2060" name="Google Shape;2060;p28"/>
            <p:cNvSpPr/>
            <p:nvPr/>
          </p:nvSpPr>
          <p:spPr>
            <a:xfrm rot="-5400000">
              <a:off x="1270499" y="1219348"/>
              <a:ext cx="31771" cy="16308"/>
            </a:xfrm>
            <a:custGeom>
              <a:avLst/>
              <a:gdLst/>
              <a:ahLst/>
              <a:cxnLst/>
              <a:rect l="l" t="t" r="r" b="b"/>
              <a:pathLst>
                <a:path w="489" h="251" extrusionOk="0">
                  <a:moveTo>
                    <a:pt x="488" y="0"/>
                  </a:moveTo>
                  <a:lnTo>
                    <a:pt x="0" y="143"/>
                  </a:lnTo>
                  <a:lnTo>
                    <a:pt x="405" y="25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28"/>
            <p:cNvSpPr/>
            <p:nvPr/>
          </p:nvSpPr>
          <p:spPr>
            <a:xfrm rot="-5400000">
              <a:off x="517795" y="4112564"/>
              <a:ext cx="1320562" cy="984785"/>
            </a:xfrm>
            <a:custGeom>
              <a:avLst/>
              <a:gdLst/>
              <a:ahLst/>
              <a:cxnLst/>
              <a:rect l="l" t="t" r="r" b="b"/>
              <a:pathLst>
                <a:path w="20325" h="15157" extrusionOk="0">
                  <a:moveTo>
                    <a:pt x="13" y="0"/>
                  </a:moveTo>
                  <a:lnTo>
                    <a:pt x="1" y="36"/>
                  </a:lnTo>
                  <a:lnTo>
                    <a:pt x="7763" y="2917"/>
                  </a:lnTo>
                  <a:lnTo>
                    <a:pt x="20325" y="15157"/>
                  </a:lnTo>
                  <a:lnTo>
                    <a:pt x="20325" y="15157"/>
                  </a:lnTo>
                  <a:lnTo>
                    <a:pt x="20301" y="15133"/>
                  </a:lnTo>
                  <a:lnTo>
                    <a:pt x="20325" y="15109"/>
                  </a:lnTo>
                  <a:lnTo>
                    <a:pt x="7787" y="289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28"/>
            <p:cNvSpPr/>
            <p:nvPr/>
          </p:nvSpPr>
          <p:spPr>
            <a:xfrm rot="-5400000">
              <a:off x="1120803" y="3279034"/>
              <a:ext cx="645240" cy="689291"/>
            </a:xfrm>
            <a:custGeom>
              <a:avLst/>
              <a:gdLst/>
              <a:ahLst/>
              <a:cxnLst/>
              <a:rect l="l" t="t" r="r" b="b"/>
              <a:pathLst>
                <a:path w="9931" h="10609" extrusionOk="0">
                  <a:moveTo>
                    <a:pt x="7204" y="0"/>
                  </a:moveTo>
                  <a:lnTo>
                    <a:pt x="25" y="8751"/>
                  </a:lnTo>
                  <a:lnTo>
                    <a:pt x="1" y="8775"/>
                  </a:lnTo>
                  <a:lnTo>
                    <a:pt x="25" y="8799"/>
                  </a:lnTo>
                  <a:lnTo>
                    <a:pt x="1644" y="10608"/>
                  </a:lnTo>
                  <a:lnTo>
                    <a:pt x="1727" y="10608"/>
                  </a:lnTo>
                  <a:lnTo>
                    <a:pt x="84" y="8775"/>
                  </a:lnTo>
                  <a:lnTo>
                    <a:pt x="7216" y="83"/>
                  </a:lnTo>
                  <a:lnTo>
                    <a:pt x="8657" y="810"/>
                  </a:lnTo>
                  <a:lnTo>
                    <a:pt x="9931" y="1179"/>
                  </a:lnTo>
                  <a:lnTo>
                    <a:pt x="9907" y="1107"/>
                  </a:lnTo>
                  <a:lnTo>
                    <a:pt x="8680" y="738"/>
                  </a:lnTo>
                  <a:lnTo>
                    <a:pt x="720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28"/>
            <p:cNvSpPr/>
            <p:nvPr/>
          </p:nvSpPr>
          <p:spPr>
            <a:xfrm rot="-5400000">
              <a:off x="-72835" y="3601589"/>
              <a:ext cx="4678" cy="845"/>
            </a:xfrm>
            <a:custGeom>
              <a:avLst/>
              <a:gdLst/>
              <a:ahLst/>
              <a:cxnLst/>
              <a:rect l="l" t="t" r="r" b="b"/>
              <a:pathLst>
                <a:path w="72" h="13" extrusionOk="0">
                  <a:moveTo>
                    <a:pt x="72" y="1"/>
                  </a:moveTo>
                  <a:lnTo>
                    <a:pt x="72" y="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28"/>
            <p:cNvSpPr/>
            <p:nvPr/>
          </p:nvSpPr>
          <p:spPr>
            <a:xfrm rot="-5400000">
              <a:off x="-7831" y="3430615"/>
              <a:ext cx="608855" cy="779863"/>
            </a:xfrm>
            <a:custGeom>
              <a:avLst/>
              <a:gdLst/>
              <a:ahLst/>
              <a:cxnLst/>
              <a:rect l="l" t="t" r="r" b="b"/>
              <a:pathLst>
                <a:path w="9371" h="12003" extrusionOk="0">
                  <a:moveTo>
                    <a:pt x="5894" y="9240"/>
                  </a:moveTo>
                  <a:lnTo>
                    <a:pt x="5632" y="10061"/>
                  </a:lnTo>
                  <a:lnTo>
                    <a:pt x="5203" y="10395"/>
                  </a:lnTo>
                  <a:lnTo>
                    <a:pt x="4799" y="10323"/>
                  </a:lnTo>
                  <a:lnTo>
                    <a:pt x="5430" y="9597"/>
                  </a:lnTo>
                  <a:lnTo>
                    <a:pt x="5894" y="9240"/>
                  </a:lnTo>
                  <a:close/>
                  <a:moveTo>
                    <a:pt x="3572" y="143"/>
                  </a:moveTo>
                  <a:lnTo>
                    <a:pt x="5251" y="298"/>
                  </a:lnTo>
                  <a:lnTo>
                    <a:pt x="5930" y="477"/>
                  </a:lnTo>
                  <a:lnTo>
                    <a:pt x="6120" y="524"/>
                  </a:lnTo>
                  <a:lnTo>
                    <a:pt x="6632" y="667"/>
                  </a:lnTo>
                  <a:lnTo>
                    <a:pt x="7418" y="346"/>
                  </a:lnTo>
                  <a:lnTo>
                    <a:pt x="7799" y="405"/>
                  </a:lnTo>
                  <a:lnTo>
                    <a:pt x="7811" y="477"/>
                  </a:lnTo>
                  <a:lnTo>
                    <a:pt x="7990" y="441"/>
                  </a:lnTo>
                  <a:lnTo>
                    <a:pt x="8347" y="501"/>
                  </a:lnTo>
                  <a:lnTo>
                    <a:pt x="8835" y="1572"/>
                  </a:lnTo>
                  <a:lnTo>
                    <a:pt x="8573" y="1989"/>
                  </a:lnTo>
                  <a:lnTo>
                    <a:pt x="8847" y="2537"/>
                  </a:lnTo>
                  <a:lnTo>
                    <a:pt x="9204" y="3287"/>
                  </a:lnTo>
                  <a:lnTo>
                    <a:pt x="8585" y="4501"/>
                  </a:lnTo>
                  <a:lnTo>
                    <a:pt x="8382" y="5656"/>
                  </a:lnTo>
                  <a:lnTo>
                    <a:pt x="7847" y="7299"/>
                  </a:lnTo>
                  <a:lnTo>
                    <a:pt x="8204" y="8490"/>
                  </a:lnTo>
                  <a:lnTo>
                    <a:pt x="7454" y="8621"/>
                  </a:lnTo>
                  <a:lnTo>
                    <a:pt x="7228" y="8002"/>
                  </a:lnTo>
                  <a:lnTo>
                    <a:pt x="5323" y="9490"/>
                  </a:lnTo>
                  <a:lnTo>
                    <a:pt x="4513" y="10418"/>
                  </a:lnTo>
                  <a:lnTo>
                    <a:pt x="5239" y="10549"/>
                  </a:lnTo>
                  <a:lnTo>
                    <a:pt x="5751" y="10145"/>
                  </a:lnTo>
                  <a:lnTo>
                    <a:pt x="5989" y="9383"/>
                  </a:lnTo>
                  <a:lnTo>
                    <a:pt x="6858" y="9871"/>
                  </a:lnTo>
                  <a:lnTo>
                    <a:pt x="6085" y="10097"/>
                  </a:lnTo>
                  <a:lnTo>
                    <a:pt x="5942" y="11442"/>
                  </a:lnTo>
                  <a:lnTo>
                    <a:pt x="5537" y="11490"/>
                  </a:lnTo>
                  <a:lnTo>
                    <a:pt x="5037" y="11704"/>
                  </a:lnTo>
                  <a:lnTo>
                    <a:pt x="5037" y="11061"/>
                  </a:lnTo>
                  <a:lnTo>
                    <a:pt x="3799" y="11847"/>
                  </a:lnTo>
                  <a:lnTo>
                    <a:pt x="3167" y="11847"/>
                  </a:lnTo>
                  <a:lnTo>
                    <a:pt x="2667" y="11454"/>
                  </a:lnTo>
                  <a:lnTo>
                    <a:pt x="2334" y="10883"/>
                  </a:lnTo>
                  <a:lnTo>
                    <a:pt x="2786" y="10252"/>
                  </a:lnTo>
                  <a:lnTo>
                    <a:pt x="3418" y="9466"/>
                  </a:lnTo>
                  <a:lnTo>
                    <a:pt x="3834" y="8835"/>
                  </a:lnTo>
                  <a:lnTo>
                    <a:pt x="4322" y="7966"/>
                  </a:lnTo>
                  <a:lnTo>
                    <a:pt x="3429" y="6894"/>
                  </a:lnTo>
                  <a:lnTo>
                    <a:pt x="2810" y="7073"/>
                  </a:lnTo>
                  <a:lnTo>
                    <a:pt x="1941" y="7597"/>
                  </a:lnTo>
                  <a:lnTo>
                    <a:pt x="1727" y="6906"/>
                  </a:lnTo>
                  <a:lnTo>
                    <a:pt x="2298" y="6501"/>
                  </a:lnTo>
                  <a:lnTo>
                    <a:pt x="2120" y="5489"/>
                  </a:lnTo>
                  <a:lnTo>
                    <a:pt x="1382" y="5001"/>
                  </a:lnTo>
                  <a:lnTo>
                    <a:pt x="1120" y="4537"/>
                  </a:lnTo>
                  <a:lnTo>
                    <a:pt x="274" y="4061"/>
                  </a:lnTo>
                  <a:lnTo>
                    <a:pt x="1120" y="3501"/>
                  </a:lnTo>
                  <a:lnTo>
                    <a:pt x="2286" y="2382"/>
                  </a:lnTo>
                  <a:lnTo>
                    <a:pt x="2227" y="1239"/>
                  </a:lnTo>
                  <a:lnTo>
                    <a:pt x="1905" y="727"/>
                  </a:lnTo>
                  <a:lnTo>
                    <a:pt x="3572" y="143"/>
                  </a:lnTo>
                  <a:close/>
                  <a:moveTo>
                    <a:pt x="3572" y="1"/>
                  </a:moveTo>
                  <a:lnTo>
                    <a:pt x="1691" y="655"/>
                  </a:lnTo>
                  <a:lnTo>
                    <a:pt x="2096" y="1298"/>
                  </a:lnTo>
                  <a:lnTo>
                    <a:pt x="2155" y="2334"/>
                  </a:lnTo>
                  <a:lnTo>
                    <a:pt x="1036" y="3394"/>
                  </a:lnTo>
                  <a:lnTo>
                    <a:pt x="0" y="4084"/>
                  </a:lnTo>
                  <a:lnTo>
                    <a:pt x="1024" y="4656"/>
                  </a:lnTo>
                  <a:lnTo>
                    <a:pt x="1286" y="5120"/>
                  </a:lnTo>
                  <a:lnTo>
                    <a:pt x="2001" y="5585"/>
                  </a:lnTo>
                  <a:lnTo>
                    <a:pt x="2144" y="6442"/>
                  </a:lnTo>
                  <a:lnTo>
                    <a:pt x="1572" y="6859"/>
                  </a:lnTo>
                  <a:lnTo>
                    <a:pt x="1870" y="7835"/>
                  </a:lnTo>
                  <a:lnTo>
                    <a:pt x="2870" y="7216"/>
                  </a:lnTo>
                  <a:lnTo>
                    <a:pt x="3394" y="7073"/>
                  </a:lnTo>
                  <a:lnTo>
                    <a:pt x="4156" y="7990"/>
                  </a:lnTo>
                  <a:lnTo>
                    <a:pt x="3715" y="8764"/>
                  </a:lnTo>
                  <a:lnTo>
                    <a:pt x="3298" y="9383"/>
                  </a:lnTo>
                  <a:lnTo>
                    <a:pt x="2667" y="10168"/>
                  </a:lnTo>
                  <a:lnTo>
                    <a:pt x="2179" y="10883"/>
                  </a:lnTo>
                  <a:lnTo>
                    <a:pt x="2560" y="11550"/>
                  </a:lnTo>
                  <a:lnTo>
                    <a:pt x="3120" y="12002"/>
                  </a:lnTo>
                  <a:lnTo>
                    <a:pt x="3846" y="12002"/>
                  </a:lnTo>
                  <a:lnTo>
                    <a:pt x="4906" y="11335"/>
                  </a:lnTo>
                  <a:lnTo>
                    <a:pt x="4906" y="11942"/>
                  </a:lnTo>
                  <a:lnTo>
                    <a:pt x="5573" y="11645"/>
                  </a:lnTo>
                  <a:lnTo>
                    <a:pt x="6085" y="11585"/>
                  </a:lnTo>
                  <a:lnTo>
                    <a:pt x="6239" y="10228"/>
                  </a:lnTo>
                  <a:lnTo>
                    <a:pt x="7239" y="9930"/>
                  </a:lnTo>
                  <a:lnTo>
                    <a:pt x="5965" y="9192"/>
                  </a:lnTo>
                  <a:lnTo>
                    <a:pt x="7180" y="8263"/>
                  </a:lnTo>
                  <a:lnTo>
                    <a:pt x="7370" y="8787"/>
                  </a:lnTo>
                  <a:lnTo>
                    <a:pt x="8394" y="8609"/>
                  </a:lnTo>
                  <a:lnTo>
                    <a:pt x="8013" y="7311"/>
                  </a:lnTo>
                  <a:lnTo>
                    <a:pt x="8537" y="5704"/>
                  </a:lnTo>
                  <a:lnTo>
                    <a:pt x="8740" y="4573"/>
                  </a:lnTo>
                  <a:lnTo>
                    <a:pt x="9371" y="3299"/>
                  </a:lnTo>
                  <a:lnTo>
                    <a:pt x="8990" y="2489"/>
                  </a:lnTo>
                  <a:lnTo>
                    <a:pt x="8752" y="2001"/>
                  </a:lnTo>
                  <a:lnTo>
                    <a:pt x="9013" y="1596"/>
                  </a:lnTo>
                  <a:lnTo>
                    <a:pt x="8466" y="370"/>
                  </a:lnTo>
                  <a:lnTo>
                    <a:pt x="8001" y="298"/>
                  </a:lnTo>
                  <a:lnTo>
                    <a:pt x="7942" y="310"/>
                  </a:lnTo>
                  <a:lnTo>
                    <a:pt x="7942" y="286"/>
                  </a:lnTo>
                  <a:lnTo>
                    <a:pt x="7418" y="203"/>
                  </a:lnTo>
                  <a:lnTo>
                    <a:pt x="6644" y="513"/>
                  </a:lnTo>
                  <a:lnTo>
                    <a:pt x="5299" y="155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28"/>
            <p:cNvSpPr/>
            <p:nvPr/>
          </p:nvSpPr>
          <p:spPr>
            <a:xfrm rot="-5400000">
              <a:off x="118605" y="725818"/>
              <a:ext cx="344353" cy="918318"/>
            </a:xfrm>
            <a:custGeom>
              <a:avLst/>
              <a:gdLst/>
              <a:ahLst/>
              <a:cxnLst/>
              <a:rect l="l" t="t" r="r" b="b"/>
              <a:pathLst>
                <a:path w="5300" h="14134" extrusionOk="0">
                  <a:moveTo>
                    <a:pt x="3728" y="1"/>
                  </a:moveTo>
                  <a:lnTo>
                    <a:pt x="3620" y="632"/>
                  </a:lnTo>
                  <a:lnTo>
                    <a:pt x="537" y="9109"/>
                  </a:lnTo>
                  <a:lnTo>
                    <a:pt x="537" y="9121"/>
                  </a:lnTo>
                  <a:lnTo>
                    <a:pt x="37" y="10859"/>
                  </a:lnTo>
                  <a:lnTo>
                    <a:pt x="25" y="10931"/>
                  </a:lnTo>
                  <a:cubicBezTo>
                    <a:pt x="13" y="10966"/>
                    <a:pt x="1" y="11002"/>
                    <a:pt x="1" y="11038"/>
                  </a:cubicBezTo>
                  <a:lnTo>
                    <a:pt x="13" y="11609"/>
                  </a:lnTo>
                  <a:cubicBezTo>
                    <a:pt x="25" y="11704"/>
                    <a:pt x="61" y="11788"/>
                    <a:pt x="132" y="11859"/>
                  </a:cubicBezTo>
                  <a:lnTo>
                    <a:pt x="668" y="12335"/>
                  </a:lnTo>
                  <a:cubicBezTo>
                    <a:pt x="680" y="12359"/>
                    <a:pt x="703" y="12371"/>
                    <a:pt x="739" y="12383"/>
                  </a:cubicBezTo>
                  <a:lnTo>
                    <a:pt x="823" y="12431"/>
                  </a:lnTo>
                  <a:lnTo>
                    <a:pt x="2358" y="13205"/>
                  </a:lnTo>
                  <a:cubicBezTo>
                    <a:pt x="2370" y="13205"/>
                    <a:pt x="2394" y="13217"/>
                    <a:pt x="2406" y="13217"/>
                  </a:cubicBezTo>
                  <a:lnTo>
                    <a:pt x="4918" y="13979"/>
                  </a:lnTo>
                  <a:lnTo>
                    <a:pt x="5275" y="14133"/>
                  </a:lnTo>
                  <a:lnTo>
                    <a:pt x="5299" y="14062"/>
                  </a:lnTo>
                  <a:lnTo>
                    <a:pt x="4942" y="13907"/>
                  </a:lnTo>
                  <a:lnTo>
                    <a:pt x="2430" y="13145"/>
                  </a:lnTo>
                  <a:lnTo>
                    <a:pt x="2394" y="13133"/>
                  </a:lnTo>
                  <a:lnTo>
                    <a:pt x="775" y="12324"/>
                  </a:lnTo>
                  <a:cubicBezTo>
                    <a:pt x="751" y="12312"/>
                    <a:pt x="727" y="12300"/>
                    <a:pt x="715" y="12276"/>
                  </a:cubicBezTo>
                  <a:lnTo>
                    <a:pt x="180" y="11800"/>
                  </a:lnTo>
                  <a:cubicBezTo>
                    <a:pt x="132" y="11752"/>
                    <a:pt x="96" y="11681"/>
                    <a:pt x="96" y="11609"/>
                  </a:cubicBezTo>
                  <a:lnTo>
                    <a:pt x="84" y="11038"/>
                  </a:lnTo>
                  <a:cubicBezTo>
                    <a:pt x="84" y="11002"/>
                    <a:pt x="84" y="10978"/>
                    <a:pt x="96" y="10954"/>
                  </a:cubicBezTo>
                  <a:lnTo>
                    <a:pt x="608" y="9145"/>
                  </a:lnTo>
                  <a:lnTo>
                    <a:pt x="608" y="9133"/>
                  </a:lnTo>
                  <a:lnTo>
                    <a:pt x="3692" y="644"/>
                  </a:lnTo>
                  <a:lnTo>
                    <a:pt x="3799" y="36"/>
                  </a:lnTo>
                  <a:lnTo>
                    <a:pt x="372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28"/>
            <p:cNvSpPr/>
            <p:nvPr/>
          </p:nvSpPr>
          <p:spPr>
            <a:xfrm rot="-5400000">
              <a:off x="123673" y="729326"/>
              <a:ext cx="318754" cy="859454"/>
            </a:xfrm>
            <a:custGeom>
              <a:avLst/>
              <a:gdLst/>
              <a:ahLst/>
              <a:cxnLst/>
              <a:rect l="l" t="t" r="r" b="b"/>
              <a:pathLst>
                <a:path w="4906" h="13228" extrusionOk="0">
                  <a:moveTo>
                    <a:pt x="3679" y="0"/>
                  </a:moveTo>
                  <a:lnTo>
                    <a:pt x="3608" y="429"/>
                  </a:lnTo>
                  <a:cubicBezTo>
                    <a:pt x="3596" y="441"/>
                    <a:pt x="3596" y="452"/>
                    <a:pt x="3596" y="476"/>
                  </a:cubicBezTo>
                  <a:lnTo>
                    <a:pt x="512" y="8965"/>
                  </a:lnTo>
                  <a:lnTo>
                    <a:pt x="0" y="10728"/>
                  </a:lnTo>
                  <a:lnTo>
                    <a:pt x="12" y="11156"/>
                  </a:lnTo>
                  <a:lnTo>
                    <a:pt x="429" y="11537"/>
                  </a:lnTo>
                  <a:lnTo>
                    <a:pt x="2001" y="12323"/>
                  </a:lnTo>
                  <a:lnTo>
                    <a:pt x="4501" y="13085"/>
                  </a:lnTo>
                  <a:lnTo>
                    <a:pt x="4525" y="13085"/>
                  </a:lnTo>
                  <a:lnTo>
                    <a:pt x="4882" y="13228"/>
                  </a:lnTo>
                  <a:lnTo>
                    <a:pt x="4906" y="13156"/>
                  </a:lnTo>
                  <a:lnTo>
                    <a:pt x="4548" y="13014"/>
                  </a:lnTo>
                  <a:lnTo>
                    <a:pt x="4525" y="13002"/>
                  </a:lnTo>
                  <a:lnTo>
                    <a:pt x="2036" y="12252"/>
                  </a:lnTo>
                  <a:lnTo>
                    <a:pt x="477" y="11478"/>
                  </a:lnTo>
                  <a:lnTo>
                    <a:pt x="84" y="11120"/>
                  </a:lnTo>
                  <a:lnTo>
                    <a:pt x="84" y="10739"/>
                  </a:lnTo>
                  <a:lnTo>
                    <a:pt x="584" y="8989"/>
                  </a:lnTo>
                  <a:lnTo>
                    <a:pt x="3667" y="500"/>
                  </a:lnTo>
                  <a:cubicBezTo>
                    <a:pt x="3667" y="476"/>
                    <a:pt x="3679" y="452"/>
                    <a:pt x="3679" y="441"/>
                  </a:cubicBezTo>
                  <a:lnTo>
                    <a:pt x="3751" y="36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28"/>
            <p:cNvSpPr/>
            <p:nvPr/>
          </p:nvSpPr>
          <p:spPr>
            <a:xfrm rot="-5400000">
              <a:off x="245854" y="356418"/>
              <a:ext cx="536931" cy="610415"/>
            </a:xfrm>
            <a:custGeom>
              <a:avLst/>
              <a:gdLst/>
              <a:ahLst/>
              <a:cxnLst/>
              <a:rect l="l" t="t" r="r" b="b"/>
              <a:pathLst>
                <a:path w="8264" h="9395" extrusionOk="0">
                  <a:moveTo>
                    <a:pt x="8192" y="1"/>
                  </a:moveTo>
                  <a:lnTo>
                    <a:pt x="5251" y="8383"/>
                  </a:lnTo>
                  <a:lnTo>
                    <a:pt x="4775" y="9014"/>
                  </a:lnTo>
                  <a:lnTo>
                    <a:pt x="4036" y="9276"/>
                  </a:lnTo>
                  <a:lnTo>
                    <a:pt x="3620" y="9312"/>
                  </a:lnTo>
                  <a:lnTo>
                    <a:pt x="1929" y="8645"/>
                  </a:lnTo>
                  <a:lnTo>
                    <a:pt x="1905" y="8633"/>
                  </a:lnTo>
                  <a:lnTo>
                    <a:pt x="24" y="8073"/>
                  </a:lnTo>
                  <a:lnTo>
                    <a:pt x="0" y="8145"/>
                  </a:lnTo>
                  <a:lnTo>
                    <a:pt x="1881" y="8704"/>
                  </a:lnTo>
                  <a:lnTo>
                    <a:pt x="1905" y="8716"/>
                  </a:lnTo>
                  <a:lnTo>
                    <a:pt x="3608" y="9395"/>
                  </a:lnTo>
                  <a:lnTo>
                    <a:pt x="4048" y="9359"/>
                  </a:lnTo>
                  <a:lnTo>
                    <a:pt x="4822" y="9085"/>
                  </a:lnTo>
                  <a:lnTo>
                    <a:pt x="5322" y="8430"/>
                  </a:lnTo>
                  <a:lnTo>
                    <a:pt x="8263" y="25"/>
                  </a:lnTo>
                  <a:lnTo>
                    <a:pt x="819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28"/>
            <p:cNvSpPr/>
            <p:nvPr/>
          </p:nvSpPr>
          <p:spPr>
            <a:xfrm rot="-5400000">
              <a:off x="247186" y="332736"/>
              <a:ext cx="586440" cy="636209"/>
            </a:xfrm>
            <a:custGeom>
              <a:avLst/>
              <a:gdLst/>
              <a:ahLst/>
              <a:cxnLst/>
              <a:rect l="l" t="t" r="r" b="b"/>
              <a:pathLst>
                <a:path w="9026" h="9792" extrusionOk="0">
                  <a:moveTo>
                    <a:pt x="8954" y="0"/>
                  </a:moveTo>
                  <a:lnTo>
                    <a:pt x="6014" y="8442"/>
                  </a:lnTo>
                  <a:cubicBezTo>
                    <a:pt x="6002" y="8466"/>
                    <a:pt x="5990" y="8489"/>
                    <a:pt x="5978" y="8513"/>
                  </a:cubicBezTo>
                  <a:lnTo>
                    <a:pt x="5406" y="9251"/>
                  </a:lnTo>
                  <a:cubicBezTo>
                    <a:pt x="5371" y="9287"/>
                    <a:pt x="5335" y="9323"/>
                    <a:pt x="5287" y="9335"/>
                  </a:cubicBezTo>
                  <a:lnTo>
                    <a:pt x="4406" y="9656"/>
                  </a:lnTo>
                  <a:cubicBezTo>
                    <a:pt x="4382" y="9656"/>
                    <a:pt x="4359" y="9668"/>
                    <a:pt x="4347" y="9668"/>
                  </a:cubicBezTo>
                  <a:lnTo>
                    <a:pt x="3811" y="9716"/>
                  </a:lnTo>
                  <a:lnTo>
                    <a:pt x="3787" y="9716"/>
                  </a:lnTo>
                  <a:cubicBezTo>
                    <a:pt x="3751" y="9716"/>
                    <a:pt x="3716" y="9716"/>
                    <a:pt x="3680" y="9704"/>
                  </a:cubicBezTo>
                  <a:lnTo>
                    <a:pt x="1930" y="8989"/>
                  </a:lnTo>
                  <a:lnTo>
                    <a:pt x="37" y="8430"/>
                  </a:lnTo>
                  <a:lnTo>
                    <a:pt x="1" y="8501"/>
                  </a:lnTo>
                  <a:lnTo>
                    <a:pt x="1906" y="9061"/>
                  </a:lnTo>
                  <a:lnTo>
                    <a:pt x="3656" y="9763"/>
                  </a:lnTo>
                  <a:cubicBezTo>
                    <a:pt x="3691" y="9781"/>
                    <a:pt x="3732" y="9792"/>
                    <a:pt x="3771" y="9792"/>
                  </a:cubicBezTo>
                  <a:cubicBezTo>
                    <a:pt x="3785" y="9792"/>
                    <a:pt x="3798" y="9790"/>
                    <a:pt x="3811" y="9787"/>
                  </a:cubicBezTo>
                  <a:lnTo>
                    <a:pt x="4347" y="9740"/>
                  </a:lnTo>
                  <a:cubicBezTo>
                    <a:pt x="4371" y="9740"/>
                    <a:pt x="4406" y="9728"/>
                    <a:pt x="4430" y="9728"/>
                  </a:cubicBezTo>
                  <a:lnTo>
                    <a:pt x="5311" y="9406"/>
                  </a:lnTo>
                  <a:cubicBezTo>
                    <a:pt x="5371" y="9382"/>
                    <a:pt x="5418" y="9347"/>
                    <a:pt x="5454" y="9299"/>
                  </a:cubicBezTo>
                  <a:lnTo>
                    <a:pt x="6025" y="8549"/>
                  </a:lnTo>
                  <a:cubicBezTo>
                    <a:pt x="6049" y="8525"/>
                    <a:pt x="6061" y="8489"/>
                    <a:pt x="6073" y="8454"/>
                  </a:cubicBezTo>
                  <a:lnTo>
                    <a:pt x="9026" y="24"/>
                  </a:lnTo>
                  <a:lnTo>
                    <a:pt x="895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28"/>
            <p:cNvSpPr/>
            <p:nvPr/>
          </p:nvSpPr>
          <p:spPr>
            <a:xfrm rot="-5400000">
              <a:off x="-391135" y="1632474"/>
              <a:ext cx="567078" cy="840936"/>
            </a:xfrm>
            <a:custGeom>
              <a:avLst/>
              <a:gdLst/>
              <a:ahLst/>
              <a:cxnLst/>
              <a:rect l="l" t="t" r="r" b="b"/>
              <a:pathLst>
                <a:path w="8728" h="12943" extrusionOk="0">
                  <a:moveTo>
                    <a:pt x="8657" y="0"/>
                  </a:moveTo>
                  <a:lnTo>
                    <a:pt x="8514" y="262"/>
                  </a:lnTo>
                  <a:lnTo>
                    <a:pt x="6263" y="3620"/>
                  </a:lnTo>
                  <a:lnTo>
                    <a:pt x="3061" y="8013"/>
                  </a:lnTo>
                  <a:lnTo>
                    <a:pt x="3049" y="8037"/>
                  </a:lnTo>
                  <a:lnTo>
                    <a:pt x="941" y="11525"/>
                  </a:lnTo>
                  <a:lnTo>
                    <a:pt x="1" y="12907"/>
                  </a:lnTo>
                  <a:lnTo>
                    <a:pt x="72" y="12942"/>
                  </a:lnTo>
                  <a:lnTo>
                    <a:pt x="1013" y="11561"/>
                  </a:lnTo>
                  <a:lnTo>
                    <a:pt x="3108" y="8073"/>
                  </a:lnTo>
                  <a:lnTo>
                    <a:pt x="3120" y="8049"/>
                  </a:lnTo>
                  <a:lnTo>
                    <a:pt x="6323" y="3667"/>
                  </a:lnTo>
                  <a:lnTo>
                    <a:pt x="8585" y="298"/>
                  </a:lnTo>
                  <a:lnTo>
                    <a:pt x="8728" y="24"/>
                  </a:lnTo>
                  <a:lnTo>
                    <a:pt x="865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28"/>
            <p:cNvSpPr/>
            <p:nvPr/>
          </p:nvSpPr>
          <p:spPr>
            <a:xfrm rot="-5400000">
              <a:off x="-375281" y="1594140"/>
              <a:ext cx="567078" cy="844835"/>
            </a:xfrm>
            <a:custGeom>
              <a:avLst/>
              <a:gdLst/>
              <a:ahLst/>
              <a:cxnLst/>
              <a:rect l="l" t="t" r="r" b="b"/>
              <a:pathLst>
                <a:path w="8728" h="13003" extrusionOk="0">
                  <a:moveTo>
                    <a:pt x="8656" y="1"/>
                  </a:moveTo>
                  <a:lnTo>
                    <a:pt x="8466" y="346"/>
                  </a:lnTo>
                  <a:lnTo>
                    <a:pt x="8454" y="370"/>
                  </a:lnTo>
                  <a:lnTo>
                    <a:pt x="6203" y="3751"/>
                  </a:lnTo>
                  <a:lnTo>
                    <a:pt x="3001" y="8133"/>
                  </a:lnTo>
                  <a:lnTo>
                    <a:pt x="893" y="11621"/>
                  </a:lnTo>
                  <a:lnTo>
                    <a:pt x="893" y="11633"/>
                  </a:lnTo>
                  <a:lnTo>
                    <a:pt x="0" y="12966"/>
                  </a:lnTo>
                  <a:lnTo>
                    <a:pt x="72" y="13002"/>
                  </a:lnTo>
                  <a:lnTo>
                    <a:pt x="941" y="11681"/>
                  </a:lnTo>
                  <a:lnTo>
                    <a:pt x="953" y="11669"/>
                  </a:lnTo>
                  <a:lnTo>
                    <a:pt x="3048" y="8180"/>
                  </a:lnTo>
                  <a:lnTo>
                    <a:pt x="6251" y="3799"/>
                  </a:lnTo>
                  <a:lnTo>
                    <a:pt x="6263" y="3787"/>
                  </a:lnTo>
                  <a:lnTo>
                    <a:pt x="8525" y="405"/>
                  </a:lnTo>
                  <a:lnTo>
                    <a:pt x="8537" y="382"/>
                  </a:lnTo>
                  <a:lnTo>
                    <a:pt x="8728" y="36"/>
                  </a:lnTo>
                  <a:lnTo>
                    <a:pt x="865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28"/>
            <p:cNvSpPr/>
            <p:nvPr/>
          </p:nvSpPr>
          <p:spPr>
            <a:xfrm rot="-5400000">
              <a:off x="997778" y="1815371"/>
              <a:ext cx="877321" cy="358257"/>
            </a:xfrm>
            <a:custGeom>
              <a:avLst/>
              <a:gdLst/>
              <a:ahLst/>
              <a:cxnLst/>
              <a:rect l="l" t="t" r="r" b="b"/>
              <a:pathLst>
                <a:path w="13503" h="5514" extrusionOk="0">
                  <a:moveTo>
                    <a:pt x="13431" y="1"/>
                  </a:moveTo>
                  <a:lnTo>
                    <a:pt x="13335" y="298"/>
                  </a:lnTo>
                  <a:lnTo>
                    <a:pt x="11561" y="5263"/>
                  </a:lnTo>
                  <a:cubicBezTo>
                    <a:pt x="11526" y="5371"/>
                    <a:pt x="11430" y="5442"/>
                    <a:pt x="11323" y="5442"/>
                  </a:cubicBezTo>
                  <a:cubicBezTo>
                    <a:pt x="11288" y="5442"/>
                    <a:pt x="11252" y="5430"/>
                    <a:pt x="11228" y="5418"/>
                  </a:cubicBezTo>
                  <a:lnTo>
                    <a:pt x="8525" y="4382"/>
                  </a:lnTo>
                  <a:lnTo>
                    <a:pt x="7275" y="3870"/>
                  </a:lnTo>
                  <a:lnTo>
                    <a:pt x="6406" y="3787"/>
                  </a:lnTo>
                  <a:lnTo>
                    <a:pt x="5334" y="3870"/>
                  </a:lnTo>
                  <a:lnTo>
                    <a:pt x="5322" y="3870"/>
                  </a:lnTo>
                  <a:lnTo>
                    <a:pt x="4263" y="3882"/>
                  </a:lnTo>
                  <a:cubicBezTo>
                    <a:pt x="4239" y="3882"/>
                    <a:pt x="4203" y="3882"/>
                    <a:pt x="4179" y="3870"/>
                  </a:cubicBezTo>
                  <a:lnTo>
                    <a:pt x="3417" y="3608"/>
                  </a:lnTo>
                  <a:cubicBezTo>
                    <a:pt x="3394" y="3596"/>
                    <a:pt x="3370" y="3585"/>
                    <a:pt x="3346" y="3573"/>
                  </a:cubicBezTo>
                  <a:lnTo>
                    <a:pt x="310" y="1322"/>
                  </a:lnTo>
                  <a:lnTo>
                    <a:pt x="286" y="1310"/>
                  </a:lnTo>
                  <a:lnTo>
                    <a:pt x="48" y="1108"/>
                  </a:lnTo>
                  <a:lnTo>
                    <a:pt x="0" y="1168"/>
                  </a:lnTo>
                  <a:lnTo>
                    <a:pt x="239" y="1358"/>
                  </a:lnTo>
                  <a:lnTo>
                    <a:pt x="262" y="1370"/>
                  </a:lnTo>
                  <a:lnTo>
                    <a:pt x="3298" y="3620"/>
                  </a:lnTo>
                  <a:cubicBezTo>
                    <a:pt x="3322" y="3644"/>
                    <a:pt x="3358" y="3656"/>
                    <a:pt x="3394" y="3668"/>
                  </a:cubicBezTo>
                  <a:lnTo>
                    <a:pt x="4156" y="3942"/>
                  </a:lnTo>
                  <a:cubicBezTo>
                    <a:pt x="4191" y="3954"/>
                    <a:pt x="4227" y="3954"/>
                    <a:pt x="4263" y="3954"/>
                  </a:cubicBezTo>
                  <a:lnTo>
                    <a:pt x="5322" y="3942"/>
                  </a:lnTo>
                  <a:lnTo>
                    <a:pt x="5346" y="3942"/>
                  </a:lnTo>
                  <a:lnTo>
                    <a:pt x="6406" y="3858"/>
                  </a:lnTo>
                  <a:lnTo>
                    <a:pt x="7251" y="3942"/>
                  </a:lnTo>
                  <a:lnTo>
                    <a:pt x="8490" y="4442"/>
                  </a:lnTo>
                  <a:lnTo>
                    <a:pt x="11192" y="5490"/>
                  </a:lnTo>
                  <a:cubicBezTo>
                    <a:pt x="11233" y="5506"/>
                    <a:pt x="11275" y="5513"/>
                    <a:pt x="11316" y="5513"/>
                  </a:cubicBezTo>
                  <a:cubicBezTo>
                    <a:pt x="11455" y="5513"/>
                    <a:pt x="11587" y="5425"/>
                    <a:pt x="11633" y="5287"/>
                  </a:cubicBezTo>
                  <a:lnTo>
                    <a:pt x="13407" y="322"/>
                  </a:lnTo>
                  <a:lnTo>
                    <a:pt x="13502" y="25"/>
                  </a:lnTo>
                  <a:lnTo>
                    <a:pt x="134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28"/>
            <p:cNvSpPr/>
            <p:nvPr/>
          </p:nvSpPr>
          <p:spPr>
            <a:xfrm rot="-5400000">
              <a:off x="999727" y="1836682"/>
              <a:ext cx="816182" cy="327265"/>
            </a:xfrm>
            <a:custGeom>
              <a:avLst/>
              <a:gdLst/>
              <a:ahLst/>
              <a:cxnLst/>
              <a:rect l="l" t="t" r="r" b="b"/>
              <a:pathLst>
                <a:path w="12562" h="5037" extrusionOk="0">
                  <a:moveTo>
                    <a:pt x="12490" y="0"/>
                  </a:moveTo>
                  <a:lnTo>
                    <a:pt x="12383" y="322"/>
                  </a:lnTo>
                  <a:lnTo>
                    <a:pt x="10740" y="4941"/>
                  </a:lnTo>
                  <a:lnTo>
                    <a:pt x="8359" y="4025"/>
                  </a:lnTo>
                  <a:lnTo>
                    <a:pt x="7073" y="3501"/>
                  </a:lnTo>
                  <a:cubicBezTo>
                    <a:pt x="7049" y="3489"/>
                    <a:pt x="7013" y="3477"/>
                    <a:pt x="6977" y="3477"/>
                  </a:cubicBezTo>
                  <a:lnTo>
                    <a:pt x="6049" y="3394"/>
                  </a:lnTo>
                  <a:lnTo>
                    <a:pt x="5989" y="3394"/>
                  </a:lnTo>
                  <a:lnTo>
                    <a:pt x="4918" y="3477"/>
                  </a:lnTo>
                  <a:lnTo>
                    <a:pt x="3929" y="3489"/>
                  </a:lnTo>
                  <a:lnTo>
                    <a:pt x="3275" y="3251"/>
                  </a:lnTo>
                  <a:lnTo>
                    <a:pt x="286" y="1048"/>
                  </a:lnTo>
                  <a:lnTo>
                    <a:pt x="48" y="834"/>
                  </a:lnTo>
                  <a:lnTo>
                    <a:pt x="0" y="893"/>
                  </a:lnTo>
                  <a:lnTo>
                    <a:pt x="239" y="1108"/>
                  </a:lnTo>
                  <a:lnTo>
                    <a:pt x="3239" y="3322"/>
                  </a:lnTo>
                  <a:lnTo>
                    <a:pt x="3929" y="3560"/>
                  </a:lnTo>
                  <a:lnTo>
                    <a:pt x="4930" y="3548"/>
                  </a:lnTo>
                  <a:lnTo>
                    <a:pt x="6001" y="3465"/>
                  </a:lnTo>
                  <a:lnTo>
                    <a:pt x="6049" y="3465"/>
                  </a:lnTo>
                  <a:lnTo>
                    <a:pt x="6977" y="3548"/>
                  </a:lnTo>
                  <a:cubicBezTo>
                    <a:pt x="7001" y="3548"/>
                    <a:pt x="7025" y="3560"/>
                    <a:pt x="7049" y="3560"/>
                  </a:cubicBezTo>
                  <a:lnTo>
                    <a:pt x="8335" y="4084"/>
                  </a:lnTo>
                  <a:lnTo>
                    <a:pt x="10787" y="5037"/>
                  </a:lnTo>
                  <a:lnTo>
                    <a:pt x="12454" y="334"/>
                  </a:lnTo>
                  <a:lnTo>
                    <a:pt x="12561" y="24"/>
                  </a:lnTo>
                  <a:lnTo>
                    <a:pt x="1249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28"/>
            <p:cNvSpPr/>
            <p:nvPr/>
          </p:nvSpPr>
          <p:spPr>
            <a:xfrm rot="-5400000">
              <a:off x="852760" y="2616414"/>
              <a:ext cx="577929" cy="437134"/>
            </a:xfrm>
            <a:custGeom>
              <a:avLst/>
              <a:gdLst/>
              <a:ahLst/>
              <a:cxnLst/>
              <a:rect l="l" t="t" r="r" b="b"/>
              <a:pathLst>
                <a:path w="8895" h="6728" extrusionOk="0">
                  <a:moveTo>
                    <a:pt x="48" y="0"/>
                  </a:moveTo>
                  <a:lnTo>
                    <a:pt x="0" y="48"/>
                  </a:lnTo>
                  <a:lnTo>
                    <a:pt x="131" y="203"/>
                  </a:lnTo>
                  <a:cubicBezTo>
                    <a:pt x="143" y="215"/>
                    <a:pt x="155" y="238"/>
                    <a:pt x="179" y="250"/>
                  </a:cubicBezTo>
                  <a:lnTo>
                    <a:pt x="6525" y="4965"/>
                  </a:lnTo>
                  <a:lnTo>
                    <a:pt x="8858" y="6727"/>
                  </a:lnTo>
                  <a:lnTo>
                    <a:pt x="8894" y="6668"/>
                  </a:lnTo>
                  <a:lnTo>
                    <a:pt x="6560" y="4906"/>
                  </a:lnTo>
                  <a:lnTo>
                    <a:pt x="226" y="191"/>
                  </a:lnTo>
                  <a:cubicBezTo>
                    <a:pt x="214" y="179"/>
                    <a:pt x="203" y="167"/>
                    <a:pt x="191" y="15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28"/>
            <p:cNvSpPr/>
            <p:nvPr/>
          </p:nvSpPr>
          <p:spPr>
            <a:xfrm rot="-5400000">
              <a:off x="824887" y="2592440"/>
              <a:ext cx="574875" cy="434080"/>
            </a:xfrm>
            <a:custGeom>
              <a:avLst/>
              <a:gdLst/>
              <a:ahLst/>
              <a:cxnLst/>
              <a:rect l="l" t="t" r="r" b="b"/>
              <a:pathLst>
                <a:path w="8848" h="6681" extrusionOk="0">
                  <a:moveTo>
                    <a:pt x="60" y="1"/>
                  </a:moveTo>
                  <a:lnTo>
                    <a:pt x="1" y="60"/>
                  </a:lnTo>
                  <a:lnTo>
                    <a:pt x="144" y="215"/>
                  </a:lnTo>
                  <a:lnTo>
                    <a:pt x="6466" y="4918"/>
                  </a:lnTo>
                  <a:lnTo>
                    <a:pt x="8800" y="6680"/>
                  </a:lnTo>
                  <a:lnTo>
                    <a:pt x="8847" y="6621"/>
                  </a:lnTo>
                  <a:lnTo>
                    <a:pt x="6514" y="4858"/>
                  </a:lnTo>
                  <a:lnTo>
                    <a:pt x="6502" y="4847"/>
                  </a:lnTo>
                  <a:lnTo>
                    <a:pt x="5823" y="4346"/>
                  </a:lnTo>
                  <a:lnTo>
                    <a:pt x="203" y="167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28"/>
            <p:cNvSpPr/>
            <p:nvPr/>
          </p:nvSpPr>
          <p:spPr>
            <a:xfrm rot="-5400000">
              <a:off x="1755583" y="3766847"/>
              <a:ext cx="40348" cy="24625"/>
            </a:xfrm>
            <a:custGeom>
              <a:avLst/>
              <a:gdLst/>
              <a:ahLst/>
              <a:cxnLst/>
              <a:rect l="l" t="t" r="r" b="b"/>
              <a:pathLst>
                <a:path w="621" h="379" extrusionOk="0">
                  <a:moveTo>
                    <a:pt x="187" y="0"/>
                  </a:moveTo>
                  <a:cubicBezTo>
                    <a:pt x="144" y="0"/>
                    <a:pt x="102" y="15"/>
                    <a:pt x="72" y="45"/>
                  </a:cubicBezTo>
                  <a:cubicBezTo>
                    <a:pt x="1" y="117"/>
                    <a:pt x="1" y="212"/>
                    <a:pt x="72" y="283"/>
                  </a:cubicBezTo>
                  <a:lnTo>
                    <a:pt x="168" y="378"/>
                  </a:lnTo>
                  <a:lnTo>
                    <a:pt x="275" y="378"/>
                  </a:lnTo>
                  <a:lnTo>
                    <a:pt x="120" y="236"/>
                  </a:lnTo>
                  <a:cubicBezTo>
                    <a:pt x="84" y="188"/>
                    <a:pt x="84" y="140"/>
                    <a:pt x="120" y="105"/>
                  </a:cubicBezTo>
                  <a:cubicBezTo>
                    <a:pt x="138" y="87"/>
                    <a:pt x="162" y="78"/>
                    <a:pt x="185" y="78"/>
                  </a:cubicBezTo>
                  <a:cubicBezTo>
                    <a:pt x="209" y="78"/>
                    <a:pt x="233" y="87"/>
                    <a:pt x="251" y="105"/>
                  </a:cubicBezTo>
                  <a:lnTo>
                    <a:pt x="513" y="378"/>
                  </a:lnTo>
                  <a:lnTo>
                    <a:pt x="620" y="378"/>
                  </a:lnTo>
                  <a:lnTo>
                    <a:pt x="311" y="45"/>
                  </a:lnTo>
                  <a:cubicBezTo>
                    <a:pt x="275" y="15"/>
                    <a:pt x="230" y="0"/>
                    <a:pt x="187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28"/>
            <p:cNvSpPr/>
            <p:nvPr/>
          </p:nvSpPr>
          <p:spPr>
            <a:xfrm rot="-5400000">
              <a:off x="1660008" y="2692659"/>
              <a:ext cx="110648" cy="145473"/>
            </a:xfrm>
            <a:custGeom>
              <a:avLst/>
              <a:gdLst/>
              <a:ahLst/>
              <a:cxnLst/>
              <a:rect l="l" t="t" r="r" b="b"/>
              <a:pathLst>
                <a:path w="1703" h="2239" extrusionOk="0">
                  <a:moveTo>
                    <a:pt x="1643" y="0"/>
                  </a:moveTo>
                  <a:lnTo>
                    <a:pt x="0" y="2238"/>
                  </a:lnTo>
                  <a:lnTo>
                    <a:pt x="96" y="2238"/>
                  </a:lnTo>
                  <a:lnTo>
                    <a:pt x="1703" y="48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28"/>
            <p:cNvSpPr/>
            <p:nvPr/>
          </p:nvSpPr>
          <p:spPr>
            <a:xfrm rot="-5400000">
              <a:off x="1668455" y="2680250"/>
              <a:ext cx="103761" cy="135467"/>
            </a:xfrm>
            <a:custGeom>
              <a:avLst/>
              <a:gdLst/>
              <a:ahLst/>
              <a:cxnLst/>
              <a:rect l="l" t="t" r="r" b="b"/>
              <a:pathLst>
                <a:path w="1597" h="2085" extrusionOk="0">
                  <a:moveTo>
                    <a:pt x="1525" y="1"/>
                  </a:moveTo>
                  <a:lnTo>
                    <a:pt x="1" y="2084"/>
                  </a:lnTo>
                  <a:lnTo>
                    <a:pt x="96" y="2084"/>
                  </a:lnTo>
                  <a:lnTo>
                    <a:pt x="1596" y="49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28"/>
            <p:cNvSpPr/>
            <p:nvPr/>
          </p:nvSpPr>
          <p:spPr>
            <a:xfrm rot="-5400000">
              <a:off x="1574472" y="4992127"/>
              <a:ext cx="82840" cy="89012"/>
            </a:xfrm>
            <a:custGeom>
              <a:avLst/>
              <a:gdLst/>
              <a:ahLst/>
              <a:cxnLst/>
              <a:rect l="l" t="t" r="r" b="b"/>
              <a:pathLst>
                <a:path w="1275" h="1370" extrusionOk="0">
                  <a:moveTo>
                    <a:pt x="1275" y="1"/>
                  </a:moveTo>
                  <a:lnTo>
                    <a:pt x="334" y="977"/>
                  </a:lnTo>
                  <a:lnTo>
                    <a:pt x="1" y="1310"/>
                  </a:lnTo>
                  <a:lnTo>
                    <a:pt x="49" y="1370"/>
                  </a:lnTo>
                  <a:lnTo>
                    <a:pt x="382" y="1025"/>
                  </a:lnTo>
                  <a:lnTo>
                    <a:pt x="1227" y="156"/>
                  </a:lnTo>
                  <a:cubicBezTo>
                    <a:pt x="1215" y="96"/>
                    <a:pt x="1239" y="48"/>
                    <a:pt x="127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28"/>
            <p:cNvSpPr/>
            <p:nvPr/>
          </p:nvSpPr>
          <p:spPr>
            <a:xfrm rot="-5400000">
              <a:off x="1586102" y="4980497"/>
              <a:ext cx="86673" cy="85179"/>
            </a:xfrm>
            <a:custGeom>
              <a:avLst/>
              <a:gdLst/>
              <a:ahLst/>
              <a:cxnLst/>
              <a:rect l="l" t="t" r="r" b="b"/>
              <a:pathLst>
                <a:path w="1334" h="1311" extrusionOk="0">
                  <a:moveTo>
                    <a:pt x="1334" y="1"/>
                  </a:moveTo>
                  <a:cubicBezTo>
                    <a:pt x="1307" y="28"/>
                    <a:pt x="1267" y="41"/>
                    <a:pt x="1224" y="41"/>
                  </a:cubicBezTo>
                  <a:cubicBezTo>
                    <a:pt x="1209" y="41"/>
                    <a:pt x="1194" y="40"/>
                    <a:pt x="1179" y="37"/>
                  </a:cubicBezTo>
                  <a:lnTo>
                    <a:pt x="334" y="918"/>
                  </a:lnTo>
                  <a:lnTo>
                    <a:pt x="1" y="1251"/>
                  </a:lnTo>
                  <a:lnTo>
                    <a:pt x="48" y="1311"/>
                  </a:lnTo>
                  <a:lnTo>
                    <a:pt x="393" y="965"/>
                  </a:lnTo>
                  <a:lnTo>
                    <a:pt x="133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28"/>
            <p:cNvSpPr/>
            <p:nvPr/>
          </p:nvSpPr>
          <p:spPr>
            <a:xfrm rot="-5400000">
              <a:off x="1397000" y="4793669"/>
              <a:ext cx="150086" cy="157103"/>
            </a:xfrm>
            <a:custGeom>
              <a:avLst/>
              <a:gdLst/>
              <a:ahLst/>
              <a:cxnLst/>
              <a:rect l="l" t="t" r="r" b="b"/>
              <a:pathLst>
                <a:path w="2310" h="2418" extrusionOk="0">
                  <a:moveTo>
                    <a:pt x="2262" y="0"/>
                  </a:moveTo>
                  <a:lnTo>
                    <a:pt x="0" y="2358"/>
                  </a:lnTo>
                  <a:lnTo>
                    <a:pt x="60" y="2417"/>
                  </a:lnTo>
                  <a:lnTo>
                    <a:pt x="2310" y="60"/>
                  </a:lnTo>
                  <a:lnTo>
                    <a:pt x="226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28"/>
            <p:cNvSpPr/>
            <p:nvPr/>
          </p:nvSpPr>
          <p:spPr>
            <a:xfrm rot="-5400000">
              <a:off x="1561055" y="4959868"/>
              <a:ext cx="30212" cy="28133"/>
            </a:xfrm>
            <a:custGeom>
              <a:avLst/>
              <a:gdLst/>
              <a:ahLst/>
              <a:cxnLst/>
              <a:rect l="l" t="t" r="r" b="b"/>
              <a:pathLst>
                <a:path w="465" h="433" extrusionOk="0">
                  <a:moveTo>
                    <a:pt x="405" y="1"/>
                  </a:moveTo>
                  <a:lnTo>
                    <a:pt x="95" y="334"/>
                  </a:lnTo>
                  <a:lnTo>
                    <a:pt x="0" y="429"/>
                  </a:lnTo>
                  <a:cubicBezTo>
                    <a:pt x="9" y="432"/>
                    <a:pt x="17" y="433"/>
                    <a:pt x="26" y="433"/>
                  </a:cubicBezTo>
                  <a:cubicBezTo>
                    <a:pt x="68" y="433"/>
                    <a:pt x="114" y="411"/>
                    <a:pt x="143" y="382"/>
                  </a:cubicBezTo>
                  <a:lnTo>
                    <a:pt x="167" y="358"/>
                  </a:lnTo>
                  <a:lnTo>
                    <a:pt x="464" y="60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28"/>
            <p:cNvSpPr/>
            <p:nvPr/>
          </p:nvSpPr>
          <p:spPr>
            <a:xfrm rot="-5400000">
              <a:off x="1187985" y="4605574"/>
              <a:ext cx="392238" cy="394837"/>
            </a:xfrm>
            <a:custGeom>
              <a:avLst/>
              <a:gdLst/>
              <a:ahLst/>
              <a:cxnLst/>
              <a:rect l="l" t="t" r="r" b="b"/>
              <a:pathLst>
                <a:path w="6037" h="6077" extrusionOk="0">
                  <a:moveTo>
                    <a:pt x="2982" y="2868"/>
                  </a:moveTo>
                  <a:cubicBezTo>
                    <a:pt x="2981" y="2870"/>
                    <a:pt x="2979" y="2872"/>
                    <a:pt x="2977" y="2874"/>
                  </a:cubicBezTo>
                  <a:cubicBezTo>
                    <a:pt x="2976" y="2874"/>
                    <a:pt x="2976" y="2875"/>
                    <a:pt x="2975" y="2876"/>
                  </a:cubicBezTo>
                  <a:lnTo>
                    <a:pt x="2975" y="2876"/>
                  </a:lnTo>
                  <a:lnTo>
                    <a:pt x="2982" y="2868"/>
                  </a:lnTo>
                  <a:close/>
                  <a:moveTo>
                    <a:pt x="5796" y="0"/>
                  </a:moveTo>
                  <a:cubicBezTo>
                    <a:pt x="5757" y="0"/>
                    <a:pt x="5716" y="16"/>
                    <a:pt x="5680" y="52"/>
                  </a:cubicBezTo>
                  <a:lnTo>
                    <a:pt x="2989" y="2862"/>
                  </a:lnTo>
                  <a:lnTo>
                    <a:pt x="2982" y="2868"/>
                  </a:lnTo>
                  <a:lnTo>
                    <a:pt x="2982" y="2868"/>
                  </a:lnTo>
                  <a:cubicBezTo>
                    <a:pt x="3012" y="2842"/>
                    <a:pt x="3055" y="2823"/>
                    <a:pt x="3100" y="2823"/>
                  </a:cubicBezTo>
                  <a:cubicBezTo>
                    <a:pt x="3111" y="2823"/>
                    <a:pt x="3121" y="2824"/>
                    <a:pt x="3132" y="2826"/>
                  </a:cubicBezTo>
                  <a:lnTo>
                    <a:pt x="5727" y="123"/>
                  </a:lnTo>
                  <a:cubicBezTo>
                    <a:pt x="5746" y="107"/>
                    <a:pt x="5766" y="100"/>
                    <a:pt x="5786" y="100"/>
                  </a:cubicBezTo>
                  <a:cubicBezTo>
                    <a:pt x="5851" y="100"/>
                    <a:pt x="5904" y="181"/>
                    <a:pt x="5858" y="254"/>
                  </a:cubicBezTo>
                  <a:lnTo>
                    <a:pt x="3275" y="2933"/>
                  </a:lnTo>
                  <a:lnTo>
                    <a:pt x="3334" y="2993"/>
                  </a:lnTo>
                  <a:lnTo>
                    <a:pt x="5918" y="290"/>
                  </a:lnTo>
                  <a:cubicBezTo>
                    <a:pt x="6036" y="163"/>
                    <a:pt x="5925" y="0"/>
                    <a:pt x="5796" y="0"/>
                  </a:cubicBezTo>
                  <a:close/>
                  <a:moveTo>
                    <a:pt x="2975" y="2876"/>
                  </a:moveTo>
                  <a:lnTo>
                    <a:pt x="489" y="5469"/>
                  </a:lnTo>
                  <a:cubicBezTo>
                    <a:pt x="518" y="5440"/>
                    <a:pt x="563" y="5419"/>
                    <a:pt x="612" y="5419"/>
                  </a:cubicBezTo>
                  <a:cubicBezTo>
                    <a:pt x="622" y="5419"/>
                    <a:pt x="633" y="5420"/>
                    <a:pt x="643" y="5422"/>
                  </a:cubicBezTo>
                  <a:lnTo>
                    <a:pt x="2941" y="3029"/>
                  </a:lnTo>
                  <a:cubicBezTo>
                    <a:pt x="2929" y="2970"/>
                    <a:pt x="2941" y="2923"/>
                    <a:pt x="2975" y="2876"/>
                  </a:cubicBezTo>
                  <a:close/>
                  <a:moveTo>
                    <a:pt x="489" y="5469"/>
                  </a:moveTo>
                  <a:cubicBezTo>
                    <a:pt x="487" y="5470"/>
                    <a:pt x="486" y="5471"/>
                    <a:pt x="485" y="5472"/>
                  </a:cubicBezTo>
                  <a:lnTo>
                    <a:pt x="485" y="5472"/>
                  </a:lnTo>
                  <a:lnTo>
                    <a:pt x="489" y="5469"/>
                  </a:lnTo>
                  <a:close/>
                  <a:moveTo>
                    <a:pt x="485" y="5472"/>
                  </a:moveTo>
                  <a:lnTo>
                    <a:pt x="84" y="5886"/>
                  </a:lnTo>
                  <a:lnTo>
                    <a:pt x="60" y="5910"/>
                  </a:lnTo>
                  <a:cubicBezTo>
                    <a:pt x="12" y="5957"/>
                    <a:pt x="0" y="6017"/>
                    <a:pt x="12" y="6077"/>
                  </a:cubicBezTo>
                  <a:lnTo>
                    <a:pt x="119" y="5969"/>
                  </a:lnTo>
                  <a:lnTo>
                    <a:pt x="453" y="5624"/>
                  </a:lnTo>
                  <a:cubicBezTo>
                    <a:pt x="430" y="5566"/>
                    <a:pt x="451" y="5508"/>
                    <a:pt x="485" y="5472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28"/>
            <p:cNvSpPr/>
            <p:nvPr/>
          </p:nvSpPr>
          <p:spPr>
            <a:xfrm rot="-5400000">
              <a:off x="1538802" y="4957172"/>
              <a:ext cx="13254" cy="13449"/>
            </a:xfrm>
            <a:custGeom>
              <a:avLst/>
              <a:gdLst/>
              <a:ahLst/>
              <a:cxnLst/>
              <a:rect l="l" t="t" r="r" b="b"/>
              <a:pathLst>
                <a:path w="204" h="207" extrusionOk="0">
                  <a:moveTo>
                    <a:pt x="173" y="1"/>
                  </a:moveTo>
                  <a:cubicBezTo>
                    <a:pt x="127" y="1"/>
                    <a:pt x="88" y="22"/>
                    <a:pt x="49" y="51"/>
                  </a:cubicBezTo>
                  <a:cubicBezTo>
                    <a:pt x="13" y="87"/>
                    <a:pt x="1" y="147"/>
                    <a:pt x="13" y="206"/>
                  </a:cubicBezTo>
                  <a:lnTo>
                    <a:pt x="108" y="111"/>
                  </a:lnTo>
                  <a:lnTo>
                    <a:pt x="203" y="4"/>
                  </a:lnTo>
                  <a:cubicBezTo>
                    <a:pt x="193" y="2"/>
                    <a:pt x="183" y="1"/>
                    <a:pt x="173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28"/>
            <p:cNvSpPr/>
            <p:nvPr/>
          </p:nvSpPr>
          <p:spPr>
            <a:xfrm rot="-5400000">
              <a:off x="1390373" y="4694261"/>
              <a:ext cx="255341" cy="258460"/>
            </a:xfrm>
            <a:custGeom>
              <a:avLst/>
              <a:gdLst/>
              <a:ahLst/>
              <a:cxnLst/>
              <a:rect l="l" t="t" r="r" b="b"/>
              <a:pathLst>
                <a:path w="3930" h="3978" extrusionOk="0">
                  <a:moveTo>
                    <a:pt x="2370" y="1"/>
                  </a:moveTo>
                  <a:lnTo>
                    <a:pt x="2310" y="60"/>
                  </a:lnTo>
                  <a:lnTo>
                    <a:pt x="2370" y="120"/>
                  </a:lnTo>
                  <a:lnTo>
                    <a:pt x="3572" y="1263"/>
                  </a:lnTo>
                  <a:lnTo>
                    <a:pt x="3822" y="1513"/>
                  </a:lnTo>
                  <a:lnTo>
                    <a:pt x="1560" y="3858"/>
                  </a:lnTo>
                  <a:lnTo>
                    <a:pt x="870" y="3204"/>
                  </a:lnTo>
                  <a:lnTo>
                    <a:pt x="108" y="2465"/>
                  </a:lnTo>
                  <a:lnTo>
                    <a:pt x="60" y="2418"/>
                  </a:lnTo>
                  <a:lnTo>
                    <a:pt x="1" y="2477"/>
                  </a:lnTo>
                  <a:lnTo>
                    <a:pt x="1560" y="3978"/>
                  </a:lnTo>
                  <a:lnTo>
                    <a:pt x="3930" y="1501"/>
                  </a:lnTo>
                  <a:lnTo>
                    <a:pt x="23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28"/>
            <p:cNvSpPr/>
            <p:nvPr/>
          </p:nvSpPr>
          <p:spPr>
            <a:xfrm rot="-5400000">
              <a:off x="1369420" y="4795520"/>
              <a:ext cx="13189" cy="13384"/>
            </a:xfrm>
            <a:custGeom>
              <a:avLst/>
              <a:gdLst/>
              <a:ahLst/>
              <a:cxnLst/>
              <a:rect l="l" t="t" r="r" b="b"/>
              <a:pathLst>
                <a:path w="203" h="206" extrusionOk="0">
                  <a:moveTo>
                    <a:pt x="173" y="0"/>
                  </a:moveTo>
                  <a:cubicBezTo>
                    <a:pt x="127" y="0"/>
                    <a:pt x="89" y="23"/>
                    <a:pt x="60" y="63"/>
                  </a:cubicBezTo>
                  <a:cubicBezTo>
                    <a:pt x="12" y="98"/>
                    <a:pt x="0" y="158"/>
                    <a:pt x="12" y="206"/>
                  </a:cubicBezTo>
                  <a:lnTo>
                    <a:pt x="203" y="3"/>
                  </a:lnTo>
                  <a:cubicBezTo>
                    <a:pt x="192" y="1"/>
                    <a:pt x="183" y="0"/>
                    <a:pt x="173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28"/>
            <p:cNvSpPr/>
            <p:nvPr/>
          </p:nvSpPr>
          <p:spPr>
            <a:xfrm rot="-5400000">
              <a:off x="1377931" y="4674997"/>
              <a:ext cx="287827" cy="289192"/>
            </a:xfrm>
            <a:custGeom>
              <a:avLst/>
              <a:gdLst/>
              <a:ahLst/>
              <a:cxnLst/>
              <a:rect l="l" t="t" r="r" b="b"/>
              <a:pathLst>
                <a:path w="4430" h="4451" extrusionOk="0">
                  <a:moveTo>
                    <a:pt x="2738" y="0"/>
                  </a:moveTo>
                  <a:lnTo>
                    <a:pt x="2679" y="60"/>
                  </a:lnTo>
                  <a:lnTo>
                    <a:pt x="4310" y="1620"/>
                  </a:lnTo>
                  <a:cubicBezTo>
                    <a:pt x="4346" y="1655"/>
                    <a:pt x="4346" y="1703"/>
                    <a:pt x="4310" y="1750"/>
                  </a:cubicBezTo>
                  <a:lnTo>
                    <a:pt x="1822" y="4346"/>
                  </a:lnTo>
                  <a:cubicBezTo>
                    <a:pt x="1798" y="4358"/>
                    <a:pt x="1774" y="4370"/>
                    <a:pt x="1750" y="4370"/>
                  </a:cubicBezTo>
                  <a:cubicBezTo>
                    <a:pt x="1726" y="4370"/>
                    <a:pt x="1703" y="4358"/>
                    <a:pt x="1691" y="4346"/>
                  </a:cubicBezTo>
                  <a:lnTo>
                    <a:pt x="60" y="2786"/>
                  </a:lnTo>
                  <a:lnTo>
                    <a:pt x="0" y="2834"/>
                  </a:lnTo>
                  <a:lnTo>
                    <a:pt x="60" y="2893"/>
                  </a:lnTo>
                  <a:lnTo>
                    <a:pt x="822" y="3620"/>
                  </a:lnTo>
                  <a:lnTo>
                    <a:pt x="1631" y="4406"/>
                  </a:lnTo>
                  <a:cubicBezTo>
                    <a:pt x="1661" y="4435"/>
                    <a:pt x="1703" y="4450"/>
                    <a:pt x="1746" y="4450"/>
                  </a:cubicBezTo>
                  <a:cubicBezTo>
                    <a:pt x="1789" y="4450"/>
                    <a:pt x="1834" y="4435"/>
                    <a:pt x="1869" y="4406"/>
                  </a:cubicBezTo>
                  <a:lnTo>
                    <a:pt x="4358" y="1798"/>
                  </a:lnTo>
                  <a:cubicBezTo>
                    <a:pt x="4429" y="1739"/>
                    <a:pt x="4429" y="1631"/>
                    <a:pt x="4358" y="1560"/>
                  </a:cubicBezTo>
                  <a:lnTo>
                    <a:pt x="3989" y="1203"/>
                  </a:lnTo>
                  <a:lnTo>
                    <a:pt x="2786" y="60"/>
                  </a:lnTo>
                  <a:lnTo>
                    <a:pt x="273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28"/>
            <p:cNvSpPr/>
            <p:nvPr/>
          </p:nvSpPr>
          <p:spPr>
            <a:xfrm rot="-5400000">
              <a:off x="820274" y="-550530"/>
              <a:ext cx="461888" cy="1472142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28"/>
            <p:cNvSpPr/>
            <p:nvPr/>
          </p:nvSpPr>
          <p:spPr>
            <a:xfrm rot="-5400000">
              <a:off x="838076" y="-456191"/>
              <a:ext cx="467281" cy="1431145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28"/>
            <p:cNvSpPr/>
            <p:nvPr/>
          </p:nvSpPr>
          <p:spPr>
            <a:xfrm rot="-5400000">
              <a:off x="791621" y="1901654"/>
              <a:ext cx="821640" cy="199660"/>
            </a:xfrm>
            <a:custGeom>
              <a:avLst/>
              <a:gdLst/>
              <a:ahLst/>
              <a:cxnLst/>
              <a:rect l="l" t="t" r="r" b="b"/>
              <a:pathLst>
                <a:path w="12646" h="3073" extrusionOk="0">
                  <a:moveTo>
                    <a:pt x="5609" y="1"/>
                  </a:moveTo>
                  <a:lnTo>
                    <a:pt x="4835" y="143"/>
                  </a:lnTo>
                  <a:lnTo>
                    <a:pt x="3632" y="358"/>
                  </a:lnTo>
                  <a:lnTo>
                    <a:pt x="2489" y="846"/>
                  </a:lnTo>
                  <a:lnTo>
                    <a:pt x="1156" y="1715"/>
                  </a:lnTo>
                  <a:lnTo>
                    <a:pt x="1" y="3025"/>
                  </a:lnTo>
                  <a:lnTo>
                    <a:pt x="60" y="3072"/>
                  </a:lnTo>
                  <a:lnTo>
                    <a:pt x="108" y="3013"/>
                  </a:lnTo>
                  <a:lnTo>
                    <a:pt x="1203" y="1775"/>
                  </a:lnTo>
                  <a:lnTo>
                    <a:pt x="2525" y="917"/>
                  </a:lnTo>
                  <a:lnTo>
                    <a:pt x="3656" y="441"/>
                  </a:lnTo>
                  <a:lnTo>
                    <a:pt x="4835" y="227"/>
                  </a:lnTo>
                  <a:lnTo>
                    <a:pt x="4847" y="227"/>
                  </a:lnTo>
                  <a:lnTo>
                    <a:pt x="5621" y="72"/>
                  </a:lnTo>
                  <a:lnTo>
                    <a:pt x="6823" y="143"/>
                  </a:lnTo>
                  <a:lnTo>
                    <a:pt x="8323" y="596"/>
                  </a:lnTo>
                  <a:lnTo>
                    <a:pt x="10359" y="1322"/>
                  </a:lnTo>
                  <a:lnTo>
                    <a:pt x="12550" y="2167"/>
                  </a:lnTo>
                  <a:lnTo>
                    <a:pt x="12621" y="2203"/>
                  </a:lnTo>
                  <a:lnTo>
                    <a:pt x="12645" y="2132"/>
                  </a:lnTo>
                  <a:lnTo>
                    <a:pt x="10383" y="1251"/>
                  </a:lnTo>
                  <a:lnTo>
                    <a:pt x="8347" y="524"/>
                  </a:lnTo>
                  <a:lnTo>
                    <a:pt x="6835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28"/>
            <p:cNvSpPr/>
            <p:nvPr/>
          </p:nvSpPr>
          <p:spPr>
            <a:xfrm rot="-5400000">
              <a:off x="1364124" y="2391318"/>
              <a:ext cx="206547" cy="283994"/>
            </a:xfrm>
            <a:custGeom>
              <a:avLst/>
              <a:gdLst/>
              <a:ahLst/>
              <a:cxnLst/>
              <a:rect l="l" t="t" r="r" b="b"/>
              <a:pathLst>
                <a:path w="3179" h="4371" extrusionOk="0">
                  <a:moveTo>
                    <a:pt x="3119" y="1"/>
                  </a:moveTo>
                  <a:lnTo>
                    <a:pt x="2417" y="905"/>
                  </a:lnTo>
                  <a:lnTo>
                    <a:pt x="357" y="3763"/>
                  </a:lnTo>
                  <a:lnTo>
                    <a:pt x="0" y="4323"/>
                  </a:lnTo>
                  <a:lnTo>
                    <a:pt x="60" y="4370"/>
                  </a:lnTo>
                  <a:lnTo>
                    <a:pt x="417" y="3811"/>
                  </a:lnTo>
                  <a:lnTo>
                    <a:pt x="2477" y="953"/>
                  </a:lnTo>
                  <a:lnTo>
                    <a:pt x="3131" y="108"/>
                  </a:lnTo>
                  <a:lnTo>
                    <a:pt x="3179" y="48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28"/>
            <p:cNvSpPr/>
            <p:nvPr/>
          </p:nvSpPr>
          <p:spPr>
            <a:xfrm rot="-5400000">
              <a:off x="528613" y="1721421"/>
              <a:ext cx="1308217" cy="300952"/>
            </a:xfrm>
            <a:custGeom>
              <a:avLst/>
              <a:gdLst/>
              <a:ahLst/>
              <a:cxnLst/>
              <a:rect l="l" t="t" r="r" b="b"/>
              <a:pathLst>
                <a:path w="20135" h="4632" extrusionOk="0">
                  <a:moveTo>
                    <a:pt x="7359" y="0"/>
                  </a:moveTo>
                  <a:cubicBezTo>
                    <a:pt x="7311" y="0"/>
                    <a:pt x="7263" y="0"/>
                    <a:pt x="7216" y="12"/>
                  </a:cubicBezTo>
                  <a:lnTo>
                    <a:pt x="6370" y="179"/>
                  </a:lnTo>
                  <a:lnTo>
                    <a:pt x="5144" y="405"/>
                  </a:lnTo>
                  <a:cubicBezTo>
                    <a:pt x="5097" y="405"/>
                    <a:pt x="5061" y="417"/>
                    <a:pt x="5025" y="441"/>
                  </a:cubicBezTo>
                  <a:lnTo>
                    <a:pt x="3775" y="953"/>
                  </a:lnTo>
                  <a:cubicBezTo>
                    <a:pt x="3739" y="964"/>
                    <a:pt x="3715" y="988"/>
                    <a:pt x="3680" y="1000"/>
                  </a:cubicBezTo>
                  <a:lnTo>
                    <a:pt x="2251" y="1929"/>
                  </a:lnTo>
                  <a:cubicBezTo>
                    <a:pt x="2203" y="1965"/>
                    <a:pt x="2168" y="2000"/>
                    <a:pt x="2132" y="2036"/>
                  </a:cubicBezTo>
                  <a:lnTo>
                    <a:pt x="989" y="3346"/>
                  </a:lnTo>
                  <a:lnTo>
                    <a:pt x="763" y="3608"/>
                  </a:lnTo>
                  <a:lnTo>
                    <a:pt x="751" y="3631"/>
                  </a:lnTo>
                  <a:lnTo>
                    <a:pt x="48" y="4524"/>
                  </a:lnTo>
                  <a:lnTo>
                    <a:pt x="1" y="4584"/>
                  </a:lnTo>
                  <a:lnTo>
                    <a:pt x="72" y="4632"/>
                  </a:lnTo>
                  <a:lnTo>
                    <a:pt x="810" y="3679"/>
                  </a:lnTo>
                  <a:lnTo>
                    <a:pt x="834" y="3655"/>
                  </a:lnTo>
                  <a:lnTo>
                    <a:pt x="2191" y="2096"/>
                  </a:lnTo>
                  <a:cubicBezTo>
                    <a:pt x="2227" y="2060"/>
                    <a:pt x="2263" y="2024"/>
                    <a:pt x="2299" y="2000"/>
                  </a:cubicBezTo>
                  <a:lnTo>
                    <a:pt x="3727" y="1072"/>
                  </a:lnTo>
                  <a:cubicBezTo>
                    <a:pt x="3751" y="1060"/>
                    <a:pt x="3787" y="1048"/>
                    <a:pt x="3811" y="1036"/>
                  </a:cubicBezTo>
                  <a:lnTo>
                    <a:pt x="5061" y="512"/>
                  </a:lnTo>
                  <a:cubicBezTo>
                    <a:pt x="5085" y="500"/>
                    <a:pt x="5120" y="488"/>
                    <a:pt x="5156" y="476"/>
                  </a:cubicBezTo>
                  <a:lnTo>
                    <a:pt x="6394" y="262"/>
                  </a:lnTo>
                  <a:lnTo>
                    <a:pt x="7240" y="95"/>
                  </a:lnTo>
                  <a:cubicBezTo>
                    <a:pt x="7275" y="83"/>
                    <a:pt x="7323" y="83"/>
                    <a:pt x="7359" y="83"/>
                  </a:cubicBezTo>
                  <a:lnTo>
                    <a:pt x="8704" y="167"/>
                  </a:lnTo>
                  <a:cubicBezTo>
                    <a:pt x="8740" y="167"/>
                    <a:pt x="8776" y="179"/>
                    <a:pt x="8811" y="191"/>
                  </a:cubicBezTo>
                  <a:lnTo>
                    <a:pt x="10395" y="667"/>
                  </a:lnTo>
                  <a:lnTo>
                    <a:pt x="10419" y="667"/>
                  </a:lnTo>
                  <a:lnTo>
                    <a:pt x="12478" y="1405"/>
                  </a:lnTo>
                  <a:lnTo>
                    <a:pt x="12490" y="1405"/>
                  </a:lnTo>
                  <a:lnTo>
                    <a:pt x="14967" y="2358"/>
                  </a:lnTo>
                  <a:lnTo>
                    <a:pt x="19634" y="3977"/>
                  </a:lnTo>
                  <a:lnTo>
                    <a:pt x="20110" y="4108"/>
                  </a:lnTo>
                  <a:lnTo>
                    <a:pt x="20134" y="4036"/>
                  </a:lnTo>
                  <a:lnTo>
                    <a:pt x="19741" y="3929"/>
                  </a:lnTo>
                  <a:lnTo>
                    <a:pt x="19658" y="3905"/>
                  </a:lnTo>
                  <a:lnTo>
                    <a:pt x="14991" y="2286"/>
                  </a:lnTo>
                  <a:lnTo>
                    <a:pt x="12526" y="1322"/>
                  </a:lnTo>
                  <a:lnTo>
                    <a:pt x="12502" y="1322"/>
                  </a:lnTo>
                  <a:lnTo>
                    <a:pt x="10454" y="583"/>
                  </a:lnTo>
                  <a:lnTo>
                    <a:pt x="10419" y="583"/>
                  </a:lnTo>
                  <a:lnTo>
                    <a:pt x="8835" y="107"/>
                  </a:lnTo>
                  <a:cubicBezTo>
                    <a:pt x="8787" y="95"/>
                    <a:pt x="8752" y="83"/>
                    <a:pt x="8704" y="83"/>
                  </a:cubicBezTo>
                  <a:lnTo>
                    <a:pt x="735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28"/>
            <p:cNvSpPr/>
            <p:nvPr/>
          </p:nvSpPr>
          <p:spPr>
            <a:xfrm rot="-5400000">
              <a:off x="1149423" y="1345101"/>
              <a:ext cx="318754" cy="112207"/>
            </a:xfrm>
            <a:custGeom>
              <a:avLst/>
              <a:gdLst/>
              <a:ahLst/>
              <a:cxnLst/>
              <a:rect l="l" t="t" r="r" b="b"/>
              <a:pathLst>
                <a:path w="4906" h="1727" extrusionOk="0">
                  <a:moveTo>
                    <a:pt x="24" y="0"/>
                  </a:moveTo>
                  <a:lnTo>
                    <a:pt x="1" y="72"/>
                  </a:lnTo>
                  <a:lnTo>
                    <a:pt x="72" y="96"/>
                  </a:lnTo>
                  <a:lnTo>
                    <a:pt x="4442" y="1608"/>
                  </a:lnTo>
                  <a:lnTo>
                    <a:pt x="4477" y="1620"/>
                  </a:lnTo>
                  <a:lnTo>
                    <a:pt x="4882" y="1727"/>
                  </a:lnTo>
                  <a:lnTo>
                    <a:pt x="4906" y="1655"/>
                  </a:lnTo>
                  <a:lnTo>
                    <a:pt x="4501" y="1548"/>
                  </a:lnTo>
                  <a:lnTo>
                    <a:pt x="4465" y="153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28"/>
            <p:cNvSpPr/>
            <p:nvPr/>
          </p:nvSpPr>
          <p:spPr>
            <a:xfrm rot="-5400000">
              <a:off x="1386118" y="2511614"/>
              <a:ext cx="151710" cy="211290"/>
            </a:xfrm>
            <a:custGeom>
              <a:avLst/>
              <a:gdLst/>
              <a:ahLst/>
              <a:cxnLst/>
              <a:rect l="l" t="t" r="r" b="b"/>
              <a:pathLst>
                <a:path w="2335" h="3252" extrusionOk="0">
                  <a:moveTo>
                    <a:pt x="2263" y="1"/>
                  </a:moveTo>
                  <a:lnTo>
                    <a:pt x="2227" y="60"/>
                  </a:lnTo>
                  <a:lnTo>
                    <a:pt x="346" y="2668"/>
                  </a:lnTo>
                  <a:lnTo>
                    <a:pt x="322" y="2704"/>
                  </a:lnTo>
                  <a:lnTo>
                    <a:pt x="1" y="3204"/>
                  </a:lnTo>
                  <a:lnTo>
                    <a:pt x="60" y="3251"/>
                  </a:lnTo>
                  <a:lnTo>
                    <a:pt x="394" y="2739"/>
                  </a:lnTo>
                  <a:lnTo>
                    <a:pt x="406" y="2715"/>
                  </a:lnTo>
                  <a:lnTo>
                    <a:pt x="2335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28"/>
            <p:cNvSpPr/>
            <p:nvPr/>
          </p:nvSpPr>
          <p:spPr>
            <a:xfrm rot="-5400000">
              <a:off x="-543040" y="1587903"/>
              <a:ext cx="1282618" cy="838013"/>
            </a:xfrm>
            <a:custGeom>
              <a:avLst/>
              <a:gdLst/>
              <a:ahLst/>
              <a:cxnLst/>
              <a:rect l="l" t="t" r="r" b="b"/>
              <a:pathLst>
                <a:path w="19741" h="12898" extrusionOk="0">
                  <a:moveTo>
                    <a:pt x="19681" y="0"/>
                  </a:moveTo>
                  <a:lnTo>
                    <a:pt x="19431" y="369"/>
                  </a:lnTo>
                  <a:lnTo>
                    <a:pt x="13585" y="9823"/>
                  </a:lnTo>
                  <a:lnTo>
                    <a:pt x="13585" y="9847"/>
                  </a:lnTo>
                  <a:lnTo>
                    <a:pt x="12300" y="11775"/>
                  </a:lnTo>
                  <a:cubicBezTo>
                    <a:pt x="12252" y="11847"/>
                    <a:pt x="12181" y="11906"/>
                    <a:pt x="12097" y="11954"/>
                  </a:cubicBezTo>
                  <a:lnTo>
                    <a:pt x="10418" y="12775"/>
                  </a:lnTo>
                  <a:cubicBezTo>
                    <a:pt x="10347" y="12811"/>
                    <a:pt x="10276" y="12823"/>
                    <a:pt x="10192" y="12823"/>
                  </a:cubicBezTo>
                  <a:lnTo>
                    <a:pt x="10145" y="12823"/>
                  </a:lnTo>
                  <a:lnTo>
                    <a:pt x="8406" y="12645"/>
                  </a:lnTo>
                  <a:cubicBezTo>
                    <a:pt x="8347" y="12645"/>
                    <a:pt x="8287" y="12633"/>
                    <a:pt x="8240" y="12597"/>
                  </a:cubicBezTo>
                  <a:lnTo>
                    <a:pt x="4561" y="10811"/>
                  </a:lnTo>
                  <a:lnTo>
                    <a:pt x="4549" y="10811"/>
                  </a:lnTo>
                  <a:lnTo>
                    <a:pt x="36" y="8430"/>
                  </a:lnTo>
                  <a:lnTo>
                    <a:pt x="0" y="8501"/>
                  </a:lnTo>
                  <a:lnTo>
                    <a:pt x="4477" y="10847"/>
                  </a:lnTo>
                  <a:lnTo>
                    <a:pt x="4513" y="10870"/>
                  </a:lnTo>
                  <a:lnTo>
                    <a:pt x="4525" y="10870"/>
                  </a:lnTo>
                  <a:lnTo>
                    <a:pt x="6037" y="11609"/>
                  </a:lnTo>
                  <a:lnTo>
                    <a:pt x="8204" y="12668"/>
                  </a:lnTo>
                  <a:cubicBezTo>
                    <a:pt x="8263" y="12692"/>
                    <a:pt x="8335" y="12716"/>
                    <a:pt x="8394" y="12716"/>
                  </a:cubicBezTo>
                  <a:lnTo>
                    <a:pt x="9013" y="12775"/>
                  </a:lnTo>
                  <a:lnTo>
                    <a:pt x="10133" y="12895"/>
                  </a:lnTo>
                  <a:cubicBezTo>
                    <a:pt x="10151" y="12897"/>
                    <a:pt x="10169" y="12898"/>
                    <a:pt x="10188" y="12898"/>
                  </a:cubicBezTo>
                  <a:cubicBezTo>
                    <a:pt x="10276" y="12898"/>
                    <a:pt x="10363" y="12874"/>
                    <a:pt x="10442" y="12835"/>
                  </a:cubicBezTo>
                  <a:lnTo>
                    <a:pt x="12133" y="12013"/>
                  </a:lnTo>
                  <a:cubicBezTo>
                    <a:pt x="12228" y="11978"/>
                    <a:pt x="12312" y="11906"/>
                    <a:pt x="12359" y="11823"/>
                  </a:cubicBezTo>
                  <a:lnTo>
                    <a:pt x="13645" y="9882"/>
                  </a:lnTo>
                  <a:lnTo>
                    <a:pt x="13657" y="9870"/>
                  </a:lnTo>
                  <a:lnTo>
                    <a:pt x="13669" y="9835"/>
                  </a:lnTo>
                  <a:lnTo>
                    <a:pt x="19491" y="417"/>
                  </a:lnTo>
                  <a:lnTo>
                    <a:pt x="19741" y="48"/>
                  </a:lnTo>
                  <a:lnTo>
                    <a:pt x="1968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28"/>
            <p:cNvSpPr/>
            <p:nvPr/>
          </p:nvSpPr>
          <p:spPr>
            <a:xfrm rot="-5400000">
              <a:off x="-394643" y="1462636"/>
              <a:ext cx="878880" cy="803837"/>
            </a:xfrm>
            <a:custGeom>
              <a:avLst/>
              <a:gdLst/>
              <a:ahLst/>
              <a:cxnLst/>
              <a:rect l="l" t="t" r="r" b="b"/>
              <a:pathLst>
                <a:path w="13527" h="12372" extrusionOk="0">
                  <a:moveTo>
                    <a:pt x="13455" y="1"/>
                  </a:moveTo>
                  <a:lnTo>
                    <a:pt x="13240" y="322"/>
                  </a:lnTo>
                  <a:lnTo>
                    <a:pt x="13217" y="346"/>
                  </a:lnTo>
                  <a:lnTo>
                    <a:pt x="7383" y="9811"/>
                  </a:lnTo>
                  <a:lnTo>
                    <a:pt x="6192" y="11609"/>
                  </a:lnTo>
                  <a:lnTo>
                    <a:pt x="4787" y="12288"/>
                  </a:lnTo>
                  <a:lnTo>
                    <a:pt x="3835" y="12192"/>
                  </a:lnTo>
                  <a:lnTo>
                    <a:pt x="3323" y="12145"/>
                  </a:lnTo>
                  <a:lnTo>
                    <a:pt x="1251" y="11133"/>
                  </a:lnTo>
                  <a:lnTo>
                    <a:pt x="108" y="10585"/>
                  </a:lnTo>
                  <a:lnTo>
                    <a:pt x="48" y="10549"/>
                  </a:lnTo>
                  <a:lnTo>
                    <a:pt x="1" y="10609"/>
                  </a:lnTo>
                  <a:lnTo>
                    <a:pt x="3299" y="12216"/>
                  </a:lnTo>
                  <a:lnTo>
                    <a:pt x="4811" y="12371"/>
                  </a:lnTo>
                  <a:lnTo>
                    <a:pt x="6240" y="11669"/>
                  </a:lnTo>
                  <a:lnTo>
                    <a:pt x="7442" y="9847"/>
                  </a:lnTo>
                  <a:lnTo>
                    <a:pt x="13288" y="393"/>
                  </a:lnTo>
                  <a:lnTo>
                    <a:pt x="13300" y="370"/>
                  </a:lnTo>
                  <a:lnTo>
                    <a:pt x="13526" y="48"/>
                  </a:lnTo>
                  <a:lnTo>
                    <a:pt x="1345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28"/>
            <p:cNvSpPr/>
            <p:nvPr/>
          </p:nvSpPr>
          <p:spPr>
            <a:xfrm rot="-5400000">
              <a:off x="97717" y="2397523"/>
              <a:ext cx="284774" cy="153205"/>
            </a:xfrm>
            <a:custGeom>
              <a:avLst/>
              <a:gdLst/>
              <a:ahLst/>
              <a:cxnLst/>
              <a:rect l="l" t="t" r="r" b="b"/>
              <a:pathLst>
                <a:path w="4383" h="2358" extrusionOk="0">
                  <a:moveTo>
                    <a:pt x="36" y="0"/>
                  </a:moveTo>
                  <a:lnTo>
                    <a:pt x="1" y="72"/>
                  </a:lnTo>
                  <a:lnTo>
                    <a:pt x="4346" y="2358"/>
                  </a:lnTo>
                  <a:lnTo>
                    <a:pt x="4382" y="2298"/>
                  </a:lnTo>
                  <a:lnTo>
                    <a:pt x="4311" y="226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28"/>
            <p:cNvSpPr/>
            <p:nvPr/>
          </p:nvSpPr>
          <p:spPr>
            <a:xfrm rot="-5400000">
              <a:off x="-593783" y="1497851"/>
              <a:ext cx="314856" cy="164835"/>
            </a:xfrm>
            <a:custGeom>
              <a:avLst/>
              <a:gdLst/>
              <a:ahLst/>
              <a:cxnLst/>
              <a:rect l="l" t="t" r="r" b="b"/>
              <a:pathLst>
                <a:path w="4846" h="2537" extrusionOk="0">
                  <a:moveTo>
                    <a:pt x="36" y="0"/>
                  </a:moveTo>
                  <a:lnTo>
                    <a:pt x="0" y="72"/>
                  </a:lnTo>
                  <a:lnTo>
                    <a:pt x="72" y="107"/>
                  </a:lnTo>
                  <a:lnTo>
                    <a:pt x="2477" y="1131"/>
                  </a:lnTo>
                  <a:lnTo>
                    <a:pt x="4739" y="2489"/>
                  </a:lnTo>
                  <a:lnTo>
                    <a:pt x="4810" y="2536"/>
                  </a:lnTo>
                  <a:lnTo>
                    <a:pt x="4846" y="2465"/>
                  </a:lnTo>
                  <a:lnTo>
                    <a:pt x="2512" y="107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28"/>
            <p:cNvSpPr/>
            <p:nvPr/>
          </p:nvSpPr>
          <p:spPr>
            <a:xfrm rot="-5400000">
              <a:off x="-282469" y="807423"/>
              <a:ext cx="314141" cy="197321"/>
            </a:xfrm>
            <a:custGeom>
              <a:avLst/>
              <a:gdLst/>
              <a:ahLst/>
              <a:cxnLst/>
              <a:rect l="l" t="t" r="r" b="b"/>
              <a:pathLst>
                <a:path w="4835" h="3037" extrusionOk="0">
                  <a:moveTo>
                    <a:pt x="24" y="0"/>
                  </a:moveTo>
                  <a:lnTo>
                    <a:pt x="0" y="84"/>
                  </a:lnTo>
                  <a:lnTo>
                    <a:pt x="4822" y="3036"/>
                  </a:lnTo>
                  <a:lnTo>
                    <a:pt x="4834" y="2953"/>
                  </a:lnTo>
                  <a:lnTo>
                    <a:pt x="84" y="4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28"/>
            <p:cNvSpPr/>
            <p:nvPr/>
          </p:nvSpPr>
          <p:spPr>
            <a:xfrm rot="-5400000">
              <a:off x="123251" y="119334"/>
              <a:ext cx="336557" cy="149371"/>
            </a:xfrm>
            <a:custGeom>
              <a:avLst/>
              <a:gdLst/>
              <a:ahLst/>
              <a:cxnLst/>
              <a:rect l="l" t="t" r="r" b="b"/>
              <a:pathLst>
                <a:path w="5180" h="2299" extrusionOk="0">
                  <a:moveTo>
                    <a:pt x="24" y="1"/>
                  </a:moveTo>
                  <a:lnTo>
                    <a:pt x="0" y="84"/>
                  </a:lnTo>
                  <a:lnTo>
                    <a:pt x="72" y="108"/>
                  </a:lnTo>
                  <a:lnTo>
                    <a:pt x="4846" y="1858"/>
                  </a:lnTo>
                  <a:lnTo>
                    <a:pt x="5025" y="2144"/>
                  </a:lnTo>
                  <a:cubicBezTo>
                    <a:pt x="5072" y="2204"/>
                    <a:pt x="5120" y="2263"/>
                    <a:pt x="5180" y="2299"/>
                  </a:cubicBezTo>
                  <a:lnTo>
                    <a:pt x="5180" y="2251"/>
                  </a:lnTo>
                  <a:lnTo>
                    <a:pt x="5084" y="2096"/>
                  </a:lnTo>
                  <a:lnTo>
                    <a:pt x="4882" y="178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28"/>
            <p:cNvSpPr/>
            <p:nvPr/>
          </p:nvSpPr>
          <p:spPr>
            <a:xfrm rot="-5400000">
              <a:off x="-13256" y="482529"/>
              <a:ext cx="314856" cy="133128"/>
            </a:xfrm>
            <a:custGeom>
              <a:avLst/>
              <a:gdLst/>
              <a:ahLst/>
              <a:cxnLst/>
              <a:rect l="l" t="t" r="r" b="b"/>
              <a:pathLst>
                <a:path w="4846" h="2049" extrusionOk="0">
                  <a:moveTo>
                    <a:pt x="24" y="1"/>
                  </a:moveTo>
                  <a:lnTo>
                    <a:pt x="0" y="84"/>
                  </a:lnTo>
                  <a:lnTo>
                    <a:pt x="822" y="596"/>
                  </a:lnTo>
                  <a:cubicBezTo>
                    <a:pt x="857" y="620"/>
                    <a:pt x="893" y="644"/>
                    <a:pt x="941" y="656"/>
                  </a:cubicBezTo>
                  <a:lnTo>
                    <a:pt x="4751" y="2025"/>
                  </a:lnTo>
                  <a:lnTo>
                    <a:pt x="4822" y="2049"/>
                  </a:lnTo>
                  <a:lnTo>
                    <a:pt x="4846" y="1977"/>
                  </a:lnTo>
                  <a:lnTo>
                    <a:pt x="965" y="584"/>
                  </a:lnTo>
                  <a:cubicBezTo>
                    <a:pt x="929" y="572"/>
                    <a:pt x="893" y="560"/>
                    <a:pt x="857" y="537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28"/>
            <p:cNvSpPr/>
            <p:nvPr/>
          </p:nvSpPr>
          <p:spPr>
            <a:xfrm rot="-5400000">
              <a:off x="-716061" y="1227112"/>
              <a:ext cx="614248" cy="343509"/>
            </a:xfrm>
            <a:custGeom>
              <a:avLst/>
              <a:gdLst/>
              <a:ahLst/>
              <a:cxnLst/>
              <a:rect l="l" t="t" r="r" b="b"/>
              <a:pathLst>
                <a:path w="9454" h="5287" extrusionOk="0">
                  <a:moveTo>
                    <a:pt x="36" y="1"/>
                  </a:moveTo>
                  <a:lnTo>
                    <a:pt x="0" y="72"/>
                  </a:lnTo>
                  <a:lnTo>
                    <a:pt x="2453" y="1120"/>
                  </a:lnTo>
                  <a:cubicBezTo>
                    <a:pt x="2477" y="1120"/>
                    <a:pt x="2489" y="1132"/>
                    <a:pt x="2512" y="1144"/>
                  </a:cubicBezTo>
                  <a:lnTo>
                    <a:pt x="9430" y="5287"/>
                  </a:lnTo>
                  <a:lnTo>
                    <a:pt x="9454" y="5216"/>
                  </a:lnTo>
                  <a:lnTo>
                    <a:pt x="9394" y="5180"/>
                  </a:lnTo>
                  <a:lnTo>
                    <a:pt x="6965" y="3727"/>
                  </a:lnTo>
                  <a:lnTo>
                    <a:pt x="6930" y="3703"/>
                  </a:lnTo>
                  <a:lnTo>
                    <a:pt x="5370" y="2775"/>
                  </a:lnTo>
                  <a:lnTo>
                    <a:pt x="2560" y="1084"/>
                  </a:lnTo>
                  <a:cubicBezTo>
                    <a:pt x="2536" y="1072"/>
                    <a:pt x="2512" y="1060"/>
                    <a:pt x="2489" y="1048"/>
                  </a:cubicBezTo>
                  <a:lnTo>
                    <a:pt x="107" y="24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28"/>
            <p:cNvSpPr/>
            <p:nvPr/>
          </p:nvSpPr>
          <p:spPr>
            <a:xfrm rot="-5400000">
              <a:off x="-375671" y="1159800"/>
              <a:ext cx="259954" cy="159442"/>
            </a:xfrm>
            <a:custGeom>
              <a:avLst/>
              <a:gdLst/>
              <a:ahLst/>
              <a:cxnLst/>
              <a:rect l="l" t="t" r="r" b="b"/>
              <a:pathLst>
                <a:path w="4001" h="2454" extrusionOk="0">
                  <a:moveTo>
                    <a:pt x="48" y="1"/>
                  </a:moveTo>
                  <a:lnTo>
                    <a:pt x="0" y="72"/>
                  </a:lnTo>
                  <a:lnTo>
                    <a:pt x="72" y="108"/>
                  </a:lnTo>
                  <a:lnTo>
                    <a:pt x="1191" y="786"/>
                  </a:lnTo>
                  <a:lnTo>
                    <a:pt x="3918" y="2418"/>
                  </a:lnTo>
                  <a:lnTo>
                    <a:pt x="3989" y="2453"/>
                  </a:lnTo>
                  <a:lnTo>
                    <a:pt x="4001" y="237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28"/>
            <p:cNvSpPr/>
            <p:nvPr/>
          </p:nvSpPr>
          <p:spPr>
            <a:xfrm rot="-5400000">
              <a:off x="-186927" y="163450"/>
              <a:ext cx="717164" cy="324147"/>
            </a:xfrm>
            <a:custGeom>
              <a:avLst/>
              <a:gdLst/>
              <a:ahLst/>
              <a:cxnLst/>
              <a:rect l="l" t="t" r="r" b="b"/>
              <a:pathLst>
                <a:path w="11038" h="4989" extrusionOk="0">
                  <a:moveTo>
                    <a:pt x="24" y="0"/>
                  </a:moveTo>
                  <a:lnTo>
                    <a:pt x="0" y="83"/>
                  </a:lnTo>
                  <a:lnTo>
                    <a:pt x="1001" y="714"/>
                  </a:lnTo>
                  <a:lnTo>
                    <a:pt x="5084" y="2179"/>
                  </a:lnTo>
                  <a:lnTo>
                    <a:pt x="10347" y="4108"/>
                  </a:lnTo>
                  <a:cubicBezTo>
                    <a:pt x="10454" y="4143"/>
                    <a:pt x="10537" y="4215"/>
                    <a:pt x="10597" y="4310"/>
                  </a:cubicBezTo>
                  <a:lnTo>
                    <a:pt x="10883" y="4751"/>
                  </a:lnTo>
                  <a:lnTo>
                    <a:pt x="11038" y="4989"/>
                  </a:lnTo>
                  <a:cubicBezTo>
                    <a:pt x="11026" y="4894"/>
                    <a:pt x="11002" y="4798"/>
                    <a:pt x="10942" y="4703"/>
                  </a:cubicBezTo>
                  <a:lnTo>
                    <a:pt x="10942" y="4703"/>
                  </a:lnTo>
                  <a:lnTo>
                    <a:pt x="10954" y="4715"/>
                  </a:lnTo>
                  <a:lnTo>
                    <a:pt x="10657" y="4274"/>
                  </a:lnTo>
                  <a:cubicBezTo>
                    <a:pt x="10585" y="4167"/>
                    <a:pt x="10490" y="4084"/>
                    <a:pt x="10371" y="4036"/>
                  </a:cubicBezTo>
                  <a:lnTo>
                    <a:pt x="7990" y="3167"/>
                  </a:lnTo>
                  <a:lnTo>
                    <a:pt x="5108" y="2107"/>
                  </a:lnTo>
                  <a:lnTo>
                    <a:pt x="1036" y="6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28"/>
            <p:cNvSpPr/>
            <p:nvPr/>
          </p:nvSpPr>
          <p:spPr>
            <a:xfrm rot="-5400000">
              <a:off x="-209732" y="827532"/>
              <a:ext cx="309463" cy="194267"/>
            </a:xfrm>
            <a:custGeom>
              <a:avLst/>
              <a:gdLst/>
              <a:ahLst/>
              <a:cxnLst/>
              <a:rect l="l" t="t" r="r" b="b"/>
              <a:pathLst>
                <a:path w="4763" h="2990" extrusionOk="0">
                  <a:moveTo>
                    <a:pt x="12" y="1"/>
                  </a:moveTo>
                  <a:lnTo>
                    <a:pt x="0" y="84"/>
                  </a:lnTo>
                  <a:lnTo>
                    <a:pt x="72" y="120"/>
                  </a:lnTo>
                  <a:lnTo>
                    <a:pt x="4739" y="2989"/>
                  </a:lnTo>
                  <a:lnTo>
                    <a:pt x="4763" y="2918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28"/>
            <p:cNvSpPr/>
            <p:nvPr/>
          </p:nvSpPr>
          <p:spPr>
            <a:xfrm rot="-5400000">
              <a:off x="258621" y="544805"/>
              <a:ext cx="235265" cy="677726"/>
            </a:xfrm>
            <a:custGeom>
              <a:avLst/>
              <a:gdLst/>
              <a:ahLst/>
              <a:cxnLst/>
              <a:rect l="l" t="t" r="r" b="b"/>
              <a:pathLst>
                <a:path w="3621" h="10431" extrusionOk="0">
                  <a:moveTo>
                    <a:pt x="3561" y="1"/>
                  </a:moveTo>
                  <a:lnTo>
                    <a:pt x="3537" y="72"/>
                  </a:lnTo>
                  <a:lnTo>
                    <a:pt x="25" y="10323"/>
                  </a:lnTo>
                  <a:lnTo>
                    <a:pt x="1" y="10395"/>
                  </a:lnTo>
                  <a:lnTo>
                    <a:pt x="72" y="10431"/>
                  </a:lnTo>
                  <a:lnTo>
                    <a:pt x="3620" y="36"/>
                  </a:lnTo>
                  <a:lnTo>
                    <a:pt x="356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28"/>
            <p:cNvSpPr/>
            <p:nvPr/>
          </p:nvSpPr>
          <p:spPr>
            <a:xfrm rot="-5400000">
              <a:off x="1577591" y="1101001"/>
              <a:ext cx="108374" cy="312582"/>
            </a:xfrm>
            <a:custGeom>
              <a:avLst/>
              <a:gdLst/>
              <a:ahLst/>
              <a:cxnLst/>
              <a:rect l="l" t="t" r="r" b="b"/>
              <a:pathLst>
                <a:path w="1668" h="4811" extrusionOk="0">
                  <a:moveTo>
                    <a:pt x="1596" y="0"/>
                  </a:moveTo>
                  <a:lnTo>
                    <a:pt x="381" y="4013"/>
                  </a:lnTo>
                  <a:cubicBezTo>
                    <a:pt x="370" y="4037"/>
                    <a:pt x="358" y="4060"/>
                    <a:pt x="346" y="4084"/>
                  </a:cubicBezTo>
                  <a:lnTo>
                    <a:pt x="0" y="4810"/>
                  </a:lnTo>
                  <a:lnTo>
                    <a:pt x="84" y="4810"/>
                  </a:lnTo>
                  <a:lnTo>
                    <a:pt x="417" y="4120"/>
                  </a:lnTo>
                  <a:cubicBezTo>
                    <a:pt x="429" y="4096"/>
                    <a:pt x="441" y="4060"/>
                    <a:pt x="453" y="4037"/>
                  </a:cubicBezTo>
                  <a:lnTo>
                    <a:pt x="1644" y="96"/>
                  </a:lnTo>
                  <a:lnTo>
                    <a:pt x="1667" y="24"/>
                  </a:ln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28"/>
            <p:cNvSpPr/>
            <p:nvPr/>
          </p:nvSpPr>
          <p:spPr>
            <a:xfrm rot="-5400000">
              <a:off x="291139" y="489156"/>
              <a:ext cx="230587" cy="662198"/>
            </a:xfrm>
            <a:custGeom>
              <a:avLst/>
              <a:gdLst/>
              <a:ahLst/>
              <a:cxnLst/>
              <a:rect l="l" t="t" r="r" b="b"/>
              <a:pathLst>
                <a:path w="3549" h="10192" extrusionOk="0">
                  <a:moveTo>
                    <a:pt x="3489" y="0"/>
                  </a:moveTo>
                  <a:lnTo>
                    <a:pt x="1" y="10168"/>
                  </a:lnTo>
                  <a:lnTo>
                    <a:pt x="72" y="10192"/>
                  </a:lnTo>
                  <a:lnTo>
                    <a:pt x="108" y="10120"/>
                  </a:lnTo>
                  <a:lnTo>
                    <a:pt x="3525" y="119"/>
                  </a:lnTo>
                  <a:lnTo>
                    <a:pt x="3549" y="36"/>
                  </a:lnTo>
                  <a:lnTo>
                    <a:pt x="348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28"/>
            <p:cNvSpPr/>
            <p:nvPr/>
          </p:nvSpPr>
          <p:spPr>
            <a:xfrm rot="-5400000">
              <a:off x="1497902" y="1099474"/>
              <a:ext cx="152490" cy="427843"/>
            </a:xfrm>
            <a:custGeom>
              <a:avLst/>
              <a:gdLst/>
              <a:ahLst/>
              <a:cxnLst/>
              <a:rect l="l" t="t" r="r" b="b"/>
              <a:pathLst>
                <a:path w="2347" h="6585" extrusionOk="0">
                  <a:moveTo>
                    <a:pt x="2275" y="0"/>
                  </a:moveTo>
                  <a:lnTo>
                    <a:pt x="2251" y="72"/>
                  </a:lnTo>
                  <a:lnTo>
                    <a:pt x="1858" y="1155"/>
                  </a:lnTo>
                  <a:lnTo>
                    <a:pt x="1846" y="1191"/>
                  </a:lnTo>
                  <a:lnTo>
                    <a:pt x="561" y="5430"/>
                  </a:lnTo>
                  <a:lnTo>
                    <a:pt x="1" y="6584"/>
                  </a:lnTo>
                  <a:lnTo>
                    <a:pt x="84" y="6584"/>
                  </a:lnTo>
                  <a:lnTo>
                    <a:pt x="632" y="5453"/>
                  </a:lnTo>
                  <a:lnTo>
                    <a:pt x="1918" y="1215"/>
                  </a:lnTo>
                  <a:lnTo>
                    <a:pt x="1930" y="1191"/>
                  </a:lnTo>
                  <a:lnTo>
                    <a:pt x="2346" y="2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28"/>
            <p:cNvSpPr/>
            <p:nvPr/>
          </p:nvSpPr>
          <p:spPr>
            <a:xfrm rot="-5400000">
              <a:off x="978481" y="732413"/>
              <a:ext cx="255341" cy="675387"/>
            </a:xfrm>
            <a:custGeom>
              <a:avLst/>
              <a:gdLst/>
              <a:ahLst/>
              <a:cxnLst/>
              <a:rect l="l" t="t" r="r" b="b"/>
              <a:pathLst>
                <a:path w="3930" h="10395" extrusionOk="0">
                  <a:moveTo>
                    <a:pt x="3846" y="0"/>
                  </a:moveTo>
                  <a:lnTo>
                    <a:pt x="2465" y="3572"/>
                  </a:lnTo>
                  <a:lnTo>
                    <a:pt x="2453" y="3596"/>
                  </a:lnTo>
                  <a:lnTo>
                    <a:pt x="1822" y="4989"/>
                  </a:lnTo>
                  <a:lnTo>
                    <a:pt x="1620" y="5644"/>
                  </a:lnTo>
                  <a:lnTo>
                    <a:pt x="1096" y="7430"/>
                  </a:lnTo>
                  <a:lnTo>
                    <a:pt x="1084" y="7465"/>
                  </a:lnTo>
                  <a:lnTo>
                    <a:pt x="513" y="8954"/>
                  </a:lnTo>
                  <a:lnTo>
                    <a:pt x="1" y="10370"/>
                  </a:lnTo>
                  <a:lnTo>
                    <a:pt x="72" y="10394"/>
                  </a:lnTo>
                  <a:lnTo>
                    <a:pt x="96" y="10323"/>
                  </a:lnTo>
                  <a:lnTo>
                    <a:pt x="596" y="8989"/>
                  </a:lnTo>
                  <a:lnTo>
                    <a:pt x="1156" y="7501"/>
                  </a:lnTo>
                  <a:lnTo>
                    <a:pt x="1167" y="7465"/>
                  </a:lnTo>
                  <a:lnTo>
                    <a:pt x="1167" y="7453"/>
                  </a:lnTo>
                  <a:lnTo>
                    <a:pt x="1703" y="5667"/>
                  </a:lnTo>
                  <a:lnTo>
                    <a:pt x="1894" y="5024"/>
                  </a:lnTo>
                  <a:lnTo>
                    <a:pt x="2525" y="3643"/>
                  </a:lnTo>
                  <a:lnTo>
                    <a:pt x="2525" y="3631"/>
                  </a:lnTo>
                  <a:lnTo>
                    <a:pt x="2537" y="3608"/>
                  </a:lnTo>
                  <a:lnTo>
                    <a:pt x="3894" y="95"/>
                  </a:lnTo>
                  <a:lnTo>
                    <a:pt x="3930" y="2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28"/>
            <p:cNvSpPr/>
            <p:nvPr/>
          </p:nvSpPr>
          <p:spPr>
            <a:xfrm rot="-5400000">
              <a:off x="916563" y="835264"/>
              <a:ext cx="211225" cy="555513"/>
            </a:xfrm>
            <a:custGeom>
              <a:avLst/>
              <a:gdLst/>
              <a:ahLst/>
              <a:cxnLst/>
              <a:rect l="l" t="t" r="r" b="b"/>
              <a:pathLst>
                <a:path w="3251" h="8550" extrusionOk="0">
                  <a:moveTo>
                    <a:pt x="3179" y="1"/>
                  </a:moveTo>
                  <a:lnTo>
                    <a:pt x="3143" y="72"/>
                  </a:lnTo>
                  <a:lnTo>
                    <a:pt x="1810" y="3537"/>
                  </a:lnTo>
                  <a:lnTo>
                    <a:pt x="1762" y="3644"/>
                  </a:lnTo>
                  <a:lnTo>
                    <a:pt x="1167" y="4942"/>
                  </a:lnTo>
                  <a:cubicBezTo>
                    <a:pt x="1155" y="4966"/>
                    <a:pt x="1143" y="4990"/>
                    <a:pt x="1143" y="5013"/>
                  </a:cubicBezTo>
                  <a:lnTo>
                    <a:pt x="929" y="5704"/>
                  </a:lnTo>
                  <a:lnTo>
                    <a:pt x="405" y="7478"/>
                  </a:lnTo>
                  <a:lnTo>
                    <a:pt x="119" y="8216"/>
                  </a:lnTo>
                  <a:lnTo>
                    <a:pt x="24" y="8454"/>
                  </a:lnTo>
                  <a:lnTo>
                    <a:pt x="0" y="8538"/>
                  </a:lnTo>
                  <a:lnTo>
                    <a:pt x="72" y="8550"/>
                  </a:lnTo>
                  <a:lnTo>
                    <a:pt x="476" y="7502"/>
                  </a:lnTo>
                  <a:lnTo>
                    <a:pt x="1000" y="5728"/>
                  </a:lnTo>
                  <a:lnTo>
                    <a:pt x="1215" y="5037"/>
                  </a:lnTo>
                  <a:cubicBezTo>
                    <a:pt x="1215" y="5013"/>
                    <a:pt x="1227" y="4990"/>
                    <a:pt x="1238" y="4978"/>
                  </a:cubicBezTo>
                  <a:lnTo>
                    <a:pt x="1869" y="3561"/>
                  </a:lnTo>
                  <a:lnTo>
                    <a:pt x="3251" y="37"/>
                  </a:lnTo>
                  <a:lnTo>
                    <a:pt x="317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28"/>
            <p:cNvSpPr/>
            <p:nvPr/>
          </p:nvSpPr>
          <p:spPr>
            <a:xfrm rot="-5400000">
              <a:off x="967598" y="2640812"/>
              <a:ext cx="556293" cy="652972"/>
            </a:xfrm>
            <a:custGeom>
              <a:avLst/>
              <a:gdLst/>
              <a:ahLst/>
              <a:cxnLst/>
              <a:rect l="l" t="t" r="r" b="b"/>
              <a:pathLst>
                <a:path w="8562" h="10050" extrusionOk="0">
                  <a:moveTo>
                    <a:pt x="1870" y="1"/>
                  </a:moveTo>
                  <a:lnTo>
                    <a:pt x="406" y="1441"/>
                  </a:lnTo>
                  <a:lnTo>
                    <a:pt x="1" y="2620"/>
                  </a:lnTo>
                  <a:lnTo>
                    <a:pt x="215" y="3846"/>
                  </a:lnTo>
                  <a:lnTo>
                    <a:pt x="679" y="4311"/>
                  </a:lnTo>
                  <a:lnTo>
                    <a:pt x="8526" y="10050"/>
                  </a:lnTo>
                  <a:lnTo>
                    <a:pt x="8561" y="9978"/>
                  </a:lnTo>
                  <a:lnTo>
                    <a:pt x="8502" y="9931"/>
                  </a:lnTo>
                  <a:lnTo>
                    <a:pt x="739" y="4263"/>
                  </a:lnTo>
                  <a:lnTo>
                    <a:pt x="287" y="3811"/>
                  </a:lnTo>
                  <a:lnTo>
                    <a:pt x="120" y="2846"/>
                  </a:lnTo>
                  <a:lnTo>
                    <a:pt x="84" y="2620"/>
                  </a:lnTo>
                  <a:lnTo>
                    <a:pt x="465" y="1477"/>
                  </a:lnTo>
                  <a:lnTo>
                    <a:pt x="1870" y="108"/>
                  </a:lnTo>
                  <a:lnTo>
                    <a:pt x="1918" y="60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28"/>
            <p:cNvSpPr/>
            <p:nvPr/>
          </p:nvSpPr>
          <p:spPr>
            <a:xfrm rot="-5400000">
              <a:off x="1606211" y="2458629"/>
              <a:ext cx="181078" cy="181078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48" y="1"/>
                  </a:moveTo>
                  <a:lnTo>
                    <a:pt x="0" y="72"/>
                  </a:lnTo>
                  <a:lnTo>
                    <a:pt x="1203" y="965"/>
                  </a:lnTo>
                  <a:cubicBezTo>
                    <a:pt x="1239" y="989"/>
                    <a:pt x="1274" y="1013"/>
                    <a:pt x="1298" y="1048"/>
                  </a:cubicBezTo>
                  <a:lnTo>
                    <a:pt x="2691" y="2787"/>
                  </a:lnTo>
                  <a:lnTo>
                    <a:pt x="2786" y="2787"/>
                  </a:lnTo>
                  <a:lnTo>
                    <a:pt x="1358" y="1001"/>
                  </a:lnTo>
                  <a:cubicBezTo>
                    <a:pt x="1322" y="965"/>
                    <a:pt x="1286" y="929"/>
                    <a:pt x="1251" y="905"/>
                  </a:cubicBez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28"/>
            <p:cNvSpPr/>
            <p:nvPr/>
          </p:nvSpPr>
          <p:spPr>
            <a:xfrm rot="-5400000">
              <a:off x="1641784" y="2554561"/>
              <a:ext cx="152490" cy="140080"/>
            </a:xfrm>
            <a:custGeom>
              <a:avLst/>
              <a:gdLst/>
              <a:ahLst/>
              <a:cxnLst/>
              <a:rect l="l" t="t" r="r" b="b"/>
              <a:pathLst>
                <a:path w="2347" h="2156" extrusionOk="0">
                  <a:moveTo>
                    <a:pt x="48" y="0"/>
                  </a:moveTo>
                  <a:lnTo>
                    <a:pt x="1" y="72"/>
                  </a:lnTo>
                  <a:lnTo>
                    <a:pt x="72" y="120"/>
                  </a:lnTo>
                  <a:lnTo>
                    <a:pt x="1441" y="1143"/>
                  </a:lnTo>
                  <a:lnTo>
                    <a:pt x="2251" y="2155"/>
                  </a:lnTo>
                  <a:lnTo>
                    <a:pt x="2346" y="2155"/>
                  </a:lnTo>
                  <a:lnTo>
                    <a:pt x="1501" y="10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28"/>
            <p:cNvSpPr/>
            <p:nvPr/>
          </p:nvSpPr>
          <p:spPr>
            <a:xfrm rot="-5400000">
              <a:off x="334086" y="2535589"/>
              <a:ext cx="454156" cy="674607"/>
            </a:xfrm>
            <a:custGeom>
              <a:avLst/>
              <a:gdLst/>
              <a:ahLst/>
              <a:cxnLst/>
              <a:rect l="l" t="t" r="r" b="b"/>
              <a:pathLst>
                <a:path w="6990" h="10383" extrusionOk="0">
                  <a:moveTo>
                    <a:pt x="6918" y="0"/>
                  </a:moveTo>
                  <a:lnTo>
                    <a:pt x="5346" y="3191"/>
                  </a:lnTo>
                  <a:cubicBezTo>
                    <a:pt x="5346" y="3203"/>
                    <a:pt x="5334" y="3215"/>
                    <a:pt x="5322" y="3227"/>
                  </a:cubicBezTo>
                  <a:lnTo>
                    <a:pt x="2512" y="7846"/>
                  </a:lnTo>
                  <a:cubicBezTo>
                    <a:pt x="2489" y="7882"/>
                    <a:pt x="2465" y="7918"/>
                    <a:pt x="2429" y="7953"/>
                  </a:cubicBezTo>
                  <a:lnTo>
                    <a:pt x="0" y="10335"/>
                  </a:lnTo>
                  <a:lnTo>
                    <a:pt x="60" y="10382"/>
                  </a:lnTo>
                  <a:lnTo>
                    <a:pt x="107" y="10335"/>
                  </a:lnTo>
                  <a:lnTo>
                    <a:pt x="631" y="9835"/>
                  </a:lnTo>
                  <a:lnTo>
                    <a:pt x="2489" y="8001"/>
                  </a:lnTo>
                  <a:cubicBezTo>
                    <a:pt x="2524" y="7965"/>
                    <a:pt x="2548" y="7930"/>
                    <a:pt x="2572" y="7894"/>
                  </a:cubicBezTo>
                  <a:lnTo>
                    <a:pt x="2786" y="7549"/>
                  </a:lnTo>
                  <a:lnTo>
                    <a:pt x="3108" y="7025"/>
                  </a:lnTo>
                  <a:lnTo>
                    <a:pt x="4846" y="4155"/>
                  </a:lnTo>
                  <a:lnTo>
                    <a:pt x="4882" y="4096"/>
                  </a:lnTo>
                  <a:lnTo>
                    <a:pt x="5382" y="3262"/>
                  </a:lnTo>
                  <a:lnTo>
                    <a:pt x="5406" y="3227"/>
                  </a:lnTo>
                  <a:lnTo>
                    <a:pt x="6953" y="107"/>
                  </a:lnTo>
                  <a:lnTo>
                    <a:pt x="6989" y="36"/>
                  </a:lnTo>
                  <a:lnTo>
                    <a:pt x="6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28"/>
            <p:cNvSpPr/>
            <p:nvPr/>
          </p:nvSpPr>
          <p:spPr>
            <a:xfrm rot="-5400000">
              <a:off x="1667740" y="4950707"/>
              <a:ext cx="120719" cy="119939"/>
            </a:xfrm>
            <a:custGeom>
              <a:avLst/>
              <a:gdLst/>
              <a:ahLst/>
              <a:cxnLst/>
              <a:rect l="l" t="t" r="r" b="b"/>
              <a:pathLst>
                <a:path w="1858" h="1846" extrusionOk="0">
                  <a:moveTo>
                    <a:pt x="72" y="0"/>
                  </a:moveTo>
                  <a:lnTo>
                    <a:pt x="0" y="71"/>
                  </a:lnTo>
                  <a:lnTo>
                    <a:pt x="1584" y="1703"/>
                  </a:lnTo>
                  <a:lnTo>
                    <a:pt x="1726" y="1845"/>
                  </a:lnTo>
                  <a:lnTo>
                    <a:pt x="1857" y="1845"/>
                  </a:lnTo>
                  <a:lnTo>
                    <a:pt x="1655" y="1631"/>
                  </a:lnTo>
                  <a:lnTo>
                    <a:pt x="119" y="6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28"/>
            <p:cNvSpPr/>
            <p:nvPr/>
          </p:nvSpPr>
          <p:spPr>
            <a:xfrm rot="-5400000">
              <a:off x="706150" y="3799593"/>
              <a:ext cx="36449" cy="4743"/>
            </a:xfrm>
            <a:custGeom>
              <a:avLst/>
              <a:gdLst/>
              <a:ahLst/>
              <a:cxnLst/>
              <a:rect l="l" t="t" r="r" b="b"/>
              <a:pathLst>
                <a:path w="561" h="73" extrusionOk="0">
                  <a:moveTo>
                    <a:pt x="560" y="1"/>
                  </a:moveTo>
                  <a:lnTo>
                    <a:pt x="0" y="25"/>
                  </a:lnTo>
                  <a:lnTo>
                    <a:pt x="0" y="72"/>
                  </a:lnTo>
                  <a:lnTo>
                    <a:pt x="560" y="4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28"/>
            <p:cNvSpPr/>
            <p:nvPr/>
          </p:nvSpPr>
          <p:spPr>
            <a:xfrm rot="-5400000">
              <a:off x="62957" y="3732704"/>
              <a:ext cx="550055" cy="777524"/>
            </a:xfrm>
            <a:custGeom>
              <a:avLst/>
              <a:gdLst/>
              <a:ahLst/>
              <a:cxnLst/>
              <a:rect l="l" t="t" r="r" b="b"/>
              <a:pathLst>
                <a:path w="8466" h="11967" extrusionOk="0">
                  <a:moveTo>
                    <a:pt x="1239" y="0"/>
                  </a:moveTo>
                  <a:lnTo>
                    <a:pt x="1215" y="2001"/>
                  </a:lnTo>
                  <a:lnTo>
                    <a:pt x="1048" y="2024"/>
                  </a:lnTo>
                  <a:cubicBezTo>
                    <a:pt x="941" y="2024"/>
                    <a:pt x="858" y="2120"/>
                    <a:pt x="858" y="2227"/>
                  </a:cubicBezTo>
                  <a:lnTo>
                    <a:pt x="893" y="3656"/>
                  </a:lnTo>
                  <a:cubicBezTo>
                    <a:pt x="893" y="3667"/>
                    <a:pt x="893" y="3679"/>
                    <a:pt x="893" y="3691"/>
                  </a:cubicBezTo>
                  <a:lnTo>
                    <a:pt x="1262" y="5251"/>
                  </a:lnTo>
                  <a:lnTo>
                    <a:pt x="1239" y="6049"/>
                  </a:lnTo>
                  <a:lnTo>
                    <a:pt x="929" y="7597"/>
                  </a:lnTo>
                  <a:lnTo>
                    <a:pt x="500" y="8537"/>
                  </a:lnTo>
                  <a:lnTo>
                    <a:pt x="36" y="9252"/>
                  </a:lnTo>
                  <a:cubicBezTo>
                    <a:pt x="12" y="9287"/>
                    <a:pt x="0" y="9335"/>
                    <a:pt x="0" y="9382"/>
                  </a:cubicBezTo>
                  <a:lnTo>
                    <a:pt x="36" y="9668"/>
                  </a:lnTo>
                  <a:cubicBezTo>
                    <a:pt x="36" y="9740"/>
                    <a:pt x="96" y="9811"/>
                    <a:pt x="167" y="9835"/>
                  </a:cubicBezTo>
                  <a:lnTo>
                    <a:pt x="1989" y="10561"/>
                  </a:lnTo>
                  <a:lnTo>
                    <a:pt x="2001" y="10561"/>
                  </a:lnTo>
                  <a:lnTo>
                    <a:pt x="5918" y="11919"/>
                  </a:lnTo>
                  <a:cubicBezTo>
                    <a:pt x="5942" y="11930"/>
                    <a:pt x="5965" y="11930"/>
                    <a:pt x="5989" y="11930"/>
                  </a:cubicBezTo>
                  <a:lnTo>
                    <a:pt x="7597" y="11930"/>
                  </a:lnTo>
                  <a:lnTo>
                    <a:pt x="8466" y="11966"/>
                  </a:lnTo>
                  <a:lnTo>
                    <a:pt x="8466" y="11919"/>
                  </a:lnTo>
                  <a:lnTo>
                    <a:pt x="7585" y="11883"/>
                  </a:lnTo>
                  <a:lnTo>
                    <a:pt x="5930" y="11883"/>
                  </a:lnTo>
                  <a:lnTo>
                    <a:pt x="2012" y="10525"/>
                  </a:lnTo>
                  <a:lnTo>
                    <a:pt x="179" y="9787"/>
                  </a:lnTo>
                  <a:cubicBezTo>
                    <a:pt x="119" y="9775"/>
                    <a:pt x="84" y="9716"/>
                    <a:pt x="84" y="9656"/>
                  </a:cubicBezTo>
                  <a:lnTo>
                    <a:pt x="48" y="9382"/>
                  </a:lnTo>
                  <a:cubicBezTo>
                    <a:pt x="48" y="9347"/>
                    <a:pt x="48" y="9299"/>
                    <a:pt x="72" y="9275"/>
                  </a:cubicBezTo>
                  <a:lnTo>
                    <a:pt x="536" y="8561"/>
                  </a:lnTo>
                  <a:lnTo>
                    <a:pt x="965" y="7608"/>
                  </a:lnTo>
                  <a:lnTo>
                    <a:pt x="1274" y="6061"/>
                  </a:lnTo>
                  <a:lnTo>
                    <a:pt x="1310" y="5239"/>
                  </a:lnTo>
                  <a:lnTo>
                    <a:pt x="941" y="3679"/>
                  </a:lnTo>
                  <a:cubicBezTo>
                    <a:pt x="941" y="3667"/>
                    <a:pt x="941" y="3656"/>
                    <a:pt x="941" y="3644"/>
                  </a:cubicBezTo>
                  <a:lnTo>
                    <a:pt x="905" y="2227"/>
                  </a:lnTo>
                  <a:cubicBezTo>
                    <a:pt x="905" y="2143"/>
                    <a:pt x="965" y="2072"/>
                    <a:pt x="1048" y="2072"/>
                  </a:cubicBezTo>
                  <a:lnTo>
                    <a:pt x="1262" y="2048"/>
                  </a:lnTo>
                  <a:lnTo>
                    <a:pt x="128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28"/>
            <p:cNvSpPr/>
            <p:nvPr/>
          </p:nvSpPr>
          <p:spPr>
            <a:xfrm rot="-5400000">
              <a:off x="37033" y="3699048"/>
              <a:ext cx="587999" cy="760501"/>
            </a:xfrm>
            <a:custGeom>
              <a:avLst/>
              <a:gdLst/>
              <a:ahLst/>
              <a:cxnLst/>
              <a:rect l="l" t="t" r="r" b="b"/>
              <a:pathLst>
                <a:path w="9050" h="11705" extrusionOk="0">
                  <a:moveTo>
                    <a:pt x="1251" y="0"/>
                  </a:moveTo>
                  <a:lnTo>
                    <a:pt x="1203" y="2179"/>
                  </a:lnTo>
                  <a:cubicBezTo>
                    <a:pt x="1203" y="2250"/>
                    <a:pt x="1144" y="2322"/>
                    <a:pt x="1060" y="2334"/>
                  </a:cubicBezTo>
                  <a:lnTo>
                    <a:pt x="858" y="2346"/>
                  </a:lnTo>
                  <a:lnTo>
                    <a:pt x="893" y="3608"/>
                  </a:lnTo>
                  <a:lnTo>
                    <a:pt x="1263" y="5167"/>
                  </a:lnTo>
                  <a:cubicBezTo>
                    <a:pt x="1263" y="5179"/>
                    <a:pt x="1263" y="5191"/>
                    <a:pt x="1263" y="5215"/>
                  </a:cubicBezTo>
                  <a:lnTo>
                    <a:pt x="1227" y="6060"/>
                  </a:lnTo>
                  <a:lnTo>
                    <a:pt x="1227" y="6084"/>
                  </a:lnTo>
                  <a:lnTo>
                    <a:pt x="917" y="7668"/>
                  </a:lnTo>
                  <a:cubicBezTo>
                    <a:pt x="917" y="7680"/>
                    <a:pt x="905" y="7692"/>
                    <a:pt x="905" y="7704"/>
                  </a:cubicBezTo>
                  <a:lnTo>
                    <a:pt x="453" y="8680"/>
                  </a:lnTo>
                  <a:lnTo>
                    <a:pt x="441" y="8704"/>
                  </a:lnTo>
                  <a:lnTo>
                    <a:pt x="1" y="9382"/>
                  </a:lnTo>
                  <a:lnTo>
                    <a:pt x="12" y="9513"/>
                  </a:lnTo>
                  <a:lnTo>
                    <a:pt x="1751" y="10204"/>
                  </a:lnTo>
                  <a:lnTo>
                    <a:pt x="5644" y="11549"/>
                  </a:lnTo>
                  <a:lnTo>
                    <a:pt x="7228" y="11549"/>
                  </a:lnTo>
                  <a:lnTo>
                    <a:pt x="8299" y="11585"/>
                  </a:lnTo>
                  <a:lnTo>
                    <a:pt x="9040" y="11550"/>
                  </a:lnTo>
                  <a:lnTo>
                    <a:pt x="9040" y="11550"/>
                  </a:lnTo>
                  <a:lnTo>
                    <a:pt x="9037" y="11502"/>
                  </a:lnTo>
                  <a:lnTo>
                    <a:pt x="8299" y="11537"/>
                  </a:lnTo>
                  <a:lnTo>
                    <a:pt x="7228" y="11502"/>
                  </a:lnTo>
                  <a:lnTo>
                    <a:pt x="5668" y="11502"/>
                  </a:lnTo>
                  <a:lnTo>
                    <a:pt x="1798" y="10156"/>
                  </a:lnTo>
                  <a:lnTo>
                    <a:pt x="84" y="9478"/>
                  </a:lnTo>
                  <a:lnTo>
                    <a:pt x="72" y="9394"/>
                  </a:lnTo>
                  <a:lnTo>
                    <a:pt x="501" y="8727"/>
                  </a:lnTo>
                  <a:cubicBezTo>
                    <a:pt x="512" y="8727"/>
                    <a:pt x="512" y="8716"/>
                    <a:pt x="524" y="8704"/>
                  </a:cubicBezTo>
                  <a:lnTo>
                    <a:pt x="965" y="7727"/>
                  </a:lnTo>
                  <a:cubicBezTo>
                    <a:pt x="977" y="7715"/>
                    <a:pt x="977" y="7692"/>
                    <a:pt x="977" y="7680"/>
                  </a:cubicBezTo>
                  <a:lnTo>
                    <a:pt x="1298" y="6108"/>
                  </a:lnTo>
                  <a:cubicBezTo>
                    <a:pt x="1298" y="6096"/>
                    <a:pt x="1298" y="6084"/>
                    <a:pt x="1298" y="6072"/>
                  </a:cubicBezTo>
                  <a:lnTo>
                    <a:pt x="1322" y="5215"/>
                  </a:lnTo>
                  <a:cubicBezTo>
                    <a:pt x="1334" y="5203"/>
                    <a:pt x="1334" y="5179"/>
                    <a:pt x="1322" y="5167"/>
                  </a:cubicBezTo>
                  <a:lnTo>
                    <a:pt x="953" y="3608"/>
                  </a:lnTo>
                  <a:lnTo>
                    <a:pt x="929" y="2393"/>
                  </a:lnTo>
                  <a:lnTo>
                    <a:pt x="1072" y="2381"/>
                  </a:lnTo>
                  <a:cubicBezTo>
                    <a:pt x="1179" y="2370"/>
                    <a:pt x="1263" y="2286"/>
                    <a:pt x="1263" y="2179"/>
                  </a:cubicBezTo>
                  <a:lnTo>
                    <a:pt x="1298" y="0"/>
                  </a:lnTo>
                  <a:close/>
                  <a:moveTo>
                    <a:pt x="9049" y="11549"/>
                  </a:moveTo>
                  <a:lnTo>
                    <a:pt x="9040" y="11550"/>
                  </a:lnTo>
                  <a:lnTo>
                    <a:pt x="9040" y="11550"/>
                  </a:lnTo>
                  <a:lnTo>
                    <a:pt x="9049" y="11704"/>
                  </a:lnTo>
                  <a:lnTo>
                    <a:pt x="9049" y="1154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28"/>
            <p:cNvSpPr/>
            <p:nvPr/>
          </p:nvSpPr>
          <p:spPr>
            <a:xfrm rot="-5400000">
              <a:off x="-77513" y="4260668"/>
              <a:ext cx="29497" cy="34890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453" y="1"/>
                  </a:moveTo>
                  <a:lnTo>
                    <a:pt x="441" y="406"/>
                  </a:lnTo>
                  <a:lnTo>
                    <a:pt x="1" y="346"/>
                  </a:lnTo>
                  <a:lnTo>
                    <a:pt x="1" y="477"/>
                  </a:lnTo>
                  <a:lnTo>
                    <a:pt x="48" y="477"/>
                  </a:lnTo>
                  <a:lnTo>
                    <a:pt x="441" y="537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28"/>
            <p:cNvSpPr/>
            <p:nvPr/>
          </p:nvSpPr>
          <p:spPr>
            <a:xfrm rot="-5400000">
              <a:off x="825667" y="3718020"/>
              <a:ext cx="3184" cy="207392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3191"/>
                  </a:lnTo>
                  <a:lnTo>
                    <a:pt x="48" y="3191"/>
                  </a:lnTo>
                  <a:lnTo>
                    <a:pt x="4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28"/>
            <p:cNvSpPr/>
            <p:nvPr/>
          </p:nvSpPr>
          <p:spPr>
            <a:xfrm rot="-5400000">
              <a:off x="825667" y="3741215"/>
              <a:ext cx="3184" cy="207392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48"/>
                  </a:lnTo>
                  <a:lnTo>
                    <a:pt x="1" y="3191"/>
                  </a:lnTo>
                  <a:lnTo>
                    <a:pt x="48" y="319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122" name="Google Shape;212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23" name="Google Shape;2123;p28"/>
          <p:cNvSpPr txBox="1">
            <a:spLocks noGrp="1"/>
          </p:cNvSpPr>
          <p:nvPr>
            <p:ph type="subTitle" idx="1"/>
          </p:nvPr>
        </p:nvSpPr>
        <p:spPr>
          <a:xfrm>
            <a:off x="2833350" y="1456100"/>
            <a:ext cx="34773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2124" name="Google Shape;2124;p28"/>
          <p:cNvSpPr txBox="1">
            <a:spLocks noGrp="1"/>
          </p:cNvSpPr>
          <p:nvPr>
            <p:ph type="subTitle" idx="2"/>
          </p:nvPr>
        </p:nvSpPr>
        <p:spPr>
          <a:xfrm>
            <a:off x="2833350" y="2596261"/>
            <a:ext cx="34773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2125" name="Google Shape;2125;p28"/>
          <p:cNvSpPr txBox="1">
            <a:spLocks noGrp="1"/>
          </p:cNvSpPr>
          <p:nvPr>
            <p:ph type="subTitle" idx="3"/>
          </p:nvPr>
        </p:nvSpPr>
        <p:spPr>
          <a:xfrm>
            <a:off x="2833350" y="3794100"/>
            <a:ext cx="34773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2126" name="Google Shape;2126;p28"/>
          <p:cNvSpPr txBox="1">
            <a:spLocks noGrp="1"/>
          </p:cNvSpPr>
          <p:nvPr>
            <p:ph type="title" hasCustomPrompt="1"/>
          </p:nvPr>
        </p:nvSpPr>
        <p:spPr>
          <a:xfrm>
            <a:off x="2784000" y="836925"/>
            <a:ext cx="35760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127" name="Google Shape;2127;p28"/>
          <p:cNvSpPr txBox="1">
            <a:spLocks noGrp="1"/>
          </p:cNvSpPr>
          <p:nvPr>
            <p:ph type="title" idx="4" hasCustomPrompt="1"/>
          </p:nvPr>
        </p:nvSpPr>
        <p:spPr>
          <a:xfrm>
            <a:off x="2784000" y="1954700"/>
            <a:ext cx="35760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128" name="Google Shape;2128;p28"/>
          <p:cNvSpPr txBox="1">
            <a:spLocks noGrp="1"/>
          </p:cNvSpPr>
          <p:nvPr>
            <p:ph type="title" idx="5" hasCustomPrompt="1"/>
          </p:nvPr>
        </p:nvSpPr>
        <p:spPr>
          <a:xfrm>
            <a:off x="2784000" y="3117675"/>
            <a:ext cx="35760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OBJECT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0" name="Google Shape;21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31" name="Google Shape;2131;p29"/>
          <p:cNvSpPr txBox="1">
            <a:spLocks noGrp="1"/>
          </p:cNvSpPr>
          <p:nvPr>
            <p:ph type="subTitle" idx="1"/>
          </p:nvPr>
        </p:nvSpPr>
        <p:spPr>
          <a:xfrm>
            <a:off x="882449" y="2258863"/>
            <a:ext cx="33051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2132" name="Google Shape;2132;p29"/>
          <p:cNvSpPr txBox="1">
            <a:spLocks noGrp="1"/>
          </p:cNvSpPr>
          <p:nvPr>
            <p:ph type="subTitle" idx="2"/>
          </p:nvPr>
        </p:nvSpPr>
        <p:spPr>
          <a:xfrm>
            <a:off x="882449" y="4094938"/>
            <a:ext cx="3305100" cy="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2133" name="Google Shape;2133;p29"/>
          <p:cNvSpPr txBox="1"/>
          <p:nvPr/>
        </p:nvSpPr>
        <p:spPr>
          <a:xfrm>
            <a:off x="951299" y="3295663"/>
            <a:ext cx="3167400" cy="5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CREDITS: This presentation template was created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Sorts Mill Goudy"/>
                <a:ea typeface="Sorts Mill Goudy"/>
                <a:cs typeface="Sorts Mill Goudy"/>
                <a:sym typeface="Sorts Mill Goudy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 b="1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,</a:t>
            </a: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including icons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Sorts Mill Goudy"/>
                <a:ea typeface="Sorts Mill Goudy"/>
                <a:cs typeface="Sorts Mill Goudy"/>
                <a:sym typeface="Sorts Mill Goudy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 b="1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, </a:t>
            </a: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and</a:t>
            </a:r>
            <a:r>
              <a:rPr lang="en" sz="1100" b="1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</a:t>
            </a: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infographics &amp; images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Sorts Mill Goudy"/>
                <a:ea typeface="Sorts Mill Goudy"/>
                <a:cs typeface="Sorts Mill Goudy"/>
                <a:sym typeface="Sorts Mill Goudy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100" b="1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</a:t>
            </a:r>
            <a:endParaRPr sz="1100" b="1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2134" name="Google Shape;2134;p29"/>
          <p:cNvSpPr txBox="1">
            <a:spLocks noGrp="1"/>
          </p:cNvSpPr>
          <p:nvPr>
            <p:ph type="title"/>
          </p:nvPr>
        </p:nvSpPr>
        <p:spPr>
          <a:xfrm>
            <a:off x="882449" y="628063"/>
            <a:ext cx="40131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sz="690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>
            <a:endParaRPr/>
          </a:p>
        </p:txBody>
      </p:sp>
      <p:grpSp>
        <p:nvGrpSpPr>
          <p:cNvPr id="2135" name="Google Shape;2135;p29"/>
          <p:cNvGrpSpPr/>
          <p:nvPr/>
        </p:nvGrpSpPr>
        <p:grpSpPr>
          <a:xfrm>
            <a:off x="4690425" y="-206200"/>
            <a:ext cx="4631050" cy="5437400"/>
            <a:chOff x="4690425" y="-206200"/>
            <a:chExt cx="4631050" cy="5437400"/>
          </a:xfrm>
        </p:grpSpPr>
        <p:cxnSp>
          <p:nvCxnSpPr>
            <p:cNvPr id="2136" name="Google Shape;2136;p29"/>
            <p:cNvCxnSpPr/>
            <p:nvPr/>
          </p:nvCxnSpPr>
          <p:spPr>
            <a:xfrm>
              <a:off x="4710125" y="1360500"/>
              <a:ext cx="1029900" cy="30912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7" name="Google Shape;2137;p29"/>
            <p:cNvCxnSpPr/>
            <p:nvPr/>
          </p:nvCxnSpPr>
          <p:spPr>
            <a:xfrm flipH="1">
              <a:off x="5743825" y="-176650"/>
              <a:ext cx="900" cy="46224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8" name="Google Shape;2138;p29"/>
            <p:cNvCxnSpPr/>
            <p:nvPr/>
          </p:nvCxnSpPr>
          <p:spPr>
            <a:xfrm flipH="1">
              <a:off x="5742600" y="-206200"/>
              <a:ext cx="1401300" cy="46569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9" name="Google Shape;2139;p29"/>
            <p:cNvCxnSpPr/>
            <p:nvPr/>
          </p:nvCxnSpPr>
          <p:spPr>
            <a:xfrm>
              <a:off x="4690425" y="3153750"/>
              <a:ext cx="1065600" cy="13116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0" name="Google Shape;2140;p29"/>
            <p:cNvCxnSpPr/>
            <p:nvPr/>
          </p:nvCxnSpPr>
          <p:spPr>
            <a:xfrm>
              <a:off x="4690425" y="3873050"/>
              <a:ext cx="1047300" cy="5787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1" name="Google Shape;2141;p29"/>
            <p:cNvCxnSpPr/>
            <p:nvPr/>
          </p:nvCxnSpPr>
          <p:spPr>
            <a:xfrm>
              <a:off x="4710125" y="4448000"/>
              <a:ext cx="45030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2" name="Google Shape;2142;p29"/>
            <p:cNvCxnSpPr/>
            <p:nvPr/>
          </p:nvCxnSpPr>
          <p:spPr>
            <a:xfrm rot="10800000" flipH="1">
              <a:off x="4729850" y="4444400"/>
              <a:ext cx="1010400" cy="7671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3" name="Google Shape;2143;p29"/>
            <p:cNvCxnSpPr/>
            <p:nvPr/>
          </p:nvCxnSpPr>
          <p:spPr>
            <a:xfrm rot="10800000" flipH="1">
              <a:off x="5244050" y="4449475"/>
              <a:ext cx="495000" cy="7401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4" name="Google Shape;2144;p29"/>
            <p:cNvCxnSpPr/>
            <p:nvPr/>
          </p:nvCxnSpPr>
          <p:spPr>
            <a:xfrm rot="10800000" flipH="1">
              <a:off x="5508225" y="4442850"/>
              <a:ext cx="236400" cy="7626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5" name="Google Shape;2145;p29"/>
            <p:cNvCxnSpPr/>
            <p:nvPr/>
          </p:nvCxnSpPr>
          <p:spPr>
            <a:xfrm rot="10800000">
              <a:off x="5741450" y="4450700"/>
              <a:ext cx="3300" cy="7608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6" name="Google Shape;2146;p29"/>
            <p:cNvCxnSpPr/>
            <p:nvPr/>
          </p:nvCxnSpPr>
          <p:spPr>
            <a:xfrm rot="10800000">
              <a:off x="5742600" y="4456900"/>
              <a:ext cx="327300" cy="7743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7" name="Google Shape;2147;p29"/>
            <p:cNvCxnSpPr/>
            <p:nvPr/>
          </p:nvCxnSpPr>
          <p:spPr>
            <a:xfrm rot="10800000">
              <a:off x="5735150" y="4442875"/>
              <a:ext cx="660000" cy="7194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8" name="Google Shape;2148;p29"/>
            <p:cNvCxnSpPr/>
            <p:nvPr/>
          </p:nvCxnSpPr>
          <p:spPr>
            <a:xfrm rot="10800000">
              <a:off x="5750250" y="4454575"/>
              <a:ext cx="1305000" cy="6978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9" name="Google Shape;2149;p29"/>
            <p:cNvCxnSpPr/>
            <p:nvPr/>
          </p:nvCxnSpPr>
          <p:spPr>
            <a:xfrm flipH="1">
              <a:off x="5892550" y="3359050"/>
              <a:ext cx="3300900" cy="18525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0" name="Google Shape;2150;p29"/>
            <p:cNvCxnSpPr/>
            <p:nvPr/>
          </p:nvCxnSpPr>
          <p:spPr>
            <a:xfrm>
              <a:off x="4710125" y="2497025"/>
              <a:ext cx="45030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1" name="Google Shape;2151;p29"/>
            <p:cNvCxnSpPr/>
            <p:nvPr/>
          </p:nvCxnSpPr>
          <p:spPr>
            <a:xfrm rot="10800000" flipH="1">
              <a:off x="5737675" y="2444200"/>
              <a:ext cx="3583800" cy="20064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2" name="Google Shape;2152;p29"/>
            <p:cNvCxnSpPr/>
            <p:nvPr/>
          </p:nvCxnSpPr>
          <p:spPr>
            <a:xfrm rot="10800000" flipH="1">
              <a:off x="5741375" y="-58450"/>
              <a:ext cx="3412500" cy="45066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3" name="Google Shape;2153;p29"/>
            <p:cNvCxnSpPr/>
            <p:nvPr/>
          </p:nvCxnSpPr>
          <p:spPr>
            <a:xfrm>
              <a:off x="5823575" y="-68325"/>
              <a:ext cx="3320700" cy="17736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Google Shape;2155;p30"/>
          <p:cNvSpPr/>
          <p:nvPr/>
        </p:nvSpPr>
        <p:spPr>
          <a:xfrm>
            <a:off x="7336950" y="5125975"/>
            <a:ext cx="109250" cy="17525"/>
          </a:xfrm>
          <a:custGeom>
            <a:avLst/>
            <a:gdLst/>
            <a:ahLst/>
            <a:cxnLst/>
            <a:rect l="l" t="t" r="r" b="b"/>
            <a:pathLst>
              <a:path w="4370" h="701" extrusionOk="0">
                <a:moveTo>
                  <a:pt x="0" y="0"/>
                </a:moveTo>
                <a:lnTo>
                  <a:pt x="0" y="701"/>
                </a:lnTo>
                <a:lnTo>
                  <a:pt x="4370" y="701"/>
                </a:lnTo>
                <a:lnTo>
                  <a:pt x="437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6" name="Google Shape;2156;p30"/>
          <p:cNvSpPr/>
          <p:nvPr/>
        </p:nvSpPr>
        <p:spPr>
          <a:xfrm>
            <a:off x="7449859" y="-389834"/>
            <a:ext cx="1756551" cy="3417017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57" name="Google Shape;2157;p30"/>
          <p:cNvGrpSpPr/>
          <p:nvPr/>
        </p:nvGrpSpPr>
        <p:grpSpPr>
          <a:xfrm>
            <a:off x="226507" y="4214422"/>
            <a:ext cx="8691015" cy="1544330"/>
            <a:chOff x="226507" y="3909622"/>
            <a:chExt cx="8691015" cy="1544330"/>
          </a:xfrm>
        </p:grpSpPr>
        <p:sp>
          <p:nvSpPr>
            <p:cNvPr id="2158" name="Google Shape;2158;p30"/>
            <p:cNvSpPr/>
            <p:nvPr/>
          </p:nvSpPr>
          <p:spPr>
            <a:xfrm>
              <a:off x="8862182" y="4134974"/>
              <a:ext cx="55340" cy="108868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30"/>
            <p:cNvSpPr/>
            <p:nvPr/>
          </p:nvSpPr>
          <p:spPr>
            <a:xfrm>
              <a:off x="594453" y="3910420"/>
              <a:ext cx="1684872" cy="29447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30"/>
            <p:cNvSpPr/>
            <p:nvPr/>
          </p:nvSpPr>
          <p:spPr>
            <a:xfrm>
              <a:off x="4644545" y="5453010"/>
              <a:ext cx="6963" cy="943"/>
            </a:xfrm>
            <a:custGeom>
              <a:avLst/>
              <a:gdLst/>
              <a:ahLst/>
              <a:cxnLst/>
              <a:rect l="l" t="t" r="r" b="b"/>
              <a:pathLst>
                <a:path w="96" h="13" extrusionOk="0">
                  <a:moveTo>
                    <a:pt x="0" y="12"/>
                  </a:move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30"/>
            <p:cNvSpPr/>
            <p:nvPr/>
          </p:nvSpPr>
          <p:spPr>
            <a:xfrm>
              <a:off x="1179918" y="4363807"/>
              <a:ext cx="145133" cy="132222"/>
            </a:xfrm>
            <a:custGeom>
              <a:avLst/>
              <a:gdLst/>
              <a:ahLst/>
              <a:cxnLst/>
              <a:rect l="l" t="t" r="r" b="b"/>
              <a:pathLst>
                <a:path w="2001" h="1823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48" y="1310"/>
                  </a:lnTo>
                  <a:lnTo>
                    <a:pt x="191" y="1596"/>
                  </a:lnTo>
                  <a:lnTo>
                    <a:pt x="417" y="1810"/>
                  </a:lnTo>
                  <a:lnTo>
                    <a:pt x="441" y="1822"/>
                  </a:lnTo>
                  <a:lnTo>
                    <a:pt x="441" y="1727"/>
                  </a:lnTo>
                  <a:lnTo>
                    <a:pt x="262" y="1548"/>
                  </a:lnTo>
                  <a:lnTo>
                    <a:pt x="131" y="1287"/>
                  </a:lnTo>
                  <a:lnTo>
                    <a:pt x="84" y="1001"/>
                  </a:lnTo>
                  <a:lnTo>
                    <a:pt x="131" y="715"/>
                  </a:lnTo>
                  <a:lnTo>
                    <a:pt x="262" y="465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84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51" y="465"/>
                  </a:lnTo>
                  <a:lnTo>
                    <a:pt x="1882" y="715"/>
                  </a:lnTo>
                  <a:lnTo>
                    <a:pt x="1929" y="1001"/>
                  </a:lnTo>
                  <a:lnTo>
                    <a:pt x="1882" y="1287"/>
                  </a:lnTo>
                  <a:lnTo>
                    <a:pt x="1751" y="1548"/>
                  </a:lnTo>
                  <a:lnTo>
                    <a:pt x="1596" y="1703"/>
                  </a:lnTo>
                  <a:lnTo>
                    <a:pt x="1596" y="1810"/>
                  </a:lnTo>
                  <a:lnTo>
                    <a:pt x="1810" y="1596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30"/>
            <p:cNvSpPr/>
            <p:nvPr/>
          </p:nvSpPr>
          <p:spPr>
            <a:xfrm>
              <a:off x="6294827" y="4970015"/>
              <a:ext cx="177916" cy="291135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30"/>
            <p:cNvSpPr/>
            <p:nvPr/>
          </p:nvSpPr>
          <p:spPr>
            <a:xfrm>
              <a:off x="7437324" y="3910420"/>
              <a:ext cx="457737" cy="736687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30"/>
            <p:cNvSpPr/>
            <p:nvPr/>
          </p:nvSpPr>
          <p:spPr>
            <a:xfrm>
              <a:off x="7391557" y="3911290"/>
              <a:ext cx="443086" cy="766932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30"/>
            <p:cNvSpPr/>
            <p:nvPr/>
          </p:nvSpPr>
          <p:spPr>
            <a:xfrm>
              <a:off x="5423448" y="4539983"/>
              <a:ext cx="640875" cy="276412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30"/>
            <p:cNvSpPr/>
            <p:nvPr/>
          </p:nvSpPr>
          <p:spPr>
            <a:xfrm>
              <a:off x="4920885" y="4531352"/>
              <a:ext cx="419731" cy="51859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30"/>
            <p:cNvSpPr/>
            <p:nvPr/>
          </p:nvSpPr>
          <p:spPr>
            <a:xfrm>
              <a:off x="4453718" y="4579730"/>
              <a:ext cx="467238" cy="140781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30"/>
            <p:cNvSpPr/>
            <p:nvPr/>
          </p:nvSpPr>
          <p:spPr>
            <a:xfrm>
              <a:off x="3953694" y="4716159"/>
              <a:ext cx="397319" cy="207291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30"/>
            <p:cNvSpPr/>
            <p:nvPr/>
          </p:nvSpPr>
          <p:spPr>
            <a:xfrm>
              <a:off x="3836267" y="4749813"/>
              <a:ext cx="542379" cy="353294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30"/>
            <p:cNvSpPr/>
            <p:nvPr/>
          </p:nvSpPr>
          <p:spPr>
            <a:xfrm>
              <a:off x="5821567" y="4628905"/>
              <a:ext cx="273801" cy="156375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30"/>
            <p:cNvSpPr/>
            <p:nvPr/>
          </p:nvSpPr>
          <p:spPr>
            <a:xfrm>
              <a:off x="5427800" y="4495957"/>
              <a:ext cx="351553" cy="116628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30"/>
            <p:cNvSpPr/>
            <p:nvPr/>
          </p:nvSpPr>
          <p:spPr>
            <a:xfrm>
              <a:off x="3802541" y="4947603"/>
              <a:ext cx="114960" cy="120110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30"/>
            <p:cNvSpPr/>
            <p:nvPr/>
          </p:nvSpPr>
          <p:spPr>
            <a:xfrm>
              <a:off x="4426882" y="4539113"/>
              <a:ext cx="453458" cy="143464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30"/>
            <p:cNvSpPr/>
            <p:nvPr/>
          </p:nvSpPr>
          <p:spPr>
            <a:xfrm>
              <a:off x="4930387" y="4487326"/>
              <a:ext cx="413711" cy="50989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30"/>
            <p:cNvSpPr/>
            <p:nvPr/>
          </p:nvSpPr>
          <p:spPr>
            <a:xfrm>
              <a:off x="3831916" y="5104776"/>
              <a:ext cx="2684" cy="1813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30"/>
            <p:cNvSpPr/>
            <p:nvPr/>
          </p:nvSpPr>
          <p:spPr>
            <a:xfrm>
              <a:off x="3631587" y="5088384"/>
              <a:ext cx="210772" cy="146873"/>
            </a:xfrm>
            <a:custGeom>
              <a:avLst/>
              <a:gdLst/>
              <a:ahLst/>
              <a:cxnLst/>
              <a:rect l="l" t="t" r="r" b="b"/>
              <a:pathLst>
                <a:path w="2906" h="2025" extrusionOk="0">
                  <a:moveTo>
                    <a:pt x="2905" y="0"/>
                  </a:moveTo>
                  <a:lnTo>
                    <a:pt x="2763" y="143"/>
                  </a:lnTo>
                  <a:lnTo>
                    <a:pt x="2739" y="167"/>
                  </a:lnTo>
                  <a:lnTo>
                    <a:pt x="2715" y="179"/>
                  </a:lnTo>
                  <a:lnTo>
                    <a:pt x="0" y="1953"/>
                  </a:lnTo>
                  <a:lnTo>
                    <a:pt x="36" y="2024"/>
                  </a:lnTo>
                  <a:lnTo>
                    <a:pt x="2763" y="262"/>
                  </a:lnTo>
                  <a:lnTo>
                    <a:pt x="2786" y="238"/>
                  </a:lnTo>
                  <a:cubicBezTo>
                    <a:pt x="2798" y="226"/>
                    <a:pt x="2798" y="214"/>
                    <a:pt x="2810" y="214"/>
                  </a:cubicBezTo>
                  <a:cubicBezTo>
                    <a:pt x="2870" y="155"/>
                    <a:pt x="2905" y="83"/>
                    <a:pt x="290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30"/>
            <p:cNvSpPr/>
            <p:nvPr/>
          </p:nvSpPr>
          <p:spPr>
            <a:xfrm>
              <a:off x="2654894" y="4472602"/>
              <a:ext cx="1266882" cy="479351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30"/>
            <p:cNvSpPr/>
            <p:nvPr/>
          </p:nvSpPr>
          <p:spPr>
            <a:xfrm>
              <a:off x="2611739" y="4429447"/>
              <a:ext cx="1346302" cy="521636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30"/>
            <p:cNvSpPr/>
            <p:nvPr/>
          </p:nvSpPr>
          <p:spPr>
            <a:xfrm>
              <a:off x="3951083" y="4959643"/>
              <a:ext cx="17335" cy="1218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30"/>
            <p:cNvSpPr/>
            <p:nvPr/>
          </p:nvSpPr>
          <p:spPr>
            <a:xfrm>
              <a:off x="3608232" y="5062419"/>
              <a:ext cx="206493" cy="136501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30"/>
            <p:cNvSpPr/>
            <p:nvPr/>
          </p:nvSpPr>
          <p:spPr>
            <a:xfrm>
              <a:off x="5816417" y="3910420"/>
              <a:ext cx="324717" cy="723777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30"/>
            <p:cNvSpPr/>
            <p:nvPr/>
          </p:nvSpPr>
          <p:spPr>
            <a:xfrm>
              <a:off x="5777541" y="3910420"/>
              <a:ext cx="318697" cy="704774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30"/>
            <p:cNvSpPr/>
            <p:nvPr/>
          </p:nvSpPr>
          <p:spPr>
            <a:xfrm>
              <a:off x="5770650" y="4651389"/>
              <a:ext cx="27706" cy="14433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30"/>
            <p:cNvSpPr/>
            <p:nvPr/>
          </p:nvSpPr>
          <p:spPr>
            <a:xfrm>
              <a:off x="4194640" y="3910420"/>
              <a:ext cx="692589" cy="634783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30"/>
            <p:cNvSpPr/>
            <p:nvPr/>
          </p:nvSpPr>
          <p:spPr>
            <a:xfrm>
              <a:off x="4261948" y="3910420"/>
              <a:ext cx="671120" cy="627892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30"/>
            <p:cNvSpPr/>
            <p:nvPr/>
          </p:nvSpPr>
          <p:spPr>
            <a:xfrm>
              <a:off x="4904494" y="4575378"/>
              <a:ext cx="30245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30"/>
            <p:cNvSpPr/>
            <p:nvPr/>
          </p:nvSpPr>
          <p:spPr>
            <a:xfrm>
              <a:off x="6467521" y="4905681"/>
              <a:ext cx="740169" cy="360619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30"/>
            <p:cNvSpPr/>
            <p:nvPr/>
          </p:nvSpPr>
          <p:spPr>
            <a:xfrm>
              <a:off x="6439017" y="5287843"/>
              <a:ext cx="16464" cy="25966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30"/>
            <p:cNvSpPr/>
            <p:nvPr/>
          </p:nvSpPr>
          <p:spPr>
            <a:xfrm>
              <a:off x="6490804" y="4956234"/>
              <a:ext cx="688382" cy="347201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30"/>
            <p:cNvSpPr/>
            <p:nvPr/>
          </p:nvSpPr>
          <p:spPr>
            <a:xfrm>
              <a:off x="8826787" y="4065055"/>
              <a:ext cx="90735" cy="95014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30"/>
            <p:cNvSpPr/>
            <p:nvPr/>
          </p:nvSpPr>
          <p:spPr>
            <a:xfrm>
              <a:off x="8858700" y="4127213"/>
              <a:ext cx="58822" cy="63101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30"/>
            <p:cNvSpPr/>
            <p:nvPr/>
          </p:nvSpPr>
          <p:spPr>
            <a:xfrm>
              <a:off x="3513290" y="3910420"/>
              <a:ext cx="59620" cy="88196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30"/>
            <p:cNvSpPr/>
            <p:nvPr/>
          </p:nvSpPr>
          <p:spPr>
            <a:xfrm>
              <a:off x="3439889" y="3910420"/>
              <a:ext cx="40617" cy="55340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30"/>
            <p:cNvSpPr/>
            <p:nvPr/>
          </p:nvSpPr>
          <p:spPr>
            <a:xfrm>
              <a:off x="7999506" y="3948426"/>
              <a:ext cx="493131" cy="494945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30"/>
            <p:cNvSpPr/>
            <p:nvPr/>
          </p:nvSpPr>
          <p:spPr>
            <a:xfrm>
              <a:off x="7116885" y="5097016"/>
              <a:ext cx="255741" cy="272060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30"/>
            <p:cNvSpPr/>
            <p:nvPr/>
          </p:nvSpPr>
          <p:spPr>
            <a:xfrm>
              <a:off x="7722296" y="4465712"/>
              <a:ext cx="253057" cy="26429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30"/>
            <p:cNvSpPr/>
            <p:nvPr/>
          </p:nvSpPr>
          <p:spPr>
            <a:xfrm>
              <a:off x="7205009" y="4674672"/>
              <a:ext cx="461218" cy="487184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30"/>
            <p:cNvSpPr/>
            <p:nvPr/>
          </p:nvSpPr>
          <p:spPr>
            <a:xfrm>
              <a:off x="7687699" y="3910420"/>
              <a:ext cx="736687" cy="740169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30"/>
            <p:cNvSpPr/>
            <p:nvPr/>
          </p:nvSpPr>
          <p:spPr>
            <a:xfrm>
              <a:off x="7426082" y="4788689"/>
              <a:ext cx="239276" cy="251389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30"/>
            <p:cNvSpPr/>
            <p:nvPr/>
          </p:nvSpPr>
          <p:spPr>
            <a:xfrm>
              <a:off x="5094450" y="3910420"/>
              <a:ext cx="128741" cy="99439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30"/>
            <p:cNvSpPr/>
            <p:nvPr/>
          </p:nvSpPr>
          <p:spPr>
            <a:xfrm>
              <a:off x="4972672" y="3911290"/>
              <a:ext cx="369685" cy="505244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30"/>
            <p:cNvSpPr/>
            <p:nvPr/>
          </p:nvSpPr>
          <p:spPr>
            <a:xfrm>
              <a:off x="5287889" y="4117712"/>
              <a:ext cx="100236" cy="214254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30"/>
            <p:cNvSpPr/>
            <p:nvPr/>
          </p:nvSpPr>
          <p:spPr>
            <a:xfrm>
              <a:off x="2407928" y="5028765"/>
              <a:ext cx="215922" cy="7833"/>
            </a:xfrm>
            <a:custGeom>
              <a:avLst/>
              <a:gdLst/>
              <a:ahLst/>
              <a:cxnLst/>
              <a:rect l="l" t="t" r="r" b="b"/>
              <a:pathLst>
                <a:path w="2977" h="108" extrusionOk="0">
                  <a:moveTo>
                    <a:pt x="2905" y="0"/>
                  </a:moveTo>
                  <a:lnTo>
                    <a:pt x="0" y="24"/>
                  </a:lnTo>
                  <a:lnTo>
                    <a:pt x="0" y="108"/>
                  </a:lnTo>
                  <a:lnTo>
                    <a:pt x="72" y="108"/>
                  </a:lnTo>
                  <a:lnTo>
                    <a:pt x="726" y="96"/>
                  </a:lnTo>
                  <a:lnTo>
                    <a:pt x="2727" y="84"/>
                  </a:lnTo>
                  <a:lnTo>
                    <a:pt x="2917" y="84"/>
                  </a:lnTo>
                  <a:lnTo>
                    <a:pt x="2977" y="72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30"/>
            <p:cNvSpPr/>
            <p:nvPr/>
          </p:nvSpPr>
          <p:spPr>
            <a:xfrm>
              <a:off x="2661784" y="5023615"/>
              <a:ext cx="881747" cy="218533"/>
            </a:xfrm>
            <a:custGeom>
              <a:avLst/>
              <a:gdLst/>
              <a:ahLst/>
              <a:cxnLst/>
              <a:rect l="l" t="t" r="r" b="b"/>
              <a:pathLst>
                <a:path w="12157" h="3013" extrusionOk="0">
                  <a:moveTo>
                    <a:pt x="8823" y="0"/>
                  </a:moveTo>
                  <a:lnTo>
                    <a:pt x="1" y="60"/>
                  </a:lnTo>
                  <a:lnTo>
                    <a:pt x="1" y="143"/>
                  </a:lnTo>
                  <a:lnTo>
                    <a:pt x="72" y="143"/>
                  </a:lnTo>
                  <a:lnTo>
                    <a:pt x="8811" y="71"/>
                  </a:lnTo>
                  <a:lnTo>
                    <a:pt x="10014" y="560"/>
                  </a:lnTo>
                  <a:lnTo>
                    <a:pt x="10704" y="964"/>
                  </a:lnTo>
                  <a:lnTo>
                    <a:pt x="11276" y="1869"/>
                  </a:lnTo>
                  <a:lnTo>
                    <a:pt x="11300" y="1905"/>
                  </a:lnTo>
                  <a:lnTo>
                    <a:pt x="12050" y="2941"/>
                  </a:lnTo>
                  <a:lnTo>
                    <a:pt x="12085" y="3012"/>
                  </a:lnTo>
                  <a:lnTo>
                    <a:pt x="12157" y="2977"/>
                  </a:lnTo>
                  <a:lnTo>
                    <a:pt x="11359" y="1857"/>
                  </a:lnTo>
                  <a:lnTo>
                    <a:pt x="11347" y="1834"/>
                  </a:lnTo>
                  <a:lnTo>
                    <a:pt x="10764" y="905"/>
                  </a:lnTo>
                  <a:lnTo>
                    <a:pt x="10049" y="488"/>
                  </a:lnTo>
                  <a:lnTo>
                    <a:pt x="882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30"/>
            <p:cNvSpPr/>
            <p:nvPr/>
          </p:nvSpPr>
          <p:spPr>
            <a:xfrm>
              <a:off x="2407058" y="4950214"/>
              <a:ext cx="215051" cy="7833"/>
            </a:xfrm>
            <a:custGeom>
              <a:avLst/>
              <a:gdLst/>
              <a:ahLst/>
              <a:cxnLst/>
              <a:rect l="l" t="t" r="r" b="b"/>
              <a:pathLst>
                <a:path w="2965" h="108" extrusionOk="0">
                  <a:moveTo>
                    <a:pt x="2965" y="0"/>
                  </a:moveTo>
                  <a:lnTo>
                    <a:pt x="2905" y="12"/>
                  </a:lnTo>
                  <a:lnTo>
                    <a:pt x="2893" y="12"/>
                  </a:lnTo>
                  <a:lnTo>
                    <a:pt x="727" y="24"/>
                  </a:lnTo>
                  <a:lnTo>
                    <a:pt x="0" y="36"/>
                  </a:lnTo>
                  <a:lnTo>
                    <a:pt x="0" y="107"/>
                  </a:lnTo>
                  <a:lnTo>
                    <a:pt x="2905" y="83"/>
                  </a:lnTo>
                  <a:lnTo>
                    <a:pt x="2965" y="83"/>
                  </a:lnTo>
                  <a:lnTo>
                    <a:pt x="296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30"/>
            <p:cNvSpPr/>
            <p:nvPr/>
          </p:nvSpPr>
          <p:spPr>
            <a:xfrm>
              <a:off x="2660044" y="4944992"/>
              <a:ext cx="951739" cy="256539"/>
            </a:xfrm>
            <a:custGeom>
              <a:avLst/>
              <a:gdLst/>
              <a:ahLst/>
              <a:cxnLst/>
              <a:rect l="l" t="t" r="r" b="b"/>
              <a:pathLst>
                <a:path w="13122" h="3537" extrusionOk="0">
                  <a:moveTo>
                    <a:pt x="8942" y="1"/>
                  </a:moveTo>
                  <a:lnTo>
                    <a:pt x="72" y="72"/>
                  </a:lnTo>
                  <a:lnTo>
                    <a:pt x="1" y="72"/>
                  </a:lnTo>
                  <a:lnTo>
                    <a:pt x="1" y="143"/>
                  </a:lnTo>
                  <a:lnTo>
                    <a:pt x="8942" y="84"/>
                  </a:lnTo>
                  <a:cubicBezTo>
                    <a:pt x="9002" y="84"/>
                    <a:pt x="9073" y="96"/>
                    <a:pt x="9133" y="120"/>
                  </a:cubicBezTo>
                  <a:lnTo>
                    <a:pt x="10490" y="667"/>
                  </a:lnTo>
                  <a:cubicBezTo>
                    <a:pt x="10502" y="667"/>
                    <a:pt x="10526" y="679"/>
                    <a:pt x="10550" y="691"/>
                  </a:cubicBezTo>
                  <a:lnTo>
                    <a:pt x="11395" y="1191"/>
                  </a:lnTo>
                  <a:cubicBezTo>
                    <a:pt x="11467" y="1227"/>
                    <a:pt x="11526" y="1286"/>
                    <a:pt x="11574" y="1358"/>
                  </a:cubicBezTo>
                  <a:lnTo>
                    <a:pt x="12205" y="2370"/>
                  </a:lnTo>
                  <a:lnTo>
                    <a:pt x="13050" y="3537"/>
                  </a:lnTo>
                  <a:lnTo>
                    <a:pt x="13121" y="3501"/>
                  </a:lnTo>
                  <a:lnTo>
                    <a:pt x="13074" y="3441"/>
                  </a:lnTo>
                  <a:lnTo>
                    <a:pt x="12276" y="2322"/>
                  </a:lnTo>
                  <a:lnTo>
                    <a:pt x="11633" y="1310"/>
                  </a:lnTo>
                  <a:cubicBezTo>
                    <a:pt x="11586" y="1239"/>
                    <a:pt x="11514" y="1167"/>
                    <a:pt x="11443" y="1120"/>
                  </a:cubicBezTo>
                  <a:lnTo>
                    <a:pt x="10585" y="632"/>
                  </a:lnTo>
                  <a:cubicBezTo>
                    <a:pt x="10562" y="608"/>
                    <a:pt x="10538" y="596"/>
                    <a:pt x="10514" y="596"/>
                  </a:cubicBezTo>
                  <a:lnTo>
                    <a:pt x="9169" y="48"/>
                  </a:lnTo>
                  <a:cubicBezTo>
                    <a:pt x="9097" y="12"/>
                    <a:pt x="9014" y="1"/>
                    <a:pt x="894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30"/>
            <p:cNvSpPr/>
            <p:nvPr/>
          </p:nvSpPr>
          <p:spPr>
            <a:xfrm>
              <a:off x="5420039" y="3911290"/>
              <a:ext cx="382596" cy="591627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30"/>
            <p:cNvSpPr/>
            <p:nvPr/>
          </p:nvSpPr>
          <p:spPr>
            <a:xfrm>
              <a:off x="5281869" y="4530481"/>
              <a:ext cx="64842" cy="368815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30"/>
            <p:cNvSpPr/>
            <p:nvPr/>
          </p:nvSpPr>
          <p:spPr>
            <a:xfrm>
              <a:off x="5566840" y="3910420"/>
              <a:ext cx="123519" cy="113219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30"/>
            <p:cNvSpPr/>
            <p:nvPr/>
          </p:nvSpPr>
          <p:spPr>
            <a:xfrm>
              <a:off x="5359549" y="4538242"/>
              <a:ext cx="64842" cy="371426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30"/>
            <p:cNvSpPr/>
            <p:nvPr/>
          </p:nvSpPr>
          <p:spPr>
            <a:xfrm>
              <a:off x="5341416" y="4404424"/>
              <a:ext cx="7833" cy="88994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30"/>
            <p:cNvSpPr/>
            <p:nvPr/>
          </p:nvSpPr>
          <p:spPr>
            <a:xfrm>
              <a:off x="5383774" y="4126343"/>
              <a:ext cx="122648" cy="210772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30"/>
            <p:cNvSpPr/>
            <p:nvPr/>
          </p:nvSpPr>
          <p:spPr>
            <a:xfrm>
              <a:off x="274015" y="5085773"/>
              <a:ext cx="949998" cy="27706"/>
            </a:xfrm>
            <a:custGeom>
              <a:avLst/>
              <a:gdLst/>
              <a:ahLst/>
              <a:cxnLst/>
              <a:rect l="l" t="t" r="r" b="b"/>
              <a:pathLst>
                <a:path w="13098" h="382" extrusionOk="0">
                  <a:moveTo>
                    <a:pt x="13098" y="0"/>
                  </a:moveTo>
                  <a:lnTo>
                    <a:pt x="1" y="310"/>
                  </a:lnTo>
                  <a:lnTo>
                    <a:pt x="1" y="381"/>
                  </a:lnTo>
                  <a:lnTo>
                    <a:pt x="13098" y="72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30"/>
            <p:cNvSpPr/>
            <p:nvPr/>
          </p:nvSpPr>
          <p:spPr>
            <a:xfrm>
              <a:off x="2186856" y="4962254"/>
              <a:ext cx="2611" cy="73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30"/>
            <p:cNvSpPr/>
            <p:nvPr/>
          </p:nvSpPr>
          <p:spPr>
            <a:xfrm>
              <a:off x="1307716" y="4963125"/>
              <a:ext cx="877468" cy="127000"/>
            </a:xfrm>
            <a:custGeom>
              <a:avLst/>
              <a:gdLst/>
              <a:ahLst/>
              <a:cxnLst/>
              <a:rect l="l" t="t" r="r" b="b"/>
              <a:pathLst>
                <a:path w="12098" h="1751" extrusionOk="0">
                  <a:moveTo>
                    <a:pt x="12085" y="1"/>
                  </a:moveTo>
                  <a:lnTo>
                    <a:pt x="6168" y="1108"/>
                  </a:lnTo>
                  <a:lnTo>
                    <a:pt x="2406" y="1644"/>
                  </a:lnTo>
                  <a:lnTo>
                    <a:pt x="1" y="1667"/>
                  </a:lnTo>
                  <a:lnTo>
                    <a:pt x="1" y="1751"/>
                  </a:lnTo>
                  <a:lnTo>
                    <a:pt x="2418" y="1727"/>
                  </a:lnTo>
                  <a:lnTo>
                    <a:pt x="6180" y="1179"/>
                  </a:lnTo>
                  <a:lnTo>
                    <a:pt x="11824" y="120"/>
                  </a:lnTo>
                  <a:cubicBezTo>
                    <a:pt x="11895" y="60"/>
                    <a:pt x="11990" y="13"/>
                    <a:pt x="12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30"/>
            <p:cNvSpPr/>
            <p:nvPr/>
          </p:nvSpPr>
          <p:spPr>
            <a:xfrm>
              <a:off x="7422600" y="4784410"/>
              <a:ext cx="491463" cy="576904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30"/>
            <p:cNvSpPr/>
            <p:nvPr/>
          </p:nvSpPr>
          <p:spPr>
            <a:xfrm>
              <a:off x="7632430" y="4685044"/>
              <a:ext cx="27706" cy="3031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30"/>
            <p:cNvSpPr/>
            <p:nvPr/>
          </p:nvSpPr>
          <p:spPr>
            <a:xfrm>
              <a:off x="7330197" y="5002001"/>
              <a:ext cx="28577" cy="29447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30"/>
            <p:cNvSpPr/>
            <p:nvPr/>
          </p:nvSpPr>
          <p:spPr>
            <a:xfrm>
              <a:off x="6292216" y="3910420"/>
              <a:ext cx="1059663" cy="1063145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30"/>
            <p:cNvSpPr/>
            <p:nvPr/>
          </p:nvSpPr>
          <p:spPr>
            <a:xfrm>
              <a:off x="5981351" y="4995981"/>
              <a:ext cx="285913" cy="285043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30"/>
            <p:cNvSpPr/>
            <p:nvPr/>
          </p:nvSpPr>
          <p:spPr>
            <a:xfrm>
              <a:off x="226507" y="4434596"/>
              <a:ext cx="47580" cy="678881"/>
            </a:xfrm>
            <a:custGeom>
              <a:avLst/>
              <a:gdLst/>
              <a:ahLst/>
              <a:cxnLst/>
              <a:rect l="l" t="t" r="r" b="b"/>
              <a:pathLst>
                <a:path w="656" h="9360" extrusionOk="0">
                  <a:moveTo>
                    <a:pt x="1" y="1"/>
                  </a:moveTo>
                  <a:lnTo>
                    <a:pt x="1" y="191"/>
                  </a:lnTo>
                  <a:lnTo>
                    <a:pt x="120" y="477"/>
                  </a:lnTo>
                  <a:cubicBezTo>
                    <a:pt x="144" y="525"/>
                    <a:pt x="156" y="572"/>
                    <a:pt x="168" y="632"/>
                  </a:cubicBezTo>
                  <a:lnTo>
                    <a:pt x="406" y="3585"/>
                  </a:lnTo>
                  <a:cubicBezTo>
                    <a:pt x="406" y="3585"/>
                    <a:pt x="406" y="3597"/>
                    <a:pt x="406" y="3609"/>
                  </a:cubicBezTo>
                  <a:lnTo>
                    <a:pt x="572" y="9359"/>
                  </a:lnTo>
                  <a:lnTo>
                    <a:pt x="656" y="9359"/>
                  </a:lnTo>
                  <a:lnTo>
                    <a:pt x="656" y="9288"/>
                  </a:lnTo>
                  <a:lnTo>
                    <a:pt x="489" y="3609"/>
                  </a:lnTo>
                  <a:lnTo>
                    <a:pt x="489" y="3573"/>
                  </a:lnTo>
                  <a:lnTo>
                    <a:pt x="251" y="620"/>
                  </a:lnTo>
                  <a:cubicBezTo>
                    <a:pt x="239" y="561"/>
                    <a:pt x="215" y="501"/>
                    <a:pt x="191" y="4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30"/>
            <p:cNvSpPr/>
            <p:nvPr/>
          </p:nvSpPr>
          <p:spPr>
            <a:xfrm>
              <a:off x="2404447" y="3992524"/>
              <a:ext cx="1951710" cy="728854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30"/>
            <p:cNvSpPr/>
            <p:nvPr/>
          </p:nvSpPr>
          <p:spPr>
            <a:xfrm>
              <a:off x="2404447" y="3913031"/>
              <a:ext cx="1041531" cy="57951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30"/>
            <p:cNvSpPr/>
            <p:nvPr/>
          </p:nvSpPr>
          <p:spPr>
            <a:xfrm>
              <a:off x="4447625" y="4715289"/>
              <a:ext cx="203011" cy="322178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30"/>
            <p:cNvSpPr/>
            <p:nvPr/>
          </p:nvSpPr>
          <p:spPr>
            <a:xfrm>
              <a:off x="4375965" y="4746404"/>
              <a:ext cx="203882" cy="327328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30"/>
            <p:cNvSpPr/>
            <p:nvPr/>
          </p:nvSpPr>
          <p:spPr>
            <a:xfrm>
              <a:off x="3509809" y="3995063"/>
              <a:ext cx="921494" cy="689180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30"/>
            <p:cNvSpPr/>
            <p:nvPr/>
          </p:nvSpPr>
          <p:spPr>
            <a:xfrm>
              <a:off x="1290454" y="4487326"/>
              <a:ext cx="17335" cy="602797"/>
            </a:xfrm>
            <a:custGeom>
              <a:avLst/>
              <a:gdLst/>
              <a:ahLst/>
              <a:cxnLst/>
              <a:rect l="l" t="t" r="r" b="b"/>
              <a:pathLst>
                <a:path w="239" h="8311" extrusionOk="0">
                  <a:moveTo>
                    <a:pt x="72" y="0"/>
                  </a:moveTo>
                  <a:lnTo>
                    <a:pt x="24" y="48"/>
                  </a:lnTo>
                  <a:lnTo>
                    <a:pt x="0" y="60"/>
                  </a:lnTo>
                  <a:lnTo>
                    <a:pt x="155" y="8311"/>
                  </a:lnTo>
                  <a:lnTo>
                    <a:pt x="239" y="8311"/>
                  </a:lnTo>
                  <a:lnTo>
                    <a:pt x="239" y="8227"/>
                  </a:lnTo>
                  <a:lnTo>
                    <a:pt x="72" y="107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30"/>
            <p:cNvSpPr/>
            <p:nvPr/>
          </p:nvSpPr>
          <p:spPr>
            <a:xfrm>
              <a:off x="1211904" y="4489067"/>
              <a:ext cx="17335" cy="601926"/>
            </a:xfrm>
            <a:custGeom>
              <a:avLst/>
              <a:gdLst/>
              <a:ahLst/>
              <a:cxnLst/>
              <a:rect l="l" t="t" r="r" b="b"/>
              <a:pathLst>
                <a:path w="239" h="8299" extrusionOk="0">
                  <a:moveTo>
                    <a:pt x="0" y="0"/>
                  </a:moveTo>
                  <a:lnTo>
                    <a:pt x="0" y="95"/>
                  </a:lnTo>
                  <a:lnTo>
                    <a:pt x="167" y="8227"/>
                  </a:lnTo>
                  <a:lnTo>
                    <a:pt x="167" y="8299"/>
                  </a:lnTo>
                  <a:lnTo>
                    <a:pt x="238" y="8299"/>
                  </a:lnTo>
                  <a:lnTo>
                    <a:pt x="83" y="60"/>
                  </a:lnTo>
                  <a:lnTo>
                    <a:pt x="2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30"/>
            <p:cNvSpPr/>
            <p:nvPr/>
          </p:nvSpPr>
          <p:spPr>
            <a:xfrm>
              <a:off x="8489086" y="3945017"/>
              <a:ext cx="428435" cy="416250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30"/>
            <p:cNvSpPr/>
            <p:nvPr/>
          </p:nvSpPr>
          <p:spPr>
            <a:xfrm>
              <a:off x="8562559" y="3910420"/>
              <a:ext cx="268579" cy="253130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30"/>
            <p:cNvSpPr/>
            <p:nvPr/>
          </p:nvSpPr>
          <p:spPr>
            <a:xfrm>
              <a:off x="8854421" y="4185963"/>
              <a:ext cx="63101" cy="65640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30"/>
            <p:cNvSpPr/>
            <p:nvPr/>
          </p:nvSpPr>
          <p:spPr>
            <a:xfrm>
              <a:off x="2178225" y="5034785"/>
              <a:ext cx="103645" cy="11315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30"/>
            <p:cNvSpPr/>
            <p:nvPr/>
          </p:nvSpPr>
          <p:spPr>
            <a:xfrm>
              <a:off x="5283537" y="4109951"/>
              <a:ext cx="226366" cy="25966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30"/>
            <p:cNvSpPr/>
            <p:nvPr/>
          </p:nvSpPr>
          <p:spPr>
            <a:xfrm>
              <a:off x="5164370" y="4061573"/>
              <a:ext cx="18205" cy="22557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30"/>
            <p:cNvSpPr/>
            <p:nvPr/>
          </p:nvSpPr>
          <p:spPr>
            <a:xfrm>
              <a:off x="5210136" y="4006305"/>
              <a:ext cx="367945" cy="50989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30"/>
            <p:cNvSpPr/>
            <p:nvPr/>
          </p:nvSpPr>
          <p:spPr>
            <a:xfrm>
              <a:off x="5608255" y="4072815"/>
              <a:ext cx="20816" cy="25095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30"/>
            <p:cNvSpPr/>
            <p:nvPr/>
          </p:nvSpPr>
          <p:spPr>
            <a:xfrm>
              <a:off x="5797414" y="4812044"/>
              <a:ext cx="272060" cy="269449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30"/>
            <p:cNvSpPr/>
            <p:nvPr/>
          </p:nvSpPr>
          <p:spPr>
            <a:xfrm>
              <a:off x="6091887" y="3909622"/>
              <a:ext cx="864485" cy="878266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30"/>
            <p:cNvSpPr/>
            <p:nvPr/>
          </p:nvSpPr>
          <p:spPr>
            <a:xfrm>
              <a:off x="5857832" y="3910420"/>
              <a:ext cx="1207334" cy="1222058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30"/>
            <p:cNvSpPr/>
            <p:nvPr/>
          </p:nvSpPr>
          <p:spPr>
            <a:xfrm>
              <a:off x="5358678" y="4907857"/>
              <a:ext cx="443086" cy="178859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30"/>
            <p:cNvSpPr/>
            <p:nvPr/>
          </p:nvSpPr>
          <p:spPr>
            <a:xfrm>
              <a:off x="4645415" y="4898355"/>
              <a:ext cx="642543" cy="144262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30"/>
            <p:cNvSpPr/>
            <p:nvPr/>
          </p:nvSpPr>
          <p:spPr>
            <a:xfrm>
              <a:off x="5854423" y="5128059"/>
              <a:ext cx="82104" cy="95087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30"/>
            <p:cNvSpPr/>
            <p:nvPr/>
          </p:nvSpPr>
          <p:spPr>
            <a:xfrm>
              <a:off x="2398427" y="3910420"/>
              <a:ext cx="6093" cy="28577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30"/>
            <p:cNvSpPr/>
            <p:nvPr/>
          </p:nvSpPr>
          <p:spPr>
            <a:xfrm>
              <a:off x="2399297" y="4010657"/>
              <a:ext cx="7833" cy="947387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30"/>
            <p:cNvSpPr/>
            <p:nvPr/>
          </p:nvSpPr>
          <p:spPr>
            <a:xfrm>
              <a:off x="2278389" y="3910420"/>
              <a:ext cx="8704" cy="1051903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46" name="Google Shape;224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-10"/>
            <a:ext cx="9144003" cy="5143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8" name="Google Shape;2248;p31"/>
          <p:cNvGrpSpPr/>
          <p:nvPr/>
        </p:nvGrpSpPr>
        <p:grpSpPr>
          <a:xfrm rot="-10599809">
            <a:off x="181170" y="3890736"/>
            <a:ext cx="8690972" cy="1544323"/>
            <a:chOff x="226507" y="3909622"/>
            <a:chExt cx="8691015" cy="1544330"/>
          </a:xfrm>
        </p:grpSpPr>
        <p:sp>
          <p:nvSpPr>
            <p:cNvPr id="2249" name="Google Shape;2249;p31"/>
            <p:cNvSpPr/>
            <p:nvPr/>
          </p:nvSpPr>
          <p:spPr>
            <a:xfrm>
              <a:off x="8862182" y="4134974"/>
              <a:ext cx="55340" cy="108868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31"/>
            <p:cNvSpPr/>
            <p:nvPr/>
          </p:nvSpPr>
          <p:spPr>
            <a:xfrm>
              <a:off x="4644545" y="5453010"/>
              <a:ext cx="6963" cy="943"/>
            </a:xfrm>
            <a:custGeom>
              <a:avLst/>
              <a:gdLst/>
              <a:ahLst/>
              <a:cxnLst/>
              <a:rect l="l" t="t" r="r" b="b"/>
              <a:pathLst>
                <a:path w="96" h="13" extrusionOk="0">
                  <a:moveTo>
                    <a:pt x="0" y="12"/>
                  </a:move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31"/>
            <p:cNvSpPr/>
            <p:nvPr/>
          </p:nvSpPr>
          <p:spPr>
            <a:xfrm>
              <a:off x="1179918" y="4363807"/>
              <a:ext cx="145133" cy="132222"/>
            </a:xfrm>
            <a:custGeom>
              <a:avLst/>
              <a:gdLst/>
              <a:ahLst/>
              <a:cxnLst/>
              <a:rect l="l" t="t" r="r" b="b"/>
              <a:pathLst>
                <a:path w="2001" h="1823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48" y="1310"/>
                  </a:lnTo>
                  <a:lnTo>
                    <a:pt x="191" y="1596"/>
                  </a:lnTo>
                  <a:lnTo>
                    <a:pt x="417" y="1810"/>
                  </a:lnTo>
                  <a:lnTo>
                    <a:pt x="441" y="1822"/>
                  </a:lnTo>
                  <a:lnTo>
                    <a:pt x="441" y="1727"/>
                  </a:lnTo>
                  <a:lnTo>
                    <a:pt x="262" y="1548"/>
                  </a:lnTo>
                  <a:lnTo>
                    <a:pt x="131" y="1287"/>
                  </a:lnTo>
                  <a:lnTo>
                    <a:pt x="84" y="1001"/>
                  </a:lnTo>
                  <a:lnTo>
                    <a:pt x="131" y="715"/>
                  </a:lnTo>
                  <a:lnTo>
                    <a:pt x="262" y="465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84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51" y="465"/>
                  </a:lnTo>
                  <a:lnTo>
                    <a:pt x="1882" y="715"/>
                  </a:lnTo>
                  <a:lnTo>
                    <a:pt x="1929" y="1001"/>
                  </a:lnTo>
                  <a:lnTo>
                    <a:pt x="1882" y="1287"/>
                  </a:lnTo>
                  <a:lnTo>
                    <a:pt x="1751" y="1548"/>
                  </a:lnTo>
                  <a:lnTo>
                    <a:pt x="1596" y="1703"/>
                  </a:lnTo>
                  <a:lnTo>
                    <a:pt x="1596" y="1810"/>
                  </a:lnTo>
                  <a:lnTo>
                    <a:pt x="1810" y="1596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31"/>
            <p:cNvSpPr/>
            <p:nvPr/>
          </p:nvSpPr>
          <p:spPr>
            <a:xfrm>
              <a:off x="6294827" y="4970015"/>
              <a:ext cx="177916" cy="291135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31"/>
            <p:cNvSpPr/>
            <p:nvPr/>
          </p:nvSpPr>
          <p:spPr>
            <a:xfrm>
              <a:off x="7437324" y="3910420"/>
              <a:ext cx="457737" cy="736687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31"/>
            <p:cNvSpPr/>
            <p:nvPr/>
          </p:nvSpPr>
          <p:spPr>
            <a:xfrm>
              <a:off x="7391557" y="3911290"/>
              <a:ext cx="443086" cy="766932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31"/>
            <p:cNvSpPr/>
            <p:nvPr/>
          </p:nvSpPr>
          <p:spPr>
            <a:xfrm>
              <a:off x="5423448" y="4539983"/>
              <a:ext cx="640875" cy="276412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31"/>
            <p:cNvSpPr/>
            <p:nvPr/>
          </p:nvSpPr>
          <p:spPr>
            <a:xfrm>
              <a:off x="4920885" y="4531352"/>
              <a:ext cx="419731" cy="51859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31"/>
            <p:cNvSpPr/>
            <p:nvPr/>
          </p:nvSpPr>
          <p:spPr>
            <a:xfrm>
              <a:off x="4453718" y="4579730"/>
              <a:ext cx="467238" cy="140781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31"/>
            <p:cNvSpPr/>
            <p:nvPr/>
          </p:nvSpPr>
          <p:spPr>
            <a:xfrm>
              <a:off x="3953694" y="4716159"/>
              <a:ext cx="397319" cy="207291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31"/>
            <p:cNvSpPr/>
            <p:nvPr/>
          </p:nvSpPr>
          <p:spPr>
            <a:xfrm>
              <a:off x="3836267" y="4749813"/>
              <a:ext cx="542379" cy="353294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31"/>
            <p:cNvSpPr/>
            <p:nvPr/>
          </p:nvSpPr>
          <p:spPr>
            <a:xfrm>
              <a:off x="5821567" y="4628905"/>
              <a:ext cx="273801" cy="156375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31"/>
            <p:cNvSpPr/>
            <p:nvPr/>
          </p:nvSpPr>
          <p:spPr>
            <a:xfrm>
              <a:off x="5427800" y="4495957"/>
              <a:ext cx="351553" cy="116628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31"/>
            <p:cNvSpPr/>
            <p:nvPr/>
          </p:nvSpPr>
          <p:spPr>
            <a:xfrm>
              <a:off x="3802541" y="4947603"/>
              <a:ext cx="114960" cy="120110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31"/>
            <p:cNvSpPr/>
            <p:nvPr/>
          </p:nvSpPr>
          <p:spPr>
            <a:xfrm>
              <a:off x="4426882" y="4539113"/>
              <a:ext cx="453458" cy="143464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31"/>
            <p:cNvSpPr/>
            <p:nvPr/>
          </p:nvSpPr>
          <p:spPr>
            <a:xfrm>
              <a:off x="4930387" y="4487326"/>
              <a:ext cx="413711" cy="50989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31"/>
            <p:cNvSpPr/>
            <p:nvPr/>
          </p:nvSpPr>
          <p:spPr>
            <a:xfrm>
              <a:off x="3831916" y="5104776"/>
              <a:ext cx="2684" cy="1813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31"/>
            <p:cNvSpPr/>
            <p:nvPr/>
          </p:nvSpPr>
          <p:spPr>
            <a:xfrm>
              <a:off x="3631587" y="5088384"/>
              <a:ext cx="210772" cy="146873"/>
            </a:xfrm>
            <a:custGeom>
              <a:avLst/>
              <a:gdLst/>
              <a:ahLst/>
              <a:cxnLst/>
              <a:rect l="l" t="t" r="r" b="b"/>
              <a:pathLst>
                <a:path w="2906" h="2025" extrusionOk="0">
                  <a:moveTo>
                    <a:pt x="2905" y="0"/>
                  </a:moveTo>
                  <a:lnTo>
                    <a:pt x="2763" y="143"/>
                  </a:lnTo>
                  <a:lnTo>
                    <a:pt x="2739" y="167"/>
                  </a:lnTo>
                  <a:lnTo>
                    <a:pt x="2715" y="179"/>
                  </a:lnTo>
                  <a:lnTo>
                    <a:pt x="0" y="1953"/>
                  </a:lnTo>
                  <a:lnTo>
                    <a:pt x="36" y="2024"/>
                  </a:lnTo>
                  <a:lnTo>
                    <a:pt x="2763" y="262"/>
                  </a:lnTo>
                  <a:lnTo>
                    <a:pt x="2786" y="238"/>
                  </a:lnTo>
                  <a:cubicBezTo>
                    <a:pt x="2798" y="226"/>
                    <a:pt x="2798" y="214"/>
                    <a:pt x="2810" y="214"/>
                  </a:cubicBezTo>
                  <a:cubicBezTo>
                    <a:pt x="2870" y="155"/>
                    <a:pt x="2905" y="83"/>
                    <a:pt x="290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31"/>
            <p:cNvSpPr/>
            <p:nvPr/>
          </p:nvSpPr>
          <p:spPr>
            <a:xfrm>
              <a:off x="2654894" y="4472602"/>
              <a:ext cx="1266882" cy="479351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31"/>
            <p:cNvSpPr/>
            <p:nvPr/>
          </p:nvSpPr>
          <p:spPr>
            <a:xfrm>
              <a:off x="2611739" y="4429447"/>
              <a:ext cx="1346302" cy="521636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31"/>
            <p:cNvSpPr/>
            <p:nvPr/>
          </p:nvSpPr>
          <p:spPr>
            <a:xfrm>
              <a:off x="3951083" y="4959643"/>
              <a:ext cx="17335" cy="1218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31"/>
            <p:cNvSpPr/>
            <p:nvPr/>
          </p:nvSpPr>
          <p:spPr>
            <a:xfrm>
              <a:off x="3608232" y="5062419"/>
              <a:ext cx="206493" cy="136501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31"/>
            <p:cNvSpPr/>
            <p:nvPr/>
          </p:nvSpPr>
          <p:spPr>
            <a:xfrm>
              <a:off x="5816417" y="3910420"/>
              <a:ext cx="324717" cy="723777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31"/>
            <p:cNvSpPr/>
            <p:nvPr/>
          </p:nvSpPr>
          <p:spPr>
            <a:xfrm>
              <a:off x="5777541" y="3910420"/>
              <a:ext cx="318697" cy="704774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31"/>
            <p:cNvSpPr/>
            <p:nvPr/>
          </p:nvSpPr>
          <p:spPr>
            <a:xfrm>
              <a:off x="5770650" y="4651389"/>
              <a:ext cx="27706" cy="14433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31"/>
            <p:cNvSpPr/>
            <p:nvPr/>
          </p:nvSpPr>
          <p:spPr>
            <a:xfrm>
              <a:off x="4194640" y="3910420"/>
              <a:ext cx="692589" cy="634783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31"/>
            <p:cNvSpPr/>
            <p:nvPr/>
          </p:nvSpPr>
          <p:spPr>
            <a:xfrm>
              <a:off x="4261948" y="3910420"/>
              <a:ext cx="671120" cy="627892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31"/>
            <p:cNvSpPr/>
            <p:nvPr/>
          </p:nvSpPr>
          <p:spPr>
            <a:xfrm>
              <a:off x="4904494" y="4575378"/>
              <a:ext cx="30245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31"/>
            <p:cNvSpPr/>
            <p:nvPr/>
          </p:nvSpPr>
          <p:spPr>
            <a:xfrm>
              <a:off x="6467521" y="4905681"/>
              <a:ext cx="740169" cy="360619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31"/>
            <p:cNvSpPr/>
            <p:nvPr/>
          </p:nvSpPr>
          <p:spPr>
            <a:xfrm>
              <a:off x="6439017" y="5287843"/>
              <a:ext cx="16464" cy="25966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31"/>
            <p:cNvSpPr/>
            <p:nvPr/>
          </p:nvSpPr>
          <p:spPr>
            <a:xfrm>
              <a:off x="6490804" y="4956234"/>
              <a:ext cx="688382" cy="347201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31"/>
            <p:cNvSpPr/>
            <p:nvPr/>
          </p:nvSpPr>
          <p:spPr>
            <a:xfrm>
              <a:off x="8826787" y="4065055"/>
              <a:ext cx="90735" cy="95014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31"/>
            <p:cNvSpPr/>
            <p:nvPr/>
          </p:nvSpPr>
          <p:spPr>
            <a:xfrm>
              <a:off x="8858700" y="4127213"/>
              <a:ext cx="58822" cy="63101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31"/>
            <p:cNvSpPr/>
            <p:nvPr/>
          </p:nvSpPr>
          <p:spPr>
            <a:xfrm>
              <a:off x="3513290" y="3910420"/>
              <a:ext cx="59620" cy="88196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31"/>
            <p:cNvSpPr/>
            <p:nvPr/>
          </p:nvSpPr>
          <p:spPr>
            <a:xfrm>
              <a:off x="7999506" y="3948426"/>
              <a:ext cx="493131" cy="494945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31"/>
            <p:cNvSpPr/>
            <p:nvPr/>
          </p:nvSpPr>
          <p:spPr>
            <a:xfrm>
              <a:off x="7116885" y="5097016"/>
              <a:ext cx="255741" cy="272060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31"/>
            <p:cNvSpPr/>
            <p:nvPr/>
          </p:nvSpPr>
          <p:spPr>
            <a:xfrm>
              <a:off x="7722296" y="4465712"/>
              <a:ext cx="253057" cy="26429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31"/>
            <p:cNvSpPr/>
            <p:nvPr/>
          </p:nvSpPr>
          <p:spPr>
            <a:xfrm>
              <a:off x="7205009" y="4674672"/>
              <a:ext cx="461218" cy="487184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31"/>
            <p:cNvSpPr/>
            <p:nvPr/>
          </p:nvSpPr>
          <p:spPr>
            <a:xfrm>
              <a:off x="7687699" y="3910420"/>
              <a:ext cx="736687" cy="740169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31"/>
            <p:cNvSpPr/>
            <p:nvPr/>
          </p:nvSpPr>
          <p:spPr>
            <a:xfrm>
              <a:off x="7426082" y="4788689"/>
              <a:ext cx="239276" cy="251389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31"/>
            <p:cNvSpPr/>
            <p:nvPr/>
          </p:nvSpPr>
          <p:spPr>
            <a:xfrm>
              <a:off x="5094450" y="3910420"/>
              <a:ext cx="128741" cy="99439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31"/>
            <p:cNvSpPr/>
            <p:nvPr/>
          </p:nvSpPr>
          <p:spPr>
            <a:xfrm>
              <a:off x="4972672" y="3911290"/>
              <a:ext cx="369685" cy="505244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31"/>
            <p:cNvSpPr/>
            <p:nvPr/>
          </p:nvSpPr>
          <p:spPr>
            <a:xfrm>
              <a:off x="5287889" y="4117712"/>
              <a:ext cx="100236" cy="214254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31"/>
            <p:cNvSpPr/>
            <p:nvPr/>
          </p:nvSpPr>
          <p:spPr>
            <a:xfrm>
              <a:off x="2407928" y="5028765"/>
              <a:ext cx="215922" cy="7833"/>
            </a:xfrm>
            <a:custGeom>
              <a:avLst/>
              <a:gdLst/>
              <a:ahLst/>
              <a:cxnLst/>
              <a:rect l="l" t="t" r="r" b="b"/>
              <a:pathLst>
                <a:path w="2977" h="108" extrusionOk="0">
                  <a:moveTo>
                    <a:pt x="2905" y="0"/>
                  </a:moveTo>
                  <a:lnTo>
                    <a:pt x="0" y="24"/>
                  </a:lnTo>
                  <a:lnTo>
                    <a:pt x="0" y="108"/>
                  </a:lnTo>
                  <a:lnTo>
                    <a:pt x="72" y="108"/>
                  </a:lnTo>
                  <a:lnTo>
                    <a:pt x="726" y="96"/>
                  </a:lnTo>
                  <a:lnTo>
                    <a:pt x="2727" y="84"/>
                  </a:lnTo>
                  <a:lnTo>
                    <a:pt x="2917" y="84"/>
                  </a:lnTo>
                  <a:lnTo>
                    <a:pt x="2977" y="72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31"/>
            <p:cNvSpPr/>
            <p:nvPr/>
          </p:nvSpPr>
          <p:spPr>
            <a:xfrm>
              <a:off x="2661784" y="5023615"/>
              <a:ext cx="881747" cy="218533"/>
            </a:xfrm>
            <a:custGeom>
              <a:avLst/>
              <a:gdLst/>
              <a:ahLst/>
              <a:cxnLst/>
              <a:rect l="l" t="t" r="r" b="b"/>
              <a:pathLst>
                <a:path w="12157" h="3013" extrusionOk="0">
                  <a:moveTo>
                    <a:pt x="8823" y="0"/>
                  </a:moveTo>
                  <a:lnTo>
                    <a:pt x="1" y="60"/>
                  </a:lnTo>
                  <a:lnTo>
                    <a:pt x="1" y="143"/>
                  </a:lnTo>
                  <a:lnTo>
                    <a:pt x="72" y="143"/>
                  </a:lnTo>
                  <a:lnTo>
                    <a:pt x="8811" y="71"/>
                  </a:lnTo>
                  <a:lnTo>
                    <a:pt x="10014" y="560"/>
                  </a:lnTo>
                  <a:lnTo>
                    <a:pt x="10704" y="964"/>
                  </a:lnTo>
                  <a:lnTo>
                    <a:pt x="11276" y="1869"/>
                  </a:lnTo>
                  <a:lnTo>
                    <a:pt x="11300" y="1905"/>
                  </a:lnTo>
                  <a:lnTo>
                    <a:pt x="12050" y="2941"/>
                  </a:lnTo>
                  <a:lnTo>
                    <a:pt x="12085" y="3012"/>
                  </a:lnTo>
                  <a:lnTo>
                    <a:pt x="12157" y="2977"/>
                  </a:lnTo>
                  <a:lnTo>
                    <a:pt x="11359" y="1857"/>
                  </a:lnTo>
                  <a:lnTo>
                    <a:pt x="11347" y="1834"/>
                  </a:lnTo>
                  <a:lnTo>
                    <a:pt x="10764" y="905"/>
                  </a:lnTo>
                  <a:lnTo>
                    <a:pt x="10049" y="488"/>
                  </a:lnTo>
                  <a:lnTo>
                    <a:pt x="882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31"/>
            <p:cNvSpPr/>
            <p:nvPr/>
          </p:nvSpPr>
          <p:spPr>
            <a:xfrm>
              <a:off x="2407058" y="4950214"/>
              <a:ext cx="215051" cy="7833"/>
            </a:xfrm>
            <a:custGeom>
              <a:avLst/>
              <a:gdLst/>
              <a:ahLst/>
              <a:cxnLst/>
              <a:rect l="l" t="t" r="r" b="b"/>
              <a:pathLst>
                <a:path w="2965" h="108" extrusionOk="0">
                  <a:moveTo>
                    <a:pt x="2965" y="0"/>
                  </a:moveTo>
                  <a:lnTo>
                    <a:pt x="2905" y="12"/>
                  </a:lnTo>
                  <a:lnTo>
                    <a:pt x="2893" y="12"/>
                  </a:lnTo>
                  <a:lnTo>
                    <a:pt x="727" y="24"/>
                  </a:lnTo>
                  <a:lnTo>
                    <a:pt x="0" y="36"/>
                  </a:lnTo>
                  <a:lnTo>
                    <a:pt x="0" y="107"/>
                  </a:lnTo>
                  <a:lnTo>
                    <a:pt x="2905" y="83"/>
                  </a:lnTo>
                  <a:lnTo>
                    <a:pt x="2965" y="83"/>
                  </a:lnTo>
                  <a:lnTo>
                    <a:pt x="296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31"/>
            <p:cNvSpPr/>
            <p:nvPr/>
          </p:nvSpPr>
          <p:spPr>
            <a:xfrm>
              <a:off x="2660044" y="4944992"/>
              <a:ext cx="951739" cy="256539"/>
            </a:xfrm>
            <a:custGeom>
              <a:avLst/>
              <a:gdLst/>
              <a:ahLst/>
              <a:cxnLst/>
              <a:rect l="l" t="t" r="r" b="b"/>
              <a:pathLst>
                <a:path w="13122" h="3537" extrusionOk="0">
                  <a:moveTo>
                    <a:pt x="8942" y="1"/>
                  </a:moveTo>
                  <a:lnTo>
                    <a:pt x="72" y="72"/>
                  </a:lnTo>
                  <a:lnTo>
                    <a:pt x="1" y="72"/>
                  </a:lnTo>
                  <a:lnTo>
                    <a:pt x="1" y="143"/>
                  </a:lnTo>
                  <a:lnTo>
                    <a:pt x="8942" y="84"/>
                  </a:lnTo>
                  <a:cubicBezTo>
                    <a:pt x="9002" y="84"/>
                    <a:pt x="9073" y="96"/>
                    <a:pt x="9133" y="120"/>
                  </a:cubicBezTo>
                  <a:lnTo>
                    <a:pt x="10490" y="667"/>
                  </a:lnTo>
                  <a:cubicBezTo>
                    <a:pt x="10502" y="667"/>
                    <a:pt x="10526" y="679"/>
                    <a:pt x="10550" y="691"/>
                  </a:cubicBezTo>
                  <a:lnTo>
                    <a:pt x="11395" y="1191"/>
                  </a:lnTo>
                  <a:cubicBezTo>
                    <a:pt x="11467" y="1227"/>
                    <a:pt x="11526" y="1286"/>
                    <a:pt x="11574" y="1358"/>
                  </a:cubicBezTo>
                  <a:lnTo>
                    <a:pt x="12205" y="2370"/>
                  </a:lnTo>
                  <a:lnTo>
                    <a:pt x="13050" y="3537"/>
                  </a:lnTo>
                  <a:lnTo>
                    <a:pt x="13121" y="3501"/>
                  </a:lnTo>
                  <a:lnTo>
                    <a:pt x="13074" y="3441"/>
                  </a:lnTo>
                  <a:lnTo>
                    <a:pt x="12276" y="2322"/>
                  </a:lnTo>
                  <a:lnTo>
                    <a:pt x="11633" y="1310"/>
                  </a:lnTo>
                  <a:cubicBezTo>
                    <a:pt x="11586" y="1239"/>
                    <a:pt x="11514" y="1167"/>
                    <a:pt x="11443" y="1120"/>
                  </a:cubicBezTo>
                  <a:lnTo>
                    <a:pt x="10585" y="632"/>
                  </a:lnTo>
                  <a:cubicBezTo>
                    <a:pt x="10562" y="608"/>
                    <a:pt x="10538" y="596"/>
                    <a:pt x="10514" y="596"/>
                  </a:cubicBezTo>
                  <a:lnTo>
                    <a:pt x="9169" y="48"/>
                  </a:lnTo>
                  <a:cubicBezTo>
                    <a:pt x="9097" y="12"/>
                    <a:pt x="9014" y="1"/>
                    <a:pt x="894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31"/>
            <p:cNvSpPr/>
            <p:nvPr/>
          </p:nvSpPr>
          <p:spPr>
            <a:xfrm>
              <a:off x="5420039" y="3911290"/>
              <a:ext cx="382596" cy="591627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31"/>
            <p:cNvSpPr/>
            <p:nvPr/>
          </p:nvSpPr>
          <p:spPr>
            <a:xfrm>
              <a:off x="5281869" y="4530481"/>
              <a:ext cx="64842" cy="368815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31"/>
            <p:cNvSpPr/>
            <p:nvPr/>
          </p:nvSpPr>
          <p:spPr>
            <a:xfrm>
              <a:off x="5566840" y="3910420"/>
              <a:ext cx="123519" cy="113219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31"/>
            <p:cNvSpPr/>
            <p:nvPr/>
          </p:nvSpPr>
          <p:spPr>
            <a:xfrm>
              <a:off x="5359549" y="4538242"/>
              <a:ext cx="64842" cy="371426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31"/>
            <p:cNvSpPr/>
            <p:nvPr/>
          </p:nvSpPr>
          <p:spPr>
            <a:xfrm>
              <a:off x="5341416" y="4404424"/>
              <a:ext cx="7833" cy="88994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31"/>
            <p:cNvSpPr/>
            <p:nvPr/>
          </p:nvSpPr>
          <p:spPr>
            <a:xfrm>
              <a:off x="5383774" y="4126343"/>
              <a:ext cx="122648" cy="210772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31"/>
            <p:cNvSpPr/>
            <p:nvPr/>
          </p:nvSpPr>
          <p:spPr>
            <a:xfrm>
              <a:off x="226507" y="5044286"/>
              <a:ext cx="1970785" cy="148614"/>
            </a:xfrm>
            <a:custGeom>
              <a:avLst/>
              <a:gdLst/>
              <a:ahLst/>
              <a:cxnLst/>
              <a:rect l="l" t="t" r="r" b="b"/>
              <a:pathLst>
                <a:path w="27172" h="2049" extrusionOk="0">
                  <a:moveTo>
                    <a:pt x="1" y="2037"/>
                  </a:moveTo>
                  <a:lnTo>
                    <a:pt x="1" y="2049"/>
                  </a:lnTo>
                  <a:lnTo>
                    <a:pt x="108" y="2049"/>
                  </a:lnTo>
                  <a:cubicBezTo>
                    <a:pt x="72" y="2049"/>
                    <a:pt x="37" y="2049"/>
                    <a:pt x="1" y="2037"/>
                  </a:cubicBezTo>
                  <a:close/>
                  <a:moveTo>
                    <a:pt x="26909" y="1"/>
                  </a:moveTo>
                  <a:lnTo>
                    <a:pt x="21266" y="1060"/>
                  </a:lnTo>
                  <a:lnTo>
                    <a:pt x="21242" y="1060"/>
                  </a:lnTo>
                  <a:lnTo>
                    <a:pt x="17432" y="1608"/>
                  </a:lnTo>
                  <a:lnTo>
                    <a:pt x="17372" y="1608"/>
                  </a:lnTo>
                  <a:lnTo>
                    <a:pt x="14634" y="1632"/>
                  </a:lnTo>
                  <a:cubicBezTo>
                    <a:pt x="14542" y="1687"/>
                    <a:pt x="14440" y="1714"/>
                    <a:pt x="14339" y="1714"/>
                  </a:cubicBezTo>
                  <a:cubicBezTo>
                    <a:pt x="14244" y="1714"/>
                    <a:pt x="14149" y="1690"/>
                    <a:pt x="14062" y="1644"/>
                  </a:cubicBezTo>
                  <a:lnTo>
                    <a:pt x="394" y="1965"/>
                  </a:lnTo>
                  <a:cubicBezTo>
                    <a:pt x="311" y="2013"/>
                    <a:pt x="203" y="2037"/>
                    <a:pt x="108" y="2049"/>
                  </a:cubicBezTo>
                  <a:lnTo>
                    <a:pt x="14348" y="1715"/>
                  </a:lnTo>
                  <a:lnTo>
                    <a:pt x="17372" y="1680"/>
                  </a:lnTo>
                  <a:lnTo>
                    <a:pt x="17444" y="1680"/>
                  </a:lnTo>
                  <a:lnTo>
                    <a:pt x="21254" y="1132"/>
                  </a:lnTo>
                  <a:lnTo>
                    <a:pt x="21277" y="1132"/>
                  </a:lnTo>
                  <a:lnTo>
                    <a:pt x="27171" y="25"/>
                  </a:lnTo>
                  <a:lnTo>
                    <a:pt x="27135" y="25"/>
                  </a:lnTo>
                  <a:cubicBezTo>
                    <a:pt x="27116" y="28"/>
                    <a:pt x="27096" y="29"/>
                    <a:pt x="27076" y="29"/>
                  </a:cubicBezTo>
                  <a:cubicBezTo>
                    <a:pt x="27020" y="29"/>
                    <a:pt x="26961" y="18"/>
                    <a:pt x="2690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31"/>
            <p:cNvSpPr/>
            <p:nvPr/>
          </p:nvSpPr>
          <p:spPr>
            <a:xfrm>
              <a:off x="274015" y="5085773"/>
              <a:ext cx="949998" cy="27706"/>
            </a:xfrm>
            <a:custGeom>
              <a:avLst/>
              <a:gdLst/>
              <a:ahLst/>
              <a:cxnLst/>
              <a:rect l="l" t="t" r="r" b="b"/>
              <a:pathLst>
                <a:path w="13098" h="382" extrusionOk="0">
                  <a:moveTo>
                    <a:pt x="13098" y="0"/>
                  </a:moveTo>
                  <a:lnTo>
                    <a:pt x="1" y="310"/>
                  </a:lnTo>
                  <a:lnTo>
                    <a:pt x="1" y="381"/>
                  </a:lnTo>
                  <a:lnTo>
                    <a:pt x="13098" y="72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31"/>
            <p:cNvSpPr/>
            <p:nvPr/>
          </p:nvSpPr>
          <p:spPr>
            <a:xfrm>
              <a:off x="2186856" y="4962254"/>
              <a:ext cx="2611" cy="73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31"/>
            <p:cNvSpPr/>
            <p:nvPr/>
          </p:nvSpPr>
          <p:spPr>
            <a:xfrm>
              <a:off x="1307716" y="4963125"/>
              <a:ext cx="877468" cy="127000"/>
            </a:xfrm>
            <a:custGeom>
              <a:avLst/>
              <a:gdLst/>
              <a:ahLst/>
              <a:cxnLst/>
              <a:rect l="l" t="t" r="r" b="b"/>
              <a:pathLst>
                <a:path w="12098" h="1751" extrusionOk="0">
                  <a:moveTo>
                    <a:pt x="12085" y="1"/>
                  </a:moveTo>
                  <a:lnTo>
                    <a:pt x="6168" y="1108"/>
                  </a:lnTo>
                  <a:lnTo>
                    <a:pt x="2406" y="1644"/>
                  </a:lnTo>
                  <a:lnTo>
                    <a:pt x="1" y="1667"/>
                  </a:lnTo>
                  <a:lnTo>
                    <a:pt x="1" y="1751"/>
                  </a:lnTo>
                  <a:lnTo>
                    <a:pt x="2418" y="1727"/>
                  </a:lnTo>
                  <a:lnTo>
                    <a:pt x="6180" y="1179"/>
                  </a:lnTo>
                  <a:lnTo>
                    <a:pt x="11824" y="120"/>
                  </a:lnTo>
                  <a:cubicBezTo>
                    <a:pt x="11895" y="60"/>
                    <a:pt x="11990" y="13"/>
                    <a:pt x="12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31"/>
            <p:cNvSpPr/>
            <p:nvPr/>
          </p:nvSpPr>
          <p:spPr>
            <a:xfrm>
              <a:off x="7369073" y="4723920"/>
              <a:ext cx="627022" cy="717612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31"/>
            <p:cNvSpPr/>
            <p:nvPr/>
          </p:nvSpPr>
          <p:spPr>
            <a:xfrm>
              <a:off x="7422600" y="4784410"/>
              <a:ext cx="491463" cy="576904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31"/>
            <p:cNvSpPr/>
            <p:nvPr/>
          </p:nvSpPr>
          <p:spPr>
            <a:xfrm>
              <a:off x="7632430" y="4685044"/>
              <a:ext cx="27706" cy="3031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31"/>
            <p:cNvSpPr/>
            <p:nvPr/>
          </p:nvSpPr>
          <p:spPr>
            <a:xfrm>
              <a:off x="7330197" y="5002001"/>
              <a:ext cx="28577" cy="29447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31"/>
            <p:cNvSpPr/>
            <p:nvPr/>
          </p:nvSpPr>
          <p:spPr>
            <a:xfrm>
              <a:off x="6292216" y="3910420"/>
              <a:ext cx="1059663" cy="1063145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31"/>
            <p:cNvSpPr/>
            <p:nvPr/>
          </p:nvSpPr>
          <p:spPr>
            <a:xfrm>
              <a:off x="5981351" y="4995981"/>
              <a:ext cx="285913" cy="285043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31"/>
            <p:cNvSpPr/>
            <p:nvPr/>
          </p:nvSpPr>
          <p:spPr>
            <a:xfrm>
              <a:off x="226507" y="4434596"/>
              <a:ext cx="47580" cy="678881"/>
            </a:xfrm>
            <a:custGeom>
              <a:avLst/>
              <a:gdLst/>
              <a:ahLst/>
              <a:cxnLst/>
              <a:rect l="l" t="t" r="r" b="b"/>
              <a:pathLst>
                <a:path w="656" h="9360" extrusionOk="0">
                  <a:moveTo>
                    <a:pt x="1" y="1"/>
                  </a:moveTo>
                  <a:lnTo>
                    <a:pt x="1" y="191"/>
                  </a:lnTo>
                  <a:lnTo>
                    <a:pt x="120" y="477"/>
                  </a:lnTo>
                  <a:cubicBezTo>
                    <a:pt x="144" y="525"/>
                    <a:pt x="156" y="572"/>
                    <a:pt x="168" y="632"/>
                  </a:cubicBezTo>
                  <a:lnTo>
                    <a:pt x="406" y="3585"/>
                  </a:lnTo>
                  <a:cubicBezTo>
                    <a:pt x="406" y="3585"/>
                    <a:pt x="406" y="3597"/>
                    <a:pt x="406" y="3609"/>
                  </a:cubicBezTo>
                  <a:lnTo>
                    <a:pt x="572" y="9359"/>
                  </a:lnTo>
                  <a:lnTo>
                    <a:pt x="656" y="9359"/>
                  </a:lnTo>
                  <a:lnTo>
                    <a:pt x="656" y="9288"/>
                  </a:lnTo>
                  <a:lnTo>
                    <a:pt x="489" y="3609"/>
                  </a:lnTo>
                  <a:lnTo>
                    <a:pt x="489" y="3573"/>
                  </a:lnTo>
                  <a:lnTo>
                    <a:pt x="251" y="620"/>
                  </a:lnTo>
                  <a:cubicBezTo>
                    <a:pt x="239" y="561"/>
                    <a:pt x="215" y="501"/>
                    <a:pt x="191" y="4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31"/>
            <p:cNvSpPr/>
            <p:nvPr/>
          </p:nvSpPr>
          <p:spPr>
            <a:xfrm>
              <a:off x="226507" y="5186808"/>
              <a:ext cx="28577" cy="5222"/>
            </a:xfrm>
            <a:custGeom>
              <a:avLst/>
              <a:gdLst/>
              <a:ahLst/>
              <a:cxnLst/>
              <a:rect l="l" t="t" r="r" b="b"/>
              <a:pathLst>
                <a:path w="394" h="72" extrusionOk="0">
                  <a:moveTo>
                    <a:pt x="1" y="0"/>
                  </a:moveTo>
                  <a:lnTo>
                    <a:pt x="1" y="60"/>
                  </a:lnTo>
                  <a:cubicBezTo>
                    <a:pt x="37" y="72"/>
                    <a:pt x="72" y="72"/>
                    <a:pt x="108" y="72"/>
                  </a:cubicBezTo>
                  <a:cubicBezTo>
                    <a:pt x="203" y="72"/>
                    <a:pt x="311" y="48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31"/>
            <p:cNvSpPr/>
            <p:nvPr/>
          </p:nvSpPr>
          <p:spPr>
            <a:xfrm>
              <a:off x="2404447" y="3992524"/>
              <a:ext cx="1951710" cy="728854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31"/>
            <p:cNvSpPr/>
            <p:nvPr/>
          </p:nvSpPr>
          <p:spPr>
            <a:xfrm>
              <a:off x="4447625" y="4715289"/>
              <a:ext cx="203011" cy="322178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31"/>
            <p:cNvSpPr/>
            <p:nvPr/>
          </p:nvSpPr>
          <p:spPr>
            <a:xfrm>
              <a:off x="4375965" y="4746404"/>
              <a:ext cx="203882" cy="327328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31"/>
            <p:cNvSpPr/>
            <p:nvPr/>
          </p:nvSpPr>
          <p:spPr>
            <a:xfrm>
              <a:off x="3509809" y="3995063"/>
              <a:ext cx="921494" cy="689180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31"/>
            <p:cNvSpPr/>
            <p:nvPr/>
          </p:nvSpPr>
          <p:spPr>
            <a:xfrm>
              <a:off x="1290454" y="4487326"/>
              <a:ext cx="17335" cy="602797"/>
            </a:xfrm>
            <a:custGeom>
              <a:avLst/>
              <a:gdLst/>
              <a:ahLst/>
              <a:cxnLst/>
              <a:rect l="l" t="t" r="r" b="b"/>
              <a:pathLst>
                <a:path w="239" h="8311" extrusionOk="0">
                  <a:moveTo>
                    <a:pt x="72" y="0"/>
                  </a:moveTo>
                  <a:lnTo>
                    <a:pt x="24" y="48"/>
                  </a:lnTo>
                  <a:lnTo>
                    <a:pt x="0" y="60"/>
                  </a:lnTo>
                  <a:lnTo>
                    <a:pt x="155" y="8311"/>
                  </a:lnTo>
                  <a:lnTo>
                    <a:pt x="239" y="8311"/>
                  </a:lnTo>
                  <a:lnTo>
                    <a:pt x="239" y="8227"/>
                  </a:lnTo>
                  <a:lnTo>
                    <a:pt x="72" y="107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31"/>
            <p:cNvSpPr/>
            <p:nvPr/>
          </p:nvSpPr>
          <p:spPr>
            <a:xfrm>
              <a:off x="1211904" y="4489067"/>
              <a:ext cx="17335" cy="601926"/>
            </a:xfrm>
            <a:custGeom>
              <a:avLst/>
              <a:gdLst/>
              <a:ahLst/>
              <a:cxnLst/>
              <a:rect l="l" t="t" r="r" b="b"/>
              <a:pathLst>
                <a:path w="239" h="8299" extrusionOk="0">
                  <a:moveTo>
                    <a:pt x="0" y="0"/>
                  </a:moveTo>
                  <a:lnTo>
                    <a:pt x="0" y="95"/>
                  </a:lnTo>
                  <a:lnTo>
                    <a:pt x="167" y="8227"/>
                  </a:lnTo>
                  <a:lnTo>
                    <a:pt x="167" y="8299"/>
                  </a:lnTo>
                  <a:lnTo>
                    <a:pt x="238" y="8299"/>
                  </a:lnTo>
                  <a:lnTo>
                    <a:pt x="83" y="60"/>
                  </a:lnTo>
                  <a:lnTo>
                    <a:pt x="2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31"/>
            <p:cNvSpPr/>
            <p:nvPr/>
          </p:nvSpPr>
          <p:spPr>
            <a:xfrm>
              <a:off x="1246428" y="5162583"/>
              <a:ext cx="41487" cy="5585"/>
            </a:xfrm>
            <a:custGeom>
              <a:avLst/>
              <a:gdLst/>
              <a:ahLst/>
              <a:cxnLst/>
              <a:rect l="l" t="t" r="r" b="b"/>
              <a:pathLst>
                <a:path w="572" h="77" extrusionOk="0">
                  <a:moveTo>
                    <a:pt x="0" y="1"/>
                  </a:moveTo>
                  <a:cubicBezTo>
                    <a:pt x="87" y="53"/>
                    <a:pt x="182" y="77"/>
                    <a:pt x="277" y="77"/>
                  </a:cubicBezTo>
                  <a:cubicBezTo>
                    <a:pt x="378" y="77"/>
                    <a:pt x="480" y="50"/>
                    <a:pt x="57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31"/>
            <p:cNvSpPr/>
            <p:nvPr/>
          </p:nvSpPr>
          <p:spPr>
            <a:xfrm>
              <a:off x="8489086" y="3945017"/>
              <a:ext cx="428435" cy="416250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31"/>
            <p:cNvSpPr/>
            <p:nvPr/>
          </p:nvSpPr>
          <p:spPr>
            <a:xfrm>
              <a:off x="8562559" y="3910420"/>
              <a:ext cx="268579" cy="253130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31"/>
            <p:cNvSpPr/>
            <p:nvPr/>
          </p:nvSpPr>
          <p:spPr>
            <a:xfrm>
              <a:off x="8854421" y="4185963"/>
              <a:ext cx="63101" cy="65640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31"/>
            <p:cNvSpPr/>
            <p:nvPr/>
          </p:nvSpPr>
          <p:spPr>
            <a:xfrm>
              <a:off x="2178225" y="5034785"/>
              <a:ext cx="103645" cy="11315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31"/>
            <p:cNvSpPr/>
            <p:nvPr/>
          </p:nvSpPr>
          <p:spPr>
            <a:xfrm>
              <a:off x="2165242" y="4956234"/>
              <a:ext cx="116628" cy="15594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31"/>
            <p:cNvSpPr/>
            <p:nvPr/>
          </p:nvSpPr>
          <p:spPr>
            <a:xfrm>
              <a:off x="5283537" y="4109951"/>
              <a:ext cx="226366" cy="25966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31"/>
            <p:cNvSpPr/>
            <p:nvPr/>
          </p:nvSpPr>
          <p:spPr>
            <a:xfrm>
              <a:off x="5164370" y="4061573"/>
              <a:ext cx="18205" cy="22557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31"/>
            <p:cNvSpPr/>
            <p:nvPr/>
          </p:nvSpPr>
          <p:spPr>
            <a:xfrm>
              <a:off x="5210136" y="4006305"/>
              <a:ext cx="367945" cy="50989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31"/>
            <p:cNvSpPr/>
            <p:nvPr/>
          </p:nvSpPr>
          <p:spPr>
            <a:xfrm>
              <a:off x="5608255" y="4072815"/>
              <a:ext cx="20816" cy="25095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31"/>
            <p:cNvSpPr/>
            <p:nvPr/>
          </p:nvSpPr>
          <p:spPr>
            <a:xfrm>
              <a:off x="5797414" y="4812044"/>
              <a:ext cx="272060" cy="269449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31"/>
            <p:cNvSpPr/>
            <p:nvPr/>
          </p:nvSpPr>
          <p:spPr>
            <a:xfrm>
              <a:off x="6091887" y="3909622"/>
              <a:ext cx="864485" cy="878266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31"/>
            <p:cNvSpPr/>
            <p:nvPr/>
          </p:nvSpPr>
          <p:spPr>
            <a:xfrm>
              <a:off x="5857832" y="3910420"/>
              <a:ext cx="1207334" cy="1222058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31"/>
            <p:cNvSpPr/>
            <p:nvPr/>
          </p:nvSpPr>
          <p:spPr>
            <a:xfrm>
              <a:off x="5358678" y="4907857"/>
              <a:ext cx="443086" cy="178859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31"/>
            <p:cNvSpPr/>
            <p:nvPr/>
          </p:nvSpPr>
          <p:spPr>
            <a:xfrm>
              <a:off x="4645415" y="4898355"/>
              <a:ext cx="642543" cy="144262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31"/>
            <p:cNvSpPr/>
            <p:nvPr/>
          </p:nvSpPr>
          <p:spPr>
            <a:xfrm>
              <a:off x="5854423" y="5128059"/>
              <a:ext cx="82104" cy="95087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31"/>
            <p:cNvSpPr/>
            <p:nvPr/>
          </p:nvSpPr>
          <p:spPr>
            <a:xfrm>
              <a:off x="2399297" y="4010657"/>
              <a:ext cx="7833" cy="947387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31"/>
            <p:cNvSpPr/>
            <p:nvPr/>
          </p:nvSpPr>
          <p:spPr>
            <a:xfrm>
              <a:off x="2278389" y="3910420"/>
              <a:ext cx="8704" cy="1051903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38" name="Google Shape;2338;p31"/>
          <p:cNvSpPr/>
          <p:nvPr/>
        </p:nvSpPr>
        <p:spPr>
          <a:xfrm>
            <a:off x="7959375" y="1483725"/>
            <a:ext cx="1435693" cy="2792853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9" name="Google Shape;2339;p31"/>
          <p:cNvSpPr/>
          <p:nvPr/>
        </p:nvSpPr>
        <p:spPr>
          <a:xfrm rot="10800000">
            <a:off x="-503980" y="-301478"/>
            <a:ext cx="1569911" cy="3053946"/>
          </a:xfrm>
          <a:custGeom>
            <a:avLst/>
            <a:gdLst/>
            <a:ahLst/>
            <a:cxnLst/>
            <a:rect l="l" t="t" r="r" b="b"/>
            <a:pathLst>
              <a:path w="52686" h="102490" extrusionOk="0">
                <a:moveTo>
                  <a:pt x="37124" y="2656"/>
                </a:moveTo>
                <a:lnTo>
                  <a:pt x="39648" y="10585"/>
                </a:lnTo>
                <a:cubicBezTo>
                  <a:pt x="22110" y="16253"/>
                  <a:pt x="10169" y="32529"/>
                  <a:pt x="10026" y="50959"/>
                </a:cubicBezTo>
                <a:lnTo>
                  <a:pt x="1703" y="50924"/>
                </a:lnTo>
                <a:cubicBezTo>
                  <a:pt x="1739" y="40161"/>
                  <a:pt x="5204" y="29695"/>
                  <a:pt x="11573" y="21039"/>
                </a:cubicBezTo>
                <a:cubicBezTo>
                  <a:pt x="17931" y="12360"/>
                  <a:pt x="26873" y="5918"/>
                  <a:pt x="37124" y="2656"/>
                </a:cubicBezTo>
                <a:close/>
                <a:moveTo>
                  <a:pt x="39720" y="10764"/>
                </a:moveTo>
                <a:lnTo>
                  <a:pt x="42256" y="18706"/>
                </a:lnTo>
                <a:cubicBezTo>
                  <a:pt x="28218" y="23242"/>
                  <a:pt x="18681" y="36255"/>
                  <a:pt x="18562" y="51007"/>
                </a:cubicBezTo>
                <a:lnTo>
                  <a:pt x="10228" y="50959"/>
                </a:lnTo>
                <a:cubicBezTo>
                  <a:pt x="10323" y="32588"/>
                  <a:pt x="22218" y="16372"/>
                  <a:pt x="39720" y="10764"/>
                </a:cubicBezTo>
                <a:close/>
                <a:moveTo>
                  <a:pt x="42315" y="18884"/>
                </a:moveTo>
                <a:lnTo>
                  <a:pt x="44863" y="26849"/>
                </a:lnTo>
                <a:cubicBezTo>
                  <a:pt x="34338" y="30231"/>
                  <a:pt x="27171" y="39994"/>
                  <a:pt x="27111" y="51043"/>
                </a:cubicBezTo>
                <a:lnTo>
                  <a:pt x="18741" y="51007"/>
                </a:lnTo>
                <a:cubicBezTo>
                  <a:pt x="18824" y="36327"/>
                  <a:pt x="28337" y="23361"/>
                  <a:pt x="42315" y="18884"/>
                </a:cubicBezTo>
                <a:close/>
                <a:moveTo>
                  <a:pt x="44911" y="27004"/>
                </a:moveTo>
                <a:lnTo>
                  <a:pt x="47447" y="34969"/>
                </a:lnTo>
                <a:cubicBezTo>
                  <a:pt x="40446" y="37220"/>
                  <a:pt x="35684" y="43721"/>
                  <a:pt x="35624" y="51079"/>
                </a:cubicBezTo>
                <a:lnTo>
                  <a:pt x="27266" y="51043"/>
                </a:lnTo>
                <a:cubicBezTo>
                  <a:pt x="27337" y="40053"/>
                  <a:pt x="34445" y="30362"/>
                  <a:pt x="44911" y="27004"/>
                </a:cubicBezTo>
                <a:close/>
                <a:moveTo>
                  <a:pt x="47507" y="35112"/>
                </a:moveTo>
                <a:lnTo>
                  <a:pt x="50043" y="43078"/>
                </a:lnTo>
                <a:cubicBezTo>
                  <a:pt x="46566" y="44221"/>
                  <a:pt x="44185" y="47459"/>
                  <a:pt x="44137" y="51126"/>
                </a:cubicBezTo>
                <a:lnTo>
                  <a:pt x="35791" y="51079"/>
                </a:lnTo>
                <a:cubicBezTo>
                  <a:pt x="35838" y="43792"/>
                  <a:pt x="40565" y="37363"/>
                  <a:pt x="47507" y="35112"/>
                </a:cubicBezTo>
                <a:close/>
                <a:moveTo>
                  <a:pt x="50090" y="43232"/>
                </a:moveTo>
                <a:lnTo>
                  <a:pt x="52638" y="51162"/>
                </a:lnTo>
                <a:lnTo>
                  <a:pt x="44304" y="51126"/>
                </a:lnTo>
                <a:cubicBezTo>
                  <a:pt x="44351" y="47530"/>
                  <a:pt x="46673" y="44352"/>
                  <a:pt x="50090" y="43232"/>
                </a:cubicBezTo>
                <a:close/>
                <a:moveTo>
                  <a:pt x="44304" y="51293"/>
                </a:moveTo>
                <a:lnTo>
                  <a:pt x="52638" y="51329"/>
                </a:lnTo>
                <a:lnTo>
                  <a:pt x="50043" y="59234"/>
                </a:lnTo>
                <a:cubicBezTo>
                  <a:pt x="46625" y="58079"/>
                  <a:pt x="44328" y="54889"/>
                  <a:pt x="44304" y="51293"/>
                </a:cubicBezTo>
                <a:close/>
                <a:moveTo>
                  <a:pt x="35791" y="51245"/>
                </a:moveTo>
                <a:lnTo>
                  <a:pt x="44149" y="51281"/>
                </a:lnTo>
                <a:cubicBezTo>
                  <a:pt x="44173" y="54948"/>
                  <a:pt x="46506" y="58210"/>
                  <a:pt x="49983" y="59389"/>
                </a:cubicBezTo>
                <a:lnTo>
                  <a:pt x="47364" y="67331"/>
                </a:lnTo>
                <a:cubicBezTo>
                  <a:pt x="40446" y="65009"/>
                  <a:pt x="35791" y="58532"/>
                  <a:pt x="35791" y="51245"/>
                </a:cubicBezTo>
                <a:close/>
                <a:moveTo>
                  <a:pt x="27278" y="51210"/>
                </a:moveTo>
                <a:lnTo>
                  <a:pt x="35636" y="51245"/>
                </a:lnTo>
                <a:cubicBezTo>
                  <a:pt x="35624" y="58603"/>
                  <a:pt x="40315" y="65140"/>
                  <a:pt x="47292" y="67485"/>
                </a:cubicBezTo>
                <a:lnTo>
                  <a:pt x="44685" y="75427"/>
                </a:lnTo>
                <a:cubicBezTo>
                  <a:pt x="34267" y="71950"/>
                  <a:pt x="27242" y="62187"/>
                  <a:pt x="27278" y="51210"/>
                </a:cubicBezTo>
                <a:close/>
                <a:moveTo>
                  <a:pt x="18741" y="51162"/>
                </a:moveTo>
                <a:lnTo>
                  <a:pt x="27111" y="51210"/>
                </a:lnTo>
                <a:cubicBezTo>
                  <a:pt x="27075" y="62258"/>
                  <a:pt x="34136" y="72081"/>
                  <a:pt x="44625" y="75582"/>
                </a:cubicBezTo>
                <a:lnTo>
                  <a:pt x="42006" y="83523"/>
                </a:lnTo>
                <a:cubicBezTo>
                  <a:pt x="28076" y="78891"/>
                  <a:pt x="18705" y="65842"/>
                  <a:pt x="18741" y="51162"/>
                </a:cubicBezTo>
                <a:close/>
                <a:moveTo>
                  <a:pt x="10228" y="51126"/>
                </a:moveTo>
                <a:lnTo>
                  <a:pt x="18562" y="51162"/>
                </a:lnTo>
                <a:cubicBezTo>
                  <a:pt x="18551" y="52924"/>
                  <a:pt x="18693" y="54686"/>
                  <a:pt x="18955" y="56436"/>
                </a:cubicBezTo>
                <a:cubicBezTo>
                  <a:pt x="20920" y="69105"/>
                  <a:pt x="29790" y="79618"/>
                  <a:pt x="41946" y="83690"/>
                </a:cubicBezTo>
                <a:lnTo>
                  <a:pt x="39327" y="91619"/>
                </a:lnTo>
                <a:cubicBezTo>
                  <a:pt x="35112" y="90214"/>
                  <a:pt x="31147" y="88166"/>
                  <a:pt x="27575" y="85535"/>
                </a:cubicBezTo>
                <a:cubicBezTo>
                  <a:pt x="16217" y="77201"/>
                  <a:pt x="10204" y="64247"/>
                  <a:pt x="10228" y="51126"/>
                </a:cubicBezTo>
                <a:close/>
                <a:moveTo>
                  <a:pt x="1703" y="51090"/>
                </a:moveTo>
                <a:lnTo>
                  <a:pt x="10026" y="51126"/>
                </a:lnTo>
                <a:cubicBezTo>
                  <a:pt x="10026" y="53329"/>
                  <a:pt x="10192" y="55543"/>
                  <a:pt x="10526" y="57722"/>
                </a:cubicBezTo>
                <a:cubicBezTo>
                  <a:pt x="12216" y="68938"/>
                  <a:pt x="18324" y="78999"/>
                  <a:pt x="27492" y="85678"/>
                </a:cubicBezTo>
                <a:cubicBezTo>
                  <a:pt x="31076" y="88309"/>
                  <a:pt x="35053" y="90369"/>
                  <a:pt x="39279" y="91786"/>
                </a:cubicBezTo>
                <a:lnTo>
                  <a:pt x="36660" y="99715"/>
                </a:lnTo>
                <a:cubicBezTo>
                  <a:pt x="31600" y="98037"/>
                  <a:pt x="26825" y="95572"/>
                  <a:pt x="22527" y="92417"/>
                </a:cubicBezTo>
                <a:cubicBezTo>
                  <a:pt x="8883" y="82404"/>
                  <a:pt x="1667" y="66842"/>
                  <a:pt x="1703" y="51090"/>
                </a:cubicBezTo>
                <a:close/>
                <a:moveTo>
                  <a:pt x="52686" y="1"/>
                </a:moveTo>
                <a:cubicBezTo>
                  <a:pt x="50102" y="13"/>
                  <a:pt x="47530" y="203"/>
                  <a:pt x="44970" y="596"/>
                </a:cubicBezTo>
                <a:cubicBezTo>
                  <a:pt x="31457" y="2680"/>
                  <a:pt x="19551" y="9895"/>
                  <a:pt x="11442" y="20944"/>
                </a:cubicBezTo>
                <a:cubicBezTo>
                  <a:pt x="3370" y="31874"/>
                  <a:pt x="1" y="45590"/>
                  <a:pt x="2096" y="59020"/>
                </a:cubicBezTo>
                <a:cubicBezTo>
                  <a:pt x="4180" y="72534"/>
                  <a:pt x="11395" y="84440"/>
                  <a:pt x="22444" y="92548"/>
                </a:cubicBezTo>
                <a:cubicBezTo>
                  <a:pt x="31334" y="99061"/>
                  <a:pt x="41827" y="102490"/>
                  <a:pt x="52630" y="102490"/>
                </a:cubicBezTo>
                <a:cubicBezTo>
                  <a:pt x="52648" y="102490"/>
                  <a:pt x="52667" y="102490"/>
                  <a:pt x="52686" y="102490"/>
                </a:cubicBezTo>
                <a:lnTo>
                  <a:pt x="52686" y="102287"/>
                </a:lnTo>
                <a:cubicBezTo>
                  <a:pt x="47292" y="102287"/>
                  <a:pt x="41934" y="101430"/>
                  <a:pt x="36815" y="99763"/>
                </a:cubicBezTo>
                <a:lnTo>
                  <a:pt x="39422" y="91834"/>
                </a:lnTo>
                <a:cubicBezTo>
                  <a:pt x="43708" y="93250"/>
                  <a:pt x="48185" y="93965"/>
                  <a:pt x="52686" y="93965"/>
                </a:cubicBezTo>
                <a:lnTo>
                  <a:pt x="52686" y="93762"/>
                </a:lnTo>
                <a:cubicBezTo>
                  <a:pt x="48197" y="93762"/>
                  <a:pt x="43744" y="93060"/>
                  <a:pt x="39482" y="91667"/>
                </a:cubicBezTo>
                <a:lnTo>
                  <a:pt x="42101" y="83737"/>
                </a:lnTo>
                <a:cubicBezTo>
                  <a:pt x="45518" y="84857"/>
                  <a:pt x="49090" y="85428"/>
                  <a:pt x="52686" y="85428"/>
                </a:cubicBezTo>
                <a:lnTo>
                  <a:pt x="52686" y="85238"/>
                </a:lnTo>
                <a:cubicBezTo>
                  <a:pt x="49114" y="85238"/>
                  <a:pt x="45554" y="84678"/>
                  <a:pt x="42161" y="83571"/>
                </a:cubicBezTo>
                <a:lnTo>
                  <a:pt x="44780" y="75617"/>
                </a:lnTo>
                <a:cubicBezTo>
                  <a:pt x="47328" y="76451"/>
                  <a:pt x="49995" y="76879"/>
                  <a:pt x="52686" y="76891"/>
                </a:cubicBezTo>
                <a:lnTo>
                  <a:pt x="52686" y="76725"/>
                </a:lnTo>
                <a:cubicBezTo>
                  <a:pt x="50019" y="76725"/>
                  <a:pt x="47364" y="76308"/>
                  <a:pt x="44828" y="75474"/>
                </a:cubicBezTo>
                <a:lnTo>
                  <a:pt x="47447" y="67545"/>
                </a:lnTo>
                <a:cubicBezTo>
                  <a:pt x="49138" y="68093"/>
                  <a:pt x="50912" y="68366"/>
                  <a:pt x="52686" y="68366"/>
                </a:cubicBezTo>
                <a:lnTo>
                  <a:pt x="52686" y="68212"/>
                </a:lnTo>
                <a:cubicBezTo>
                  <a:pt x="50924" y="68212"/>
                  <a:pt x="49173" y="67926"/>
                  <a:pt x="47495" y="67390"/>
                </a:cubicBezTo>
                <a:lnTo>
                  <a:pt x="50126" y="59449"/>
                </a:lnTo>
                <a:cubicBezTo>
                  <a:pt x="50947" y="59711"/>
                  <a:pt x="51817" y="59853"/>
                  <a:pt x="52686" y="59853"/>
                </a:cubicBezTo>
                <a:lnTo>
                  <a:pt x="52686" y="59687"/>
                </a:lnTo>
                <a:cubicBezTo>
                  <a:pt x="51828" y="59687"/>
                  <a:pt x="50983" y="59556"/>
                  <a:pt x="50174" y="59294"/>
                </a:cubicBezTo>
                <a:lnTo>
                  <a:pt x="52686" y="51674"/>
                </a:lnTo>
                <a:lnTo>
                  <a:pt x="52686" y="50817"/>
                </a:lnTo>
                <a:lnTo>
                  <a:pt x="50245" y="43185"/>
                </a:lnTo>
                <a:cubicBezTo>
                  <a:pt x="51043" y="42947"/>
                  <a:pt x="51864" y="42816"/>
                  <a:pt x="52686" y="42816"/>
                </a:cubicBezTo>
                <a:lnTo>
                  <a:pt x="52686" y="42649"/>
                </a:lnTo>
                <a:cubicBezTo>
                  <a:pt x="51840" y="42661"/>
                  <a:pt x="51007" y="42780"/>
                  <a:pt x="50197" y="43030"/>
                </a:cubicBezTo>
                <a:lnTo>
                  <a:pt x="47649" y="35077"/>
                </a:lnTo>
                <a:cubicBezTo>
                  <a:pt x="49281" y="34565"/>
                  <a:pt x="50983" y="34303"/>
                  <a:pt x="52686" y="34291"/>
                </a:cubicBezTo>
                <a:lnTo>
                  <a:pt x="52686" y="34124"/>
                </a:lnTo>
                <a:cubicBezTo>
                  <a:pt x="50959" y="34136"/>
                  <a:pt x="49245" y="34398"/>
                  <a:pt x="47602" y="34922"/>
                </a:cubicBezTo>
                <a:lnTo>
                  <a:pt x="45066" y="26957"/>
                </a:lnTo>
                <a:cubicBezTo>
                  <a:pt x="47530" y="26183"/>
                  <a:pt x="50102" y="25778"/>
                  <a:pt x="52686" y="25766"/>
                </a:cubicBezTo>
                <a:lnTo>
                  <a:pt x="52686" y="25611"/>
                </a:lnTo>
                <a:cubicBezTo>
                  <a:pt x="50078" y="25611"/>
                  <a:pt x="47495" y="26016"/>
                  <a:pt x="45006" y="26802"/>
                </a:cubicBezTo>
                <a:lnTo>
                  <a:pt x="42470" y="18836"/>
                </a:lnTo>
                <a:cubicBezTo>
                  <a:pt x="45768" y="17789"/>
                  <a:pt x="49221" y="17253"/>
                  <a:pt x="52686" y="17241"/>
                </a:cubicBezTo>
                <a:lnTo>
                  <a:pt x="52686" y="17051"/>
                </a:lnTo>
                <a:cubicBezTo>
                  <a:pt x="49197" y="17062"/>
                  <a:pt x="45732" y="17610"/>
                  <a:pt x="42411" y="18658"/>
                </a:cubicBezTo>
                <a:lnTo>
                  <a:pt x="39875" y="10716"/>
                </a:lnTo>
                <a:cubicBezTo>
                  <a:pt x="44018" y="9407"/>
                  <a:pt x="48340" y="8740"/>
                  <a:pt x="52686" y="8728"/>
                </a:cubicBezTo>
                <a:lnTo>
                  <a:pt x="52686" y="8538"/>
                </a:lnTo>
                <a:cubicBezTo>
                  <a:pt x="48316" y="8550"/>
                  <a:pt x="43970" y="9216"/>
                  <a:pt x="39803" y="10538"/>
                </a:cubicBezTo>
                <a:lnTo>
                  <a:pt x="37279" y="2608"/>
                </a:lnTo>
                <a:cubicBezTo>
                  <a:pt x="42268" y="1025"/>
                  <a:pt x="47459" y="215"/>
                  <a:pt x="52686" y="203"/>
                </a:cubicBezTo>
                <a:lnTo>
                  <a:pt x="52686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40" name="Google Shape;234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1"/>
            <a:ext cx="91440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2" name="Google Shape;2342;p32"/>
          <p:cNvGrpSpPr/>
          <p:nvPr/>
        </p:nvGrpSpPr>
        <p:grpSpPr>
          <a:xfrm>
            <a:off x="7690897" y="330648"/>
            <a:ext cx="1844314" cy="4571906"/>
            <a:chOff x="7690897" y="330648"/>
            <a:chExt cx="1844314" cy="4571906"/>
          </a:xfrm>
        </p:grpSpPr>
        <p:sp>
          <p:nvSpPr>
            <p:cNvPr id="2343" name="Google Shape;2343;p32"/>
            <p:cNvSpPr/>
            <p:nvPr/>
          </p:nvSpPr>
          <p:spPr>
            <a:xfrm>
              <a:off x="7690907" y="1453110"/>
              <a:ext cx="1410354" cy="56526"/>
            </a:xfrm>
            <a:custGeom>
              <a:avLst/>
              <a:gdLst/>
              <a:ahLst/>
              <a:cxnLst/>
              <a:rect l="l" t="t" r="r" b="b"/>
              <a:pathLst>
                <a:path w="21707" h="870" extrusionOk="0">
                  <a:moveTo>
                    <a:pt x="21706" y="1"/>
                  </a:moveTo>
                  <a:lnTo>
                    <a:pt x="20968" y="13"/>
                  </a:lnTo>
                  <a:lnTo>
                    <a:pt x="2227" y="298"/>
                  </a:lnTo>
                  <a:lnTo>
                    <a:pt x="2251" y="822"/>
                  </a:lnTo>
                  <a:lnTo>
                    <a:pt x="1" y="858"/>
                  </a:lnTo>
                  <a:lnTo>
                    <a:pt x="1" y="870"/>
                  </a:lnTo>
                  <a:lnTo>
                    <a:pt x="2263" y="834"/>
                  </a:lnTo>
                  <a:lnTo>
                    <a:pt x="2239" y="310"/>
                  </a:lnTo>
                  <a:lnTo>
                    <a:pt x="20968" y="24"/>
                  </a:lnTo>
                  <a:lnTo>
                    <a:pt x="21706" y="13"/>
                  </a:lnTo>
                  <a:lnTo>
                    <a:pt x="217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32"/>
            <p:cNvSpPr/>
            <p:nvPr/>
          </p:nvSpPr>
          <p:spPr>
            <a:xfrm>
              <a:off x="7690907" y="1453890"/>
              <a:ext cx="1410354" cy="58865"/>
            </a:xfrm>
            <a:custGeom>
              <a:avLst/>
              <a:gdLst/>
              <a:ahLst/>
              <a:cxnLst/>
              <a:rect l="l" t="t" r="r" b="b"/>
              <a:pathLst>
                <a:path w="21707" h="906" extrusionOk="0">
                  <a:moveTo>
                    <a:pt x="21706" y="1"/>
                  </a:moveTo>
                  <a:lnTo>
                    <a:pt x="20968" y="12"/>
                  </a:lnTo>
                  <a:lnTo>
                    <a:pt x="2239" y="298"/>
                  </a:lnTo>
                  <a:lnTo>
                    <a:pt x="2263" y="822"/>
                  </a:lnTo>
                  <a:lnTo>
                    <a:pt x="1" y="858"/>
                  </a:lnTo>
                  <a:lnTo>
                    <a:pt x="1" y="905"/>
                  </a:lnTo>
                  <a:lnTo>
                    <a:pt x="2323" y="870"/>
                  </a:lnTo>
                  <a:lnTo>
                    <a:pt x="2287" y="346"/>
                  </a:lnTo>
                  <a:lnTo>
                    <a:pt x="20968" y="60"/>
                  </a:lnTo>
                  <a:lnTo>
                    <a:pt x="21706" y="48"/>
                  </a:lnTo>
                  <a:lnTo>
                    <a:pt x="217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32"/>
            <p:cNvSpPr/>
            <p:nvPr/>
          </p:nvSpPr>
          <p:spPr>
            <a:xfrm>
              <a:off x="9043176" y="1446938"/>
              <a:ext cx="492035" cy="1653155"/>
            </a:xfrm>
            <a:custGeom>
              <a:avLst/>
              <a:gdLst/>
              <a:ahLst/>
              <a:cxnLst/>
              <a:rect l="l" t="t" r="r" b="b"/>
              <a:pathLst>
                <a:path w="7573" h="25444" extrusionOk="0">
                  <a:moveTo>
                    <a:pt x="7572" y="0"/>
                  </a:moveTo>
                  <a:lnTo>
                    <a:pt x="893" y="96"/>
                  </a:lnTo>
                  <a:lnTo>
                    <a:pt x="893" y="108"/>
                  </a:lnTo>
                  <a:lnTo>
                    <a:pt x="893" y="155"/>
                  </a:lnTo>
                  <a:lnTo>
                    <a:pt x="512" y="8787"/>
                  </a:lnTo>
                  <a:lnTo>
                    <a:pt x="572" y="8787"/>
                  </a:lnTo>
                  <a:lnTo>
                    <a:pt x="0" y="25444"/>
                  </a:lnTo>
                  <a:lnTo>
                    <a:pt x="572" y="8823"/>
                  </a:lnTo>
                  <a:lnTo>
                    <a:pt x="965" y="167"/>
                  </a:lnTo>
                  <a:lnTo>
                    <a:pt x="7572" y="72"/>
                  </a:lnTo>
                  <a:lnTo>
                    <a:pt x="7572" y="24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32"/>
            <p:cNvSpPr/>
            <p:nvPr/>
          </p:nvSpPr>
          <p:spPr>
            <a:xfrm>
              <a:off x="8218547" y="2004660"/>
              <a:ext cx="861793" cy="1952613"/>
            </a:xfrm>
            <a:custGeom>
              <a:avLst/>
              <a:gdLst/>
              <a:ahLst/>
              <a:cxnLst/>
              <a:rect l="l" t="t" r="r" b="b"/>
              <a:pathLst>
                <a:path w="13264" h="30053" extrusionOk="0">
                  <a:moveTo>
                    <a:pt x="2357" y="1"/>
                  </a:moveTo>
                  <a:lnTo>
                    <a:pt x="2357" y="13"/>
                  </a:lnTo>
                  <a:lnTo>
                    <a:pt x="2417" y="13"/>
                  </a:lnTo>
                  <a:lnTo>
                    <a:pt x="0" y="18932"/>
                  </a:lnTo>
                  <a:lnTo>
                    <a:pt x="0" y="18944"/>
                  </a:lnTo>
                  <a:lnTo>
                    <a:pt x="2417" y="72"/>
                  </a:lnTo>
                  <a:lnTo>
                    <a:pt x="13204" y="263"/>
                  </a:lnTo>
                  <a:lnTo>
                    <a:pt x="12180" y="29993"/>
                  </a:lnTo>
                  <a:lnTo>
                    <a:pt x="12252" y="30052"/>
                  </a:lnTo>
                  <a:lnTo>
                    <a:pt x="12692" y="16860"/>
                  </a:lnTo>
                  <a:lnTo>
                    <a:pt x="13264" y="203"/>
                  </a:lnTo>
                  <a:lnTo>
                    <a:pt x="13204" y="203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32"/>
            <p:cNvSpPr/>
            <p:nvPr/>
          </p:nvSpPr>
          <p:spPr>
            <a:xfrm>
              <a:off x="7690907" y="2005439"/>
              <a:ext cx="684678" cy="1229276"/>
            </a:xfrm>
            <a:custGeom>
              <a:avLst/>
              <a:gdLst/>
              <a:ahLst/>
              <a:cxnLst/>
              <a:rect l="l" t="t" r="r" b="b"/>
              <a:pathLst>
                <a:path w="10538" h="18920" extrusionOk="0">
                  <a:moveTo>
                    <a:pt x="10478" y="1"/>
                  </a:moveTo>
                  <a:lnTo>
                    <a:pt x="2132" y="227"/>
                  </a:lnTo>
                  <a:lnTo>
                    <a:pt x="1" y="5001"/>
                  </a:lnTo>
                  <a:lnTo>
                    <a:pt x="1" y="5108"/>
                  </a:lnTo>
                  <a:lnTo>
                    <a:pt x="2168" y="275"/>
                  </a:lnTo>
                  <a:lnTo>
                    <a:pt x="10490" y="48"/>
                  </a:lnTo>
                  <a:lnTo>
                    <a:pt x="8073" y="18896"/>
                  </a:lnTo>
                  <a:lnTo>
                    <a:pt x="8121" y="18920"/>
                  </a:lnTo>
                  <a:lnTo>
                    <a:pt x="1053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32"/>
            <p:cNvSpPr/>
            <p:nvPr/>
          </p:nvSpPr>
          <p:spPr>
            <a:xfrm>
              <a:off x="8399560" y="4827446"/>
              <a:ext cx="118380" cy="75108"/>
            </a:xfrm>
            <a:custGeom>
              <a:avLst/>
              <a:gdLst/>
              <a:ahLst/>
              <a:cxnLst/>
              <a:rect l="l" t="t" r="r" b="b"/>
              <a:pathLst>
                <a:path w="1822" h="1156" extrusionOk="0">
                  <a:moveTo>
                    <a:pt x="1000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05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24" y="1155"/>
                  </a:lnTo>
                  <a:lnTo>
                    <a:pt x="95" y="1155"/>
                  </a:lnTo>
                  <a:lnTo>
                    <a:pt x="72" y="1001"/>
                  </a:lnTo>
                  <a:lnTo>
                    <a:pt x="119" y="715"/>
                  </a:lnTo>
                  <a:lnTo>
                    <a:pt x="250" y="453"/>
                  </a:lnTo>
                  <a:lnTo>
                    <a:pt x="453" y="251"/>
                  </a:lnTo>
                  <a:lnTo>
                    <a:pt x="714" y="120"/>
                  </a:lnTo>
                  <a:lnTo>
                    <a:pt x="1000" y="72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27" y="429"/>
                  </a:lnTo>
                  <a:lnTo>
                    <a:pt x="1822" y="441"/>
                  </a:lnTo>
                  <a:lnTo>
                    <a:pt x="1810" y="405"/>
                  </a:lnTo>
                  <a:lnTo>
                    <a:pt x="1584" y="191"/>
                  </a:lnTo>
                  <a:lnTo>
                    <a:pt x="1310" y="48"/>
                  </a:lnTo>
                  <a:lnTo>
                    <a:pt x="10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2"/>
            <p:cNvSpPr/>
            <p:nvPr/>
          </p:nvSpPr>
          <p:spPr>
            <a:xfrm>
              <a:off x="8773931" y="2352781"/>
              <a:ext cx="130010" cy="128450"/>
            </a:xfrm>
            <a:custGeom>
              <a:avLst/>
              <a:gdLst/>
              <a:ahLst/>
              <a:cxnLst/>
              <a:rect l="l" t="t" r="r" b="b"/>
              <a:pathLst>
                <a:path w="2001" h="1977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1" y="1001"/>
                  </a:lnTo>
                  <a:lnTo>
                    <a:pt x="48" y="1310"/>
                  </a:lnTo>
                  <a:lnTo>
                    <a:pt x="132" y="1477"/>
                  </a:lnTo>
                  <a:lnTo>
                    <a:pt x="179" y="1382"/>
                  </a:lnTo>
                  <a:lnTo>
                    <a:pt x="120" y="1286"/>
                  </a:lnTo>
                  <a:lnTo>
                    <a:pt x="84" y="1001"/>
                  </a:lnTo>
                  <a:lnTo>
                    <a:pt x="120" y="715"/>
                  </a:lnTo>
                  <a:lnTo>
                    <a:pt x="251" y="453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72"/>
                  </a:lnTo>
                  <a:lnTo>
                    <a:pt x="1287" y="120"/>
                  </a:lnTo>
                  <a:lnTo>
                    <a:pt x="1549" y="251"/>
                  </a:lnTo>
                  <a:lnTo>
                    <a:pt x="1751" y="453"/>
                  </a:lnTo>
                  <a:lnTo>
                    <a:pt x="1882" y="715"/>
                  </a:lnTo>
                  <a:lnTo>
                    <a:pt x="1930" y="1001"/>
                  </a:lnTo>
                  <a:lnTo>
                    <a:pt x="1882" y="1286"/>
                  </a:lnTo>
                  <a:lnTo>
                    <a:pt x="1751" y="1548"/>
                  </a:lnTo>
                  <a:lnTo>
                    <a:pt x="1549" y="1751"/>
                  </a:lnTo>
                  <a:lnTo>
                    <a:pt x="1287" y="1882"/>
                  </a:lnTo>
                  <a:lnTo>
                    <a:pt x="1215" y="1894"/>
                  </a:lnTo>
                  <a:lnTo>
                    <a:pt x="1179" y="1977"/>
                  </a:lnTo>
                  <a:lnTo>
                    <a:pt x="1179" y="1977"/>
                  </a:lnTo>
                  <a:lnTo>
                    <a:pt x="1310" y="1953"/>
                  </a:lnTo>
                  <a:lnTo>
                    <a:pt x="1596" y="1810"/>
                  </a:lnTo>
                  <a:lnTo>
                    <a:pt x="1810" y="1584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2"/>
            <p:cNvSpPr/>
            <p:nvPr/>
          </p:nvSpPr>
          <p:spPr>
            <a:xfrm>
              <a:off x="8699667" y="1772579"/>
              <a:ext cx="72769" cy="79786"/>
            </a:xfrm>
            <a:custGeom>
              <a:avLst/>
              <a:gdLst/>
              <a:ahLst/>
              <a:cxnLst/>
              <a:rect l="l" t="t" r="r" b="b"/>
              <a:pathLst>
                <a:path w="1120" h="1228" extrusionOk="0">
                  <a:moveTo>
                    <a:pt x="513" y="1"/>
                  </a:moveTo>
                  <a:lnTo>
                    <a:pt x="275" y="49"/>
                  </a:lnTo>
                  <a:lnTo>
                    <a:pt x="72" y="179"/>
                  </a:lnTo>
                  <a:lnTo>
                    <a:pt x="1" y="299"/>
                  </a:lnTo>
                  <a:lnTo>
                    <a:pt x="72" y="299"/>
                  </a:lnTo>
                  <a:lnTo>
                    <a:pt x="227" y="144"/>
                  </a:lnTo>
                  <a:lnTo>
                    <a:pt x="441" y="84"/>
                  </a:lnTo>
                  <a:lnTo>
                    <a:pt x="667" y="108"/>
                  </a:lnTo>
                  <a:lnTo>
                    <a:pt x="858" y="215"/>
                  </a:lnTo>
                  <a:lnTo>
                    <a:pt x="1001" y="394"/>
                  </a:lnTo>
                  <a:lnTo>
                    <a:pt x="1037" y="620"/>
                  </a:lnTo>
                  <a:lnTo>
                    <a:pt x="1001" y="834"/>
                  </a:lnTo>
                  <a:lnTo>
                    <a:pt x="858" y="1013"/>
                  </a:lnTo>
                  <a:lnTo>
                    <a:pt x="667" y="1132"/>
                  </a:lnTo>
                  <a:lnTo>
                    <a:pt x="441" y="1156"/>
                  </a:lnTo>
                  <a:lnTo>
                    <a:pt x="227" y="1084"/>
                  </a:lnTo>
                  <a:lnTo>
                    <a:pt x="108" y="965"/>
                  </a:lnTo>
                  <a:lnTo>
                    <a:pt x="25" y="965"/>
                  </a:lnTo>
                  <a:lnTo>
                    <a:pt x="72" y="1049"/>
                  </a:lnTo>
                  <a:lnTo>
                    <a:pt x="275" y="1180"/>
                  </a:lnTo>
                  <a:lnTo>
                    <a:pt x="513" y="1227"/>
                  </a:lnTo>
                  <a:lnTo>
                    <a:pt x="739" y="1180"/>
                  </a:lnTo>
                  <a:lnTo>
                    <a:pt x="941" y="1049"/>
                  </a:lnTo>
                  <a:lnTo>
                    <a:pt x="1072" y="846"/>
                  </a:lnTo>
                  <a:lnTo>
                    <a:pt x="1120" y="620"/>
                  </a:lnTo>
                  <a:lnTo>
                    <a:pt x="1072" y="382"/>
                  </a:lnTo>
                  <a:lnTo>
                    <a:pt x="941" y="179"/>
                  </a:lnTo>
                  <a:lnTo>
                    <a:pt x="739" y="49"/>
                  </a:lnTo>
                  <a:lnTo>
                    <a:pt x="5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2"/>
            <p:cNvSpPr/>
            <p:nvPr/>
          </p:nvSpPr>
          <p:spPr>
            <a:xfrm>
              <a:off x="8544968" y="330648"/>
              <a:ext cx="130010" cy="118445"/>
            </a:xfrm>
            <a:custGeom>
              <a:avLst/>
              <a:gdLst/>
              <a:ahLst/>
              <a:cxnLst/>
              <a:rect l="l" t="t" r="r" b="b"/>
              <a:pathLst>
                <a:path w="2001" h="1823" extrusionOk="0">
                  <a:moveTo>
                    <a:pt x="1001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17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48" y="1310"/>
                  </a:lnTo>
                  <a:lnTo>
                    <a:pt x="191" y="1596"/>
                  </a:lnTo>
                  <a:lnTo>
                    <a:pt x="417" y="1810"/>
                  </a:lnTo>
                  <a:lnTo>
                    <a:pt x="441" y="1822"/>
                  </a:lnTo>
                  <a:lnTo>
                    <a:pt x="441" y="1727"/>
                  </a:lnTo>
                  <a:lnTo>
                    <a:pt x="262" y="1548"/>
                  </a:lnTo>
                  <a:lnTo>
                    <a:pt x="131" y="1287"/>
                  </a:lnTo>
                  <a:lnTo>
                    <a:pt x="84" y="1001"/>
                  </a:lnTo>
                  <a:lnTo>
                    <a:pt x="131" y="715"/>
                  </a:lnTo>
                  <a:lnTo>
                    <a:pt x="262" y="465"/>
                  </a:lnTo>
                  <a:lnTo>
                    <a:pt x="465" y="251"/>
                  </a:lnTo>
                  <a:lnTo>
                    <a:pt x="715" y="120"/>
                  </a:lnTo>
                  <a:lnTo>
                    <a:pt x="1001" y="84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51" y="465"/>
                  </a:lnTo>
                  <a:lnTo>
                    <a:pt x="1882" y="715"/>
                  </a:lnTo>
                  <a:lnTo>
                    <a:pt x="1929" y="1001"/>
                  </a:lnTo>
                  <a:lnTo>
                    <a:pt x="1882" y="1287"/>
                  </a:lnTo>
                  <a:lnTo>
                    <a:pt x="1751" y="1548"/>
                  </a:lnTo>
                  <a:lnTo>
                    <a:pt x="1596" y="1703"/>
                  </a:lnTo>
                  <a:lnTo>
                    <a:pt x="1596" y="1810"/>
                  </a:lnTo>
                  <a:lnTo>
                    <a:pt x="1810" y="1596"/>
                  </a:lnTo>
                  <a:lnTo>
                    <a:pt x="1953" y="1310"/>
                  </a:lnTo>
                  <a:lnTo>
                    <a:pt x="2001" y="1001"/>
                  </a:lnTo>
                  <a:lnTo>
                    <a:pt x="1953" y="691"/>
                  </a:lnTo>
                  <a:lnTo>
                    <a:pt x="1810" y="417"/>
                  </a:lnTo>
                  <a:lnTo>
                    <a:pt x="1596" y="191"/>
                  </a:lnTo>
                  <a:lnTo>
                    <a:pt x="1310" y="48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32"/>
            <p:cNvSpPr/>
            <p:nvPr/>
          </p:nvSpPr>
          <p:spPr>
            <a:xfrm>
              <a:off x="7691687" y="1830599"/>
              <a:ext cx="1014997" cy="143199"/>
            </a:xfrm>
            <a:custGeom>
              <a:avLst/>
              <a:gdLst/>
              <a:ahLst/>
              <a:cxnLst/>
              <a:rect l="l" t="t" r="r" b="b"/>
              <a:pathLst>
                <a:path w="15622" h="2204" extrusionOk="0">
                  <a:moveTo>
                    <a:pt x="15562" y="1"/>
                  </a:moveTo>
                  <a:lnTo>
                    <a:pt x="5573" y="358"/>
                  </a:lnTo>
                  <a:lnTo>
                    <a:pt x="4287" y="453"/>
                  </a:lnTo>
                  <a:lnTo>
                    <a:pt x="2787" y="1263"/>
                  </a:lnTo>
                  <a:lnTo>
                    <a:pt x="1442" y="2084"/>
                  </a:lnTo>
                  <a:cubicBezTo>
                    <a:pt x="1406" y="2108"/>
                    <a:pt x="1358" y="2120"/>
                    <a:pt x="1311" y="2132"/>
                  </a:cubicBezTo>
                  <a:lnTo>
                    <a:pt x="1" y="2132"/>
                  </a:lnTo>
                  <a:lnTo>
                    <a:pt x="1" y="2204"/>
                  </a:lnTo>
                  <a:lnTo>
                    <a:pt x="1311" y="2204"/>
                  </a:lnTo>
                  <a:cubicBezTo>
                    <a:pt x="1370" y="2204"/>
                    <a:pt x="1430" y="2180"/>
                    <a:pt x="1477" y="2156"/>
                  </a:cubicBezTo>
                  <a:lnTo>
                    <a:pt x="2823" y="1322"/>
                  </a:lnTo>
                  <a:lnTo>
                    <a:pt x="4311" y="537"/>
                  </a:lnTo>
                  <a:lnTo>
                    <a:pt x="5585" y="429"/>
                  </a:lnTo>
                  <a:lnTo>
                    <a:pt x="15539" y="84"/>
                  </a:lnTo>
                  <a:lnTo>
                    <a:pt x="15622" y="84"/>
                  </a:lnTo>
                  <a:lnTo>
                    <a:pt x="15586" y="48"/>
                  </a:lnTo>
                  <a:lnTo>
                    <a:pt x="155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32"/>
            <p:cNvSpPr/>
            <p:nvPr/>
          </p:nvSpPr>
          <p:spPr>
            <a:xfrm>
              <a:off x="7691687" y="1791940"/>
              <a:ext cx="1012723" cy="143199"/>
            </a:xfrm>
            <a:custGeom>
              <a:avLst/>
              <a:gdLst/>
              <a:ahLst/>
              <a:cxnLst/>
              <a:rect l="l" t="t" r="r" b="b"/>
              <a:pathLst>
                <a:path w="15587" h="2204" extrusionOk="0">
                  <a:moveTo>
                    <a:pt x="15503" y="1"/>
                  </a:moveTo>
                  <a:lnTo>
                    <a:pt x="5537" y="358"/>
                  </a:lnTo>
                  <a:lnTo>
                    <a:pt x="4192" y="465"/>
                  </a:lnTo>
                  <a:cubicBezTo>
                    <a:pt x="4144" y="465"/>
                    <a:pt x="4097" y="477"/>
                    <a:pt x="4049" y="501"/>
                  </a:cubicBezTo>
                  <a:lnTo>
                    <a:pt x="2501" y="1334"/>
                  </a:lnTo>
                  <a:lnTo>
                    <a:pt x="2477" y="1346"/>
                  </a:lnTo>
                  <a:lnTo>
                    <a:pt x="1215" y="2120"/>
                  </a:lnTo>
                  <a:lnTo>
                    <a:pt x="1" y="2120"/>
                  </a:lnTo>
                  <a:lnTo>
                    <a:pt x="1" y="2203"/>
                  </a:lnTo>
                  <a:lnTo>
                    <a:pt x="1227" y="2203"/>
                  </a:lnTo>
                  <a:lnTo>
                    <a:pt x="2513" y="1405"/>
                  </a:lnTo>
                  <a:lnTo>
                    <a:pt x="2525" y="1394"/>
                  </a:lnTo>
                  <a:lnTo>
                    <a:pt x="4085" y="572"/>
                  </a:lnTo>
                  <a:cubicBezTo>
                    <a:pt x="4120" y="548"/>
                    <a:pt x="4156" y="536"/>
                    <a:pt x="4192" y="536"/>
                  </a:cubicBezTo>
                  <a:lnTo>
                    <a:pt x="5537" y="429"/>
                  </a:lnTo>
                  <a:lnTo>
                    <a:pt x="5549" y="429"/>
                  </a:lnTo>
                  <a:lnTo>
                    <a:pt x="15550" y="84"/>
                  </a:lnTo>
                  <a:lnTo>
                    <a:pt x="1558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2"/>
            <p:cNvSpPr/>
            <p:nvPr/>
          </p:nvSpPr>
          <p:spPr>
            <a:xfrm>
              <a:off x="8433541" y="2442508"/>
              <a:ext cx="354424" cy="963929"/>
            </a:xfrm>
            <a:custGeom>
              <a:avLst/>
              <a:gdLst/>
              <a:ahLst/>
              <a:cxnLst/>
              <a:rect l="l" t="t" r="r" b="b"/>
              <a:pathLst>
                <a:path w="5455" h="14836" extrusionOk="0">
                  <a:moveTo>
                    <a:pt x="5406" y="1"/>
                  </a:moveTo>
                  <a:lnTo>
                    <a:pt x="5371" y="96"/>
                  </a:lnTo>
                  <a:lnTo>
                    <a:pt x="4835" y="1215"/>
                  </a:lnTo>
                  <a:lnTo>
                    <a:pt x="4835" y="1227"/>
                  </a:lnTo>
                  <a:lnTo>
                    <a:pt x="4371" y="2263"/>
                  </a:lnTo>
                  <a:cubicBezTo>
                    <a:pt x="4359" y="2310"/>
                    <a:pt x="4335" y="2358"/>
                    <a:pt x="4335" y="2418"/>
                  </a:cubicBezTo>
                  <a:lnTo>
                    <a:pt x="4097" y="4263"/>
                  </a:lnTo>
                  <a:lnTo>
                    <a:pt x="3120" y="9359"/>
                  </a:lnTo>
                  <a:lnTo>
                    <a:pt x="2835" y="10716"/>
                  </a:lnTo>
                  <a:lnTo>
                    <a:pt x="2192" y="12205"/>
                  </a:lnTo>
                  <a:lnTo>
                    <a:pt x="1501" y="13014"/>
                  </a:lnTo>
                  <a:lnTo>
                    <a:pt x="287" y="14455"/>
                  </a:lnTo>
                  <a:lnTo>
                    <a:pt x="1" y="14788"/>
                  </a:lnTo>
                  <a:lnTo>
                    <a:pt x="61" y="14836"/>
                  </a:lnTo>
                  <a:lnTo>
                    <a:pt x="346" y="14502"/>
                  </a:lnTo>
                  <a:lnTo>
                    <a:pt x="2263" y="12240"/>
                  </a:lnTo>
                  <a:lnTo>
                    <a:pt x="2906" y="10740"/>
                  </a:lnTo>
                  <a:lnTo>
                    <a:pt x="3180" y="9371"/>
                  </a:lnTo>
                  <a:lnTo>
                    <a:pt x="4156" y="4275"/>
                  </a:lnTo>
                  <a:lnTo>
                    <a:pt x="4394" y="2430"/>
                  </a:lnTo>
                  <a:cubicBezTo>
                    <a:pt x="4394" y="2382"/>
                    <a:pt x="4418" y="2334"/>
                    <a:pt x="4430" y="2299"/>
                  </a:cubicBezTo>
                  <a:lnTo>
                    <a:pt x="4894" y="1263"/>
                  </a:lnTo>
                  <a:lnTo>
                    <a:pt x="4894" y="1251"/>
                  </a:lnTo>
                  <a:lnTo>
                    <a:pt x="5454" y="96"/>
                  </a:lnTo>
                  <a:lnTo>
                    <a:pt x="540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2"/>
            <p:cNvSpPr/>
            <p:nvPr/>
          </p:nvSpPr>
          <p:spPr>
            <a:xfrm>
              <a:off x="8486948" y="2475774"/>
              <a:ext cx="365209" cy="977118"/>
            </a:xfrm>
            <a:custGeom>
              <a:avLst/>
              <a:gdLst/>
              <a:ahLst/>
              <a:cxnLst/>
              <a:rect l="l" t="t" r="r" b="b"/>
              <a:pathLst>
                <a:path w="5621" h="15039" extrusionOk="0">
                  <a:moveTo>
                    <a:pt x="5620" y="1"/>
                  </a:moveTo>
                  <a:lnTo>
                    <a:pt x="5537" y="13"/>
                  </a:lnTo>
                  <a:lnTo>
                    <a:pt x="4977" y="1167"/>
                  </a:lnTo>
                  <a:lnTo>
                    <a:pt x="4549" y="2120"/>
                  </a:lnTo>
                  <a:lnTo>
                    <a:pt x="4311" y="3906"/>
                  </a:lnTo>
                  <a:cubicBezTo>
                    <a:pt x="4311" y="3918"/>
                    <a:pt x="4311" y="3930"/>
                    <a:pt x="4311" y="3942"/>
                  </a:cubicBezTo>
                  <a:lnTo>
                    <a:pt x="3334" y="9061"/>
                  </a:lnTo>
                  <a:lnTo>
                    <a:pt x="3037" y="10478"/>
                  </a:lnTo>
                  <a:cubicBezTo>
                    <a:pt x="3037" y="10514"/>
                    <a:pt x="3025" y="10550"/>
                    <a:pt x="3013" y="10573"/>
                  </a:cubicBezTo>
                  <a:lnTo>
                    <a:pt x="2298" y="12205"/>
                  </a:lnTo>
                  <a:cubicBezTo>
                    <a:pt x="2287" y="12252"/>
                    <a:pt x="2263" y="12300"/>
                    <a:pt x="2227" y="12335"/>
                  </a:cubicBezTo>
                  <a:lnTo>
                    <a:pt x="262" y="14645"/>
                  </a:lnTo>
                  <a:lnTo>
                    <a:pt x="1" y="14991"/>
                  </a:lnTo>
                  <a:lnTo>
                    <a:pt x="48" y="15038"/>
                  </a:lnTo>
                  <a:lnTo>
                    <a:pt x="334" y="14693"/>
                  </a:lnTo>
                  <a:lnTo>
                    <a:pt x="1548" y="13264"/>
                  </a:lnTo>
                  <a:lnTo>
                    <a:pt x="2298" y="12383"/>
                  </a:lnTo>
                  <a:cubicBezTo>
                    <a:pt x="2334" y="12335"/>
                    <a:pt x="2358" y="12288"/>
                    <a:pt x="2382" y="12228"/>
                  </a:cubicBezTo>
                  <a:lnTo>
                    <a:pt x="3084" y="10597"/>
                  </a:lnTo>
                  <a:cubicBezTo>
                    <a:pt x="3108" y="10561"/>
                    <a:pt x="3120" y="10526"/>
                    <a:pt x="3120" y="10490"/>
                  </a:cubicBezTo>
                  <a:lnTo>
                    <a:pt x="3418" y="9073"/>
                  </a:lnTo>
                  <a:lnTo>
                    <a:pt x="4394" y="3954"/>
                  </a:lnTo>
                  <a:lnTo>
                    <a:pt x="4394" y="3918"/>
                  </a:lnTo>
                  <a:lnTo>
                    <a:pt x="4620" y="2144"/>
                  </a:lnTo>
                  <a:lnTo>
                    <a:pt x="5049" y="1203"/>
                  </a:lnTo>
                  <a:lnTo>
                    <a:pt x="5585" y="84"/>
                  </a:lnTo>
                  <a:lnTo>
                    <a:pt x="56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2"/>
            <p:cNvSpPr/>
            <p:nvPr/>
          </p:nvSpPr>
          <p:spPr>
            <a:xfrm>
              <a:off x="7690897" y="4062401"/>
              <a:ext cx="159369" cy="149373"/>
            </a:xfrm>
            <a:custGeom>
              <a:avLst/>
              <a:gdLst/>
              <a:ahLst/>
              <a:cxnLst/>
              <a:rect l="l" t="t" r="r" b="b"/>
              <a:pathLst>
                <a:path w="1668" h="1572" extrusionOk="0">
                  <a:moveTo>
                    <a:pt x="1" y="0"/>
                  </a:moveTo>
                  <a:lnTo>
                    <a:pt x="1" y="107"/>
                  </a:lnTo>
                  <a:lnTo>
                    <a:pt x="1620" y="1572"/>
                  </a:lnTo>
                  <a:lnTo>
                    <a:pt x="1668" y="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2"/>
            <p:cNvSpPr/>
            <p:nvPr/>
          </p:nvSpPr>
          <p:spPr>
            <a:xfrm>
              <a:off x="7690907" y="940219"/>
              <a:ext cx="1765427" cy="133128"/>
            </a:xfrm>
            <a:custGeom>
              <a:avLst/>
              <a:gdLst/>
              <a:ahLst/>
              <a:cxnLst/>
              <a:rect l="l" t="t" r="r" b="b"/>
              <a:pathLst>
                <a:path w="27172" h="2049" extrusionOk="0">
                  <a:moveTo>
                    <a:pt x="1" y="2037"/>
                  </a:moveTo>
                  <a:lnTo>
                    <a:pt x="1" y="2049"/>
                  </a:lnTo>
                  <a:lnTo>
                    <a:pt x="108" y="2049"/>
                  </a:lnTo>
                  <a:cubicBezTo>
                    <a:pt x="72" y="2049"/>
                    <a:pt x="37" y="2049"/>
                    <a:pt x="1" y="2037"/>
                  </a:cubicBezTo>
                  <a:close/>
                  <a:moveTo>
                    <a:pt x="26909" y="1"/>
                  </a:moveTo>
                  <a:lnTo>
                    <a:pt x="21266" y="1060"/>
                  </a:lnTo>
                  <a:lnTo>
                    <a:pt x="21242" y="1060"/>
                  </a:lnTo>
                  <a:lnTo>
                    <a:pt x="17432" y="1608"/>
                  </a:lnTo>
                  <a:lnTo>
                    <a:pt x="17372" y="1608"/>
                  </a:lnTo>
                  <a:lnTo>
                    <a:pt x="14634" y="1632"/>
                  </a:lnTo>
                  <a:cubicBezTo>
                    <a:pt x="14542" y="1687"/>
                    <a:pt x="14440" y="1714"/>
                    <a:pt x="14339" y="1714"/>
                  </a:cubicBezTo>
                  <a:cubicBezTo>
                    <a:pt x="14244" y="1714"/>
                    <a:pt x="14149" y="1690"/>
                    <a:pt x="14062" y="1644"/>
                  </a:cubicBezTo>
                  <a:lnTo>
                    <a:pt x="394" y="1965"/>
                  </a:lnTo>
                  <a:cubicBezTo>
                    <a:pt x="311" y="2013"/>
                    <a:pt x="203" y="2037"/>
                    <a:pt x="108" y="2049"/>
                  </a:cubicBezTo>
                  <a:lnTo>
                    <a:pt x="14348" y="1715"/>
                  </a:lnTo>
                  <a:lnTo>
                    <a:pt x="17372" y="1680"/>
                  </a:lnTo>
                  <a:lnTo>
                    <a:pt x="17444" y="1680"/>
                  </a:lnTo>
                  <a:lnTo>
                    <a:pt x="21254" y="1132"/>
                  </a:lnTo>
                  <a:lnTo>
                    <a:pt x="21277" y="1132"/>
                  </a:lnTo>
                  <a:lnTo>
                    <a:pt x="27171" y="25"/>
                  </a:lnTo>
                  <a:lnTo>
                    <a:pt x="27135" y="25"/>
                  </a:lnTo>
                  <a:cubicBezTo>
                    <a:pt x="27116" y="28"/>
                    <a:pt x="27096" y="29"/>
                    <a:pt x="27076" y="29"/>
                  </a:cubicBezTo>
                  <a:cubicBezTo>
                    <a:pt x="27020" y="29"/>
                    <a:pt x="26961" y="18"/>
                    <a:pt x="2690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2"/>
            <p:cNvSpPr/>
            <p:nvPr/>
          </p:nvSpPr>
          <p:spPr>
            <a:xfrm>
              <a:off x="7733464" y="977383"/>
              <a:ext cx="851007" cy="24819"/>
            </a:xfrm>
            <a:custGeom>
              <a:avLst/>
              <a:gdLst/>
              <a:ahLst/>
              <a:cxnLst/>
              <a:rect l="l" t="t" r="r" b="b"/>
              <a:pathLst>
                <a:path w="13098" h="382" extrusionOk="0">
                  <a:moveTo>
                    <a:pt x="13098" y="0"/>
                  </a:moveTo>
                  <a:lnTo>
                    <a:pt x="1" y="310"/>
                  </a:lnTo>
                  <a:lnTo>
                    <a:pt x="1" y="381"/>
                  </a:lnTo>
                  <a:lnTo>
                    <a:pt x="13098" y="72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2"/>
            <p:cNvSpPr/>
            <p:nvPr/>
          </p:nvSpPr>
          <p:spPr>
            <a:xfrm>
              <a:off x="9446979" y="866735"/>
              <a:ext cx="2339" cy="65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2"/>
            <p:cNvSpPr/>
            <p:nvPr/>
          </p:nvSpPr>
          <p:spPr>
            <a:xfrm>
              <a:off x="8659450" y="867515"/>
              <a:ext cx="786035" cy="113766"/>
            </a:xfrm>
            <a:custGeom>
              <a:avLst/>
              <a:gdLst/>
              <a:ahLst/>
              <a:cxnLst/>
              <a:rect l="l" t="t" r="r" b="b"/>
              <a:pathLst>
                <a:path w="12098" h="1751" extrusionOk="0">
                  <a:moveTo>
                    <a:pt x="12085" y="1"/>
                  </a:moveTo>
                  <a:lnTo>
                    <a:pt x="6168" y="1108"/>
                  </a:lnTo>
                  <a:lnTo>
                    <a:pt x="2406" y="1644"/>
                  </a:lnTo>
                  <a:lnTo>
                    <a:pt x="1" y="1667"/>
                  </a:lnTo>
                  <a:lnTo>
                    <a:pt x="1" y="1751"/>
                  </a:lnTo>
                  <a:lnTo>
                    <a:pt x="2418" y="1727"/>
                  </a:lnTo>
                  <a:lnTo>
                    <a:pt x="6180" y="1179"/>
                  </a:lnTo>
                  <a:lnTo>
                    <a:pt x="11824" y="120"/>
                  </a:lnTo>
                  <a:cubicBezTo>
                    <a:pt x="11895" y="60"/>
                    <a:pt x="11990" y="13"/>
                    <a:pt x="12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2"/>
            <p:cNvSpPr/>
            <p:nvPr/>
          </p:nvSpPr>
          <p:spPr>
            <a:xfrm>
              <a:off x="7690907" y="3536382"/>
              <a:ext cx="727235" cy="859454"/>
            </a:xfrm>
            <a:custGeom>
              <a:avLst/>
              <a:gdLst/>
              <a:ahLst/>
              <a:cxnLst/>
              <a:rect l="l" t="t" r="r" b="b"/>
              <a:pathLst>
                <a:path w="11193" h="13228" extrusionOk="0">
                  <a:moveTo>
                    <a:pt x="11133" y="0"/>
                  </a:moveTo>
                  <a:lnTo>
                    <a:pt x="2096" y="10763"/>
                  </a:lnTo>
                  <a:lnTo>
                    <a:pt x="2096" y="10775"/>
                  </a:lnTo>
                  <a:lnTo>
                    <a:pt x="1" y="13121"/>
                  </a:lnTo>
                  <a:lnTo>
                    <a:pt x="1" y="13228"/>
                  </a:lnTo>
                  <a:lnTo>
                    <a:pt x="2144" y="10835"/>
                  </a:lnTo>
                  <a:lnTo>
                    <a:pt x="2156" y="10811"/>
                  </a:lnTo>
                  <a:lnTo>
                    <a:pt x="10871" y="429"/>
                  </a:lnTo>
                  <a:lnTo>
                    <a:pt x="11193" y="48"/>
                  </a:lnTo>
                  <a:lnTo>
                    <a:pt x="1113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2"/>
            <p:cNvSpPr/>
            <p:nvPr/>
          </p:nvSpPr>
          <p:spPr>
            <a:xfrm>
              <a:off x="7690907" y="394061"/>
              <a:ext cx="42622" cy="608141"/>
            </a:xfrm>
            <a:custGeom>
              <a:avLst/>
              <a:gdLst/>
              <a:ahLst/>
              <a:cxnLst/>
              <a:rect l="l" t="t" r="r" b="b"/>
              <a:pathLst>
                <a:path w="656" h="9360" extrusionOk="0">
                  <a:moveTo>
                    <a:pt x="1" y="1"/>
                  </a:moveTo>
                  <a:lnTo>
                    <a:pt x="1" y="191"/>
                  </a:lnTo>
                  <a:lnTo>
                    <a:pt x="120" y="477"/>
                  </a:lnTo>
                  <a:cubicBezTo>
                    <a:pt x="144" y="525"/>
                    <a:pt x="156" y="572"/>
                    <a:pt x="168" y="632"/>
                  </a:cubicBezTo>
                  <a:lnTo>
                    <a:pt x="406" y="3585"/>
                  </a:lnTo>
                  <a:cubicBezTo>
                    <a:pt x="406" y="3585"/>
                    <a:pt x="406" y="3597"/>
                    <a:pt x="406" y="3609"/>
                  </a:cubicBezTo>
                  <a:lnTo>
                    <a:pt x="572" y="9359"/>
                  </a:lnTo>
                  <a:lnTo>
                    <a:pt x="656" y="9359"/>
                  </a:lnTo>
                  <a:lnTo>
                    <a:pt x="656" y="9288"/>
                  </a:lnTo>
                  <a:lnTo>
                    <a:pt x="489" y="3609"/>
                  </a:lnTo>
                  <a:lnTo>
                    <a:pt x="489" y="3573"/>
                  </a:lnTo>
                  <a:lnTo>
                    <a:pt x="251" y="620"/>
                  </a:lnTo>
                  <a:cubicBezTo>
                    <a:pt x="239" y="561"/>
                    <a:pt x="215" y="501"/>
                    <a:pt x="191" y="4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2"/>
            <p:cNvSpPr/>
            <p:nvPr/>
          </p:nvSpPr>
          <p:spPr>
            <a:xfrm>
              <a:off x="7690907" y="1067889"/>
              <a:ext cx="25599" cy="4678"/>
            </a:xfrm>
            <a:custGeom>
              <a:avLst/>
              <a:gdLst/>
              <a:ahLst/>
              <a:cxnLst/>
              <a:rect l="l" t="t" r="r" b="b"/>
              <a:pathLst>
                <a:path w="394" h="72" extrusionOk="0">
                  <a:moveTo>
                    <a:pt x="1" y="0"/>
                  </a:moveTo>
                  <a:lnTo>
                    <a:pt x="1" y="60"/>
                  </a:lnTo>
                  <a:cubicBezTo>
                    <a:pt x="37" y="72"/>
                    <a:pt x="72" y="72"/>
                    <a:pt x="108" y="72"/>
                  </a:cubicBezTo>
                  <a:cubicBezTo>
                    <a:pt x="203" y="72"/>
                    <a:pt x="311" y="48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2"/>
            <p:cNvSpPr/>
            <p:nvPr/>
          </p:nvSpPr>
          <p:spPr>
            <a:xfrm>
              <a:off x="8643986" y="441296"/>
              <a:ext cx="15528" cy="539985"/>
            </a:xfrm>
            <a:custGeom>
              <a:avLst/>
              <a:gdLst/>
              <a:ahLst/>
              <a:cxnLst/>
              <a:rect l="l" t="t" r="r" b="b"/>
              <a:pathLst>
                <a:path w="239" h="8311" extrusionOk="0">
                  <a:moveTo>
                    <a:pt x="72" y="0"/>
                  </a:moveTo>
                  <a:lnTo>
                    <a:pt x="24" y="48"/>
                  </a:lnTo>
                  <a:lnTo>
                    <a:pt x="0" y="60"/>
                  </a:lnTo>
                  <a:lnTo>
                    <a:pt x="155" y="8311"/>
                  </a:lnTo>
                  <a:lnTo>
                    <a:pt x="239" y="8311"/>
                  </a:lnTo>
                  <a:lnTo>
                    <a:pt x="239" y="8227"/>
                  </a:lnTo>
                  <a:lnTo>
                    <a:pt x="72" y="107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2"/>
            <p:cNvSpPr/>
            <p:nvPr/>
          </p:nvSpPr>
          <p:spPr>
            <a:xfrm>
              <a:off x="8573621" y="442856"/>
              <a:ext cx="15528" cy="539205"/>
            </a:xfrm>
            <a:custGeom>
              <a:avLst/>
              <a:gdLst/>
              <a:ahLst/>
              <a:cxnLst/>
              <a:rect l="l" t="t" r="r" b="b"/>
              <a:pathLst>
                <a:path w="239" h="8299" extrusionOk="0">
                  <a:moveTo>
                    <a:pt x="0" y="0"/>
                  </a:moveTo>
                  <a:lnTo>
                    <a:pt x="0" y="95"/>
                  </a:lnTo>
                  <a:lnTo>
                    <a:pt x="167" y="8227"/>
                  </a:lnTo>
                  <a:lnTo>
                    <a:pt x="167" y="8299"/>
                  </a:lnTo>
                  <a:lnTo>
                    <a:pt x="238" y="8299"/>
                  </a:lnTo>
                  <a:lnTo>
                    <a:pt x="83" y="60"/>
                  </a:lnTo>
                  <a:lnTo>
                    <a:pt x="2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2"/>
            <p:cNvSpPr/>
            <p:nvPr/>
          </p:nvSpPr>
          <p:spPr>
            <a:xfrm>
              <a:off x="8604548" y="1046188"/>
              <a:ext cx="37164" cy="5003"/>
            </a:xfrm>
            <a:custGeom>
              <a:avLst/>
              <a:gdLst/>
              <a:ahLst/>
              <a:cxnLst/>
              <a:rect l="l" t="t" r="r" b="b"/>
              <a:pathLst>
                <a:path w="572" h="77" extrusionOk="0">
                  <a:moveTo>
                    <a:pt x="0" y="1"/>
                  </a:moveTo>
                  <a:cubicBezTo>
                    <a:pt x="87" y="53"/>
                    <a:pt x="182" y="77"/>
                    <a:pt x="277" y="77"/>
                  </a:cubicBezTo>
                  <a:cubicBezTo>
                    <a:pt x="378" y="77"/>
                    <a:pt x="480" y="50"/>
                    <a:pt x="57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32"/>
            <p:cNvSpPr/>
            <p:nvPr/>
          </p:nvSpPr>
          <p:spPr>
            <a:xfrm>
              <a:off x="9439247" y="931707"/>
              <a:ext cx="92845" cy="10136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32"/>
            <p:cNvSpPr/>
            <p:nvPr/>
          </p:nvSpPr>
          <p:spPr>
            <a:xfrm>
              <a:off x="9427617" y="861342"/>
              <a:ext cx="104475" cy="13969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2"/>
            <p:cNvSpPr/>
            <p:nvPr/>
          </p:nvSpPr>
          <p:spPr>
            <a:xfrm>
              <a:off x="8511703" y="4855319"/>
              <a:ext cx="448764" cy="13189"/>
            </a:xfrm>
            <a:custGeom>
              <a:avLst/>
              <a:gdLst/>
              <a:ahLst/>
              <a:cxnLst/>
              <a:rect l="l" t="t" r="r" b="b"/>
              <a:pathLst>
                <a:path w="6907" h="203" extrusionOk="0">
                  <a:moveTo>
                    <a:pt x="1" y="0"/>
                  </a:moveTo>
                  <a:lnTo>
                    <a:pt x="24" y="24"/>
                  </a:lnTo>
                  <a:lnTo>
                    <a:pt x="48" y="84"/>
                  </a:lnTo>
                  <a:lnTo>
                    <a:pt x="6906" y="203"/>
                  </a:lnTo>
                  <a:lnTo>
                    <a:pt x="6906" y="131"/>
                  </a:lnTo>
                  <a:lnTo>
                    <a:pt x="6382" y="119"/>
                  </a:lnTo>
                  <a:lnTo>
                    <a:pt x="9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2"/>
            <p:cNvSpPr/>
            <p:nvPr/>
          </p:nvSpPr>
          <p:spPr>
            <a:xfrm>
              <a:off x="9066371" y="4388039"/>
              <a:ext cx="215903" cy="514516"/>
            </a:xfrm>
            <a:custGeom>
              <a:avLst/>
              <a:gdLst/>
              <a:ahLst/>
              <a:cxnLst/>
              <a:rect l="l" t="t" r="r" b="b"/>
              <a:pathLst>
                <a:path w="3323" h="7919" extrusionOk="0">
                  <a:moveTo>
                    <a:pt x="3275" y="1"/>
                  </a:moveTo>
                  <a:lnTo>
                    <a:pt x="2989" y="310"/>
                  </a:lnTo>
                  <a:lnTo>
                    <a:pt x="1560" y="1953"/>
                  </a:lnTo>
                  <a:lnTo>
                    <a:pt x="715" y="3120"/>
                  </a:lnTo>
                  <a:lnTo>
                    <a:pt x="203" y="4466"/>
                  </a:lnTo>
                  <a:lnTo>
                    <a:pt x="0" y="7918"/>
                  </a:lnTo>
                  <a:lnTo>
                    <a:pt x="72" y="7918"/>
                  </a:lnTo>
                  <a:lnTo>
                    <a:pt x="274" y="4489"/>
                  </a:lnTo>
                  <a:lnTo>
                    <a:pt x="786" y="3156"/>
                  </a:lnTo>
                  <a:lnTo>
                    <a:pt x="1620" y="2001"/>
                  </a:lnTo>
                  <a:lnTo>
                    <a:pt x="3036" y="358"/>
                  </a:lnTo>
                  <a:lnTo>
                    <a:pt x="3322" y="60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2"/>
            <p:cNvSpPr/>
            <p:nvPr/>
          </p:nvSpPr>
          <p:spPr>
            <a:xfrm>
              <a:off x="8960401" y="4311501"/>
              <a:ext cx="246830" cy="557008"/>
            </a:xfrm>
            <a:custGeom>
              <a:avLst/>
              <a:gdLst/>
              <a:ahLst/>
              <a:cxnLst/>
              <a:rect l="l" t="t" r="r" b="b"/>
              <a:pathLst>
                <a:path w="3799" h="8573" extrusionOk="0">
                  <a:moveTo>
                    <a:pt x="3751" y="0"/>
                  </a:moveTo>
                  <a:lnTo>
                    <a:pt x="3405" y="357"/>
                  </a:lnTo>
                  <a:lnTo>
                    <a:pt x="3382" y="381"/>
                  </a:lnTo>
                  <a:lnTo>
                    <a:pt x="1917" y="2072"/>
                  </a:lnTo>
                  <a:lnTo>
                    <a:pt x="1869" y="2131"/>
                  </a:lnTo>
                  <a:lnTo>
                    <a:pt x="953" y="3417"/>
                  </a:lnTo>
                  <a:cubicBezTo>
                    <a:pt x="905" y="3477"/>
                    <a:pt x="869" y="3536"/>
                    <a:pt x="845" y="3608"/>
                  </a:cubicBezTo>
                  <a:lnTo>
                    <a:pt x="250" y="5167"/>
                  </a:lnTo>
                  <a:cubicBezTo>
                    <a:pt x="214" y="5251"/>
                    <a:pt x="191" y="5334"/>
                    <a:pt x="191" y="5429"/>
                  </a:cubicBezTo>
                  <a:lnTo>
                    <a:pt x="0" y="8501"/>
                  </a:lnTo>
                  <a:lnTo>
                    <a:pt x="0" y="8573"/>
                  </a:lnTo>
                  <a:lnTo>
                    <a:pt x="72" y="8573"/>
                  </a:lnTo>
                  <a:lnTo>
                    <a:pt x="262" y="5429"/>
                  </a:lnTo>
                  <a:cubicBezTo>
                    <a:pt x="274" y="5346"/>
                    <a:pt x="286" y="5275"/>
                    <a:pt x="322" y="5191"/>
                  </a:cubicBezTo>
                  <a:lnTo>
                    <a:pt x="917" y="3632"/>
                  </a:lnTo>
                  <a:cubicBezTo>
                    <a:pt x="941" y="3572"/>
                    <a:pt x="965" y="3512"/>
                    <a:pt x="1012" y="3453"/>
                  </a:cubicBezTo>
                  <a:lnTo>
                    <a:pt x="1929" y="2179"/>
                  </a:lnTo>
                  <a:cubicBezTo>
                    <a:pt x="1941" y="2167"/>
                    <a:pt x="1953" y="2143"/>
                    <a:pt x="1977" y="2131"/>
                  </a:cubicBezTo>
                  <a:lnTo>
                    <a:pt x="3441" y="429"/>
                  </a:lnTo>
                  <a:lnTo>
                    <a:pt x="3465" y="405"/>
                  </a:lnTo>
                  <a:lnTo>
                    <a:pt x="3798" y="48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2"/>
            <p:cNvSpPr/>
            <p:nvPr/>
          </p:nvSpPr>
          <p:spPr>
            <a:xfrm>
              <a:off x="8482335" y="3449709"/>
              <a:ext cx="803772" cy="789089"/>
            </a:xfrm>
            <a:custGeom>
              <a:avLst/>
              <a:gdLst/>
              <a:ahLst/>
              <a:cxnLst/>
              <a:rect l="l" t="t" r="r" b="b"/>
              <a:pathLst>
                <a:path w="12371" h="12145" extrusionOk="0">
                  <a:moveTo>
                    <a:pt x="60" y="1"/>
                  </a:moveTo>
                  <a:lnTo>
                    <a:pt x="0" y="72"/>
                  </a:lnTo>
                  <a:lnTo>
                    <a:pt x="3429" y="3108"/>
                  </a:lnTo>
                  <a:lnTo>
                    <a:pt x="3477" y="3144"/>
                  </a:lnTo>
                  <a:lnTo>
                    <a:pt x="8668" y="8442"/>
                  </a:lnTo>
                  <a:lnTo>
                    <a:pt x="11930" y="11764"/>
                  </a:lnTo>
                  <a:lnTo>
                    <a:pt x="12299" y="12145"/>
                  </a:lnTo>
                  <a:lnTo>
                    <a:pt x="12371" y="12085"/>
                  </a:lnTo>
                  <a:lnTo>
                    <a:pt x="12323" y="12026"/>
                  </a:lnTo>
                  <a:lnTo>
                    <a:pt x="12002" y="11704"/>
                  </a:lnTo>
                  <a:lnTo>
                    <a:pt x="8727" y="8371"/>
                  </a:lnTo>
                  <a:lnTo>
                    <a:pt x="8192" y="7811"/>
                  </a:lnTo>
                  <a:lnTo>
                    <a:pt x="8120" y="7752"/>
                  </a:lnTo>
                  <a:lnTo>
                    <a:pt x="3536" y="3084"/>
                  </a:lnTo>
                  <a:lnTo>
                    <a:pt x="3501" y="3037"/>
                  </a:lnTo>
                  <a:lnTo>
                    <a:pt x="119" y="4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2"/>
            <p:cNvSpPr/>
            <p:nvPr/>
          </p:nvSpPr>
          <p:spPr>
            <a:xfrm>
              <a:off x="8414244" y="3531704"/>
              <a:ext cx="796820" cy="782916"/>
            </a:xfrm>
            <a:custGeom>
              <a:avLst/>
              <a:gdLst/>
              <a:ahLst/>
              <a:cxnLst/>
              <a:rect l="l" t="t" r="r" b="b"/>
              <a:pathLst>
                <a:path w="12264" h="12050" extrusionOk="0">
                  <a:moveTo>
                    <a:pt x="60" y="1"/>
                  </a:moveTo>
                  <a:lnTo>
                    <a:pt x="0" y="72"/>
                  </a:lnTo>
                  <a:lnTo>
                    <a:pt x="60" y="120"/>
                  </a:lnTo>
                  <a:lnTo>
                    <a:pt x="3370" y="3049"/>
                  </a:lnTo>
                  <a:lnTo>
                    <a:pt x="8549" y="8323"/>
                  </a:lnTo>
                  <a:lnTo>
                    <a:pt x="11811" y="11657"/>
                  </a:lnTo>
                  <a:lnTo>
                    <a:pt x="12145" y="12002"/>
                  </a:lnTo>
                  <a:lnTo>
                    <a:pt x="12204" y="12050"/>
                  </a:lnTo>
                  <a:lnTo>
                    <a:pt x="12264" y="11978"/>
                  </a:lnTo>
                  <a:lnTo>
                    <a:pt x="11883" y="11585"/>
                  </a:lnTo>
                  <a:lnTo>
                    <a:pt x="8609" y="8252"/>
                  </a:lnTo>
                  <a:lnTo>
                    <a:pt x="3441" y="2989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2"/>
            <p:cNvSpPr/>
            <p:nvPr/>
          </p:nvSpPr>
          <p:spPr>
            <a:xfrm>
              <a:off x="7690907" y="4156737"/>
              <a:ext cx="61984" cy="61204"/>
            </a:xfrm>
            <a:custGeom>
              <a:avLst/>
              <a:gdLst/>
              <a:ahLst/>
              <a:cxnLst/>
              <a:rect l="l" t="t" r="r" b="b"/>
              <a:pathLst>
                <a:path w="954" h="942" extrusionOk="0">
                  <a:moveTo>
                    <a:pt x="1" y="1"/>
                  </a:moveTo>
                  <a:lnTo>
                    <a:pt x="1" y="108"/>
                  </a:lnTo>
                  <a:lnTo>
                    <a:pt x="906" y="941"/>
                  </a:lnTo>
                  <a:lnTo>
                    <a:pt x="953" y="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2"/>
            <p:cNvSpPr/>
            <p:nvPr/>
          </p:nvSpPr>
          <p:spPr>
            <a:xfrm>
              <a:off x="7690907" y="4213978"/>
              <a:ext cx="65817" cy="76667"/>
            </a:xfrm>
            <a:custGeom>
              <a:avLst/>
              <a:gdLst/>
              <a:ahLst/>
              <a:cxnLst/>
              <a:rect l="l" t="t" r="r" b="b"/>
              <a:pathLst>
                <a:path w="1013" h="1180" extrusionOk="0">
                  <a:moveTo>
                    <a:pt x="953" y="1"/>
                  </a:moveTo>
                  <a:lnTo>
                    <a:pt x="906" y="60"/>
                  </a:lnTo>
                  <a:lnTo>
                    <a:pt x="1" y="1072"/>
                  </a:lnTo>
                  <a:lnTo>
                    <a:pt x="1" y="1180"/>
                  </a:lnTo>
                  <a:lnTo>
                    <a:pt x="1013" y="49"/>
                  </a:lnTo>
                  <a:lnTo>
                    <a:pt x="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6" name="Google Shape;2376;p32"/>
          <p:cNvGrpSpPr/>
          <p:nvPr/>
        </p:nvGrpSpPr>
        <p:grpSpPr>
          <a:xfrm>
            <a:off x="-1244924" y="83082"/>
            <a:ext cx="1894533" cy="4978048"/>
            <a:chOff x="-1244924" y="83082"/>
            <a:chExt cx="1894533" cy="4978048"/>
          </a:xfrm>
        </p:grpSpPr>
        <p:sp>
          <p:nvSpPr>
            <p:cNvPr id="2377" name="Google Shape;2377;p32"/>
            <p:cNvSpPr/>
            <p:nvPr/>
          </p:nvSpPr>
          <p:spPr>
            <a:xfrm>
              <a:off x="600029" y="284236"/>
              <a:ext cx="49574" cy="97523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2"/>
            <p:cNvSpPr/>
            <p:nvPr/>
          </p:nvSpPr>
          <p:spPr>
            <a:xfrm>
              <a:off x="-151115" y="3482172"/>
              <a:ext cx="739580" cy="1165863"/>
            </a:xfrm>
            <a:custGeom>
              <a:avLst/>
              <a:gdLst/>
              <a:ahLst/>
              <a:cxnLst/>
              <a:rect l="l" t="t" r="r" b="b"/>
              <a:pathLst>
                <a:path w="11383" h="17944" extrusionOk="0">
                  <a:moveTo>
                    <a:pt x="1548" y="287"/>
                  </a:moveTo>
                  <a:lnTo>
                    <a:pt x="11180" y="1918"/>
                  </a:lnTo>
                  <a:lnTo>
                    <a:pt x="5311" y="17765"/>
                  </a:lnTo>
                  <a:lnTo>
                    <a:pt x="203" y="16396"/>
                  </a:lnTo>
                  <a:lnTo>
                    <a:pt x="2382" y="10121"/>
                  </a:lnTo>
                  <a:lnTo>
                    <a:pt x="3977" y="3811"/>
                  </a:lnTo>
                  <a:cubicBezTo>
                    <a:pt x="3989" y="3775"/>
                    <a:pt x="3989" y="3728"/>
                    <a:pt x="3989" y="3692"/>
                  </a:cubicBezTo>
                  <a:lnTo>
                    <a:pt x="4072" y="2263"/>
                  </a:lnTo>
                  <a:cubicBezTo>
                    <a:pt x="4084" y="2132"/>
                    <a:pt x="4049" y="1989"/>
                    <a:pt x="3977" y="1870"/>
                  </a:cubicBezTo>
                  <a:lnTo>
                    <a:pt x="3501" y="1144"/>
                  </a:lnTo>
                  <a:cubicBezTo>
                    <a:pt x="3430" y="1025"/>
                    <a:pt x="3310" y="930"/>
                    <a:pt x="3179" y="882"/>
                  </a:cubicBezTo>
                  <a:lnTo>
                    <a:pt x="1548" y="287"/>
                  </a:lnTo>
                  <a:close/>
                  <a:moveTo>
                    <a:pt x="774" y="1"/>
                  </a:moveTo>
                  <a:lnTo>
                    <a:pt x="739" y="156"/>
                  </a:lnTo>
                  <a:lnTo>
                    <a:pt x="3120" y="1025"/>
                  </a:lnTo>
                  <a:cubicBezTo>
                    <a:pt x="3227" y="1072"/>
                    <a:pt x="3310" y="1132"/>
                    <a:pt x="3370" y="1227"/>
                  </a:cubicBezTo>
                  <a:lnTo>
                    <a:pt x="3846" y="1953"/>
                  </a:lnTo>
                  <a:cubicBezTo>
                    <a:pt x="3894" y="2049"/>
                    <a:pt x="3930" y="2156"/>
                    <a:pt x="3918" y="2251"/>
                  </a:cubicBezTo>
                  <a:lnTo>
                    <a:pt x="3834" y="3680"/>
                  </a:lnTo>
                  <a:cubicBezTo>
                    <a:pt x="3834" y="3716"/>
                    <a:pt x="3834" y="3751"/>
                    <a:pt x="3822" y="3775"/>
                  </a:cubicBezTo>
                  <a:lnTo>
                    <a:pt x="2239" y="10026"/>
                  </a:lnTo>
                  <a:lnTo>
                    <a:pt x="1" y="16491"/>
                  </a:lnTo>
                  <a:lnTo>
                    <a:pt x="5406" y="17944"/>
                  </a:lnTo>
                  <a:lnTo>
                    <a:pt x="11347" y="1870"/>
                  </a:lnTo>
                  <a:lnTo>
                    <a:pt x="11383" y="178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2"/>
            <p:cNvSpPr/>
            <p:nvPr/>
          </p:nvSpPr>
          <p:spPr>
            <a:xfrm>
              <a:off x="-986594" y="556535"/>
              <a:ext cx="1171259" cy="1287885"/>
            </a:xfrm>
            <a:custGeom>
              <a:avLst/>
              <a:gdLst/>
              <a:ahLst/>
              <a:cxnLst/>
              <a:rect l="l" t="t" r="r" b="b"/>
              <a:pathLst>
                <a:path w="18027" h="19822" extrusionOk="0">
                  <a:moveTo>
                    <a:pt x="12633" y="1"/>
                  </a:moveTo>
                  <a:lnTo>
                    <a:pt x="12574" y="48"/>
                  </a:lnTo>
                  <a:lnTo>
                    <a:pt x="14514" y="3310"/>
                  </a:lnTo>
                  <a:lnTo>
                    <a:pt x="14514" y="3322"/>
                  </a:lnTo>
                  <a:lnTo>
                    <a:pt x="17015" y="8204"/>
                  </a:lnTo>
                  <a:lnTo>
                    <a:pt x="17027" y="8228"/>
                  </a:lnTo>
                  <a:lnTo>
                    <a:pt x="17610" y="9835"/>
                  </a:lnTo>
                  <a:cubicBezTo>
                    <a:pt x="17610" y="9847"/>
                    <a:pt x="17610" y="9859"/>
                    <a:pt x="17622" y="9871"/>
                  </a:cubicBezTo>
                  <a:lnTo>
                    <a:pt x="17848" y="10907"/>
                  </a:lnTo>
                  <a:cubicBezTo>
                    <a:pt x="17848" y="10919"/>
                    <a:pt x="17848" y="10930"/>
                    <a:pt x="17848" y="10942"/>
                  </a:cubicBezTo>
                  <a:lnTo>
                    <a:pt x="17955" y="12323"/>
                  </a:lnTo>
                  <a:cubicBezTo>
                    <a:pt x="17955" y="12347"/>
                    <a:pt x="17955" y="12383"/>
                    <a:pt x="17955" y="12407"/>
                  </a:cubicBezTo>
                  <a:lnTo>
                    <a:pt x="17491" y="14145"/>
                  </a:lnTo>
                  <a:cubicBezTo>
                    <a:pt x="17491" y="14157"/>
                    <a:pt x="17479" y="14169"/>
                    <a:pt x="17479" y="14181"/>
                  </a:cubicBezTo>
                  <a:lnTo>
                    <a:pt x="16824" y="15788"/>
                  </a:lnTo>
                  <a:lnTo>
                    <a:pt x="16491" y="16657"/>
                  </a:lnTo>
                  <a:cubicBezTo>
                    <a:pt x="16467" y="16693"/>
                    <a:pt x="16455" y="16729"/>
                    <a:pt x="16431" y="16753"/>
                  </a:cubicBezTo>
                  <a:lnTo>
                    <a:pt x="15181" y="17991"/>
                  </a:lnTo>
                  <a:cubicBezTo>
                    <a:pt x="15169" y="18015"/>
                    <a:pt x="15146" y="18027"/>
                    <a:pt x="15122" y="18038"/>
                  </a:cubicBezTo>
                  <a:lnTo>
                    <a:pt x="14264" y="18515"/>
                  </a:lnTo>
                  <a:lnTo>
                    <a:pt x="13800" y="18824"/>
                  </a:lnTo>
                  <a:cubicBezTo>
                    <a:pt x="13788" y="18836"/>
                    <a:pt x="13776" y="18836"/>
                    <a:pt x="13764" y="18848"/>
                  </a:cubicBezTo>
                  <a:lnTo>
                    <a:pt x="12967" y="19193"/>
                  </a:lnTo>
                  <a:lnTo>
                    <a:pt x="12931" y="19205"/>
                  </a:lnTo>
                  <a:lnTo>
                    <a:pt x="12121" y="19455"/>
                  </a:lnTo>
                  <a:lnTo>
                    <a:pt x="12098" y="19455"/>
                  </a:lnTo>
                  <a:lnTo>
                    <a:pt x="10657" y="19741"/>
                  </a:lnTo>
                  <a:lnTo>
                    <a:pt x="10609" y="19741"/>
                  </a:lnTo>
                  <a:lnTo>
                    <a:pt x="9442" y="19717"/>
                  </a:lnTo>
                  <a:lnTo>
                    <a:pt x="9395" y="19717"/>
                  </a:lnTo>
                  <a:lnTo>
                    <a:pt x="8490" y="19539"/>
                  </a:lnTo>
                  <a:lnTo>
                    <a:pt x="8478" y="19539"/>
                  </a:lnTo>
                  <a:lnTo>
                    <a:pt x="7002" y="19134"/>
                  </a:lnTo>
                  <a:cubicBezTo>
                    <a:pt x="6978" y="19134"/>
                    <a:pt x="6954" y="19122"/>
                    <a:pt x="6942" y="19110"/>
                  </a:cubicBezTo>
                  <a:lnTo>
                    <a:pt x="6549" y="18896"/>
                  </a:lnTo>
                  <a:lnTo>
                    <a:pt x="6525" y="18884"/>
                  </a:lnTo>
                  <a:lnTo>
                    <a:pt x="3787" y="16943"/>
                  </a:lnTo>
                  <a:cubicBezTo>
                    <a:pt x="3775" y="16943"/>
                    <a:pt x="3775" y="16931"/>
                    <a:pt x="3763" y="16919"/>
                  </a:cubicBezTo>
                  <a:lnTo>
                    <a:pt x="763" y="14002"/>
                  </a:lnTo>
                  <a:lnTo>
                    <a:pt x="751" y="13990"/>
                  </a:lnTo>
                  <a:lnTo>
                    <a:pt x="48" y="13205"/>
                  </a:lnTo>
                  <a:lnTo>
                    <a:pt x="1" y="13264"/>
                  </a:lnTo>
                  <a:lnTo>
                    <a:pt x="679" y="14050"/>
                  </a:lnTo>
                  <a:lnTo>
                    <a:pt x="703" y="14062"/>
                  </a:lnTo>
                  <a:lnTo>
                    <a:pt x="3704" y="16979"/>
                  </a:lnTo>
                  <a:cubicBezTo>
                    <a:pt x="3716" y="16991"/>
                    <a:pt x="3727" y="17003"/>
                    <a:pt x="3739" y="17015"/>
                  </a:cubicBezTo>
                  <a:lnTo>
                    <a:pt x="6478" y="18955"/>
                  </a:lnTo>
                  <a:cubicBezTo>
                    <a:pt x="6490" y="18955"/>
                    <a:pt x="6502" y="18967"/>
                    <a:pt x="6513" y="18967"/>
                  </a:cubicBezTo>
                  <a:lnTo>
                    <a:pt x="6894" y="19181"/>
                  </a:lnTo>
                  <a:cubicBezTo>
                    <a:pt x="6918" y="19205"/>
                    <a:pt x="6942" y="19217"/>
                    <a:pt x="6966" y="19217"/>
                  </a:cubicBezTo>
                  <a:lnTo>
                    <a:pt x="8442" y="19610"/>
                  </a:lnTo>
                  <a:lnTo>
                    <a:pt x="8466" y="19610"/>
                  </a:lnTo>
                  <a:lnTo>
                    <a:pt x="9371" y="19801"/>
                  </a:lnTo>
                  <a:lnTo>
                    <a:pt x="9442" y="19801"/>
                  </a:lnTo>
                  <a:lnTo>
                    <a:pt x="10597" y="19812"/>
                  </a:lnTo>
                  <a:cubicBezTo>
                    <a:pt x="10609" y="19818"/>
                    <a:pt x="10621" y="19821"/>
                    <a:pt x="10633" y="19821"/>
                  </a:cubicBezTo>
                  <a:cubicBezTo>
                    <a:pt x="10645" y="19821"/>
                    <a:pt x="10657" y="19818"/>
                    <a:pt x="10669" y="19812"/>
                  </a:cubicBezTo>
                  <a:lnTo>
                    <a:pt x="12109" y="19539"/>
                  </a:lnTo>
                  <a:lnTo>
                    <a:pt x="12145" y="19527"/>
                  </a:lnTo>
                  <a:lnTo>
                    <a:pt x="12955" y="19277"/>
                  </a:lnTo>
                  <a:lnTo>
                    <a:pt x="12990" y="19265"/>
                  </a:lnTo>
                  <a:lnTo>
                    <a:pt x="13788" y="18920"/>
                  </a:lnTo>
                  <a:cubicBezTo>
                    <a:pt x="13812" y="18908"/>
                    <a:pt x="13824" y="18896"/>
                    <a:pt x="13836" y="18884"/>
                  </a:cubicBezTo>
                  <a:lnTo>
                    <a:pt x="14300" y="18574"/>
                  </a:lnTo>
                  <a:lnTo>
                    <a:pt x="15157" y="18098"/>
                  </a:lnTo>
                  <a:cubicBezTo>
                    <a:pt x="15181" y="18086"/>
                    <a:pt x="15193" y="18074"/>
                    <a:pt x="15217" y="18062"/>
                  </a:cubicBezTo>
                  <a:lnTo>
                    <a:pt x="15229" y="18050"/>
                  </a:lnTo>
                  <a:lnTo>
                    <a:pt x="16479" y="16800"/>
                  </a:lnTo>
                  <a:cubicBezTo>
                    <a:pt x="16503" y="16764"/>
                    <a:pt x="16539" y="16729"/>
                    <a:pt x="16550" y="16693"/>
                  </a:cubicBezTo>
                  <a:lnTo>
                    <a:pt x="16896" y="15824"/>
                  </a:lnTo>
                  <a:lnTo>
                    <a:pt x="17551" y="14205"/>
                  </a:lnTo>
                  <a:cubicBezTo>
                    <a:pt x="17551" y="14193"/>
                    <a:pt x="17551" y="14181"/>
                    <a:pt x="17562" y="14169"/>
                  </a:cubicBezTo>
                  <a:lnTo>
                    <a:pt x="18015" y="12431"/>
                  </a:lnTo>
                  <a:cubicBezTo>
                    <a:pt x="18027" y="12395"/>
                    <a:pt x="18027" y="12359"/>
                    <a:pt x="18027" y="12312"/>
                  </a:cubicBezTo>
                  <a:lnTo>
                    <a:pt x="17920" y="10942"/>
                  </a:lnTo>
                  <a:cubicBezTo>
                    <a:pt x="17920" y="10930"/>
                    <a:pt x="17920" y="10907"/>
                    <a:pt x="17920" y="10895"/>
                  </a:cubicBezTo>
                  <a:lnTo>
                    <a:pt x="17693" y="9847"/>
                  </a:lnTo>
                  <a:cubicBezTo>
                    <a:pt x="17693" y="9835"/>
                    <a:pt x="17693" y="9823"/>
                    <a:pt x="17682" y="9811"/>
                  </a:cubicBezTo>
                  <a:lnTo>
                    <a:pt x="17098" y="8204"/>
                  </a:lnTo>
                  <a:cubicBezTo>
                    <a:pt x="17086" y="8192"/>
                    <a:pt x="17086" y="8180"/>
                    <a:pt x="17086" y="8168"/>
                  </a:cubicBezTo>
                  <a:lnTo>
                    <a:pt x="14574" y="3287"/>
                  </a:lnTo>
                  <a:lnTo>
                    <a:pt x="14562" y="3275"/>
                  </a:lnTo>
                  <a:lnTo>
                    <a:pt x="1263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2"/>
            <p:cNvSpPr/>
            <p:nvPr/>
          </p:nvSpPr>
          <p:spPr>
            <a:xfrm>
              <a:off x="-960280" y="585188"/>
              <a:ext cx="1106287" cy="1220768"/>
            </a:xfrm>
            <a:custGeom>
              <a:avLst/>
              <a:gdLst/>
              <a:ahLst/>
              <a:cxnLst/>
              <a:rect l="l" t="t" r="r" b="b"/>
              <a:pathLst>
                <a:path w="17027" h="18789" extrusionOk="0">
                  <a:moveTo>
                    <a:pt x="11788" y="0"/>
                  </a:moveTo>
                  <a:lnTo>
                    <a:pt x="11728" y="60"/>
                  </a:lnTo>
                  <a:lnTo>
                    <a:pt x="13574" y="3167"/>
                  </a:lnTo>
                  <a:lnTo>
                    <a:pt x="16062" y="8013"/>
                  </a:lnTo>
                  <a:lnTo>
                    <a:pt x="16634" y="9585"/>
                  </a:lnTo>
                  <a:lnTo>
                    <a:pt x="16848" y="10585"/>
                  </a:lnTo>
                  <a:lnTo>
                    <a:pt x="16955" y="11882"/>
                  </a:lnTo>
                  <a:lnTo>
                    <a:pt x="16515" y="13537"/>
                  </a:lnTo>
                  <a:lnTo>
                    <a:pt x="15872" y="15133"/>
                  </a:lnTo>
                  <a:lnTo>
                    <a:pt x="15574" y="15871"/>
                  </a:lnTo>
                  <a:lnTo>
                    <a:pt x="15550" y="15942"/>
                  </a:lnTo>
                  <a:lnTo>
                    <a:pt x="14383" y="17109"/>
                  </a:lnTo>
                  <a:lnTo>
                    <a:pt x="14360" y="17121"/>
                  </a:lnTo>
                  <a:lnTo>
                    <a:pt x="13562" y="17562"/>
                  </a:lnTo>
                  <a:lnTo>
                    <a:pt x="13538" y="17586"/>
                  </a:lnTo>
                  <a:lnTo>
                    <a:pt x="13086" y="17883"/>
                  </a:lnTo>
                  <a:lnTo>
                    <a:pt x="12335" y="18205"/>
                  </a:lnTo>
                  <a:lnTo>
                    <a:pt x="11562" y="18443"/>
                  </a:lnTo>
                  <a:lnTo>
                    <a:pt x="10169" y="18717"/>
                  </a:lnTo>
                  <a:lnTo>
                    <a:pt x="9073" y="18705"/>
                  </a:lnTo>
                  <a:lnTo>
                    <a:pt x="8204" y="18526"/>
                  </a:lnTo>
                  <a:lnTo>
                    <a:pt x="6787" y="18145"/>
                  </a:lnTo>
                  <a:lnTo>
                    <a:pt x="6442" y="17955"/>
                  </a:lnTo>
                  <a:lnTo>
                    <a:pt x="3751" y="16038"/>
                  </a:lnTo>
                  <a:lnTo>
                    <a:pt x="774" y="13156"/>
                  </a:lnTo>
                  <a:lnTo>
                    <a:pt x="60" y="12335"/>
                  </a:lnTo>
                  <a:lnTo>
                    <a:pt x="1" y="12383"/>
                  </a:lnTo>
                  <a:lnTo>
                    <a:pt x="715" y="13204"/>
                  </a:lnTo>
                  <a:lnTo>
                    <a:pt x="3703" y="16097"/>
                  </a:lnTo>
                  <a:lnTo>
                    <a:pt x="6406" y="18026"/>
                  </a:lnTo>
                  <a:lnTo>
                    <a:pt x="6751" y="18217"/>
                  </a:lnTo>
                  <a:lnTo>
                    <a:pt x="8192" y="18598"/>
                  </a:lnTo>
                  <a:lnTo>
                    <a:pt x="9061" y="18776"/>
                  </a:lnTo>
                  <a:lnTo>
                    <a:pt x="10180" y="18788"/>
                  </a:lnTo>
                  <a:lnTo>
                    <a:pt x="11573" y="18514"/>
                  </a:lnTo>
                  <a:lnTo>
                    <a:pt x="12359" y="18276"/>
                  </a:lnTo>
                  <a:lnTo>
                    <a:pt x="13121" y="17943"/>
                  </a:lnTo>
                  <a:lnTo>
                    <a:pt x="13574" y="17645"/>
                  </a:lnTo>
                  <a:lnTo>
                    <a:pt x="13598" y="17633"/>
                  </a:lnTo>
                  <a:lnTo>
                    <a:pt x="14431" y="17169"/>
                  </a:lnTo>
                  <a:lnTo>
                    <a:pt x="15610" y="15978"/>
                  </a:lnTo>
                  <a:lnTo>
                    <a:pt x="15943" y="15169"/>
                  </a:lnTo>
                  <a:lnTo>
                    <a:pt x="16586" y="13573"/>
                  </a:lnTo>
                  <a:lnTo>
                    <a:pt x="17027" y="11882"/>
                  </a:lnTo>
                  <a:lnTo>
                    <a:pt x="16919" y="10573"/>
                  </a:lnTo>
                  <a:lnTo>
                    <a:pt x="16705" y="9561"/>
                  </a:lnTo>
                  <a:lnTo>
                    <a:pt x="16134" y="7989"/>
                  </a:lnTo>
                  <a:lnTo>
                    <a:pt x="13633" y="3131"/>
                  </a:lnTo>
                  <a:lnTo>
                    <a:pt x="117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2"/>
            <p:cNvSpPr/>
            <p:nvPr/>
          </p:nvSpPr>
          <p:spPr>
            <a:xfrm>
              <a:off x="568323" y="221603"/>
              <a:ext cx="81280" cy="85114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32"/>
            <p:cNvSpPr/>
            <p:nvPr/>
          </p:nvSpPr>
          <p:spPr>
            <a:xfrm>
              <a:off x="596911" y="277284"/>
              <a:ext cx="52693" cy="56526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32"/>
            <p:cNvSpPr/>
            <p:nvPr/>
          </p:nvSpPr>
          <p:spPr>
            <a:xfrm>
              <a:off x="-172751" y="117127"/>
              <a:ext cx="441747" cy="443371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32"/>
            <p:cNvSpPr/>
            <p:nvPr/>
          </p:nvSpPr>
          <p:spPr>
            <a:xfrm>
              <a:off x="-1178392" y="1410531"/>
              <a:ext cx="194982" cy="182637"/>
            </a:xfrm>
            <a:custGeom>
              <a:avLst/>
              <a:gdLst/>
              <a:ahLst/>
              <a:cxnLst/>
              <a:rect l="l" t="t" r="r" b="b"/>
              <a:pathLst>
                <a:path w="3001" h="2811" extrusionOk="0">
                  <a:moveTo>
                    <a:pt x="2953" y="1"/>
                  </a:moveTo>
                  <a:lnTo>
                    <a:pt x="929" y="2132"/>
                  </a:lnTo>
                  <a:cubicBezTo>
                    <a:pt x="893" y="2168"/>
                    <a:pt x="857" y="2192"/>
                    <a:pt x="833" y="2216"/>
                  </a:cubicBezTo>
                  <a:lnTo>
                    <a:pt x="0" y="2739"/>
                  </a:lnTo>
                  <a:lnTo>
                    <a:pt x="36" y="2811"/>
                  </a:lnTo>
                  <a:lnTo>
                    <a:pt x="869" y="2275"/>
                  </a:lnTo>
                  <a:cubicBezTo>
                    <a:pt x="905" y="2251"/>
                    <a:pt x="941" y="2216"/>
                    <a:pt x="976" y="2192"/>
                  </a:cubicBezTo>
                  <a:lnTo>
                    <a:pt x="2953" y="120"/>
                  </a:lnTo>
                  <a:lnTo>
                    <a:pt x="3000" y="61"/>
                  </a:lnTo>
                  <a:lnTo>
                    <a:pt x="2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32"/>
            <p:cNvSpPr/>
            <p:nvPr/>
          </p:nvSpPr>
          <p:spPr>
            <a:xfrm>
              <a:off x="-963399" y="1146028"/>
              <a:ext cx="229092" cy="243711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2"/>
            <p:cNvSpPr/>
            <p:nvPr/>
          </p:nvSpPr>
          <p:spPr>
            <a:xfrm>
              <a:off x="-421075" y="580510"/>
              <a:ext cx="226688" cy="236759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32"/>
            <p:cNvSpPr/>
            <p:nvPr/>
          </p:nvSpPr>
          <p:spPr>
            <a:xfrm>
              <a:off x="-884458" y="767695"/>
              <a:ext cx="413159" cy="436419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32"/>
            <p:cNvSpPr/>
            <p:nvPr/>
          </p:nvSpPr>
          <p:spPr>
            <a:xfrm>
              <a:off x="-686422" y="869831"/>
              <a:ext cx="214344" cy="225194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2"/>
            <p:cNvSpPr/>
            <p:nvPr/>
          </p:nvSpPr>
          <p:spPr>
            <a:xfrm>
              <a:off x="-353049" y="3588207"/>
              <a:ext cx="461888" cy="1472142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2"/>
            <p:cNvSpPr/>
            <p:nvPr/>
          </p:nvSpPr>
          <p:spPr>
            <a:xfrm>
              <a:off x="-429587" y="3629205"/>
              <a:ext cx="467281" cy="1431145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2"/>
            <p:cNvSpPr/>
            <p:nvPr/>
          </p:nvSpPr>
          <p:spPr>
            <a:xfrm>
              <a:off x="600809" y="4639459"/>
              <a:ext cx="48794" cy="30992"/>
            </a:xfrm>
            <a:custGeom>
              <a:avLst/>
              <a:gdLst/>
              <a:ahLst/>
              <a:cxnLst/>
              <a:rect l="l" t="t" r="r" b="b"/>
              <a:pathLst>
                <a:path w="751" h="477" extrusionOk="0">
                  <a:moveTo>
                    <a:pt x="36" y="1"/>
                  </a:moveTo>
                  <a:lnTo>
                    <a:pt x="0" y="60"/>
                  </a:lnTo>
                  <a:lnTo>
                    <a:pt x="750" y="477"/>
                  </a:lnTo>
                  <a:lnTo>
                    <a:pt x="750" y="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2"/>
            <p:cNvSpPr/>
            <p:nvPr/>
          </p:nvSpPr>
          <p:spPr>
            <a:xfrm>
              <a:off x="567543" y="4701378"/>
              <a:ext cx="82060" cy="48794"/>
            </a:xfrm>
            <a:custGeom>
              <a:avLst/>
              <a:gdLst/>
              <a:ahLst/>
              <a:cxnLst/>
              <a:rect l="l" t="t" r="r" b="b"/>
              <a:pathLst>
                <a:path w="1263" h="751" extrusionOk="0">
                  <a:moveTo>
                    <a:pt x="36" y="0"/>
                  </a:moveTo>
                  <a:lnTo>
                    <a:pt x="0" y="60"/>
                  </a:lnTo>
                  <a:lnTo>
                    <a:pt x="1262" y="750"/>
                  </a:lnTo>
                  <a:lnTo>
                    <a:pt x="1262" y="66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2"/>
            <p:cNvSpPr/>
            <p:nvPr/>
          </p:nvSpPr>
          <p:spPr>
            <a:xfrm>
              <a:off x="-737490" y="811811"/>
              <a:ext cx="561686" cy="642836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32"/>
            <p:cNvSpPr/>
            <p:nvPr/>
          </p:nvSpPr>
          <p:spPr>
            <a:xfrm>
              <a:off x="-689541" y="865998"/>
              <a:ext cx="440252" cy="516790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2"/>
            <p:cNvSpPr/>
            <p:nvPr/>
          </p:nvSpPr>
          <p:spPr>
            <a:xfrm>
              <a:off x="-501576" y="776986"/>
              <a:ext cx="24819" cy="2715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2"/>
            <p:cNvSpPr/>
            <p:nvPr/>
          </p:nvSpPr>
          <p:spPr>
            <a:xfrm>
              <a:off x="-772315" y="1060915"/>
              <a:ext cx="25599" cy="26379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32"/>
            <p:cNvSpPr/>
            <p:nvPr/>
          </p:nvSpPr>
          <p:spPr>
            <a:xfrm>
              <a:off x="-1182291" y="765421"/>
              <a:ext cx="1831900" cy="1444339"/>
            </a:xfrm>
            <a:custGeom>
              <a:avLst/>
              <a:gdLst/>
              <a:ahLst/>
              <a:cxnLst/>
              <a:rect l="l" t="t" r="r" b="b"/>
              <a:pathLst>
                <a:path w="28195" h="22230" extrusionOk="0">
                  <a:moveTo>
                    <a:pt x="28194" y="0"/>
                  </a:moveTo>
                  <a:lnTo>
                    <a:pt x="27552" y="679"/>
                  </a:lnTo>
                  <a:cubicBezTo>
                    <a:pt x="27492" y="738"/>
                    <a:pt x="27456" y="798"/>
                    <a:pt x="27432" y="869"/>
                  </a:cubicBezTo>
                  <a:lnTo>
                    <a:pt x="26254" y="3846"/>
                  </a:lnTo>
                  <a:cubicBezTo>
                    <a:pt x="26230" y="3929"/>
                    <a:pt x="26218" y="4001"/>
                    <a:pt x="26218" y="4084"/>
                  </a:cubicBezTo>
                  <a:lnTo>
                    <a:pt x="26349" y="7977"/>
                  </a:lnTo>
                  <a:lnTo>
                    <a:pt x="26254" y="10513"/>
                  </a:lnTo>
                  <a:lnTo>
                    <a:pt x="25730" y="12823"/>
                  </a:lnTo>
                  <a:lnTo>
                    <a:pt x="24658" y="15133"/>
                  </a:lnTo>
                  <a:lnTo>
                    <a:pt x="23277" y="17276"/>
                  </a:lnTo>
                  <a:lnTo>
                    <a:pt x="23230" y="17348"/>
                  </a:lnTo>
                  <a:lnTo>
                    <a:pt x="21908" y="18943"/>
                  </a:lnTo>
                  <a:lnTo>
                    <a:pt x="21896" y="18955"/>
                  </a:lnTo>
                  <a:lnTo>
                    <a:pt x="21265" y="19300"/>
                  </a:lnTo>
                  <a:lnTo>
                    <a:pt x="17217" y="21408"/>
                  </a:lnTo>
                  <a:lnTo>
                    <a:pt x="12907" y="22158"/>
                  </a:lnTo>
                  <a:lnTo>
                    <a:pt x="8966" y="21396"/>
                  </a:lnTo>
                  <a:lnTo>
                    <a:pt x="8740" y="21348"/>
                  </a:lnTo>
                  <a:lnTo>
                    <a:pt x="6013" y="20146"/>
                  </a:lnTo>
                  <a:lnTo>
                    <a:pt x="3156" y="17812"/>
                  </a:lnTo>
                  <a:lnTo>
                    <a:pt x="1227" y="15228"/>
                  </a:lnTo>
                  <a:lnTo>
                    <a:pt x="358" y="13514"/>
                  </a:lnTo>
                  <a:lnTo>
                    <a:pt x="96" y="12740"/>
                  </a:lnTo>
                  <a:lnTo>
                    <a:pt x="72" y="12668"/>
                  </a:lnTo>
                  <a:lnTo>
                    <a:pt x="0" y="12704"/>
                  </a:lnTo>
                  <a:lnTo>
                    <a:pt x="286" y="13549"/>
                  </a:lnTo>
                  <a:lnTo>
                    <a:pt x="1155" y="15264"/>
                  </a:lnTo>
                  <a:lnTo>
                    <a:pt x="3096" y="17871"/>
                  </a:lnTo>
                  <a:lnTo>
                    <a:pt x="5966" y="20205"/>
                  </a:lnTo>
                  <a:lnTo>
                    <a:pt x="8704" y="21420"/>
                  </a:lnTo>
                  <a:lnTo>
                    <a:pt x="8942" y="21479"/>
                  </a:lnTo>
                  <a:lnTo>
                    <a:pt x="12895" y="22229"/>
                  </a:lnTo>
                  <a:lnTo>
                    <a:pt x="17241" y="21491"/>
                  </a:lnTo>
                  <a:lnTo>
                    <a:pt x="21313" y="19360"/>
                  </a:lnTo>
                  <a:lnTo>
                    <a:pt x="21968" y="19003"/>
                  </a:lnTo>
                  <a:lnTo>
                    <a:pt x="23301" y="17395"/>
                  </a:lnTo>
                  <a:lnTo>
                    <a:pt x="24730" y="15181"/>
                  </a:lnTo>
                  <a:lnTo>
                    <a:pt x="25801" y="12859"/>
                  </a:lnTo>
                  <a:lnTo>
                    <a:pt x="26337" y="10537"/>
                  </a:lnTo>
                  <a:lnTo>
                    <a:pt x="26432" y="7977"/>
                  </a:lnTo>
                  <a:lnTo>
                    <a:pt x="26301" y="4084"/>
                  </a:lnTo>
                  <a:cubicBezTo>
                    <a:pt x="26301" y="4013"/>
                    <a:pt x="26313" y="3941"/>
                    <a:pt x="26337" y="3882"/>
                  </a:cubicBezTo>
                  <a:lnTo>
                    <a:pt x="27504" y="893"/>
                  </a:lnTo>
                  <a:cubicBezTo>
                    <a:pt x="27528" y="834"/>
                    <a:pt x="27563" y="774"/>
                    <a:pt x="27599" y="726"/>
                  </a:cubicBezTo>
                  <a:lnTo>
                    <a:pt x="28194" y="107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32"/>
            <p:cNvSpPr/>
            <p:nvPr/>
          </p:nvSpPr>
          <p:spPr>
            <a:xfrm>
              <a:off x="-607546" y="888413"/>
              <a:ext cx="1256369" cy="1392291"/>
            </a:xfrm>
            <a:custGeom>
              <a:avLst/>
              <a:gdLst/>
              <a:ahLst/>
              <a:cxnLst/>
              <a:rect l="l" t="t" r="r" b="b"/>
              <a:pathLst>
                <a:path w="19337" h="21429" extrusionOk="0">
                  <a:moveTo>
                    <a:pt x="19337" y="0"/>
                  </a:moveTo>
                  <a:lnTo>
                    <a:pt x="18444" y="2262"/>
                  </a:lnTo>
                  <a:lnTo>
                    <a:pt x="18586" y="6061"/>
                  </a:lnTo>
                  <a:lnTo>
                    <a:pt x="18586" y="6096"/>
                  </a:lnTo>
                  <a:lnTo>
                    <a:pt x="18491" y="8716"/>
                  </a:lnTo>
                  <a:cubicBezTo>
                    <a:pt x="18479" y="8751"/>
                    <a:pt x="18479" y="8787"/>
                    <a:pt x="18479" y="8811"/>
                  </a:cubicBezTo>
                  <a:lnTo>
                    <a:pt x="17920" y="11228"/>
                  </a:lnTo>
                  <a:cubicBezTo>
                    <a:pt x="17908" y="11264"/>
                    <a:pt x="17896" y="11299"/>
                    <a:pt x="17884" y="11335"/>
                  </a:cubicBezTo>
                  <a:lnTo>
                    <a:pt x="16765" y="13740"/>
                  </a:lnTo>
                  <a:cubicBezTo>
                    <a:pt x="16765" y="13752"/>
                    <a:pt x="16753" y="13776"/>
                    <a:pt x="16741" y="13800"/>
                  </a:cubicBezTo>
                  <a:lnTo>
                    <a:pt x="15277" y="16062"/>
                  </a:lnTo>
                  <a:cubicBezTo>
                    <a:pt x="15265" y="16086"/>
                    <a:pt x="15253" y="16098"/>
                    <a:pt x="15241" y="16109"/>
                  </a:cubicBezTo>
                  <a:lnTo>
                    <a:pt x="13824" y="17824"/>
                  </a:lnTo>
                  <a:cubicBezTo>
                    <a:pt x="13788" y="17872"/>
                    <a:pt x="13741" y="17907"/>
                    <a:pt x="13681" y="17943"/>
                  </a:cubicBezTo>
                  <a:lnTo>
                    <a:pt x="12931" y="18348"/>
                  </a:lnTo>
                  <a:lnTo>
                    <a:pt x="8788" y="20515"/>
                  </a:lnTo>
                  <a:cubicBezTo>
                    <a:pt x="8740" y="20539"/>
                    <a:pt x="8692" y="20562"/>
                    <a:pt x="8645" y="20562"/>
                  </a:cubicBezTo>
                  <a:lnTo>
                    <a:pt x="4132" y="21348"/>
                  </a:lnTo>
                  <a:lnTo>
                    <a:pt x="3954" y="21348"/>
                  </a:lnTo>
                  <a:lnTo>
                    <a:pt x="37" y="20586"/>
                  </a:lnTo>
                  <a:lnTo>
                    <a:pt x="1" y="20658"/>
                  </a:lnTo>
                  <a:lnTo>
                    <a:pt x="84" y="20681"/>
                  </a:lnTo>
                  <a:lnTo>
                    <a:pt x="3930" y="21420"/>
                  </a:lnTo>
                  <a:cubicBezTo>
                    <a:pt x="3966" y="21426"/>
                    <a:pt x="4001" y="21429"/>
                    <a:pt x="4037" y="21429"/>
                  </a:cubicBezTo>
                  <a:cubicBezTo>
                    <a:pt x="4073" y="21429"/>
                    <a:pt x="4108" y="21426"/>
                    <a:pt x="4144" y="21420"/>
                  </a:cubicBezTo>
                  <a:lnTo>
                    <a:pt x="8657" y="20646"/>
                  </a:lnTo>
                  <a:cubicBezTo>
                    <a:pt x="8716" y="20634"/>
                    <a:pt x="8776" y="20610"/>
                    <a:pt x="8823" y="20586"/>
                  </a:cubicBezTo>
                  <a:lnTo>
                    <a:pt x="12955" y="18419"/>
                  </a:lnTo>
                  <a:lnTo>
                    <a:pt x="12967" y="18419"/>
                  </a:lnTo>
                  <a:lnTo>
                    <a:pt x="13717" y="18014"/>
                  </a:lnTo>
                  <a:cubicBezTo>
                    <a:pt x="13776" y="17979"/>
                    <a:pt x="13836" y="17931"/>
                    <a:pt x="13884" y="17872"/>
                  </a:cubicBezTo>
                  <a:lnTo>
                    <a:pt x="15288" y="16169"/>
                  </a:lnTo>
                  <a:cubicBezTo>
                    <a:pt x="15300" y="16157"/>
                    <a:pt x="15312" y="16133"/>
                    <a:pt x="15336" y="16121"/>
                  </a:cubicBezTo>
                  <a:lnTo>
                    <a:pt x="16801" y="13847"/>
                  </a:lnTo>
                  <a:cubicBezTo>
                    <a:pt x="16812" y="13823"/>
                    <a:pt x="16824" y="13800"/>
                    <a:pt x="16836" y="13776"/>
                  </a:cubicBezTo>
                  <a:lnTo>
                    <a:pt x="17944" y="11371"/>
                  </a:lnTo>
                  <a:cubicBezTo>
                    <a:pt x="17967" y="11335"/>
                    <a:pt x="17979" y="11299"/>
                    <a:pt x="17991" y="11264"/>
                  </a:cubicBezTo>
                  <a:lnTo>
                    <a:pt x="18539" y="8835"/>
                  </a:lnTo>
                  <a:cubicBezTo>
                    <a:pt x="18551" y="8799"/>
                    <a:pt x="18551" y="8763"/>
                    <a:pt x="18563" y="8728"/>
                  </a:cubicBezTo>
                  <a:lnTo>
                    <a:pt x="18658" y="6108"/>
                  </a:lnTo>
                  <a:lnTo>
                    <a:pt x="18658" y="6072"/>
                  </a:lnTo>
                  <a:lnTo>
                    <a:pt x="18527" y="2274"/>
                  </a:lnTo>
                  <a:lnTo>
                    <a:pt x="19337" y="215"/>
                  </a:lnTo>
                  <a:lnTo>
                    <a:pt x="193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2"/>
            <p:cNvSpPr/>
            <p:nvPr/>
          </p:nvSpPr>
          <p:spPr>
            <a:xfrm>
              <a:off x="-1244924" y="1623315"/>
              <a:ext cx="605739" cy="598787"/>
            </a:xfrm>
            <a:custGeom>
              <a:avLst/>
              <a:gdLst/>
              <a:ahLst/>
              <a:cxnLst/>
              <a:rect l="l" t="t" r="r" b="b"/>
              <a:pathLst>
                <a:path w="9323" h="9216" extrusionOk="0">
                  <a:moveTo>
                    <a:pt x="72" y="0"/>
                  </a:moveTo>
                  <a:lnTo>
                    <a:pt x="0" y="36"/>
                  </a:lnTo>
                  <a:lnTo>
                    <a:pt x="24" y="107"/>
                  </a:lnTo>
                  <a:lnTo>
                    <a:pt x="238" y="726"/>
                  </a:lnTo>
                  <a:cubicBezTo>
                    <a:pt x="250" y="750"/>
                    <a:pt x="250" y="774"/>
                    <a:pt x="274" y="798"/>
                  </a:cubicBezTo>
                  <a:lnTo>
                    <a:pt x="1179" y="2584"/>
                  </a:lnTo>
                  <a:cubicBezTo>
                    <a:pt x="1191" y="2620"/>
                    <a:pt x="1203" y="2643"/>
                    <a:pt x="1226" y="2667"/>
                  </a:cubicBezTo>
                  <a:lnTo>
                    <a:pt x="3227" y="5358"/>
                  </a:lnTo>
                  <a:cubicBezTo>
                    <a:pt x="3250" y="5394"/>
                    <a:pt x="3286" y="5429"/>
                    <a:pt x="3322" y="5453"/>
                  </a:cubicBezTo>
                  <a:lnTo>
                    <a:pt x="6298" y="7882"/>
                  </a:lnTo>
                  <a:cubicBezTo>
                    <a:pt x="6334" y="7906"/>
                    <a:pt x="6382" y="7942"/>
                    <a:pt x="6429" y="7954"/>
                  </a:cubicBezTo>
                  <a:lnTo>
                    <a:pt x="9227" y="9192"/>
                  </a:lnTo>
                  <a:lnTo>
                    <a:pt x="9275" y="9216"/>
                  </a:lnTo>
                  <a:lnTo>
                    <a:pt x="9287" y="9216"/>
                  </a:lnTo>
                  <a:lnTo>
                    <a:pt x="9323" y="9144"/>
                  </a:lnTo>
                  <a:lnTo>
                    <a:pt x="9299" y="9144"/>
                  </a:lnTo>
                  <a:lnTo>
                    <a:pt x="6465" y="7882"/>
                  </a:lnTo>
                  <a:cubicBezTo>
                    <a:pt x="6418" y="7858"/>
                    <a:pt x="6382" y="7835"/>
                    <a:pt x="6346" y="7811"/>
                  </a:cubicBezTo>
                  <a:lnTo>
                    <a:pt x="3370" y="5394"/>
                  </a:lnTo>
                  <a:cubicBezTo>
                    <a:pt x="3334" y="5370"/>
                    <a:pt x="3310" y="5334"/>
                    <a:pt x="3286" y="5298"/>
                  </a:cubicBezTo>
                  <a:lnTo>
                    <a:pt x="1286" y="2620"/>
                  </a:lnTo>
                  <a:cubicBezTo>
                    <a:pt x="1274" y="2596"/>
                    <a:pt x="1250" y="2572"/>
                    <a:pt x="1238" y="2548"/>
                  </a:cubicBezTo>
                  <a:lnTo>
                    <a:pt x="333" y="762"/>
                  </a:lnTo>
                  <a:cubicBezTo>
                    <a:pt x="322" y="738"/>
                    <a:pt x="322" y="715"/>
                    <a:pt x="310" y="703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2"/>
            <p:cNvSpPr/>
            <p:nvPr/>
          </p:nvSpPr>
          <p:spPr>
            <a:xfrm>
              <a:off x="-298862" y="3489904"/>
              <a:ext cx="336557" cy="149371"/>
            </a:xfrm>
            <a:custGeom>
              <a:avLst/>
              <a:gdLst/>
              <a:ahLst/>
              <a:cxnLst/>
              <a:rect l="l" t="t" r="r" b="b"/>
              <a:pathLst>
                <a:path w="5180" h="2299" extrusionOk="0">
                  <a:moveTo>
                    <a:pt x="24" y="1"/>
                  </a:moveTo>
                  <a:lnTo>
                    <a:pt x="0" y="84"/>
                  </a:lnTo>
                  <a:lnTo>
                    <a:pt x="72" y="108"/>
                  </a:lnTo>
                  <a:lnTo>
                    <a:pt x="4846" y="1858"/>
                  </a:lnTo>
                  <a:lnTo>
                    <a:pt x="5025" y="2144"/>
                  </a:lnTo>
                  <a:cubicBezTo>
                    <a:pt x="5072" y="2204"/>
                    <a:pt x="5120" y="2263"/>
                    <a:pt x="5180" y="2299"/>
                  </a:cubicBezTo>
                  <a:lnTo>
                    <a:pt x="5180" y="2251"/>
                  </a:lnTo>
                  <a:lnTo>
                    <a:pt x="5084" y="2096"/>
                  </a:lnTo>
                  <a:lnTo>
                    <a:pt x="4882" y="178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2"/>
            <p:cNvSpPr/>
            <p:nvPr/>
          </p:nvSpPr>
          <p:spPr>
            <a:xfrm>
              <a:off x="-643086" y="3350669"/>
              <a:ext cx="314856" cy="133128"/>
            </a:xfrm>
            <a:custGeom>
              <a:avLst/>
              <a:gdLst/>
              <a:ahLst/>
              <a:cxnLst/>
              <a:rect l="l" t="t" r="r" b="b"/>
              <a:pathLst>
                <a:path w="4846" h="2049" extrusionOk="0">
                  <a:moveTo>
                    <a:pt x="24" y="1"/>
                  </a:moveTo>
                  <a:lnTo>
                    <a:pt x="0" y="84"/>
                  </a:lnTo>
                  <a:lnTo>
                    <a:pt x="822" y="596"/>
                  </a:lnTo>
                  <a:cubicBezTo>
                    <a:pt x="857" y="620"/>
                    <a:pt x="893" y="644"/>
                    <a:pt x="941" y="656"/>
                  </a:cubicBezTo>
                  <a:lnTo>
                    <a:pt x="4751" y="2025"/>
                  </a:lnTo>
                  <a:lnTo>
                    <a:pt x="4822" y="2049"/>
                  </a:lnTo>
                  <a:lnTo>
                    <a:pt x="4846" y="1977"/>
                  </a:lnTo>
                  <a:lnTo>
                    <a:pt x="965" y="584"/>
                  </a:lnTo>
                  <a:cubicBezTo>
                    <a:pt x="929" y="572"/>
                    <a:pt x="893" y="560"/>
                    <a:pt x="857" y="537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2"/>
            <p:cNvSpPr/>
            <p:nvPr/>
          </p:nvSpPr>
          <p:spPr>
            <a:xfrm>
              <a:off x="-620670" y="3282643"/>
              <a:ext cx="717164" cy="324147"/>
            </a:xfrm>
            <a:custGeom>
              <a:avLst/>
              <a:gdLst/>
              <a:ahLst/>
              <a:cxnLst/>
              <a:rect l="l" t="t" r="r" b="b"/>
              <a:pathLst>
                <a:path w="11038" h="4989" extrusionOk="0">
                  <a:moveTo>
                    <a:pt x="24" y="0"/>
                  </a:moveTo>
                  <a:lnTo>
                    <a:pt x="0" y="83"/>
                  </a:lnTo>
                  <a:lnTo>
                    <a:pt x="1001" y="714"/>
                  </a:lnTo>
                  <a:lnTo>
                    <a:pt x="5084" y="2179"/>
                  </a:lnTo>
                  <a:lnTo>
                    <a:pt x="10347" y="4108"/>
                  </a:lnTo>
                  <a:cubicBezTo>
                    <a:pt x="10454" y="4143"/>
                    <a:pt x="10537" y="4215"/>
                    <a:pt x="10597" y="4310"/>
                  </a:cubicBezTo>
                  <a:lnTo>
                    <a:pt x="10883" y="4751"/>
                  </a:lnTo>
                  <a:lnTo>
                    <a:pt x="11038" y="4989"/>
                  </a:lnTo>
                  <a:cubicBezTo>
                    <a:pt x="11026" y="4894"/>
                    <a:pt x="11002" y="4798"/>
                    <a:pt x="10942" y="4703"/>
                  </a:cubicBezTo>
                  <a:lnTo>
                    <a:pt x="10942" y="4703"/>
                  </a:lnTo>
                  <a:lnTo>
                    <a:pt x="10954" y="4715"/>
                  </a:lnTo>
                  <a:lnTo>
                    <a:pt x="10657" y="4274"/>
                  </a:lnTo>
                  <a:cubicBezTo>
                    <a:pt x="10585" y="4167"/>
                    <a:pt x="10490" y="4084"/>
                    <a:pt x="10371" y="4036"/>
                  </a:cubicBezTo>
                  <a:lnTo>
                    <a:pt x="7990" y="3167"/>
                  </a:lnTo>
                  <a:lnTo>
                    <a:pt x="5108" y="2107"/>
                  </a:lnTo>
                  <a:lnTo>
                    <a:pt x="1036" y="64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2"/>
            <p:cNvSpPr/>
            <p:nvPr/>
          </p:nvSpPr>
          <p:spPr>
            <a:xfrm>
              <a:off x="265812" y="114073"/>
              <a:ext cx="383791" cy="372876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2"/>
            <p:cNvSpPr/>
            <p:nvPr/>
          </p:nvSpPr>
          <p:spPr>
            <a:xfrm>
              <a:off x="-686422" y="2643640"/>
              <a:ext cx="1335246" cy="605802"/>
            </a:xfrm>
            <a:custGeom>
              <a:avLst/>
              <a:gdLst/>
              <a:ahLst/>
              <a:cxnLst/>
              <a:rect l="l" t="t" r="r" b="b"/>
              <a:pathLst>
                <a:path w="20551" h="9324" extrusionOk="0">
                  <a:moveTo>
                    <a:pt x="20551" y="1"/>
                  </a:moveTo>
                  <a:lnTo>
                    <a:pt x="17443" y="1334"/>
                  </a:lnTo>
                  <a:lnTo>
                    <a:pt x="15145" y="1786"/>
                  </a:lnTo>
                  <a:lnTo>
                    <a:pt x="13264" y="1882"/>
                  </a:lnTo>
                  <a:lnTo>
                    <a:pt x="10371" y="1429"/>
                  </a:lnTo>
                  <a:lnTo>
                    <a:pt x="8430" y="405"/>
                  </a:lnTo>
                  <a:cubicBezTo>
                    <a:pt x="8359" y="370"/>
                    <a:pt x="8299" y="346"/>
                    <a:pt x="8228" y="346"/>
                  </a:cubicBezTo>
                  <a:lnTo>
                    <a:pt x="6596" y="120"/>
                  </a:lnTo>
                  <a:lnTo>
                    <a:pt x="5322" y="120"/>
                  </a:lnTo>
                  <a:cubicBezTo>
                    <a:pt x="5263" y="120"/>
                    <a:pt x="5203" y="131"/>
                    <a:pt x="5156" y="143"/>
                  </a:cubicBezTo>
                  <a:lnTo>
                    <a:pt x="3334" y="739"/>
                  </a:lnTo>
                  <a:cubicBezTo>
                    <a:pt x="3227" y="774"/>
                    <a:pt x="3132" y="846"/>
                    <a:pt x="3060" y="929"/>
                  </a:cubicBezTo>
                  <a:lnTo>
                    <a:pt x="2203" y="2001"/>
                  </a:lnTo>
                  <a:cubicBezTo>
                    <a:pt x="2155" y="2060"/>
                    <a:pt x="2120" y="2132"/>
                    <a:pt x="2096" y="2203"/>
                  </a:cubicBezTo>
                  <a:lnTo>
                    <a:pt x="12" y="9204"/>
                  </a:lnTo>
                  <a:lnTo>
                    <a:pt x="0" y="9275"/>
                  </a:lnTo>
                  <a:lnTo>
                    <a:pt x="60" y="9323"/>
                  </a:lnTo>
                  <a:lnTo>
                    <a:pt x="2167" y="2215"/>
                  </a:lnTo>
                  <a:cubicBezTo>
                    <a:pt x="2191" y="2156"/>
                    <a:pt x="2215" y="2096"/>
                    <a:pt x="2263" y="2048"/>
                  </a:cubicBezTo>
                  <a:lnTo>
                    <a:pt x="3120" y="977"/>
                  </a:lnTo>
                  <a:cubicBezTo>
                    <a:pt x="3179" y="905"/>
                    <a:pt x="3263" y="846"/>
                    <a:pt x="3346" y="822"/>
                  </a:cubicBezTo>
                  <a:lnTo>
                    <a:pt x="5168" y="227"/>
                  </a:lnTo>
                  <a:cubicBezTo>
                    <a:pt x="5215" y="215"/>
                    <a:pt x="5263" y="203"/>
                    <a:pt x="5322" y="203"/>
                  </a:cubicBezTo>
                  <a:lnTo>
                    <a:pt x="6573" y="203"/>
                  </a:lnTo>
                  <a:lnTo>
                    <a:pt x="8216" y="429"/>
                  </a:lnTo>
                  <a:cubicBezTo>
                    <a:pt x="8275" y="429"/>
                    <a:pt x="8323" y="453"/>
                    <a:pt x="8382" y="477"/>
                  </a:cubicBezTo>
                  <a:lnTo>
                    <a:pt x="10335" y="1513"/>
                  </a:lnTo>
                  <a:lnTo>
                    <a:pt x="13252" y="1965"/>
                  </a:lnTo>
                  <a:lnTo>
                    <a:pt x="15145" y="1870"/>
                  </a:lnTo>
                  <a:lnTo>
                    <a:pt x="17467" y="1405"/>
                  </a:lnTo>
                  <a:lnTo>
                    <a:pt x="20551" y="84"/>
                  </a:lnTo>
                  <a:lnTo>
                    <a:pt x="205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2"/>
            <p:cNvSpPr/>
            <p:nvPr/>
          </p:nvSpPr>
          <p:spPr>
            <a:xfrm>
              <a:off x="331629" y="83082"/>
              <a:ext cx="240592" cy="226753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2"/>
            <p:cNvSpPr/>
            <p:nvPr/>
          </p:nvSpPr>
          <p:spPr>
            <a:xfrm>
              <a:off x="-625348" y="2719463"/>
              <a:ext cx="1274172" cy="567858"/>
            </a:xfrm>
            <a:custGeom>
              <a:avLst/>
              <a:gdLst/>
              <a:ahLst/>
              <a:cxnLst/>
              <a:rect l="l" t="t" r="r" b="b"/>
              <a:pathLst>
                <a:path w="19611" h="8740" extrusionOk="0">
                  <a:moveTo>
                    <a:pt x="19611" y="0"/>
                  </a:moveTo>
                  <a:lnTo>
                    <a:pt x="16872" y="1167"/>
                  </a:lnTo>
                  <a:cubicBezTo>
                    <a:pt x="16836" y="1179"/>
                    <a:pt x="16813" y="1191"/>
                    <a:pt x="16777" y="1203"/>
                  </a:cubicBezTo>
                  <a:lnTo>
                    <a:pt x="14372" y="1679"/>
                  </a:lnTo>
                  <a:cubicBezTo>
                    <a:pt x="14348" y="1679"/>
                    <a:pt x="14324" y="1691"/>
                    <a:pt x="14300" y="1691"/>
                  </a:cubicBezTo>
                  <a:lnTo>
                    <a:pt x="12324" y="1798"/>
                  </a:lnTo>
                  <a:lnTo>
                    <a:pt x="12217" y="1798"/>
                  </a:lnTo>
                  <a:lnTo>
                    <a:pt x="9169" y="1310"/>
                  </a:lnTo>
                  <a:cubicBezTo>
                    <a:pt x="9121" y="1310"/>
                    <a:pt x="9062" y="1286"/>
                    <a:pt x="9026" y="1262"/>
                  </a:cubicBezTo>
                  <a:lnTo>
                    <a:pt x="7061" y="238"/>
                  </a:lnTo>
                  <a:lnTo>
                    <a:pt x="5549" y="36"/>
                  </a:lnTo>
                  <a:lnTo>
                    <a:pt x="4466" y="36"/>
                  </a:lnTo>
                  <a:lnTo>
                    <a:pt x="2870" y="548"/>
                  </a:lnTo>
                  <a:lnTo>
                    <a:pt x="2168" y="1429"/>
                  </a:lnTo>
                  <a:lnTo>
                    <a:pt x="1" y="8692"/>
                  </a:lnTo>
                  <a:lnTo>
                    <a:pt x="72" y="8740"/>
                  </a:lnTo>
                  <a:lnTo>
                    <a:pt x="96" y="8656"/>
                  </a:lnTo>
                  <a:lnTo>
                    <a:pt x="2239" y="1465"/>
                  </a:lnTo>
                  <a:lnTo>
                    <a:pt x="2906" y="619"/>
                  </a:lnTo>
                  <a:lnTo>
                    <a:pt x="4478" y="107"/>
                  </a:lnTo>
                  <a:lnTo>
                    <a:pt x="5537" y="107"/>
                  </a:lnTo>
                  <a:lnTo>
                    <a:pt x="7038" y="310"/>
                  </a:lnTo>
                  <a:lnTo>
                    <a:pt x="8978" y="1334"/>
                  </a:lnTo>
                  <a:cubicBezTo>
                    <a:pt x="9026" y="1358"/>
                    <a:pt x="9097" y="1381"/>
                    <a:pt x="9157" y="1393"/>
                  </a:cubicBezTo>
                  <a:lnTo>
                    <a:pt x="12205" y="1870"/>
                  </a:lnTo>
                  <a:cubicBezTo>
                    <a:pt x="12223" y="1876"/>
                    <a:pt x="12244" y="1879"/>
                    <a:pt x="12264" y="1879"/>
                  </a:cubicBezTo>
                  <a:cubicBezTo>
                    <a:pt x="12285" y="1879"/>
                    <a:pt x="12306" y="1876"/>
                    <a:pt x="12324" y="1870"/>
                  </a:cubicBezTo>
                  <a:lnTo>
                    <a:pt x="14300" y="1762"/>
                  </a:lnTo>
                  <a:lnTo>
                    <a:pt x="14384" y="1762"/>
                  </a:lnTo>
                  <a:lnTo>
                    <a:pt x="16789" y="1274"/>
                  </a:lnTo>
                  <a:cubicBezTo>
                    <a:pt x="16825" y="1262"/>
                    <a:pt x="16860" y="1250"/>
                    <a:pt x="16908" y="1239"/>
                  </a:cubicBezTo>
                  <a:lnTo>
                    <a:pt x="19611" y="84"/>
                  </a:lnTo>
                  <a:lnTo>
                    <a:pt x="1961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2"/>
            <p:cNvSpPr/>
            <p:nvPr/>
          </p:nvSpPr>
          <p:spPr>
            <a:xfrm>
              <a:off x="593077" y="329911"/>
              <a:ext cx="56526" cy="58800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2"/>
            <p:cNvSpPr/>
            <p:nvPr/>
          </p:nvSpPr>
          <p:spPr>
            <a:xfrm>
              <a:off x="254247" y="4323044"/>
              <a:ext cx="395356" cy="738085"/>
            </a:xfrm>
            <a:custGeom>
              <a:avLst/>
              <a:gdLst/>
              <a:ahLst/>
              <a:cxnLst/>
              <a:rect l="l" t="t" r="r" b="b"/>
              <a:pathLst>
                <a:path w="6085" h="11360" extrusionOk="0">
                  <a:moveTo>
                    <a:pt x="6084" y="1"/>
                  </a:moveTo>
                  <a:lnTo>
                    <a:pt x="3572" y="4537"/>
                  </a:lnTo>
                  <a:lnTo>
                    <a:pt x="3572" y="4549"/>
                  </a:lnTo>
                  <a:lnTo>
                    <a:pt x="1012" y="9407"/>
                  </a:lnTo>
                  <a:lnTo>
                    <a:pt x="0" y="11359"/>
                  </a:lnTo>
                  <a:lnTo>
                    <a:pt x="84" y="11359"/>
                  </a:lnTo>
                  <a:lnTo>
                    <a:pt x="1084" y="9443"/>
                  </a:lnTo>
                  <a:lnTo>
                    <a:pt x="3632" y="4585"/>
                  </a:lnTo>
                  <a:lnTo>
                    <a:pt x="3644" y="4573"/>
                  </a:lnTo>
                  <a:lnTo>
                    <a:pt x="6084" y="156"/>
                  </a:lnTo>
                  <a:lnTo>
                    <a:pt x="60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2"/>
            <p:cNvSpPr/>
            <p:nvPr/>
          </p:nvSpPr>
          <p:spPr>
            <a:xfrm>
              <a:off x="375680" y="4698259"/>
              <a:ext cx="194267" cy="362870"/>
            </a:xfrm>
            <a:custGeom>
              <a:avLst/>
              <a:gdLst/>
              <a:ahLst/>
              <a:cxnLst/>
              <a:rect l="l" t="t" r="r" b="b"/>
              <a:pathLst>
                <a:path w="2990" h="5585" extrusionOk="0">
                  <a:moveTo>
                    <a:pt x="2930" y="0"/>
                  </a:moveTo>
                  <a:lnTo>
                    <a:pt x="608" y="4406"/>
                  </a:lnTo>
                  <a:lnTo>
                    <a:pt x="1" y="5584"/>
                  </a:lnTo>
                  <a:lnTo>
                    <a:pt x="84" y="5584"/>
                  </a:lnTo>
                  <a:lnTo>
                    <a:pt x="679" y="4441"/>
                  </a:lnTo>
                  <a:lnTo>
                    <a:pt x="2953" y="108"/>
                  </a:lnTo>
                  <a:lnTo>
                    <a:pt x="2989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2"/>
            <p:cNvSpPr/>
            <p:nvPr/>
          </p:nvSpPr>
          <p:spPr>
            <a:xfrm>
              <a:off x="596131" y="4545119"/>
              <a:ext cx="53472" cy="98303"/>
            </a:xfrm>
            <a:custGeom>
              <a:avLst/>
              <a:gdLst/>
              <a:ahLst/>
              <a:cxnLst/>
              <a:rect l="l" t="t" r="r" b="b"/>
              <a:pathLst>
                <a:path w="823" h="1513" extrusionOk="0">
                  <a:moveTo>
                    <a:pt x="822" y="0"/>
                  </a:moveTo>
                  <a:lnTo>
                    <a:pt x="1" y="1476"/>
                  </a:lnTo>
                  <a:lnTo>
                    <a:pt x="72" y="1512"/>
                  </a:lnTo>
                  <a:lnTo>
                    <a:pt x="108" y="1453"/>
                  </a:lnTo>
                  <a:lnTo>
                    <a:pt x="822" y="167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411" name="Google Shape;241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2"/>
            <a:ext cx="9144003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2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3" name="Google Shape;2413;p33"/>
          <p:cNvGrpSpPr/>
          <p:nvPr/>
        </p:nvGrpSpPr>
        <p:grpSpPr>
          <a:xfrm>
            <a:off x="597180" y="-613581"/>
            <a:ext cx="8275475" cy="2380151"/>
            <a:chOff x="597180" y="-613581"/>
            <a:chExt cx="8275475" cy="2380151"/>
          </a:xfrm>
        </p:grpSpPr>
        <p:sp>
          <p:nvSpPr>
            <p:cNvPr id="2414" name="Google Shape;2414;p33"/>
            <p:cNvSpPr/>
            <p:nvPr/>
          </p:nvSpPr>
          <p:spPr>
            <a:xfrm rot="-10201572" flipH="1">
              <a:off x="8787967" y="1447530"/>
              <a:ext cx="55341" cy="108869"/>
            </a:xfrm>
            <a:custGeom>
              <a:avLst/>
              <a:gdLst/>
              <a:ahLst/>
              <a:cxnLst/>
              <a:rect l="l" t="t" r="r" b="b"/>
              <a:pathLst>
                <a:path w="763" h="1501" extrusionOk="0">
                  <a:moveTo>
                    <a:pt x="762" y="1"/>
                  </a:moveTo>
                  <a:lnTo>
                    <a:pt x="310" y="477"/>
                  </a:lnTo>
                  <a:lnTo>
                    <a:pt x="298" y="489"/>
                  </a:lnTo>
                  <a:lnTo>
                    <a:pt x="0" y="763"/>
                  </a:lnTo>
                  <a:lnTo>
                    <a:pt x="762" y="1501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3"/>
            <p:cNvSpPr/>
            <p:nvPr/>
          </p:nvSpPr>
          <p:spPr>
            <a:xfrm rot="-10201572" flipH="1">
              <a:off x="586998" y="456661"/>
              <a:ext cx="1684894" cy="29448"/>
            </a:xfrm>
            <a:custGeom>
              <a:avLst/>
              <a:gdLst/>
              <a:ahLst/>
              <a:cxnLst/>
              <a:rect l="l" t="t" r="r" b="b"/>
              <a:pathLst>
                <a:path w="23230" h="406" extrusionOk="0">
                  <a:moveTo>
                    <a:pt x="0" y="1"/>
                  </a:moveTo>
                  <a:lnTo>
                    <a:pt x="488" y="406"/>
                  </a:lnTo>
                  <a:lnTo>
                    <a:pt x="23229" y="358"/>
                  </a:lnTo>
                  <a:lnTo>
                    <a:pt x="23229" y="334"/>
                  </a:lnTo>
                  <a:lnTo>
                    <a:pt x="23229" y="287"/>
                  </a:lnTo>
                  <a:lnTo>
                    <a:pt x="512" y="334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3"/>
            <p:cNvSpPr/>
            <p:nvPr/>
          </p:nvSpPr>
          <p:spPr>
            <a:xfrm rot="-10201572" flipH="1">
              <a:off x="4853320" y="-478177"/>
              <a:ext cx="6963" cy="943"/>
            </a:xfrm>
            <a:custGeom>
              <a:avLst/>
              <a:gdLst/>
              <a:ahLst/>
              <a:cxnLst/>
              <a:rect l="l" t="t" r="r" b="b"/>
              <a:pathLst>
                <a:path w="96" h="13" extrusionOk="0">
                  <a:moveTo>
                    <a:pt x="0" y="12"/>
                  </a:move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3"/>
            <p:cNvSpPr/>
            <p:nvPr/>
          </p:nvSpPr>
          <p:spPr>
            <a:xfrm rot="-10201572" flipH="1">
              <a:off x="6418867" y="10154"/>
              <a:ext cx="177918" cy="291139"/>
            </a:xfrm>
            <a:custGeom>
              <a:avLst/>
              <a:gdLst/>
              <a:ahLst/>
              <a:cxnLst/>
              <a:rect l="l" t="t" r="r" b="b"/>
              <a:pathLst>
                <a:path w="2453" h="4014" extrusionOk="0">
                  <a:moveTo>
                    <a:pt x="60" y="1"/>
                  </a:moveTo>
                  <a:lnTo>
                    <a:pt x="0" y="48"/>
                  </a:lnTo>
                  <a:lnTo>
                    <a:pt x="2381" y="4013"/>
                  </a:lnTo>
                  <a:lnTo>
                    <a:pt x="2453" y="397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3"/>
            <p:cNvSpPr/>
            <p:nvPr/>
          </p:nvSpPr>
          <p:spPr>
            <a:xfrm rot="-10201572" flipH="1">
              <a:off x="7397061" y="833672"/>
              <a:ext cx="457743" cy="736697"/>
            </a:xfrm>
            <a:custGeom>
              <a:avLst/>
              <a:gdLst/>
              <a:ahLst/>
              <a:cxnLst/>
              <a:rect l="l" t="t" r="r" b="b"/>
              <a:pathLst>
                <a:path w="6311" h="10157" extrusionOk="0">
                  <a:moveTo>
                    <a:pt x="6203" y="1"/>
                  </a:moveTo>
                  <a:lnTo>
                    <a:pt x="0" y="6537"/>
                  </a:lnTo>
                  <a:lnTo>
                    <a:pt x="36" y="6823"/>
                  </a:lnTo>
                  <a:lnTo>
                    <a:pt x="3453" y="10157"/>
                  </a:lnTo>
                  <a:lnTo>
                    <a:pt x="3513" y="10097"/>
                  </a:lnTo>
                  <a:lnTo>
                    <a:pt x="107" y="6787"/>
                  </a:lnTo>
                  <a:lnTo>
                    <a:pt x="72" y="6561"/>
                  </a:lnTo>
                  <a:lnTo>
                    <a:pt x="63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3"/>
            <p:cNvSpPr/>
            <p:nvPr/>
          </p:nvSpPr>
          <p:spPr>
            <a:xfrm rot="-10201572" flipH="1">
              <a:off x="7354866" y="793602"/>
              <a:ext cx="443092" cy="766942"/>
            </a:xfrm>
            <a:custGeom>
              <a:avLst/>
              <a:gdLst/>
              <a:ahLst/>
              <a:cxnLst/>
              <a:rect l="l" t="t" r="r" b="b"/>
              <a:pathLst>
                <a:path w="6109" h="10574" extrusionOk="0">
                  <a:moveTo>
                    <a:pt x="6001" y="1"/>
                  </a:moveTo>
                  <a:lnTo>
                    <a:pt x="95" y="6204"/>
                  </a:lnTo>
                  <a:cubicBezTo>
                    <a:pt x="36" y="6275"/>
                    <a:pt x="0" y="6371"/>
                    <a:pt x="24" y="6478"/>
                  </a:cubicBezTo>
                  <a:lnTo>
                    <a:pt x="83" y="6978"/>
                  </a:lnTo>
                  <a:cubicBezTo>
                    <a:pt x="83" y="7049"/>
                    <a:pt x="119" y="7121"/>
                    <a:pt x="179" y="7180"/>
                  </a:cubicBezTo>
                  <a:lnTo>
                    <a:pt x="3679" y="10574"/>
                  </a:lnTo>
                  <a:lnTo>
                    <a:pt x="3739" y="10526"/>
                  </a:lnTo>
                  <a:lnTo>
                    <a:pt x="226" y="7121"/>
                  </a:lnTo>
                  <a:cubicBezTo>
                    <a:pt x="191" y="7085"/>
                    <a:pt x="155" y="7037"/>
                    <a:pt x="155" y="6978"/>
                  </a:cubicBezTo>
                  <a:lnTo>
                    <a:pt x="83" y="6466"/>
                  </a:lnTo>
                  <a:cubicBezTo>
                    <a:pt x="83" y="6394"/>
                    <a:pt x="107" y="6311"/>
                    <a:pt x="155" y="6263"/>
                  </a:cubicBezTo>
                  <a:lnTo>
                    <a:pt x="610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3"/>
            <p:cNvSpPr/>
            <p:nvPr/>
          </p:nvSpPr>
          <p:spPr>
            <a:xfrm rot="-10201572" flipH="1">
              <a:off x="5481391" y="337475"/>
              <a:ext cx="640883" cy="276415"/>
            </a:xfrm>
            <a:custGeom>
              <a:avLst/>
              <a:gdLst/>
              <a:ahLst/>
              <a:cxnLst/>
              <a:rect l="l" t="t" r="r" b="b"/>
              <a:pathLst>
                <a:path w="8836" h="3811" extrusionOk="0">
                  <a:moveTo>
                    <a:pt x="13" y="1"/>
                  </a:moveTo>
                  <a:lnTo>
                    <a:pt x="1" y="72"/>
                  </a:lnTo>
                  <a:lnTo>
                    <a:pt x="3930" y="1203"/>
                  </a:lnTo>
                  <a:lnTo>
                    <a:pt x="4942" y="1703"/>
                  </a:lnTo>
                  <a:lnTo>
                    <a:pt x="7918" y="3144"/>
                  </a:lnTo>
                  <a:lnTo>
                    <a:pt x="8788" y="3811"/>
                  </a:lnTo>
                  <a:lnTo>
                    <a:pt x="8835" y="3751"/>
                  </a:lnTo>
                  <a:lnTo>
                    <a:pt x="7966" y="3084"/>
                  </a:lnTo>
                  <a:lnTo>
                    <a:pt x="5168" y="1727"/>
                  </a:lnTo>
                  <a:cubicBezTo>
                    <a:pt x="5143" y="1732"/>
                    <a:pt x="5117" y="1735"/>
                    <a:pt x="5090" y="1735"/>
                  </a:cubicBezTo>
                  <a:cubicBezTo>
                    <a:pt x="5051" y="1735"/>
                    <a:pt x="5012" y="1729"/>
                    <a:pt x="4978" y="1715"/>
                  </a:cubicBezTo>
                  <a:cubicBezTo>
                    <a:pt x="4894" y="1679"/>
                    <a:pt x="4823" y="1620"/>
                    <a:pt x="4787" y="1536"/>
                  </a:cubicBezTo>
                  <a:lnTo>
                    <a:pt x="3954" y="113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3"/>
            <p:cNvSpPr/>
            <p:nvPr/>
          </p:nvSpPr>
          <p:spPr>
            <a:xfrm rot="-10201572" flipH="1">
              <a:off x="4967147" y="462640"/>
              <a:ext cx="419737" cy="51860"/>
            </a:xfrm>
            <a:custGeom>
              <a:avLst/>
              <a:gdLst/>
              <a:ahLst/>
              <a:cxnLst/>
              <a:rect l="l" t="t" r="r" b="b"/>
              <a:pathLst>
                <a:path w="5787" h="715" extrusionOk="0">
                  <a:moveTo>
                    <a:pt x="5787" y="0"/>
                  </a:moveTo>
                  <a:lnTo>
                    <a:pt x="3834" y="120"/>
                  </a:lnTo>
                  <a:lnTo>
                    <a:pt x="203" y="608"/>
                  </a:lnTo>
                  <a:cubicBezTo>
                    <a:pt x="179" y="632"/>
                    <a:pt x="155" y="655"/>
                    <a:pt x="119" y="667"/>
                  </a:cubicBezTo>
                  <a:cubicBezTo>
                    <a:pt x="92" y="685"/>
                    <a:pt x="58" y="704"/>
                    <a:pt x="27" y="711"/>
                  </a:cubicBezTo>
                  <a:lnTo>
                    <a:pt x="27" y="711"/>
                  </a:lnTo>
                  <a:lnTo>
                    <a:pt x="3846" y="191"/>
                  </a:lnTo>
                  <a:lnTo>
                    <a:pt x="5775" y="72"/>
                  </a:lnTo>
                  <a:lnTo>
                    <a:pt x="5787" y="0"/>
                  </a:lnTo>
                  <a:close/>
                  <a:moveTo>
                    <a:pt x="27" y="711"/>
                  </a:moveTo>
                  <a:lnTo>
                    <a:pt x="0" y="715"/>
                  </a:lnTo>
                  <a:cubicBezTo>
                    <a:pt x="9" y="715"/>
                    <a:pt x="18" y="714"/>
                    <a:pt x="27" y="71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3"/>
            <p:cNvSpPr/>
            <p:nvPr/>
          </p:nvSpPr>
          <p:spPr>
            <a:xfrm rot="-10201572" flipH="1">
              <a:off x="4522754" y="249942"/>
              <a:ext cx="467244" cy="140783"/>
            </a:xfrm>
            <a:custGeom>
              <a:avLst/>
              <a:gdLst/>
              <a:ahLst/>
              <a:cxnLst/>
              <a:rect l="l" t="t" r="r" b="b"/>
              <a:pathLst>
                <a:path w="6442" h="1941" extrusionOk="0">
                  <a:moveTo>
                    <a:pt x="6441" y="48"/>
                  </a:moveTo>
                  <a:lnTo>
                    <a:pt x="6433" y="49"/>
                  </a:lnTo>
                  <a:lnTo>
                    <a:pt x="6433" y="49"/>
                  </a:lnTo>
                  <a:cubicBezTo>
                    <a:pt x="6436" y="49"/>
                    <a:pt x="6439" y="48"/>
                    <a:pt x="6441" y="48"/>
                  </a:cubicBezTo>
                  <a:close/>
                  <a:moveTo>
                    <a:pt x="6215" y="0"/>
                  </a:moveTo>
                  <a:lnTo>
                    <a:pt x="4905" y="179"/>
                  </a:lnTo>
                  <a:lnTo>
                    <a:pt x="0" y="1870"/>
                  </a:lnTo>
                  <a:lnTo>
                    <a:pt x="36" y="1941"/>
                  </a:lnTo>
                  <a:lnTo>
                    <a:pt x="4929" y="250"/>
                  </a:lnTo>
                  <a:lnTo>
                    <a:pt x="6433" y="49"/>
                  </a:lnTo>
                  <a:lnTo>
                    <a:pt x="6433" y="49"/>
                  </a:lnTo>
                  <a:cubicBezTo>
                    <a:pt x="6416" y="51"/>
                    <a:pt x="6400" y="52"/>
                    <a:pt x="6384" y="52"/>
                  </a:cubicBezTo>
                  <a:cubicBezTo>
                    <a:pt x="6324" y="52"/>
                    <a:pt x="6270" y="37"/>
                    <a:pt x="6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3"/>
            <p:cNvSpPr/>
            <p:nvPr/>
          </p:nvSpPr>
          <p:spPr>
            <a:xfrm rot="-10201572" flipH="1">
              <a:off x="4060199" y="-43095"/>
              <a:ext cx="397325" cy="207293"/>
            </a:xfrm>
            <a:custGeom>
              <a:avLst/>
              <a:gdLst/>
              <a:ahLst/>
              <a:cxnLst/>
              <a:rect l="l" t="t" r="r" b="b"/>
              <a:pathLst>
                <a:path w="5478" h="2858" extrusionOk="0">
                  <a:moveTo>
                    <a:pt x="5418" y="0"/>
                  </a:moveTo>
                  <a:lnTo>
                    <a:pt x="1429" y="2310"/>
                  </a:lnTo>
                  <a:lnTo>
                    <a:pt x="0" y="2798"/>
                  </a:lnTo>
                  <a:lnTo>
                    <a:pt x="60" y="2858"/>
                  </a:lnTo>
                  <a:lnTo>
                    <a:pt x="1453" y="2370"/>
                  </a:lnTo>
                  <a:lnTo>
                    <a:pt x="5477" y="60"/>
                  </a:lnTo>
                  <a:lnTo>
                    <a:pt x="54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3"/>
            <p:cNvSpPr/>
            <p:nvPr/>
          </p:nvSpPr>
          <p:spPr>
            <a:xfrm rot="-10201572" flipH="1">
              <a:off x="3961922" y="-228918"/>
              <a:ext cx="542386" cy="353298"/>
            </a:xfrm>
            <a:custGeom>
              <a:avLst/>
              <a:gdLst/>
              <a:ahLst/>
              <a:cxnLst/>
              <a:rect l="l" t="t" r="r" b="b"/>
              <a:pathLst>
                <a:path w="7478" h="4871" extrusionOk="0">
                  <a:moveTo>
                    <a:pt x="7442" y="1"/>
                  </a:moveTo>
                  <a:lnTo>
                    <a:pt x="3310" y="2382"/>
                  </a:lnTo>
                  <a:cubicBezTo>
                    <a:pt x="3298" y="2382"/>
                    <a:pt x="3286" y="2394"/>
                    <a:pt x="3262" y="2406"/>
                  </a:cubicBezTo>
                  <a:lnTo>
                    <a:pt x="1822" y="2906"/>
                  </a:lnTo>
                  <a:cubicBezTo>
                    <a:pt x="1762" y="2989"/>
                    <a:pt x="1679" y="3049"/>
                    <a:pt x="1584" y="3061"/>
                  </a:cubicBezTo>
                  <a:lnTo>
                    <a:pt x="95" y="4668"/>
                  </a:lnTo>
                  <a:cubicBezTo>
                    <a:pt x="86" y="4722"/>
                    <a:pt x="71" y="4782"/>
                    <a:pt x="38" y="4829"/>
                  </a:cubicBezTo>
                  <a:lnTo>
                    <a:pt x="38" y="4829"/>
                  </a:lnTo>
                  <a:lnTo>
                    <a:pt x="1715" y="3013"/>
                  </a:lnTo>
                  <a:lnTo>
                    <a:pt x="3286" y="2477"/>
                  </a:lnTo>
                  <a:cubicBezTo>
                    <a:pt x="3310" y="2465"/>
                    <a:pt x="3334" y="2453"/>
                    <a:pt x="3346" y="2442"/>
                  </a:cubicBezTo>
                  <a:lnTo>
                    <a:pt x="7477" y="60"/>
                  </a:lnTo>
                  <a:lnTo>
                    <a:pt x="7442" y="1"/>
                  </a:lnTo>
                  <a:close/>
                  <a:moveTo>
                    <a:pt x="38" y="4829"/>
                  </a:moveTo>
                  <a:lnTo>
                    <a:pt x="0" y="4870"/>
                  </a:lnTo>
                  <a:cubicBezTo>
                    <a:pt x="15" y="4859"/>
                    <a:pt x="27" y="4845"/>
                    <a:pt x="38" y="48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3"/>
            <p:cNvSpPr/>
            <p:nvPr/>
          </p:nvSpPr>
          <p:spPr>
            <a:xfrm rot="-10201572" flipH="1">
              <a:off x="5881278" y="406192"/>
              <a:ext cx="273804" cy="156377"/>
            </a:xfrm>
            <a:custGeom>
              <a:avLst/>
              <a:gdLst/>
              <a:ahLst/>
              <a:cxnLst/>
              <a:rect l="l" t="t" r="r" b="b"/>
              <a:pathLst>
                <a:path w="3775" h="2156" extrusionOk="0">
                  <a:moveTo>
                    <a:pt x="24" y="1"/>
                  </a:moveTo>
                  <a:lnTo>
                    <a:pt x="1" y="72"/>
                  </a:lnTo>
                  <a:lnTo>
                    <a:pt x="2727" y="1406"/>
                  </a:lnTo>
                  <a:cubicBezTo>
                    <a:pt x="2739" y="1406"/>
                    <a:pt x="2751" y="1418"/>
                    <a:pt x="2763" y="1430"/>
                  </a:cubicBezTo>
                  <a:lnTo>
                    <a:pt x="3715" y="2156"/>
                  </a:lnTo>
                  <a:lnTo>
                    <a:pt x="3775" y="2108"/>
                  </a:lnTo>
                  <a:lnTo>
                    <a:pt x="2822" y="1370"/>
                  </a:lnTo>
                  <a:cubicBezTo>
                    <a:pt x="2799" y="1346"/>
                    <a:pt x="2787" y="1334"/>
                    <a:pt x="2763" y="1334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3"/>
            <p:cNvSpPr/>
            <p:nvPr/>
          </p:nvSpPr>
          <p:spPr>
            <a:xfrm rot="-10201572" flipH="1">
              <a:off x="5466401" y="515113"/>
              <a:ext cx="351558" cy="116630"/>
            </a:xfrm>
            <a:custGeom>
              <a:avLst/>
              <a:gdLst/>
              <a:ahLst/>
              <a:cxnLst/>
              <a:rect l="l" t="t" r="r" b="b"/>
              <a:pathLst>
                <a:path w="4847" h="1608" extrusionOk="0">
                  <a:moveTo>
                    <a:pt x="0" y="0"/>
                  </a:moveTo>
                  <a:lnTo>
                    <a:pt x="0" y="84"/>
                  </a:lnTo>
                  <a:lnTo>
                    <a:pt x="4060" y="1250"/>
                  </a:lnTo>
                  <a:cubicBezTo>
                    <a:pt x="4072" y="1250"/>
                    <a:pt x="4084" y="1250"/>
                    <a:pt x="4096" y="1262"/>
                  </a:cubicBezTo>
                  <a:lnTo>
                    <a:pt x="4822" y="1608"/>
                  </a:lnTo>
                  <a:lnTo>
                    <a:pt x="4846" y="1536"/>
                  </a:lnTo>
                  <a:lnTo>
                    <a:pt x="4132" y="1191"/>
                  </a:lnTo>
                  <a:cubicBezTo>
                    <a:pt x="4120" y="1179"/>
                    <a:pt x="4096" y="1179"/>
                    <a:pt x="4084" y="1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3"/>
            <p:cNvSpPr/>
            <p:nvPr/>
          </p:nvSpPr>
          <p:spPr>
            <a:xfrm rot="-10201572" flipH="1">
              <a:off x="3945998" y="-235153"/>
              <a:ext cx="114962" cy="120111"/>
            </a:xfrm>
            <a:custGeom>
              <a:avLst/>
              <a:gdLst/>
              <a:ahLst/>
              <a:cxnLst/>
              <a:rect l="l" t="t" r="r" b="b"/>
              <a:pathLst>
                <a:path w="1585" h="1656" extrusionOk="0">
                  <a:moveTo>
                    <a:pt x="1537" y="0"/>
                  </a:moveTo>
                  <a:lnTo>
                    <a:pt x="1" y="1655"/>
                  </a:lnTo>
                  <a:lnTo>
                    <a:pt x="36" y="1631"/>
                  </a:lnTo>
                  <a:cubicBezTo>
                    <a:pt x="72" y="1608"/>
                    <a:pt x="120" y="1584"/>
                    <a:pt x="179" y="1584"/>
                  </a:cubicBezTo>
                  <a:lnTo>
                    <a:pt x="1584" y="60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3"/>
            <p:cNvSpPr/>
            <p:nvPr/>
          </p:nvSpPr>
          <p:spPr>
            <a:xfrm rot="-10201572" flipH="1">
              <a:off x="4489625" y="281441"/>
              <a:ext cx="453464" cy="143466"/>
            </a:xfrm>
            <a:custGeom>
              <a:avLst/>
              <a:gdLst/>
              <a:ahLst/>
              <a:cxnLst/>
              <a:rect l="l" t="t" r="r" b="b"/>
              <a:pathLst>
                <a:path w="6252" h="1978" extrusionOk="0">
                  <a:moveTo>
                    <a:pt x="6216" y="1"/>
                  </a:moveTo>
                  <a:lnTo>
                    <a:pt x="5180" y="155"/>
                  </a:lnTo>
                  <a:cubicBezTo>
                    <a:pt x="5156" y="155"/>
                    <a:pt x="5133" y="155"/>
                    <a:pt x="5109" y="167"/>
                  </a:cubicBezTo>
                  <a:lnTo>
                    <a:pt x="1" y="1918"/>
                  </a:lnTo>
                  <a:lnTo>
                    <a:pt x="61" y="1977"/>
                  </a:lnTo>
                  <a:lnTo>
                    <a:pt x="5133" y="239"/>
                  </a:lnTo>
                  <a:cubicBezTo>
                    <a:pt x="5144" y="227"/>
                    <a:pt x="5168" y="227"/>
                    <a:pt x="5180" y="227"/>
                  </a:cubicBezTo>
                  <a:lnTo>
                    <a:pt x="6252" y="72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3"/>
            <p:cNvSpPr/>
            <p:nvPr/>
          </p:nvSpPr>
          <p:spPr>
            <a:xfrm rot="-10201572" flipH="1">
              <a:off x="4968850" y="507989"/>
              <a:ext cx="413717" cy="50989"/>
            </a:xfrm>
            <a:custGeom>
              <a:avLst/>
              <a:gdLst/>
              <a:ahLst/>
              <a:cxnLst/>
              <a:rect l="l" t="t" r="r" b="b"/>
              <a:pathLst>
                <a:path w="5704" h="703" extrusionOk="0">
                  <a:moveTo>
                    <a:pt x="5703" y="0"/>
                  </a:moveTo>
                  <a:lnTo>
                    <a:pt x="3656" y="131"/>
                  </a:lnTo>
                  <a:lnTo>
                    <a:pt x="3632" y="131"/>
                  </a:lnTo>
                  <a:lnTo>
                    <a:pt x="0" y="631"/>
                  </a:lnTo>
                  <a:lnTo>
                    <a:pt x="36" y="703"/>
                  </a:lnTo>
                  <a:lnTo>
                    <a:pt x="3644" y="215"/>
                  </a:lnTo>
                  <a:lnTo>
                    <a:pt x="3667" y="215"/>
                  </a:lnTo>
                  <a:lnTo>
                    <a:pt x="5703" y="84"/>
                  </a:lnTo>
                  <a:lnTo>
                    <a:pt x="570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3"/>
            <p:cNvSpPr/>
            <p:nvPr/>
          </p:nvSpPr>
          <p:spPr>
            <a:xfrm rot="-10201572" flipH="1">
              <a:off x="3992755" y="-277184"/>
              <a:ext cx="2684" cy="1813"/>
            </a:xfrm>
            <a:custGeom>
              <a:avLst/>
              <a:gdLst/>
              <a:ahLst/>
              <a:cxnLst/>
              <a:rect l="l" t="t" r="r" b="b"/>
              <a:pathLst>
                <a:path w="37" h="25" extrusionOk="0">
                  <a:moveTo>
                    <a:pt x="1" y="24"/>
                  </a:move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3"/>
            <p:cNvSpPr/>
            <p:nvPr/>
          </p:nvSpPr>
          <p:spPr>
            <a:xfrm rot="-10201572" flipH="1">
              <a:off x="3803602" y="-421682"/>
              <a:ext cx="210775" cy="146875"/>
            </a:xfrm>
            <a:custGeom>
              <a:avLst/>
              <a:gdLst/>
              <a:ahLst/>
              <a:cxnLst/>
              <a:rect l="l" t="t" r="r" b="b"/>
              <a:pathLst>
                <a:path w="2906" h="2025" extrusionOk="0">
                  <a:moveTo>
                    <a:pt x="2905" y="0"/>
                  </a:moveTo>
                  <a:lnTo>
                    <a:pt x="2763" y="143"/>
                  </a:lnTo>
                  <a:lnTo>
                    <a:pt x="2739" y="167"/>
                  </a:lnTo>
                  <a:lnTo>
                    <a:pt x="2715" y="179"/>
                  </a:lnTo>
                  <a:lnTo>
                    <a:pt x="0" y="1953"/>
                  </a:lnTo>
                  <a:lnTo>
                    <a:pt x="36" y="2024"/>
                  </a:lnTo>
                  <a:lnTo>
                    <a:pt x="2763" y="262"/>
                  </a:lnTo>
                  <a:lnTo>
                    <a:pt x="2786" y="238"/>
                  </a:lnTo>
                  <a:cubicBezTo>
                    <a:pt x="2798" y="226"/>
                    <a:pt x="2798" y="214"/>
                    <a:pt x="2810" y="214"/>
                  </a:cubicBezTo>
                  <a:cubicBezTo>
                    <a:pt x="2870" y="155"/>
                    <a:pt x="2905" y="83"/>
                    <a:pt x="290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3"/>
            <p:cNvSpPr/>
            <p:nvPr/>
          </p:nvSpPr>
          <p:spPr>
            <a:xfrm rot="-10201572" flipH="1">
              <a:off x="2755816" y="-222872"/>
              <a:ext cx="1266898" cy="479357"/>
            </a:xfrm>
            <a:custGeom>
              <a:avLst/>
              <a:gdLst/>
              <a:ahLst/>
              <a:cxnLst/>
              <a:rect l="l" t="t" r="r" b="b"/>
              <a:pathLst>
                <a:path w="17467" h="6609" extrusionOk="0">
                  <a:moveTo>
                    <a:pt x="2132" y="1"/>
                  </a:moveTo>
                  <a:lnTo>
                    <a:pt x="631" y="168"/>
                  </a:lnTo>
                  <a:lnTo>
                    <a:pt x="0" y="799"/>
                  </a:lnTo>
                  <a:lnTo>
                    <a:pt x="72" y="6585"/>
                  </a:lnTo>
                  <a:lnTo>
                    <a:pt x="143" y="6585"/>
                  </a:lnTo>
                  <a:lnTo>
                    <a:pt x="84" y="834"/>
                  </a:lnTo>
                  <a:lnTo>
                    <a:pt x="667" y="251"/>
                  </a:lnTo>
                  <a:lnTo>
                    <a:pt x="2143" y="72"/>
                  </a:lnTo>
                  <a:lnTo>
                    <a:pt x="9252" y="179"/>
                  </a:lnTo>
                  <a:lnTo>
                    <a:pt x="10787" y="560"/>
                  </a:lnTo>
                  <a:lnTo>
                    <a:pt x="13693" y="3263"/>
                  </a:lnTo>
                  <a:lnTo>
                    <a:pt x="13693" y="3275"/>
                  </a:lnTo>
                  <a:lnTo>
                    <a:pt x="13704" y="3287"/>
                  </a:lnTo>
                  <a:lnTo>
                    <a:pt x="14300" y="3823"/>
                  </a:lnTo>
                  <a:lnTo>
                    <a:pt x="14324" y="3835"/>
                  </a:lnTo>
                  <a:lnTo>
                    <a:pt x="15776" y="4966"/>
                  </a:lnTo>
                  <a:lnTo>
                    <a:pt x="17360" y="6549"/>
                  </a:lnTo>
                  <a:lnTo>
                    <a:pt x="17407" y="6609"/>
                  </a:lnTo>
                  <a:lnTo>
                    <a:pt x="17467" y="6549"/>
                  </a:lnTo>
                  <a:lnTo>
                    <a:pt x="15824" y="4906"/>
                  </a:lnTo>
                  <a:lnTo>
                    <a:pt x="14371" y="3775"/>
                  </a:lnTo>
                  <a:lnTo>
                    <a:pt x="14347" y="3763"/>
                  </a:lnTo>
                  <a:lnTo>
                    <a:pt x="13740" y="3216"/>
                  </a:lnTo>
                  <a:lnTo>
                    <a:pt x="10823" y="489"/>
                  </a:lnTo>
                  <a:lnTo>
                    <a:pt x="9252" y="96"/>
                  </a:lnTo>
                  <a:lnTo>
                    <a:pt x="213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3"/>
            <p:cNvSpPr/>
            <p:nvPr/>
          </p:nvSpPr>
          <p:spPr>
            <a:xfrm rot="-10201572" flipH="1">
              <a:off x="2708899" y="-222930"/>
              <a:ext cx="1346320" cy="521643"/>
            </a:xfrm>
            <a:custGeom>
              <a:avLst/>
              <a:gdLst/>
              <a:ahLst/>
              <a:cxnLst/>
              <a:rect l="l" t="t" r="r" b="b"/>
              <a:pathLst>
                <a:path w="18562" h="7192" extrusionOk="0">
                  <a:moveTo>
                    <a:pt x="2679" y="1"/>
                  </a:moveTo>
                  <a:lnTo>
                    <a:pt x="1084" y="191"/>
                  </a:lnTo>
                  <a:cubicBezTo>
                    <a:pt x="1000" y="203"/>
                    <a:pt x="929" y="227"/>
                    <a:pt x="881" y="286"/>
                  </a:cubicBezTo>
                  <a:lnTo>
                    <a:pt x="95" y="1060"/>
                  </a:lnTo>
                  <a:cubicBezTo>
                    <a:pt x="36" y="1120"/>
                    <a:pt x="0" y="1203"/>
                    <a:pt x="0" y="1298"/>
                  </a:cubicBezTo>
                  <a:lnTo>
                    <a:pt x="71" y="7192"/>
                  </a:lnTo>
                  <a:lnTo>
                    <a:pt x="155" y="7192"/>
                  </a:lnTo>
                  <a:lnTo>
                    <a:pt x="83" y="1298"/>
                  </a:lnTo>
                  <a:cubicBezTo>
                    <a:pt x="71" y="1227"/>
                    <a:pt x="107" y="1167"/>
                    <a:pt x="155" y="1120"/>
                  </a:cubicBezTo>
                  <a:lnTo>
                    <a:pt x="929" y="346"/>
                  </a:lnTo>
                  <a:cubicBezTo>
                    <a:pt x="976" y="298"/>
                    <a:pt x="1024" y="274"/>
                    <a:pt x="1084" y="262"/>
                  </a:cubicBezTo>
                  <a:lnTo>
                    <a:pt x="2691" y="84"/>
                  </a:lnTo>
                  <a:lnTo>
                    <a:pt x="2715" y="84"/>
                  </a:lnTo>
                  <a:lnTo>
                    <a:pt x="9882" y="191"/>
                  </a:lnTo>
                  <a:lnTo>
                    <a:pt x="9942" y="191"/>
                  </a:lnTo>
                  <a:lnTo>
                    <a:pt x="11609" y="608"/>
                  </a:lnTo>
                  <a:cubicBezTo>
                    <a:pt x="11656" y="620"/>
                    <a:pt x="11692" y="643"/>
                    <a:pt x="11728" y="667"/>
                  </a:cubicBezTo>
                  <a:lnTo>
                    <a:pt x="14692" y="3441"/>
                  </a:lnTo>
                  <a:lnTo>
                    <a:pt x="15288" y="3965"/>
                  </a:lnTo>
                  <a:lnTo>
                    <a:pt x="16752" y="5108"/>
                  </a:lnTo>
                  <a:lnTo>
                    <a:pt x="16776" y="5132"/>
                  </a:lnTo>
                  <a:lnTo>
                    <a:pt x="18479" y="6847"/>
                  </a:lnTo>
                  <a:lnTo>
                    <a:pt x="18562" y="6823"/>
                  </a:lnTo>
                  <a:lnTo>
                    <a:pt x="18502" y="6763"/>
                  </a:lnTo>
                  <a:lnTo>
                    <a:pt x="16835" y="5061"/>
                  </a:lnTo>
                  <a:lnTo>
                    <a:pt x="16800" y="5037"/>
                  </a:lnTo>
                  <a:lnTo>
                    <a:pt x="15335" y="3906"/>
                  </a:lnTo>
                  <a:lnTo>
                    <a:pt x="14740" y="3370"/>
                  </a:lnTo>
                  <a:lnTo>
                    <a:pt x="14728" y="3370"/>
                  </a:lnTo>
                  <a:lnTo>
                    <a:pt x="11787" y="620"/>
                  </a:lnTo>
                  <a:cubicBezTo>
                    <a:pt x="11740" y="572"/>
                    <a:pt x="11692" y="548"/>
                    <a:pt x="11632" y="536"/>
                  </a:cubicBezTo>
                  <a:lnTo>
                    <a:pt x="9966" y="120"/>
                  </a:lnTo>
                  <a:cubicBezTo>
                    <a:pt x="9942" y="108"/>
                    <a:pt x="9918" y="108"/>
                    <a:pt x="9894" y="108"/>
                  </a:cubicBez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3"/>
            <p:cNvSpPr/>
            <p:nvPr/>
          </p:nvSpPr>
          <p:spPr>
            <a:xfrm rot="-10201572" flipH="1">
              <a:off x="4085774" y="-122627"/>
              <a:ext cx="17335" cy="12185"/>
            </a:xfrm>
            <a:custGeom>
              <a:avLst/>
              <a:gdLst/>
              <a:ahLst/>
              <a:cxnLst/>
              <a:rect l="l" t="t" r="r" b="b"/>
              <a:pathLst>
                <a:path w="239" h="168" extrusionOk="0">
                  <a:moveTo>
                    <a:pt x="239" y="1"/>
                  </a:moveTo>
                  <a:lnTo>
                    <a:pt x="96" y="49"/>
                  </a:lnTo>
                  <a:lnTo>
                    <a:pt x="1" y="168"/>
                  </a:lnTo>
                  <a:cubicBezTo>
                    <a:pt x="96" y="144"/>
                    <a:pt x="191" y="96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3"/>
            <p:cNvSpPr/>
            <p:nvPr/>
          </p:nvSpPr>
          <p:spPr>
            <a:xfrm rot="-10201572" flipH="1">
              <a:off x="3775237" y="-390230"/>
              <a:ext cx="206496" cy="136503"/>
            </a:xfrm>
            <a:custGeom>
              <a:avLst/>
              <a:gdLst/>
              <a:ahLst/>
              <a:cxnLst/>
              <a:rect l="l" t="t" r="r" b="b"/>
              <a:pathLst>
                <a:path w="2847" h="1882" extrusionOk="0">
                  <a:moveTo>
                    <a:pt x="2846" y="1"/>
                  </a:moveTo>
                  <a:cubicBezTo>
                    <a:pt x="2799" y="1"/>
                    <a:pt x="2751" y="25"/>
                    <a:pt x="2704" y="48"/>
                  </a:cubicBezTo>
                  <a:lnTo>
                    <a:pt x="2715" y="48"/>
                  </a:lnTo>
                  <a:lnTo>
                    <a:pt x="2680" y="72"/>
                  </a:lnTo>
                  <a:lnTo>
                    <a:pt x="1" y="1822"/>
                  </a:lnTo>
                  <a:lnTo>
                    <a:pt x="48" y="1882"/>
                  </a:lnTo>
                  <a:lnTo>
                    <a:pt x="2727" y="132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3"/>
            <p:cNvSpPr/>
            <p:nvPr/>
          </p:nvSpPr>
          <p:spPr>
            <a:xfrm rot="-10201572" flipH="1">
              <a:off x="5800517" y="554224"/>
              <a:ext cx="324721" cy="723786"/>
            </a:xfrm>
            <a:custGeom>
              <a:avLst/>
              <a:gdLst/>
              <a:ahLst/>
              <a:cxnLst/>
              <a:rect l="l" t="t" r="r" b="b"/>
              <a:pathLst>
                <a:path w="4477" h="9979" extrusionOk="0">
                  <a:moveTo>
                    <a:pt x="1405" y="1"/>
                  </a:moveTo>
                  <a:lnTo>
                    <a:pt x="4322" y="2942"/>
                  </a:lnTo>
                  <a:cubicBezTo>
                    <a:pt x="4382" y="3001"/>
                    <a:pt x="4405" y="3085"/>
                    <a:pt x="4394" y="3156"/>
                  </a:cubicBezTo>
                  <a:lnTo>
                    <a:pt x="4286" y="3990"/>
                  </a:lnTo>
                  <a:cubicBezTo>
                    <a:pt x="4286" y="4049"/>
                    <a:pt x="4251" y="4097"/>
                    <a:pt x="4215" y="4144"/>
                  </a:cubicBezTo>
                  <a:lnTo>
                    <a:pt x="3489" y="4871"/>
                  </a:lnTo>
                  <a:lnTo>
                    <a:pt x="2143" y="6311"/>
                  </a:lnTo>
                  <a:lnTo>
                    <a:pt x="726" y="8038"/>
                  </a:lnTo>
                  <a:lnTo>
                    <a:pt x="0" y="9943"/>
                  </a:lnTo>
                  <a:lnTo>
                    <a:pt x="72" y="9978"/>
                  </a:lnTo>
                  <a:lnTo>
                    <a:pt x="95" y="9907"/>
                  </a:lnTo>
                  <a:lnTo>
                    <a:pt x="798" y="8073"/>
                  </a:lnTo>
                  <a:lnTo>
                    <a:pt x="2203" y="6359"/>
                  </a:lnTo>
                  <a:lnTo>
                    <a:pt x="3548" y="4918"/>
                  </a:lnTo>
                  <a:lnTo>
                    <a:pt x="4263" y="4192"/>
                  </a:lnTo>
                  <a:cubicBezTo>
                    <a:pt x="4322" y="4144"/>
                    <a:pt x="4358" y="4073"/>
                    <a:pt x="4358" y="4001"/>
                  </a:cubicBezTo>
                  <a:lnTo>
                    <a:pt x="4465" y="3168"/>
                  </a:lnTo>
                  <a:cubicBezTo>
                    <a:pt x="4477" y="3061"/>
                    <a:pt x="4441" y="2966"/>
                    <a:pt x="4370" y="2882"/>
                  </a:cubicBezTo>
                  <a:lnTo>
                    <a:pt x="15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3"/>
            <p:cNvSpPr/>
            <p:nvPr/>
          </p:nvSpPr>
          <p:spPr>
            <a:xfrm rot="-10201572" flipH="1">
              <a:off x="5760627" y="565829"/>
              <a:ext cx="318701" cy="704783"/>
            </a:xfrm>
            <a:custGeom>
              <a:avLst/>
              <a:gdLst/>
              <a:ahLst/>
              <a:cxnLst/>
              <a:rect l="l" t="t" r="r" b="b"/>
              <a:pathLst>
                <a:path w="4394" h="9717" extrusionOk="0">
                  <a:moveTo>
                    <a:pt x="1084" y="1"/>
                  </a:moveTo>
                  <a:lnTo>
                    <a:pt x="4322" y="3251"/>
                  </a:lnTo>
                  <a:lnTo>
                    <a:pt x="4251" y="3811"/>
                  </a:lnTo>
                  <a:lnTo>
                    <a:pt x="3608" y="4454"/>
                  </a:lnTo>
                  <a:lnTo>
                    <a:pt x="3596" y="4466"/>
                  </a:lnTo>
                  <a:lnTo>
                    <a:pt x="2239" y="5918"/>
                  </a:lnTo>
                  <a:lnTo>
                    <a:pt x="2227" y="5930"/>
                  </a:lnTo>
                  <a:lnTo>
                    <a:pt x="774" y="7692"/>
                  </a:lnTo>
                  <a:cubicBezTo>
                    <a:pt x="750" y="7728"/>
                    <a:pt x="739" y="7752"/>
                    <a:pt x="727" y="7788"/>
                  </a:cubicBezTo>
                  <a:lnTo>
                    <a:pt x="24" y="9609"/>
                  </a:lnTo>
                  <a:lnTo>
                    <a:pt x="0" y="9681"/>
                  </a:lnTo>
                  <a:lnTo>
                    <a:pt x="72" y="9716"/>
                  </a:lnTo>
                  <a:lnTo>
                    <a:pt x="798" y="7811"/>
                  </a:lnTo>
                  <a:cubicBezTo>
                    <a:pt x="798" y="7788"/>
                    <a:pt x="822" y="7752"/>
                    <a:pt x="834" y="7740"/>
                  </a:cubicBezTo>
                  <a:lnTo>
                    <a:pt x="2286" y="5966"/>
                  </a:lnTo>
                  <a:lnTo>
                    <a:pt x="2298" y="5954"/>
                  </a:lnTo>
                  <a:lnTo>
                    <a:pt x="3644" y="4501"/>
                  </a:lnTo>
                  <a:lnTo>
                    <a:pt x="4322" y="3835"/>
                  </a:lnTo>
                  <a:lnTo>
                    <a:pt x="4394" y="3216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3"/>
            <p:cNvSpPr/>
            <p:nvPr/>
          </p:nvSpPr>
          <p:spPr>
            <a:xfrm rot="-10201572" flipH="1">
              <a:off x="5824592" y="494788"/>
              <a:ext cx="27707" cy="14434"/>
            </a:xfrm>
            <a:custGeom>
              <a:avLst/>
              <a:gdLst/>
              <a:ahLst/>
              <a:cxnLst/>
              <a:rect l="l" t="t" r="r" b="b"/>
              <a:pathLst>
                <a:path w="382" h="199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84"/>
                    <a:pt x="107" y="143"/>
                    <a:pt x="191" y="179"/>
                  </a:cubicBezTo>
                  <a:cubicBezTo>
                    <a:pt x="225" y="193"/>
                    <a:pt x="264" y="199"/>
                    <a:pt x="303" y="199"/>
                  </a:cubicBezTo>
                  <a:cubicBezTo>
                    <a:pt x="330" y="199"/>
                    <a:pt x="356" y="196"/>
                    <a:pt x="381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3"/>
            <p:cNvSpPr/>
            <p:nvPr/>
          </p:nvSpPr>
          <p:spPr>
            <a:xfrm rot="-10201572" flipH="1">
              <a:off x="4192741" y="393513"/>
              <a:ext cx="692598" cy="634791"/>
            </a:xfrm>
            <a:custGeom>
              <a:avLst/>
              <a:gdLst/>
              <a:ahLst/>
              <a:cxnLst/>
              <a:rect l="l" t="t" r="r" b="b"/>
              <a:pathLst>
                <a:path w="9549" h="8752" extrusionOk="0">
                  <a:moveTo>
                    <a:pt x="0" y="1"/>
                  </a:moveTo>
                  <a:lnTo>
                    <a:pt x="2774" y="2275"/>
                  </a:lnTo>
                  <a:lnTo>
                    <a:pt x="2786" y="2287"/>
                  </a:lnTo>
                  <a:cubicBezTo>
                    <a:pt x="2786" y="2287"/>
                    <a:pt x="2798" y="2299"/>
                    <a:pt x="2810" y="2299"/>
                  </a:cubicBezTo>
                  <a:lnTo>
                    <a:pt x="3917" y="2930"/>
                  </a:lnTo>
                  <a:lnTo>
                    <a:pt x="3941" y="2930"/>
                  </a:lnTo>
                  <a:lnTo>
                    <a:pt x="6953" y="5561"/>
                  </a:lnTo>
                  <a:lnTo>
                    <a:pt x="8073" y="6668"/>
                  </a:lnTo>
                  <a:lnTo>
                    <a:pt x="8763" y="7573"/>
                  </a:lnTo>
                  <a:lnTo>
                    <a:pt x="9418" y="8681"/>
                  </a:lnTo>
                  <a:lnTo>
                    <a:pt x="9466" y="8752"/>
                  </a:lnTo>
                  <a:lnTo>
                    <a:pt x="9549" y="8740"/>
                  </a:lnTo>
                  <a:lnTo>
                    <a:pt x="8835" y="7538"/>
                  </a:lnTo>
                  <a:lnTo>
                    <a:pt x="8120" y="6621"/>
                  </a:lnTo>
                  <a:lnTo>
                    <a:pt x="7001" y="5502"/>
                  </a:lnTo>
                  <a:lnTo>
                    <a:pt x="3989" y="2882"/>
                  </a:lnTo>
                  <a:lnTo>
                    <a:pt x="2858" y="2239"/>
                  </a:lnTo>
                  <a:lnTo>
                    <a:pt x="2822" y="2215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3"/>
            <p:cNvSpPr/>
            <p:nvPr/>
          </p:nvSpPr>
          <p:spPr>
            <a:xfrm rot="-10201572" flipH="1">
              <a:off x="4258599" y="410150"/>
              <a:ext cx="671129" cy="627900"/>
            </a:xfrm>
            <a:custGeom>
              <a:avLst/>
              <a:gdLst/>
              <a:ahLst/>
              <a:cxnLst/>
              <a:rect l="l" t="t" r="r" b="b"/>
              <a:pathLst>
                <a:path w="9253" h="8657" extrusionOk="0">
                  <a:moveTo>
                    <a:pt x="1" y="1"/>
                  </a:moveTo>
                  <a:lnTo>
                    <a:pt x="2192" y="1787"/>
                  </a:lnTo>
                  <a:lnTo>
                    <a:pt x="3335" y="2442"/>
                  </a:lnTo>
                  <a:cubicBezTo>
                    <a:pt x="3347" y="2454"/>
                    <a:pt x="3358" y="2454"/>
                    <a:pt x="3370" y="2466"/>
                  </a:cubicBezTo>
                  <a:lnTo>
                    <a:pt x="6418" y="5109"/>
                  </a:lnTo>
                  <a:lnTo>
                    <a:pt x="6430" y="5121"/>
                  </a:lnTo>
                  <a:lnTo>
                    <a:pt x="7573" y="6264"/>
                  </a:lnTo>
                  <a:lnTo>
                    <a:pt x="7597" y="6287"/>
                  </a:lnTo>
                  <a:lnTo>
                    <a:pt x="8323" y="7228"/>
                  </a:lnTo>
                  <a:cubicBezTo>
                    <a:pt x="8323" y="7228"/>
                    <a:pt x="8335" y="7240"/>
                    <a:pt x="8335" y="7252"/>
                  </a:cubicBezTo>
                  <a:lnTo>
                    <a:pt x="9169" y="8657"/>
                  </a:lnTo>
                  <a:lnTo>
                    <a:pt x="9252" y="8645"/>
                  </a:lnTo>
                  <a:lnTo>
                    <a:pt x="9216" y="8573"/>
                  </a:lnTo>
                  <a:lnTo>
                    <a:pt x="8407" y="7216"/>
                  </a:lnTo>
                  <a:cubicBezTo>
                    <a:pt x="8395" y="7204"/>
                    <a:pt x="8383" y="7192"/>
                    <a:pt x="8371" y="7180"/>
                  </a:cubicBezTo>
                  <a:lnTo>
                    <a:pt x="7645" y="6240"/>
                  </a:lnTo>
                  <a:cubicBezTo>
                    <a:pt x="7645" y="6228"/>
                    <a:pt x="7633" y="6216"/>
                    <a:pt x="7621" y="6216"/>
                  </a:cubicBezTo>
                  <a:lnTo>
                    <a:pt x="6478" y="5073"/>
                  </a:lnTo>
                  <a:lnTo>
                    <a:pt x="6466" y="5049"/>
                  </a:lnTo>
                  <a:lnTo>
                    <a:pt x="3418" y="2418"/>
                  </a:lnTo>
                  <a:lnTo>
                    <a:pt x="3406" y="2406"/>
                  </a:lnTo>
                  <a:cubicBezTo>
                    <a:pt x="3394" y="2394"/>
                    <a:pt x="3382" y="2382"/>
                    <a:pt x="3370" y="2370"/>
                  </a:cubicBezTo>
                  <a:lnTo>
                    <a:pt x="2251" y="1739"/>
                  </a:lnTo>
                  <a:lnTo>
                    <a:pt x="2239" y="172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3"/>
            <p:cNvSpPr/>
            <p:nvPr/>
          </p:nvSpPr>
          <p:spPr>
            <a:xfrm rot="-10201572" flipH="1">
              <a:off x="4957790" y="426044"/>
              <a:ext cx="30245" cy="8196"/>
            </a:xfrm>
            <a:custGeom>
              <a:avLst/>
              <a:gdLst/>
              <a:ahLst/>
              <a:cxnLst/>
              <a:rect l="l" t="t" r="r" b="b"/>
              <a:pathLst>
                <a:path w="417" h="113" extrusionOk="0">
                  <a:moveTo>
                    <a:pt x="417" y="1"/>
                  </a:moveTo>
                  <a:lnTo>
                    <a:pt x="0" y="60"/>
                  </a:lnTo>
                  <a:cubicBezTo>
                    <a:pt x="55" y="97"/>
                    <a:pt x="109" y="112"/>
                    <a:pt x="169" y="112"/>
                  </a:cubicBezTo>
                  <a:cubicBezTo>
                    <a:pt x="188" y="112"/>
                    <a:pt x="207" y="111"/>
                    <a:pt x="226" y="108"/>
                  </a:cubicBezTo>
                  <a:cubicBezTo>
                    <a:pt x="262" y="108"/>
                    <a:pt x="310" y="84"/>
                    <a:pt x="345" y="72"/>
                  </a:cubicBezTo>
                  <a:cubicBezTo>
                    <a:pt x="369" y="48"/>
                    <a:pt x="405" y="25"/>
                    <a:pt x="41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3"/>
            <p:cNvSpPr/>
            <p:nvPr/>
          </p:nvSpPr>
          <p:spPr>
            <a:xfrm rot="-10201572" flipH="1">
              <a:off x="6579580" y="83159"/>
              <a:ext cx="740178" cy="360624"/>
            </a:xfrm>
            <a:custGeom>
              <a:avLst/>
              <a:gdLst/>
              <a:ahLst/>
              <a:cxnLst/>
              <a:rect l="l" t="t" r="r" b="b"/>
              <a:pathLst>
                <a:path w="10205" h="4972" extrusionOk="0">
                  <a:moveTo>
                    <a:pt x="6174" y="1"/>
                  </a:moveTo>
                  <a:cubicBezTo>
                    <a:pt x="6087" y="1"/>
                    <a:pt x="5999" y="33"/>
                    <a:pt x="5930" y="102"/>
                  </a:cubicBezTo>
                  <a:lnTo>
                    <a:pt x="4703" y="1328"/>
                  </a:lnTo>
                  <a:lnTo>
                    <a:pt x="3048" y="2674"/>
                  </a:lnTo>
                  <a:lnTo>
                    <a:pt x="3037" y="2686"/>
                  </a:lnTo>
                  <a:lnTo>
                    <a:pt x="1608" y="4007"/>
                  </a:lnTo>
                  <a:lnTo>
                    <a:pt x="72" y="4865"/>
                  </a:lnTo>
                  <a:lnTo>
                    <a:pt x="0" y="4900"/>
                  </a:lnTo>
                  <a:lnTo>
                    <a:pt x="36" y="4972"/>
                  </a:lnTo>
                  <a:lnTo>
                    <a:pt x="1655" y="4079"/>
                  </a:lnTo>
                  <a:lnTo>
                    <a:pt x="3084" y="2745"/>
                  </a:lnTo>
                  <a:lnTo>
                    <a:pt x="3096" y="2733"/>
                  </a:lnTo>
                  <a:lnTo>
                    <a:pt x="4751" y="1400"/>
                  </a:lnTo>
                  <a:lnTo>
                    <a:pt x="5989" y="162"/>
                  </a:lnTo>
                  <a:cubicBezTo>
                    <a:pt x="6038" y="106"/>
                    <a:pt x="6103" y="80"/>
                    <a:pt x="6169" y="80"/>
                  </a:cubicBezTo>
                  <a:cubicBezTo>
                    <a:pt x="6231" y="80"/>
                    <a:pt x="6294" y="103"/>
                    <a:pt x="6346" y="150"/>
                  </a:cubicBezTo>
                  <a:lnTo>
                    <a:pt x="10156" y="3483"/>
                  </a:lnTo>
                  <a:lnTo>
                    <a:pt x="10204" y="3424"/>
                  </a:lnTo>
                  <a:lnTo>
                    <a:pt x="6394" y="78"/>
                  </a:lnTo>
                  <a:cubicBezTo>
                    <a:pt x="6332" y="27"/>
                    <a:pt x="6254" y="1"/>
                    <a:pt x="617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3"/>
            <p:cNvSpPr/>
            <p:nvPr/>
          </p:nvSpPr>
          <p:spPr>
            <a:xfrm rot="-10201572" flipH="1">
              <a:off x="6594184" y="-28713"/>
              <a:ext cx="16465" cy="25966"/>
            </a:xfrm>
            <a:custGeom>
              <a:avLst/>
              <a:gdLst/>
              <a:ahLst/>
              <a:cxnLst/>
              <a:rect l="l" t="t" r="r" b="b"/>
              <a:pathLst>
                <a:path w="227" h="358" extrusionOk="0">
                  <a:moveTo>
                    <a:pt x="12" y="0"/>
                  </a:moveTo>
                  <a:cubicBezTo>
                    <a:pt x="1" y="72"/>
                    <a:pt x="12" y="143"/>
                    <a:pt x="48" y="215"/>
                  </a:cubicBezTo>
                  <a:cubicBezTo>
                    <a:pt x="84" y="286"/>
                    <a:pt x="155" y="334"/>
                    <a:pt x="227" y="358"/>
                  </a:cubicBezTo>
                  <a:lnTo>
                    <a:pt x="120" y="16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3"/>
            <p:cNvSpPr/>
            <p:nvPr/>
          </p:nvSpPr>
          <p:spPr>
            <a:xfrm rot="-10201572" flipH="1">
              <a:off x="6610496" y="46234"/>
              <a:ext cx="688391" cy="347206"/>
            </a:xfrm>
            <a:custGeom>
              <a:avLst/>
              <a:gdLst/>
              <a:ahLst/>
              <a:cxnLst/>
              <a:rect l="l" t="t" r="r" b="b"/>
              <a:pathLst>
                <a:path w="9491" h="4787" extrusionOk="0">
                  <a:moveTo>
                    <a:pt x="5871" y="0"/>
                  </a:moveTo>
                  <a:lnTo>
                    <a:pt x="4799" y="1072"/>
                  </a:lnTo>
                  <a:lnTo>
                    <a:pt x="4775" y="1096"/>
                  </a:lnTo>
                  <a:lnTo>
                    <a:pt x="3120" y="2429"/>
                  </a:lnTo>
                  <a:lnTo>
                    <a:pt x="1668" y="3775"/>
                  </a:lnTo>
                  <a:cubicBezTo>
                    <a:pt x="1656" y="3787"/>
                    <a:pt x="1644" y="3798"/>
                    <a:pt x="1620" y="3810"/>
                  </a:cubicBezTo>
                  <a:lnTo>
                    <a:pt x="1" y="4715"/>
                  </a:lnTo>
                  <a:lnTo>
                    <a:pt x="37" y="4787"/>
                  </a:lnTo>
                  <a:lnTo>
                    <a:pt x="108" y="4739"/>
                  </a:lnTo>
                  <a:lnTo>
                    <a:pt x="1656" y="3882"/>
                  </a:lnTo>
                  <a:cubicBezTo>
                    <a:pt x="1680" y="3870"/>
                    <a:pt x="1704" y="3846"/>
                    <a:pt x="1727" y="3834"/>
                  </a:cubicBezTo>
                  <a:lnTo>
                    <a:pt x="3168" y="2489"/>
                  </a:lnTo>
                  <a:lnTo>
                    <a:pt x="4823" y="1155"/>
                  </a:lnTo>
                  <a:lnTo>
                    <a:pt x="4847" y="1131"/>
                  </a:lnTo>
                  <a:lnTo>
                    <a:pt x="5871" y="108"/>
                  </a:lnTo>
                  <a:lnTo>
                    <a:pt x="9431" y="3227"/>
                  </a:lnTo>
                  <a:lnTo>
                    <a:pt x="9490" y="3167"/>
                  </a:lnTo>
                  <a:lnTo>
                    <a:pt x="587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3"/>
            <p:cNvSpPr/>
            <p:nvPr/>
          </p:nvSpPr>
          <p:spPr>
            <a:xfrm rot="-10201572" flipH="1">
              <a:off x="8739530" y="1527077"/>
              <a:ext cx="90736" cy="95016"/>
            </a:xfrm>
            <a:custGeom>
              <a:avLst/>
              <a:gdLst/>
              <a:ahLst/>
              <a:cxnLst/>
              <a:rect l="l" t="t" r="r" b="b"/>
              <a:pathLst>
                <a:path w="1251" h="1310" extrusionOk="0">
                  <a:moveTo>
                    <a:pt x="1250" y="0"/>
                  </a:moveTo>
                  <a:lnTo>
                    <a:pt x="322" y="965"/>
                  </a:lnTo>
                  <a:lnTo>
                    <a:pt x="0" y="1250"/>
                  </a:lnTo>
                  <a:lnTo>
                    <a:pt x="60" y="1310"/>
                  </a:lnTo>
                  <a:lnTo>
                    <a:pt x="369" y="1024"/>
                  </a:lnTo>
                  <a:lnTo>
                    <a:pt x="1250" y="10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3"/>
            <p:cNvSpPr/>
            <p:nvPr/>
          </p:nvSpPr>
          <p:spPr>
            <a:xfrm rot="-10201572" flipH="1">
              <a:off x="8779205" y="1500293"/>
              <a:ext cx="58823" cy="63102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810" y="0"/>
                  </a:moveTo>
                  <a:lnTo>
                    <a:pt x="299" y="524"/>
                  </a:lnTo>
                  <a:lnTo>
                    <a:pt x="287" y="536"/>
                  </a:lnTo>
                  <a:lnTo>
                    <a:pt x="1" y="810"/>
                  </a:lnTo>
                  <a:lnTo>
                    <a:pt x="48" y="870"/>
                  </a:lnTo>
                  <a:lnTo>
                    <a:pt x="346" y="596"/>
                  </a:lnTo>
                  <a:lnTo>
                    <a:pt x="358" y="584"/>
                  </a:lnTo>
                  <a:lnTo>
                    <a:pt x="810" y="108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3"/>
            <p:cNvSpPr/>
            <p:nvPr/>
          </p:nvSpPr>
          <p:spPr>
            <a:xfrm rot="-10201572" flipH="1">
              <a:off x="3479129" y="763151"/>
              <a:ext cx="59620" cy="88198"/>
            </a:xfrm>
            <a:custGeom>
              <a:avLst/>
              <a:gdLst/>
              <a:ahLst/>
              <a:cxnLst/>
              <a:rect l="l" t="t" r="r" b="b"/>
              <a:pathLst>
                <a:path w="822" h="1216" extrusionOk="0">
                  <a:moveTo>
                    <a:pt x="738" y="1"/>
                  </a:moveTo>
                  <a:lnTo>
                    <a:pt x="0" y="1168"/>
                  </a:lnTo>
                  <a:lnTo>
                    <a:pt x="60" y="1215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3"/>
            <p:cNvSpPr/>
            <p:nvPr/>
          </p:nvSpPr>
          <p:spPr>
            <a:xfrm rot="-10201572" flipH="1">
              <a:off x="3404135" y="781400"/>
              <a:ext cx="40617" cy="55341"/>
            </a:xfrm>
            <a:custGeom>
              <a:avLst/>
              <a:gdLst/>
              <a:ahLst/>
              <a:cxnLst/>
              <a:rect l="l" t="t" r="r" b="b"/>
              <a:pathLst>
                <a:path w="560" h="763" extrusionOk="0">
                  <a:moveTo>
                    <a:pt x="476" y="1"/>
                  </a:moveTo>
                  <a:lnTo>
                    <a:pt x="0" y="739"/>
                  </a:lnTo>
                  <a:lnTo>
                    <a:pt x="83" y="763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33"/>
            <p:cNvSpPr/>
            <p:nvPr/>
          </p:nvSpPr>
          <p:spPr>
            <a:xfrm rot="-10201572" flipH="1">
              <a:off x="7936135" y="1136594"/>
              <a:ext cx="493138" cy="494951"/>
            </a:xfrm>
            <a:custGeom>
              <a:avLst/>
              <a:gdLst/>
              <a:ahLst/>
              <a:cxnLst/>
              <a:rect l="l" t="t" r="r" b="b"/>
              <a:pathLst>
                <a:path w="6799" h="6824" extrusionOk="0">
                  <a:moveTo>
                    <a:pt x="6751" y="1"/>
                  </a:moveTo>
                  <a:lnTo>
                    <a:pt x="0" y="6752"/>
                  </a:lnTo>
                  <a:lnTo>
                    <a:pt x="36" y="6823"/>
                  </a:lnTo>
                  <a:lnTo>
                    <a:pt x="95" y="6764"/>
                  </a:lnTo>
                  <a:lnTo>
                    <a:pt x="6799" y="60"/>
                  </a:lnTo>
                  <a:lnTo>
                    <a:pt x="675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33"/>
            <p:cNvSpPr/>
            <p:nvPr/>
          </p:nvSpPr>
          <p:spPr>
            <a:xfrm rot="-10201572" flipH="1">
              <a:off x="7248269" y="53123"/>
              <a:ext cx="255744" cy="272064"/>
            </a:xfrm>
            <a:custGeom>
              <a:avLst/>
              <a:gdLst/>
              <a:ahLst/>
              <a:cxnLst/>
              <a:rect l="l" t="t" r="r" b="b"/>
              <a:pathLst>
                <a:path w="3526" h="3751" extrusionOk="0">
                  <a:moveTo>
                    <a:pt x="3478" y="0"/>
                  </a:moveTo>
                  <a:lnTo>
                    <a:pt x="1" y="3691"/>
                  </a:lnTo>
                  <a:lnTo>
                    <a:pt x="49" y="3751"/>
                  </a:lnTo>
                  <a:lnTo>
                    <a:pt x="108" y="3703"/>
                  </a:lnTo>
                  <a:lnTo>
                    <a:pt x="1882" y="1810"/>
                  </a:lnTo>
                  <a:lnTo>
                    <a:pt x="3525" y="48"/>
                  </a:lnTo>
                  <a:lnTo>
                    <a:pt x="347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3"/>
            <p:cNvSpPr/>
            <p:nvPr/>
          </p:nvSpPr>
          <p:spPr>
            <a:xfrm rot="-10201572" flipH="1">
              <a:off x="7734544" y="787221"/>
              <a:ext cx="253060" cy="264303"/>
            </a:xfrm>
            <a:custGeom>
              <a:avLst/>
              <a:gdLst/>
              <a:ahLst/>
              <a:cxnLst/>
              <a:rect l="l" t="t" r="r" b="b"/>
              <a:pathLst>
                <a:path w="3489" h="3644" extrusionOk="0">
                  <a:moveTo>
                    <a:pt x="3441" y="1"/>
                  </a:moveTo>
                  <a:lnTo>
                    <a:pt x="131" y="3430"/>
                  </a:lnTo>
                  <a:lnTo>
                    <a:pt x="0" y="3572"/>
                  </a:lnTo>
                  <a:lnTo>
                    <a:pt x="36" y="3644"/>
                  </a:lnTo>
                  <a:lnTo>
                    <a:pt x="191" y="3477"/>
                  </a:lnTo>
                  <a:lnTo>
                    <a:pt x="3429" y="132"/>
                  </a:lnTo>
                  <a:lnTo>
                    <a:pt x="3489" y="72"/>
                  </a:ln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3"/>
            <p:cNvSpPr/>
            <p:nvPr/>
          </p:nvSpPr>
          <p:spPr>
            <a:xfrm rot="-10201572" flipH="1">
              <a:off x="7278989" y="288646"/>
              <a:ext cx="461224" cy="487190"/>
            </a:xfrm>
            <a:custGeom>
              <a:avLst/>
              <a:gdLst/>
              <a:ahLst/>
              <a:cxnLst/>
              <a:rect l="l" t="t" r="r" b="b"/>
              <a:pathLst>
                <a:path w="6359" h="6717" extrusionOk="0">
                  <a:moveTo>
                    <a:pt x="6311" y="1"/>
                  </a:moveTo>
                  <a:lnTo>
                    <a:pt x="6251" y="60"/>
                  </a:lnTo>
                  <a:lnTo>
                    <a:pt x="6065" y="267"/>
                  </a:lnTo>
                  <a:lnTo>
                    <a:pt x="6065" y="267"/>
                  </a:lnTo>
                  <a:cubicBezTo>
                    <a:pt x="6093" y="243"/>
                    <a:pt x="6123" y="221"/>
                    <a:pt x="6156" y="203"/>
                  </a:cubicBezTo>
                  <a:cubicBezTo>
                    <a:pt x="6192" y="180"/>
                    <a:pt x="6239" y="168"/>
                    <a:pt x="6275" y="156"/>
                  </a:cubicBezTo>
                  <a:lnTo>
                    <a:pt x="6358" y="60"/>
                  </a:lnTo>
                  <a:lnTo>
                    <a:pt x="6311" y="1"/>
                  </a:lnTo>
                  <a:close/>
                  <a:moveTo>
                    <a:pt x="6065" y="267"/>
                  </a:moveTo>
                  <a:lnTo>
                    <a:pt x="6065" y="267"/>
                  </a:lnTo>
                  <a:cubicBezTo>
                    <a:pt x="6041" y="289"/>
                    <a:pt x="6018" y="313"/>
                    <a:pt x="5998" y="339"/>
                  </a:cubicBezTo>
                  <a:lnTo>
                    <a:pt x="5998" y="339"/>
                  </a:lnTo>
                  <a:lnTo>
                    <a:pt x="6037" y="299"/>
                  </a:lnTo>
                  <a:lnTo>
                    <a:pt x="6065" y="267"/>
                  </a:lnTo>
                  <a:close/>
                  <a:moveTo>
                    <a:pt x="5998" y="339"/>
                  </a:moveTo>
                  <a:lnTo>
                    <a:pt x="4263" y="2144"/>
                  </a:lnTo>
                  <a:lnTo>
                    <a:pt x="4263" y="2156"/>
                  </a:lnTo>
                  <a:lnTo>
                    <a:pt x="3298" y="3168"/>
                  </a:lnTo>
                  <a:lnTo>
                    <a:pt x="3287" y="3180"/>
                  </a:lnTo>
                  <a:lnTo>
                    <a:pt x="1882" y="4656"/>
                  </a:lnTo>
                  <a:cubicBezTo>
                    <a:pt x="1950" y="4585"/>
                    <a:pt x="2036" y="4531"/>
                    <a:pt x="2132" y="4501"/>
                  </a:cubicBezTo>
                  <a:lnTo>
                    <a:pt x="5894" y="561"/>
                  </a:lnTo>
                  <a:cubicBezTo>
                    <a:pt x="5913" y="478"/>
                    <a:pt x="5949" y="402"/>
                    <a:pt x="5998" y="339"/>
                  </a:cubicBezTo>
                  <a:close/>
                  <a:moveTo>
                    <a:pt x="1882" y="4656"/>
                  </a:moveTo>
                  <a:cubicBezTo>
                    <a:pt x="1879" y="4659"/>
                    <a:pt x="1876" y="4662"/>
                    <a:pt x="1873" y="4665"/>
                  </a:cubicBezTo>
                  <a:lnTo>
                    <a:pt x="1873" y="4665"/>
                  </a:lnTo>
                  <a:lnTo>
                    <a:pt x="1882" y="4656"/>
                  </a:lnTo>
                  <a:close/>
                  <a:moveTo>
                    <a:pt x="1873" y="4665"/>
                  </a:moveTo>
                  <a:lnTo>
                    <a:pt x="48" y="6609"/>
                  </a:lnTo>
                  <a:lnTo>
                    <a:pt x="0" y="6657"/>
                  </a:lnTo>
                  <a:lnTo>
                    <a:pt x="60" y="6716"/>
                  </a:lnTo>
                  <a:lnTo>
                    <a:pt x="1739" y="4918"/>
                  </a:lnTo>
                  <a:cubicBezTo>
                    <a:pt x="1762" y="4821"/>
                    <a:pt x="1809" y="4735"/>
                    <a:pt x="1873" y="46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3"/>
            <p:cNvSpPr/>
            <p:nvPr/>
          </p:nvSpPr>
          <p:spPr>
            <a:xfrm rot="-10201572" flipH="1">
              <a:off x="7641848" y="897738"/>
              <a:ext cx="736697" cy="740178"/>
            </a:xfrm>
            <a:custGeom>
              <a:avLst/>
              <a:gdLst/>
              <a:ahLst/>
              <a:cxnLst/>
              <a:rect l="l" t="t" r="r" b="b"/>
              <a:pathLst>
                <a:path w="10157" h="10205" extrusionOk="0">
                  <a:moveTo>
                    <a:pt x="10050" y="1"/>
                  </a:moveTo>
                  <a:lnTo>
                    <a:pt x="3430" y="6609"/>
                  </a:lnTo>
                  <a:lnTo>
                    <a:pt x="3430" y="6621"/>
                  </a:lnTo>
                  <a:lnTo>
                    <a:pt x="61" y="10097"/>
                  </a:lnTo>
                  <a:lnTo>
                    <a:pt x="1" y="10157"/>
                  </a:lnTo>
                  <a:lnTo>
                    <a:pt x="61" y="10205"/>
                  </a:lnTo>
                  <a:lnTo>
                    <a:pt x="3478" y="6668"/>
                  </a:lnTo>
                  <a:lnTo>
                    <a:pt x="1015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3"/>
            <p:cNvSpPr/>
            <p:nvPr/>
          </p:nvSpPr>
          <p:spPr>
            <a:xfrm rot="-10201572" flipH="1">
              <a:off x="7497729" y="429436"/>
              <a:ext cx="239280" cy="251392"/>
            </a:xfrm>
            <a:custGeom>
              <a:avLst/>
              <a:gdLst/>
              <a:ahLst/>
              <a:cxnLst/>
              <a:rect l="l" t="t" r="r" b="b"/>
              <a:pathLst>
                <a:path w="3299" h="3466" extrusionOk="0">
                  <a:moveTo>
                    <a:pt x="3263" y="1"/>
                  </a:moveTo>
                  <a:lnTo>
                    <a:pt x="0" y="3406"/>
                  </a:lnTo>
                  <a:lnTo>
                    <a:pt x="60" y="3465"/>
                  </a:lnTo>
                  <a:lnTo>
                    <a:pt x="1084" y="2394"/>
                  </a:lnTo>
                  <a:lnTo>
                    <a:pt x="2048" y="1382"/>
                  </a:lnTo>
                  <a:lnTo>
                    <a:pt x="3298" y="72"/>
                  </a:lnTo>
                  <a:lnTo>
                    <a:pt x="3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3"/>
            <p:cNvSpPr/>
            <p:nvPr/>
          </p:nvSpPr>
          <p:spPr>
            <a:xfrm rot="-10201572" flipH="1">
              <a:off x="5036865" y="1031836"/>
              <a:ext cx="128742" cy="99440"/>
            </a:xfrm>
            <a:custGeom>
              <a:avLst/>
              <a:gdLst/>
              <a:ahLst/>
              <a:cxnLst/>
              <a:rect l="l" t="t" r="r" b="b"/>
              <a:pathLst>
                <a:path w="1775" h="1371" extrusionOk="0">
                  <a:moveTo>
                    <a:pt x="1" y="1"/>
                  </a:moveTo>
                  <a:lnTo>
                    <a:pt x="1596" y="1323"/>
                  </a:lnTo>
                  <a:cubicBezTo>
                    <a:pt x="1620" y="1323"/>
                    <a:pt x="1644" y="1323"/>
                    <a:pt x="1667" y="1334"/>
                  </a:cubicBezTo>
                  <a:lnTo>
                    <a:pt x="1775" y="1370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3"/>
            <p:cNvSpPr/>
            <p:nvPr/>
          </p:nvSpPr>
          <p:spPr>
            <a:xfrm rot="-10201572" flipH="1">
              <a:off x="4950398" y="628009"/>
              <a:ext cx="369690" cy="505251"/>
            </a:xfrm>
            <a:custGeom>
              <a:avLst/>
              <a:gdLst/>
              <a:ahLst/>
              <a:cxnLst/>
              <a:rect l="l" t="t" r="r" b="b"/>
              <a:pathLst>
                <a:path w="5097" h="6966" extrusionOk="0">
                  <a:moveTo>
                    <a:pt x="1" y="1"/>
                  </a:moveTo>
                  <a:lnTo>
                    <a:pt x="2739" y="2263"/>
                  </a:lnTo>
                  <a:lnTo>
                    <a:pt x="3704" y="3870"/>
                  </a:lnTo>
                  <a:lnTo>
                    <a:pt x="4537" y="5954"/>
                  </a:lnTo>
                  <a:cubicBezTo>
                    <a:pt x="4537" y="5978"/>
                    <a:pt x="4561" y="6002"/>
                    <a:pt x="4561" y="6025"/>
                  </a:cubicBezTo>
                  <a:lnTo>
                    <a:pt x="5097" y="6966"/>
                  </a:lnTo>
                  <a:lnTo>
                    <a:pt x="5097" y="6811"/>
                  </a:lnTo>
                  <a:lnTo>
                    <a:pt x="5097" y="6787"/>
                  </a:lnTo>
                  <a:lnTo>
                    <a:pt x="4644" y="5978"/>
                  </a:lnTo>
                  <a:cubicBezTo>
                    <a:pt x="4632" y="5966"/>
                    <a:pt x="4620" y="5942"/>
                    <a:pt x="4620" y="5918"/>
                  </a:cubicBezTo>
                  <a:lnTo>
                    <a:pt x="3787" y="3835"/>
                  </a:lnTo>
                  <a:lnTo>
                    <a:pt x="2906" y="2382"/>
                  </a:lnTo>
                  <a:cubicBezTo>
                    <a:pt x="2787" y="2311"/>
                    <a:pt x="2692" y="2203"/>
                    <a:pt x="2644" y="2084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3"/>
            <p:cNvSpPr/>
            <p:nvPr/>
          </p:nvSpPr>
          <p:spPr>
            <a:xfrm rot="-10201572" flipH="1">
              <a:off x="5273444" y="744761"/>
              <a:ext cx="100238" cy="214256"/>
            </a:xfrm>
            <a:custGeom>
              <a:avLst/>
              <a:gdLst/>
              <a:ahLst/>
              <a:cxnLst/>
              <a:rect l="l" t="t" r="r" b="b"/>
              <a:pathLst>
                <a:path w="1382" h="2954" extrusionOk="0">
                  <a:moveTo>
                    <a:pt x="1" y="0"/>
                  </a:moveTo>
                  <a:lnTo>
                    <a:pt x="310" y="512"/>
                  </a:lnTo>
                  <a:cubicBezTo>
                    <a:pt x="322" y="536"/>
                    <a:pt x="346" y="560"/>
                    <a:pt x="346" y="584"/>
                  </a:cubicBezTo>
                  <a:lnTo>
                    <a:pt x="1179" y="2679"/>
                  </a:lnTo>
                  <a:lnTo>
                    <a:pt x="1334" y="2953"/>
                  </a:lnTo>
                  <a:lnTo>
                    <a:pt x="1382" y="2882"/>
                  </a:lnTo>
                  <a:lnTo>
                    <a:pt x="1251" y="2644"/>
                  </a:lnTo>
                  <a:lnTo>
                    <a:pt x="417" y="560"/>
                  </a:lnTo>
                  <a:cubicBezTo>
                    <a:pt x="405" y="536"/>
                    <a:pt x="393" y="500"/>
                    <a:pt x="382" y="477"/>
                  </a:cubicBezTo>
                  <a:lnTo>
                    <a:pt x="108" y="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3"/>
            <p:cNvSpPr/>
            <p:nvPr/>
          </p:nvSpPr>
          <p:spPr>
            <a:xfrm rot="-10201572" flipH="1">
              <a:off x="2576015" y="-436463"/>
              <a:ext cx="215925" cy="7833"/>
            </a:xfrm>
            <a:custGeom>
              <a:avLst/>
              <a:gdLst/>
              <a:ahLst/>
              <a:cxnLst/>
              <a:rect l="l" t="t" r="r" b="b"/>
              <a:pathLst>
                <a:path w="2977" h="108" extrusionOk="0">
                  <a:moveTo>
                    <a:pt x="2905" y="0"/>
                  </a:moveTo>
                  <a:lnTo>
                    <a:pt x="0" y="24"/>
                  </a:lnTo>
                  <a:lnTo>
                    <a:pt x="0" y="108"/>
                  </a:lnTo>
                  <a:lnTo>
                    <a:pt x="72" y="108"/>
                  </a:lnTo>
                  <a:lnTo>
                    <a:pt x="726" y="96"/>
                  </a:lnTo>
                  <a:lnTo>
                    <a:pt x="2727" y="84"/>
                  </a:lnTo>
                  <a:lnTo>
                    <a:pt x="2917" y="84"/>
                  </a:lnTo>
                  <a:lnTo>
                    <a:pt x="2977" y="72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3"/>
            <p:cNvSpPr/>
            <p:nvPr/>
          </p:nvSpPr>
          <p:spPr>
            <a:xfrm rot="-10201572" flipH="1">
              <a:off x="2838361" y="-538873"/>
              <a:ext cx="881759" cy="218536"/>
            </a:xfrm>
            <a:custGeom>
              <a:avLst/>
              <a:gdLst/>
              <a:ahLst/>
              <a:cxnLst/>
              <a:rect l="l" t="t" r="r" b="b"/>
              <a:pathLst>
                <a:path w="12157" h="3013" extrusionOk="0">
                  <a:moveTo>
                    <a:pt x="8823" y="0"/>
                  </a:moveTo>
                  <a:lnTo>
                    <a:pt x="1" y="60"/>
                  </a:lnTo>
                  <a:lnTo>
                    <a:pt x="1" y="143"/>
                  </a:lnTo>
                  <a:lnTo>
                    <a:pt x="72" y="143"/>
                  </a:lnTo>
                  <a:lnTo>
                    <a:pt x="8811" y="71"/>
                  </a:lnTo>
                  <a:lnTo>
                    <a:pt x="10014" y="560"/>
                  </a:lnTo>
                  <a:lnTo>
                    <a:pt x="10704" y="964"/>
                  </a:lnTo>
                  <a:lnTo>
                    <a:pt x="11276" y="1869"/>
                  </a:lnTo>
                  <a:lnTo>
                    <a:pt x="11300" y="1905"/>
                  </a:lnTo>
                  <a:lnTo>
                    <a:pt x="12050" y="2941"/>
                  </a:lnTo>
                  <a:lnTo>
                    <a:pt x="12085" y="3012"/>
                  </a:lnTo>
                  <a:lnTo>
                    <a:pt x="12157" y="2977"/>
                  </a:lnTo>
                  <a:lnTo>
                    <a:pt x="11359" y="1857"/>
                  </a:lnTo>
                  <a:lnTo>
                    <a:pt x="11347" y="1834"/>
                  </a:lnTo>
                  <a:lnTo>
                    <a:pt x="10764" y="905"/>
                  </a:lnTo>
                  <a:lnTo>
                    <a:pt x="10049" y="488"/>
                  </a:lnTo>
                  <a:lnTo>
                    <a:pt x="882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3"/>
            <p:cNvSpPr/>
            <p:nvPr/>
          </p:nvSpPr>
          <p:spPr>
            <a:xfrm rot="-10201572" flipH="1">
              <a:off x="2561559" y="-359325"/>
              <a:ext cx="215054" cy="7833"/>
            </a:xfrm>
            <a:custGeom>
              <a:avLst/>
              <a:gdLst/>
              <a:ahLst/>
              <a:cxnLst/>
              <a:rect l="l" t="t" r="r" b="b"/>
              <a:pathLst>
                <a:path w="2965" h="108" extrusionOk="0">
                  <a:moveTo>
                    <a:pt x="2965" y="0"/>
                  </a:moveTo>
                  <a:lnTo>
                    <a:pt x="2905" y="12"/>
                  </a:lnTo>
                  <a:lnTo>
                    <a:pt x="2893" y="12"/>
                  </a:lnTo>
                  <a:lnTo>
                    <a:pt x="727" y="24"/>
                  </a:lnTo>
                  <a:lnTo>
                    <a:pt x="0" y="36"/>
                  </a:lnTo>
                  <a:lnTo>
                    <a:pt x="0" y="107"/>
                  </a:lnTo>
                  <a:lnTo>
                    <a:pt x="2905" y="83"/>
                  </a:lnTo>
                  <a:lnTo>
                    <a:pt x="2965" y="83"/>
                  </a:lnTo>
                  <a:lnTo>
                    <a:pt x="296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3"/>
            <p:cNvSpPr/>
            <p:nvPr/>
          </p:nvSpPr>
          <p:spPr>
            <a:xfrm rot="-10201572" flipH="1">
              <a:off x="2825792" y="-493396"/>
              <a:ext cx="951751" cy="256542"/>
            </a:xfrm>
            <a:custGeom>
              <a:avLst/>
              <a:gdLst/>
              <a:ahLst/>
              <a:cxnLst/>
              <a:rect l="l" t="t" r="r" b="b"/>
              <a:pathLst>
                <a:path w="13122" h="3537" extrusionOk="0">
                  <a:moveTo>
                    <a:pt x="8942" y="1"/>
                  </a:moveTo>
                  <a:lnTo>
                    <a:pt x="72" y="72"/>
                  </a:lnTo>
                  <a:lnTo>
                    <a:pt x="1" y="72"/>
                  </a:lnTo>
                  <a:lnTo>
                    <a:pt x="1" y="143"/>
                  </a:lnTo>
                  <a:lnTo>
                    <a:pt x="8942" y="84"/>
                  </a:lnTo>
                  <a:cubicBezTo>
                    <a:pt x="9002" y="84"/>
                    <a:pt x="9073" y="96"/>
                    <a:pt x="9133" y="120"/>
                  </a:cubicBezTo>
                  <a:lnTo>
                    <a:pt x="10490" y="667"/>
                  </a:lnTo>
                  <a:cubicBezTo>
                    <a:pt x="10502" y="667"/>
                    <a:pt x="10526" y="679"/>
                    <a:pt x="10550" y="691"/>
                  </a:cubicBezTo>
                  <a:lnTo>
                    <a:pt x="11395" y="1191"/>
                  </a:lnTo>
                  <a:cubicBezTo>
                    <a:pt x="11467" y="1227"/>
                    <a:pt x="11526" y="1286"/>
                    <a:pt x="11574" y="1358"/>
                  </a:cubicBezTo>
                  <a:lnTo>
                    <a:pt x="12205" y="2370"/>
                  </a:lnTo>
                  <a:lnTo>
                    <a:pt x="13050" y="3537"/>
                  </a:lnTo>
                  <a:lnTo>
                    <a:pt x="13121" y="3501"/>
                  </a:lnTo>
                  <a:lnTo>
                    <a:pt x="13074" y="3441"/>
                  </a:lnTo>
                  <a:lnTo>
                    <a:pt x="12276" y="2322"/>
                  </a:lnTo>
                  <a:lnTo>
                    <a:pt x="11633" y="1310"/>
                  </a:lnTo>
                  <a:cubicBezTo>
                    <a:pt x="11586" y="1239"/>
                    <a:pt x="11514" y="1167"/>
                    <a:pt x="11443" y="1120"/>
                  </a:cubicBezTo>
                  <a:lnTo>
                    <a:pt x="10585" y="632"/>
                  </a:lnTo>
                  <a:cubicBezTo>
                    <a:pt x="10562" y="608"/>
                    <a:pt x="10538" y="596"/>
                    <a:pt x="10514" y="596"/>
                  </a:cubicBezTo>
                  <a:lnTo>
                    <a:pt x="9169" y="48"/>
                  </a:lnTo>
                  <a:cubicBezTo>
                    <a:pt x="9097" y="12"/>
                    <a:pt x="9014" y="1"/>
                    <a:pt x="8942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3"/>
            <p:cNvSpPr/>
            <p:nvPr/>
          </p:nvSpPr>
          <p:spPr>
            <a:xfrm rot="-10201572" flipH="1">
              <a:off x="5398393" y="620879"/>
              <a:ext cx="382601" cy="591635"/>
            </a:xfrm>
            <a:custGeom>
              <a:avLst/>
              <a:gdLst/>
              <a:ahLst/>
              <a:cxnLst/>
              <a:rect l="l" t="t" r="r" b="b"/>
              <a:pathLst>
                <a:path w="5275" h="8157" extrusionOk="0">
                  <a:moveTo>
                    <a:pt x="5167" y="1"/>
                  </a:moveTo>
                  <a:lnTo>
                    <a:pt x="2881" y="2227"/>
                  </a:lnTo>
                  <a:cubicBezTo>
                    <a:pt x="2834" y="2382"/>
                    <a:pt x="2739" y="2501"/>
                    <a:pt x="2596" y="2573"/>
                  </a:cubicBezTo>
                  <a:lnTo>
                    <a:pt x="1881" y="3751"/>
                  </a:lnTo>
                  <a:lnTo>
                    <a:pt x="762" y="5882"/>
                  </a:lnTo>
                  <a:cubicBezTo>
                    <a:pt x="750" y="5894"/>
                    <a:pt x="738" y="5906"/>
                    <a:pt x="726" y="5930"/>
                  </a:cubicBezTo>
                  <a:lnTo>
                    <a:pt x="0" y="6966"/>
                  </a:lnTo>
                  <a:lnTo>
                    <a:pt x="36" y="8133"/>
                  </a:lnTo>
                  <a:lnTo>
                    <a:pt x="107" y="8157"/>
                  </a:lnTo>
                  <a:lnTo>
                    <a:pt x="107" y="8073"/>
                  </a:lnTo>
                  <a:lnTo>
                    <a:pt x="84" y="6990"/>
                  </a:lnTo>
                  <a:lnTo>
                    <a:pt x="798" y="5978"/>
                  </a:lnTo>
                  <a:cubicBezTo>
                    <a:pt x="810" y="5966"/>
                    <a:pt x="822" y="5942"/>
                    <a:pt x="834" y="5918"/>
                  </a:cubicBezTo>
                  <a:lnTo>
                    <a:pt x="1965" y="3799"/>
                  </a:lnTo>
                  <a:lnTo>
                    <a:pt x="2786" y="2442"/>
                  </a:lnTo>
                  <a:lnTo>
                    <a:pt x="5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3"/>
            <p:cNvSpPr/>
            <p:nvPr/>
          </p:nvSpPr>
          <p:spPr>
            <a:xfrm rot="-10201572" flipH="1">
              <a:off x="5352659" y="180721"/>
              <a:ext cx="64843" cy="368820"/>
            </a:xfrm>
            <a:custGeom>
              <a:avLst/>
              <a:gdLst/>
              <a:ahLst/>
              <a:cxnLst/>
              <a:rect l="l" t="t" r="r" b="b"/>
              <a:pathLst>
                <a:path w="894" h="5085" extrusionOk="0">
                  <a:moveTo>
                    <a:pt x="893" y="1"/>
                  </a:moveTo>
                  <a:lnTo>
                    <a:pt x="810" y="12"/>
                  </a:lnTo>
                  <a:lnTo>
                    <a:pt x="798" y="84"/>
                  </a:lnTo>
                  <a:lnTo>
                    <a:pt x="0" y="5085"/>
                  </a:lnTo>
                  <a:lnTo>
                    <a:pt x="84" y="5085"/>
                  </a:ln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3"/>
            <p:cNvSpPr/>
            <p:nvPr/>
          </p:nvSpPr>
          <p:spPr>
            <a:xfrm rot="-10201572" flipH="1">
              <a:off x="5503355" y="1099525"/>
              <a:ext cx="123520" cy="113221"/>
            </a:xfrm>
            <a:custGeom>
              <a:avLst/>
              <a:gdLst/>
              <a:ahLst/>
              <a:cxnLst/>
              <a:rect l="l" t="t" r="r" b="b"/>
              <a:pathLst>
                <a:path w="1703" h="1561" extrusionOk="0">
                  <a:moveTo>
                    <a:pt x="1596" y="1"/>
                  </a:moveTo>
                  <a:lnTo>
                    <a:pt x="0" y="1561"/>
                  </a:lnTo>
                  <a:lnTo>
                    <a:pt x="0" y="1561"/>
                  </a:lnTo>
                  <a:lnTo>
                    <a:pt x="155" y="1525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3"/>
            <p:cNvSpPr/>
            <p:nvPr/>
          </p:nvSpPr>
          <p:spPr>
            <a:xfrm rot="-10201572" flipH="1">
              <a:off x="5430736" y="183940"/>
              <a:ext cx="64843" cy="371431"/>
            </a:xfrm>
            <a:custGeom>
              <a:avLst/>
              <a:gdLst/>
              <a:ahLst/>
              <a:cxnLst/>
              <a:rect l="l" t="t" r="r" b="b"/>
              <a:pathLst>
                <a:path w="894" h="5121" extrusionOk="0">
                  <a:moveTo>
                    <a:pt x="810" y="1"/>
                  </a:moveTo>
                  <a:lnTo>
                    <a:pt x="1" y="5097"/>
                  </a:lnTo>
                  <a:lnTo>
                    <a:pt x="72" y="5120"/>
                  </a:lnTo>
                  <a:lnTo>
                    <a:pt x="882" y="96"/>
                  </a:lnTo>
                  <a:lnTo>
                    <a:pt x="894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3"/>
            <p:cNvSpPr/>
            <p:nvPr/>
          </p:nvSpPr>
          <p:spPr>
            <a:xfrm rot="-10201572" flipH="1">
              <a:off x="5365672" y="587961"/>
              <a:ext cx="7833" cy="88995"/>
            </a:xfrm>
            <a:custGeom>
              <a:avLst/>
              <a:gdLst/>
              <a:ahLst/>
              <a:cxnLst/>
              <a:rect l="l" t="t" r="r" b="b"/>
              <a:pathLst>
                <a:path w="108" h="1227" extrusionOk="0">
                  <a:moveTo>
                    <a:pt x="1" y="0"/>
                  </a:moveTo>
                  <a:lnTo>
                    <a:pt x="1" y="24"/>
                  </a:lnTo>
                  <a:lnTo>
                    <a:pt x="13" y="167"/>
                  </a:lnTo>
                  <a:lnTo>
                    <a:pt x="36" y="1143"/>
                  </a:lnTo>
                  <a:lnTo>
                    <a:pt x="36" y="1227"/>
                  </a:lnTo>
                  <a:lnTo>
                    <a:pt x="108" y="1227"/>
                  </a:lnTo>
                  <a:lnTo>
                    <a:pt x="84" y="1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3"/>
            <p:cNvSpPr/>
            <p:nvPr/>
          </p:nvSpPr>
          <p:spPr>
            <a:xfrm rot="-10201572" flipH="1">
              <a:off x="5368905" y="758264"/>
              <a:ext cx="122650" cy="210775"/>
            </a:xfrm>
            <a:custGeom>
              <a:avLst/>
              <a:gdLst/>
              <a:ahLst/>
              <a:cxnLst/>
              <a:rect l="l" t="t" r="r" b="b"/>
              <a:pathLst>
                <a:path w="1691" h="2906" extrusionOk="0">
                  <a:moveTo>
                    <a:pt x="1691" y="0"/>
                  </a:moveTo>
                  <a:lnTo>
                    <a:pt x="1584" y="24"/>
                  </a:lnTo>
                  <a:lnTo>
                    <a:pt x="1453" y="239"/>
                  </a:lnTo>
                  <a:lnTo>
                    <a:pt x="1441" y="262"/>
                  </a:lnTo>
                  <a:lnTo>
                    <a:pt x="322" y="2370"/>
                  </a:lnTo>
                  <a:lnTo>
                    <a:pt x="48" y="2751"/>
                  </a:lnTo>
                  <a:lnTo>
                    <a:pt x="0" y="2822"/>
                  </a:lnTo>
                  <a:lnTo>
                    <a:pt x="48" y="2906"/>
                  </a:lnTo>
                  <a:lnTo>
                    <a:pt x="393" y="2406"/>
                  </a:lnTo>
                  <a:lnTo>
                    <a:pt x="1512" y="298"/>
                  </a:lnTo>
                  <a:lnTo>
                    <a:pt x="1524" y="274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3"/>
            <p:cNvSpPr/>
            <p:nvPr/>
          </p:nvSpPr>
          <p:spPr>
            <a:xfrm rot="-10201572" flipH="1">
              <a:off x="2347701" y="-420017"/>
              <a:ext cx="2611" cy="73"/>
            </a:xfrm>
            <a:custGeom>
              <a:avLst/>
              <a:gdLst/>
              <a:ahLst/>
              <a:cxnLst/>
              <a:rect l="l" t="t" r="r" b="b"/>
              <a:pathLst>
                <a:path w="36" h="1" extrusionOk="0">
                  <a:moveTo>
                    <a:pt x="0" y="1"/>
                  </a:move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3"/>
            <p:cNvSpPr/>
            <p:nvPr/>
          </p:nvSpPr>
          <p:spPr>
            <a:xfrm rot="-10201572" flipH="1">
              <a:off x="7467808" y="54226"/>
              <a:ext cx="627030" cy="717621"/>
            </a:xfrm>
            <a:custGeom>
              <a:avLst/>
              <a:gdLst/>
              <a:ahLst/>
              <a:cxnLst/>
              <a:rect l="l" t="t" r="r" b="b"/>
              <a:pathLst>
                <a:path w="8645" h="9894" extrusionOk="0">
                  <a:moveTo>
                    <a:pt x="4870" y="1"/>
                  </a:moveTo>
                  <a:lnTo>
                    <a:pt x="4811" y="60"/>
                  </a:lnTo>
                  <a:lnTo>
                    <a:pt x="8168" y="5739"/>
                  </a:lnTo>
                  <a:cubicBezTo>
                    <a:pt x="8192" y="5787"/>
                    <a:pt x="8216" y="5858"/>
                    <a:pt x="8228" y="5918"/>
                  </a:cubicBezTo>
                  <a:lnTo>
                    <a:pt x="8537" y="8002"/>
                  </a:lnTo>
                  <a:cubicBezTo>
                    <a:pt x="8561" y="8144"/>
                    <a:pt x="8514" y="8287"/>
                    <a:pt x="8430" y="8394"/>
                  </a:cubicBezTo>
                  <a:lnTo>
                    <a:pt x="7382" y="9645"/>
                  </a:lnTo>
                  <a:cubicBezTo>
                    <a:pt x="7287" y="9752"/>
                    <a:pt x="7144" y="9823"/>
                    <a:pt x="7001" y="9823"/>
                  </a:cubicBezTo>
                  <a:lnTo>
                    <a:pt x="6918" y="9823"/>
                  </a:lnTo>
                  <a:lnTo>
                    <a:pt x="5013" y="9514"/>
                  </a:lnTo>
                  <a:cubicBezTo>
                    <a:pt x="4918" y="9502"/>
                    <a:pt x="4835" y="9454"/>
                    <a:pt x="4763" y="9395"/>
                  </a:cubicBezTo>
                  <a:lnTo>
                    <a:pt x="2191" y="7144"/>
                  </a:lnTo>
                  <a:lnTo>
                    <a:pt x="2168" y="7132"/>
                  </a:lnTo>
                  <a:lnTo>
                    <a:pt x="48" y="5096"/>
                  </a:lnTo>
                  <a:lnTo>
                    <a:pt x="1" y="5144"/>
                  </a:lnTo>
                  <a:lnTo>
                    <a:pt x="48" y="5204"/>
                  </a:lnTo>
                  <a:lnTo>
                    <a:pt x="2120" y="7180"/>
                  </a:lnTo>
                  <a:lnTo>
                    <a:pt x="2144" y="7192"/>
                  </a:lnTo>
                  <a:lnTo>
                    <a:pt x="4715" y="9442"/>
                  </a:lnTo>
                  <a:cubicBezTo>
                    <a:pt x="4799" y="9514"/>
                    <a:pt x="4906" y="9561"/>
                    <a:pt x="5013" y="9585"/>
                  </a:cubicBezTo>
                  <a:lnTo>
                    <a:pt x="6918" y="9883"/>
                  </a:lnTo>
                  <a:cubicBezTo>
                    <a:pt x="6951" y="9890"/>
                    <a:pt x="6983" y="9893"/>
                    <a:pt x="7016" y="9893"/>
                  </a:cubicBezTo>
                  <a:cubicBezTo>
                    <a:pt x="7153" y="9893"/>
                    <a:pt x="7289" y="9836"/>
                    <a:pt x="7394" y="9740"/>
                  </a:cubicBezTo>
                  <a:cubicBezTo>
                    <a:pt x="7418" y="9728"/>
                    <a:pt x="7430" y="9704"/>
                    <a:pt x="7454" y="9680"/>
                  </a:cubicBezTo>
                  <a:lnTo>
                    <a:pt x="8442" y="8490"/>
                  </a:lnTo>
                  <a:lnTo>
                    <a:pt x="8490" y="8442"/>
                  </a:lnTo>
                  <a:cubicBezTo>
                    <a:pt x="8597" y="8311"/>
                    <a:pt x="8645" y="8144"/>
                    <a:pt x="8621" y="7978"/>
                  </a:cubicBezTo>
                  <a:lnTo>
                    <a:pt x="8299" y="5906"/>
                  </a:lnTo>
                  <a:cubicBezTo>
                    <a:pt x="8287" y="5835"/>
                    <a:pt x="8264" y="5763"/>
                    <a:pt x="8228" y="5704"/>
                  </a:cubicBezTo>
                  <a:lnTo>
                    <a:pt x="7121" y="3822"/>
                  </a:lnTo>
                  <a:lnTo>
                    <a:pt x="4906" y="72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3"/>
            <p:cNvSpPr/>
            <p:nvPr/>
          </p:nvSpPr>
          <p:spPr>
            <a:xfrm rot="-10201572" flipH="1">
              <a:off x="7519843" y="131828"/>
              <a:ext cx="491470" cy="576911"/>
            </a:xfrm>
            <a:custGeom>
              <a:avLst/>
              <a:gdLst/>
              <a:ahLst/>
              <a:cxnLst/>
              <a:rect l="l" t="t" r="r" b="b"/>
              <a:pathLst>
                <a:path w="6776" h="7954" extrusionOk="0">
                  <a:moveTo>
                    <a:pt x="3358" y="0"/>
                  </a:moveTo>
                  <a:lnTo>
                    <a:pt x="3311" y="60"/>
                  </a:lnTo>
                  <a:lnTo>
                    <a:pt x="3346" y="131"/>
                  </a:lnTo>
                  <a:lnTo>
                    <a:pt x="5394" y="3584"/>
                  </a:lnTo>
                  <a:lnTo>
                    <a:pt x="6442" y="5370"/>
                  </a:lnTo>
                  <a:lnTo>
                    <a:pt x="6692" y="7072"/>
                  </a:lnTo>
                  <a:lnTo>
                    <a:pt x="6037" y="7870"/>
                  </a:lnTo>
                  <a:lnTo>
                    <a:pt x="4620" y="7644"/>
                  </a:lnTo>
                  <a:lnTo>
                    <a:pt x="2180" y="5501"/>
                  </a:lnTo>
                  <a:lnTo>
                    <a:pt x="108" y="3524"/>
                  </a:lnTo>
                  <a:lnTo>
                    <a:pt x="48" y="3465"/>
                  </a:lnTo>
                  <a:lnTo>
                    <a:pt x="1" y="3524"/>
                  </a:lnTo>
                  <a:lnTo>
                    <a:pt x="2120" y="5560"/>
                  </a:lnTo>
                  <a:lnTo>
                    <a:pt x="4585" y="7715"/>
                  </a:lnTo>
                  <a:lnTo>
                    <a:pt x="6061" y="7953"/>
                  </a:lnTo>
                  <a:lnTo>
                    <a:pt x="6775" y="7096"/>
                  </a:lnTo>
                  <a:lnTo>
                    <a:pt x="6513" y="5334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3"/>
            <p:cNvSpPr/>
            <p:nvPr/>
          </p:nvSpPr>
          <p:spPr>
            <a:xfrm rot="-10201572" flipH="1">
              <a:off x="7665464" y="768338"/>
              <a:ext cx="27707" cy="30318"/>
            </a:xfrm>
            <a:custGeom>
              <a:avLst/>
              <a:gdLst/>
              <a:ahLst/>
              <a:cxnLst/>
              <a:rect l="l" t="t" r="r" b="b"/>
              <a:pathLst>
                <a:path w="382" h="418" extrusionOk="0">
                  <a:moveTo>
                    <a:pt x="382" y="1"/>
                  </a:moveTo>
                  <a:cubicBezTo>
                    <a:pt x="346" y="25"/>
                    <a:pt x="299" y="37"/>
                    <a:pt x="263" y="60"/>
                  </a:cubicBezTo>
                  <a:cubicBezTo>
                    <a:pt x="132" y="132"/>
                    <a:pt x="37" y="263"/>
                    <a:pt x="1" y="418"/>
                  </a:cubicBezTo>
                  <a:lnTo>
                    <a:pt x="191" y="21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3"/>
            <p:cNvSpPr/>
            <p:nvPr/>
          </p:nvSpPr>
          <p:spPr>
            <a:xfrm rot="-10201572" flipH="1">
              <a:off x="7422609" y="404759"/>
              <a:ext cx="28577" cy="29448"/>
            </a:xfrm>
            <a:custGeom>
              <a:avLst/>
              <a:gdLst/>
              <a:ahLst/>
              <a:cxnLst/>
              <a:rect l="l" t="t" r="r" b="b"/>
              <a:pathLst>
                <a:path w="394" h="406" extrusionOk="0">
                  <a:moveTo>
                    <a:pt x="394" y="0"/>
                  </a:moveTo>
                  <a:cubicBezTo>
                    <a:pt x="203" y="48"/>
                    <a:pt x="48" y="215"/>
                    <a:pt x="1" y="405"/>
                  </a:cubicBezTo>
                  <a:lnTo>
                    <a:pt x="13" y="405"/>
                  </a:lnTo>
                  <a:lnTo>
                    <a:pt x="203" y="203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3"/>
            <p:cNvSpPr/>
            <p:nvPr/>
          </p:nvSpPr>
          <p:spPr>
            <a:xfrm rot="-10201572" flipH="1">
              <a:off x="6292967" y="363471"/>
              <a:ext cx="1059677" cy="1063159"/>
            </a:xfrm>
            <a:custGeom>
              <a:avLst/>
              <a:gdLst/>
              <a:ahLst/>
              <a:cxnLst/>
              <a:rect l="l" t="t" r="r" b="b"/>
              <a:pathLst>
                <a:path w="14610" h="14658" extrusionOk="0">
                  <a:moveTo>
                    <a:pt x="14502" y="1"/>
                  </a:moveTo>
                  <a:lnTo>
                    <a:pt x="9406" y="5323"/>
                  </a:lnTo>
                  <a:lnTo>
                    <a:pt x="9395" y="5335"/>
                  </a:lnTo>
                  <a:lnTo>
                    <a:pt x="8359" y="6371"/>
                  </a:lnTo>
                  <a:lnTo>
                    <a:pt x="0" y="14598"/>
                  </a:lnTo>
                  <a:lnTo>
                    <a:pt x="36" y="14657"/>
                  </a:lnTo>
                  <a:lnTo>
                    <a:pt x="96" y="14610"/>
                  </a:lnTo>
                  <a:lnTo>
                    <a:pt x="8406" y="6430"/>
                  </a:lnTo>
                  <a:lnTo>
                    <a:pt x="8418" y="6430"/>
                  </a:lnTo>
                  <a:lnTo>
                    <a:pt x="9454" y="5394"/>
                  </a:lnTo>
                  <a:lnTo>
                    <a:pt x="9454" y="5383"/>
                  </a:lnTo>
                  <a:lnTo>
                    <a:pt x="9466" y="5383"/>
                  </a:lnTo>
                  <a:lnTo>
                    <a:pt x="14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3"/>
            <p:cNvSpPr/>
            <p:nvPr/>
          </p:nvSpPr>
          <p:spPr>
            <a:xfrm rot="-10201572" flipH="1">
              <a:off x="6113278" y="-54315"/>
              <a:ext cx="285917" cy="285047"/>
            </a:xfrm>
            <a:custGeom>
              <a:avLst/>
              <a:gdLst/>
              <a:ahLst/>
              <a:cxnLst/>
              <a:rect l="l" t="t" r="r" b="b"/>
              <a:pathLst>
                <a:path w="3942" h="3930" extrusionOk="0">
                  <a:moveTo>
                    <a:pt x="3905" y="0"/>
                  </a:moveTo>
                  <a:lnTo>
                    <a:pt x="0" y="3870"/>
                  </a:lnTo>
                  <a:lnTo>
                    <a:pt x="48" y="3929"/>
                  </a:lnTo>
                  <a:lnTo>
                    <a:pt x="3894" y="131"/>
                  </a:lnTo>
                  <a:lnTo>
                    <a:pt x="3941" y="71"/>
                  </a:lnTo>
                  <a:lnTo>
                    <a:pt x="390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3"/>
            <p:cNvSpPr/>
            <p:nvPr/>
          </p:nvSpPr>
          <p:spPr>
            <a:xfrm rot="-10201572" flipH="1">
              <a:off x="2442433" y="18265"/>
              <a:ext cx="1951735" cy="728864"/>
            </a:xfrm>
            <a:custGeom>
              <a:avLst/>
              <a:gdLst/>
              <a:ahLst/>
              <a:cxnLst/>
              <a:rect l="l" t="t" r="r" b="b"/>
              <a:pathLst>
                <a:path w="26909" h="10049" extrusionOk="0">
                  <a:moveTo>
                    <a:pt x="11073" y="0"/>
                  </a:moveTo>
                  <a:lnTo>
                    <a:pt x="3251" y="191"/>
                  </a:lnTo>
                  <a:lnTo>
                    <a:pt x="596" y="226"/>
                  </a:lnTo>
                  <a:lnTo>
                    <a:pt x="1" y="262"/>
                  </a:lnTo>
                  <a:lnTo>
                    <a:pt x="1" y="345"/>
                  </a:lnTo>
                  <a:lnTo>
                    <a:pt x="596" y="298"/>
                  </a:lnTo>
                  <a:lnTo>
                    <a:pt x="3251" y="262"/>
                  </a:lnTo>
                  <a:lnTo>
                    <a:pt x="11050" y="60"/>
                  </a:lnTo>
                  <a:lnTo>
                    <a:pt x="14324" y="810"/>
                  </a:lnTo>
                  <a:lnTo>
                    <a:pt x="19110" y="3715"/>
                  </a:lnTo>
                  <a:lnTo>
                    <a:pt x="21194" y="5108"/>
                  </a:lnTo>
                  <a:lnTo>
                    <a:pt x="22039" y="5905"/>
                  </a:lnTo>
                  <a:cubicBezTo>
                    <a:pt x="22051" y="5917"/>
                    <a:pt x="22075" y="5941"/>
                    <a:pt x="22099" y="5953"/>
                  </a:cubicBezTo>
                  <a:lnTo>
                    <a:pt x="23682" y="7108"/>
                  </a:lnTo>
                  <a:lnTo>
                    <a:pt x="24492" y="7739"/>
                  </a:lnTo>
                  <a:lnTo>
                    <a:pt x="26778" y="9989"/>
                  </a:lnTo>
                  <a:lnTo>
                    <a:pt x="26837" y="10049"/>
                  </a:lnTo>
                  <a:lnTo>
                    <a:pt x="26909" y="10001"/>
                  </a:lnTo>
                  <a:lnTo>
                    <a:pt x="24539" y="7680"/>
                  </a:lnTo>
                  <a:lnTo>
                    <a:pt x="23730" y="7060"/>
                  </a:lnTo>
                  <a:lnTo>
                    <a:pt x="22134" y="5905"/>
                  </a:lnTo>
                  <a:cubicBezTo>
                    <a:pt x="22122" y="5894"/>
                    <a:pt x="22099" y="5870"/>
                    <a:pt x="22087" y="5858"/>
                  </a:cubicBezTo>
                  <a:lnTo>
                    <a:pt x="21241" y="5060"/>
                  </a:lnTo>
                  <a:lnTo>
                    <a:pt x="19158" y="3667"/>
                  </a:lnTo>
                  <a:lnTo>
                    <a:pt x="14359" y="738"/>
                  </a:lnTo>
                  <a:lnTo>
                    <a:pt x="1107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3"/>
            <p:cNvSpPr/>
            <p:nvPr/>
          </p:nvSpPr>
          <p:spPr>
            <a:xfrm rot="-10201572" flipH="1">
              <a:off x="2377443" y="683578"/>
              <a:ext cx="1041544" cy="57952"/>
            </a:xfrm>
            <a:custGeom>
              <a:avLst/>
              <a:gdLst/>
              <a:ahLst/>
              <a:cxnLst/>
              <a:rect l="l" t="t" r="r" b="b"/>
              <a:pathLst>
                <a:path w="14360" h="799" extrusionOk="0">
                  <a:moveTo>
                    <a:pt x="11097" y="1"/>
                  </a:moveTo>
                  <a:lnTo>
                    <a:pt x="3227" y="203"/>
                  </a:lnTo>
                  <a:lnTo>
                    <a:pt x="560" y="227"/>
                  </a:lnTo>
                  <a:lnTo>
                    <a:pt x="536" y="227"/>
                  </a:lnTo>
                  <a:lnTo>
                    <a:pt x="1" y="274"/>
                  </a:lnTo>
                  <a:lnTo>
                    <a:pt x="1" y="346"/>
                  </a:lnTo>
                  <a:lnTo>
                    <a:pt x="536" y="310"/>
                  </a:lnTo>
                  <a:lnTo>
                    <a:pt x="560" y="310"/>
                  </a:lnTo>
                  <a:lnTo>
                    <a:pt x="3239" y="274"/>
                  </a:lnTo>
                  <a:lnTo>
                    <a:pt x="11109" y="84"/>
                  </a:lnTo>
                  <a:cubicBezTo>
                    <a:pt x="11120" y="80"/>
                    <a:pt x="11131" y="79"/>
                    <a:pt x="11143" y="79"/>
                  </a:cubicBezTo>
                  <a:cubicBezTo>
                    <a:pt x="11172" y="79"/>
                    <a:pt x="11203" y="87"/>
                    <a:pt x="11228" y="96"/>
                  </a:cubicBezTo>
                  <a:lnTo>
                    <a:pt x="14312" y="798"/>
                  </a:lnTo>
                  <a:lnTo>
                    <a:pt x="14359" y="727"/>
                  </a:lnTo>
                  <a:lnTo>
                    <a:pt x="14276" y="703"/>
                  </a:lnTo>
                  <a:lnTo>
                    <a:pt x="11252" y="13"/>
                  </a:lnTo>
                  <a:cubicBezTo>
                    <a:pt x="11204" y="1"/>
                    <a:pt x="11145" y="1"/>
                    <a:pt x="11097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3"/>
            <p:cNvSpPr/>
            <p:nvPr/>
          </p:nvSpPr>
          <p:spPr>
            <a:xfrm rot="-10201572" flipH="1">
              <a:off x="4557938" y="-87537"/>
              <a:ext cx="203014" cy="322182"/>
            </a:xfrm>
            <a:custGeom>
              <a:avLst/>
              <a:gdLst/>
              <a:ahLst/>
              <a:cxnLst/>
              <a:rect l="l" t="t" r="r" b="b"/>
              <a:pathLst>
                <a:path w="2799" h="4442" extrusionOk="0">
                  <a:moveTo>
                    <a:pt x="72" y="1"/>
                  </a:moveTo>
                  <a:lnTo>
                    <a:pt x="1" y="24"/>
                  </a:lnTo>
                  <a:lnTo>
                    <a:pt x="2715" y="4442"/>
                  </a:lnTo>
                  <a:lnTo>
                    <a:pt x="2799" y="4418"/>
                  </a:lnTo>
                  <a:lnTo>
                    <a:pt x="120" y="72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3"/>
            <p:cNvSpPr/>
            <p:nvPr/>
          </p:nvSpPr>
          <p:spPr>
            <a:xfrm rot="-10201572" flipH="1">
              <a:off x="4493189" y="-135629"/>
              <a:ext cx="203885" cy="327332"/>
            </a:xfrm>
            <a:custGeom>
              <a:avLst/>
              <a:gdLst/>
              <a:ahLst/>
              <a:cxnLst/>
              <a:rect l="l" t="t" r="r" b="b"/>
              <a:pathLst>
                <a:path w="2811" h="4513" extrusionOk="0">
                  <a:moveTo>
                    <a:pt x="72" y="0"/>
                  </a:moveTo>
                  <a:lnTo>
                    <a:pt x="1" y="48"/>
                  </a:lnTo>
                  <a:lnTo>
                    <a:pt x="36" y="107"/>
                  </a:lnTo>
                  <a:lnTo>
                    <a:pt x="2739" y="4513"/>
                  </a:lnTo>
                  <a:lnTo>
                    <a:pt x="2810" y="4465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33"/>
            <p:cNvSpPr/>
            <p:nvPr/>
          </p:nvSpPr>
          <p:spPr>
            <a:xfrm rot="-10201572" flipH="1">
              <a:off x="3535893" y="157371"/>
              <a:ext cx="921506" cy="689189"/>
            </a:xfrm>
            <a:custGeom>
              <a:avLst/>
              <a:gdLst/>
              <a:ahLst/>
              <a:cxnLst/>
              <a:rect l="l" t="t" r="r" b="b"/>
              <a:pathLst>
                <a:path w="12705" h="9502" extrusionOk="0">
                  <a:moveTo>
                    <a:pt x="48" y="1"/>
                  </a:moveTo>
                  <a:lnTo>
                    <a:pt x="1" y="72"/>
                  </a:lnTo>
                  <a:lnTo>
                    <a:pt x="4442" y="2775"/>
                  </a:lnTo>
                  <a:lnTo>
                    <a:pt x="4465" y="2787"/>
                  </a:lnTo>
                  <a:lnTo>
                    <a:pt x="6597" y="4216"/>
                  </a:lnTo>
                  <a:cubicBezTo>
                    <a:pt x="6620" y="4227"/>
                    <a:pt x="6644" y="4239"/>
                    <a:pt x="6668" y="4263"/>
                  </a:cubicBezTo>
                  <a:lnTo>
                    <a:pt x="7513" y="5073"/>
                  </a:lnTo>
                  <a:lnTo>
                    <a:pt x="9085" y="6216"/>
                  </a:lnTo>
                  <a:lnTo>
                    <a:pt x="9097" y="6216"/>
                  </a:lnTo>
                  <a:lnTo>
                    <a:pt x="9930" y="6847"/>
                  </a:lnTo>
                  <a:lnTo>
                    <a:pt x="9978" y="6894"/>
                  </a:lnTo>
                  <a:lnTo>
                    <a:pt x="12633" y="9502"/>
                  </a:lnTo>
                  <a:lnTo>
                    <a:pt x="12705" y="9478"/>
                  </a:lnTo>
                  <a:lnTo>
                    <a:pt x="12645" y="9419"/>
                  </a:lnTo>
                  <a:lnTo>
                    <a:pt x="10026" y="6847"/>
                  </a:lnTo>
                  <a:cubicBezTo>
                    <a:pt x="10014" y="6823"/>
                    <a:pt x="9990" y="6811"/>
                    <a:pt x="9978" y="6799"/>
                  </a:cubicBezTo>
                  <a:lnTo>
                    <a:pt x="9145" y="6156"/>
                  </a:lnTo>
                  <a:lnTo>
                    <a:pt x="9133" y="6144"/>
                  </a:lnTo>
                  <a:lnTo>
                    <a:pt x="7561" y="5013"/>
                  </a:lnTo>
                  <a:lnTo>
                    <a:pt x="6716" y="4204"/>
                  </a:lnTo>
                  <a:cubicBezTo>
                    <a:pt x="6692" y="4180"/>
                    <a:pt x="6668" y="4168"/>
                    <a:pt x="6644" y="4144"/>
                  </a:cubicBezTo>
                  <a:lnTo>
                    <a:pt x="4501" y="2715"/>
                  </a:lnTo>
                  <a:lnTo>
                    <a:pt x="4489" y="2703"/>
                  </a:ln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33"/>
            <p:cNvSpPr/>
            <p:nvPr/>
          </p:nvSpPr>
          <p:spPr>
            <a:xfrm rot="-10201572" flipH="1">
              <a:off x="8411405" y="1297245"/>
              <a:ext cx="428440" cy="416255"/>
            </a:xfrm>
            <a:custGeom>
              <a:avLst/>
              <a:gdLst/>
              <a:ahLst/>
              <a:cxnLst/>
              <a:rect l="l" t="t" r="r" b="b"/>
              <a:pathLst>
                <a:path w="5907" h="5739" extrusionOk="0">
                  <a:moveTo>
                    <a:pt x="49" y="0"/>
                  </a:moveTo>
                  <a:lnTo>
                    <a:pt x="1" y="48"/>
                  </a:lnTo>
                  <a:lnTo>
                    <a:pt x="49" y="107"/>
                  </a:lnTo>
                  <a:lnTo>
                    <a:pt x="430" y="465"/>
                  </a:lnTo>
                  <a:lnTo>
                    <a:pt x="4085" y="3953"/>
                  </a:lnTo>
                  <a:lnTo>
                    <a:pt x="5906" y="5739"/>
                  </a:lnTo>
                  <a:lnTo>
                    <a:pt x="5906" y="5632"/>
                  </a:lnTo>
                  <a:lnTo>
                    <a:pt x="4132" y="3894"/>
                  </a:lnTo>
                  <a:lnTo>
                    <a:pt x="477" y="40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3"/>
            <p:cNvSpPr/>
            <p:nvPr/>
          </p:nvSpPr>
          <p:spPr>
            <a:xfrm rot="-10201572" flipH="1">
              <a:off x="8464858" y="1492091"/>
              <a:ext cx="268582" cy="253133"/>
            </a:xfrm>
            <a:custGeom>
              <a:avLst/>
              <a:gdLst/>
              <a:ahLst/>
              <a:cxnLst/>
              <a:rect l="l" t="t" r="r" b="b"/>
              <a:pathLst>
                <a:path w="3703" h="3490" extrusionOk="0">
                  <a:moveTo>
                    <a:pt x="0" y="1"/>
                  </a:moveTo>
                  <a:lnTo>
                    <a:pt x="155" y="168"/>
                  </a:lnTo>
                  <a:lnTo>
                    <a:pt x="3643" y="3489"/>
                  </a:lnTo>
                  <a:lnTo>
                    <a:pt x="3703" y="3442"/>
                  </a:lnTo>
                  <a:lnTo>
                    <a:pt x="3643" y="3382"/>
                  </a:lnTo>
                  <a:lnTo>
                    <a:pt x="214" y="108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3"/>
            <p:cNvSpPr/>
            <p:nvPr/>
          </p:nvSpPr>
          <p:spPr>
            <a:xfrm rot="-10201572" flipH="1">
              <a:off x="8785353" y="1439541"/>
              <a:ext cx="63102" cy="65641"/>
            </a:xfrm>
            <a:custGeom>
              <a:avLst/>
              <a:gdLst/>
              <a:ahLst/>
              <a:cxnLst/>
              <a:rect l="l" t="t" r="r" b="b"/>
              <a:pathLst>
                <a:path w="870" h="905" extrusionOk="0">
                  <a:moveTo>
                    <a:pt x="60" y="0"/>
                  </a:moveTo>
                  <a:lnTo>
                    <a:pt x="0" y="48"/>
                  </a:lnTo>
                  <a:lnTo>
                    <a:pt x="869" y="905"/>
                  </a:lnTo>
                  <a:lnTo>
                    <a:pt x="869" y="798"/>
                  </a:lnTo>
                  <a:lnTo>
                    <a:pt x="107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3"/>
            <p:cNvSpPr/>
            <p:nvPr/>
          </p:nvSpPr>
          <p:spPr>
            <a:xfrm rot="-10201572" flipH="1">
              <a:off x="2351973" y="-495355"/>
              <a:ext cx="103647" cy="11315"/>
            </a:xfrm>
            <a:custGeom>
              <a:avLst/>
              <a:gdLst/>
              <a:ahLst/>
              <a:cxnLst/>
              <a:rect l="l" t="t" r="r" b="b"/>
              <a:pathLst>
                <a:path w="1429" h="156" extrusionOk="0">
                  <a:moveTo>
                    <a:pt x="1429" y="1"/>
                  </a:moveTo>
                  <a:lnTo>
                    <a:pt x="262" y="72"/>
                  </a:lnTo>
                  <a:lnTo>
                    <a:pt x="0" y="120"/>
                  </a:lnTo>
                  <a:cubicBezTo>
                    <a:pt x="72" y="144"/>
                    <a:pt x="155" y="156"/>
                    <a:pt x="226" y="156"/>
                  </a:cubicBezTo>
                  <a:lnTo>
                    <a:pt x="262" y="156"/>
                  </a:lnTo>
                  <a:lnTo>
                    <a:pt x="1429" y="84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3"/>
            <p:cNvSpPr/>
            <p:nvPr/>
          </p:nvSpPr>
          <p:spPr>
            <a:xfrm rot="-10201572" flipH="1">
              <a:off x="2325853" y="-423362"/>
              <a:ext cx="116630" cy="15594"/>
            </a:xfrm>
            <a:custGeom>
              <a:avLst/>
              <a:gdLst/>
              <a:ahLst/>
              <a:cxnLst/>
              <a:rect l="l" t="t" r="r" b="b"/>
              <a:pathLst>
                <a:path w="1608" h="215" extrusionOk="0">
                  <a:moveTo>
                    <a:pt x="1608" y="0"/>
                  </a:moveTo>
                  <a:lnTo>
                    <a:pt x="334" y="84"/>
                  </a:lnTo>
                  <a:lnTo>
                    <a:pt x="274" y="84"/>
                  </a:lnTo>
                  <a:cubicBezTo>
                    <a:pt x="179" y="96"/>
                    <a:pt x="84" y="143"/>
                    <a:pt x="1" y="215"/>
                  </a:cubicBezTo>
                  <a:lnTo>
                    <a:pt x="286" y="155"/>
                  </a:lnTo>
                  <a:lnTo>
                    <a:pt x="346" y="155"/>
                  </a:lnTo>
                  <a:lnTo>
                    <a:pt x="1608" y="84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3"/>
            <p:cNvSpPr/>
            <p:nvPr/>
          </p:nvSpPr>
          <p:spPr>
            <a:xfrm rot="-10201572" flipH="1">
              <a:off x="5250555" y="949441"/>
              <a:ext cx="226369" cy="25966"/>
            </a:xfrm>
            <a:custGeom>
              <a:avLst/>
              <a:gdLst/>
              <a:ahLst/>
              <a:cxnLst/>
              <a:rect l="l" t="t" r="r" b="b"/>
              <a:pathLst>
                <a:path w="3121" h="358" extrusionOk="0">
                  <a:moveTo>
                    <a:pt x="1" y="0"/>
                  </a:moveTo>
                  <a:lnTo>
                    <a:pt x="61" y="107"/>
                  </a:lnTo>
                  <a:lnTo>
                    <a:pt x="180" y="131"/>
                  </a:lnTo>
                  <a:lnTo>
                    <a:pt x="668" y="286"/>
                  </a:lnTo>
                  <a:cubicBezTo>
                    <a:pt x="715" y="310"/>
                    <a:pt x="763" y="310"/>
                    <a:pt x="811" y="310"/>
                  </a:cubicBezTo>
                  <a:lnTo>
                    <a:pt x="2489" y="357"/>
                  </a:lnTo>
                  <a:cubicBezTo>
                    <a:pt x="2537" y="357"/>
                    <a:pt x="2597" y="346"/>
                    <a:pt x="2644" y="334"/>
                  </a:cubicBezTo>
                  <a:lnTo>
                    <a:pt x="2954" y="250"/>
                  </a:lnTo>
                  <a:lnTo>
                    <a:pt x="3061" y="226"/>
                  </a:lnTo>
                  <a:lnTo>
                    <a:pt x="3120" y="131"/>
                  </a:lnTo>
                  <a:lnTo>
                    <a:pt x="2632" y="262"/>
                  </a:lnTo>
                  <a:cubicBezTo>
                    <a:pt x="2585" y="274"/>
                    <a:pt x="2549" y="274"/>
                    <a:pt x="2501" y="274"/>
                  </a:cubicBezTo>
                  <a:lnTo>
                    <a:pt x="823" y="238"/>
                  </a:lnTo>
                  <a:cubicBezTo>
                    <a:pt x="775" y="238"/>
                    <a:pt x="739" y="226"/>
                    <a:pt x="692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3"/>
            <p:cNvSpPr/>
            <p:nvPr/>
          </p:nvSpPr>
          <p:spPr>
            <a:xfrm rot="-10201572" flipH="1">
              <a:off x="5126086" y="961805"/>
              <a:ext cx="18205" cy="22557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131"/>
                    <a:pt x="132" y="239"/>
                    <a:pt x="251" y="310"/>
                  </a:cubicBezTo>
                  <a:lnTo>
                    <a:pt x="144" y="1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3"/>
            <p:cNvSpPr/>
            <p:nvPr/>
          </p:nvSpPr>
          <p:spPr>
            <a:xfrm rot="-10201572" flipH="1">
              <a:off x="5161408" y="1026236"/>
              <a:ext cx="367950" cy="50989"/>
            </a:xfrm>
            <a:custGeom>
              <a:avLst/>
              <a:gdLst/>
              <a:ahLst/>
              <a:cxnLst/>
              <a:rect l="l" t="t" r="r" b="b"/>
              <a:pathLst>
                <a:path w="5073" h="703" extrusionOk="0">
                  <a:moveTo>
                    <a:pt x="1" y="1"/>
                  </a:moveTo>
                  <a:lnTo>
                    <a:pt x="144" y="120"/>
                  </a:lnTo>
                  <a:lnTo>
                    <a:pt x="1930" y="667"/>
                  </a:lnTo>
                  <a:lnTo>
                    <a:pt x="3466" y="703"/>
                  </a:lnTo>
                  <a:lnTo>
                    <a:pt x="4966" y="310"/>
                  </a:lnTo>
                  <a:lnTo>
                    <a:pt x="5073" y="203"/>
                  </a:lnTo>
                  <a:lnTo>
                    <a:pt x="4918" y="239"/>
                  </a:lnTo>
                  <a:lnTo>
                    <a:pt x="3454" y="632"/>
                  </a:lnTo>
                  <a:lnTo>
                    <a:pt x="1942" y="596"/>
                  </a:lnTo>
                  <a:lnTo>
                    <a:pt x="180" y="48"/>
                  </a:lnTo>
                  <a:lnTo>
                    <a:pt x="72" y="12"/>
                  </a:lnTo>
                  <a:cubicBezTo>
                    <a:pt x="49" y="1"/>
                    <a:pt x="2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3"/>
            <p:cNvSpPr/>
            <p:nvPr/>
          </p:nvSpPr>
          <p:spPr>
            <a:xfrm rot="-10201572" flipH="1">
              <a:off x="5565416" y="1025320"/>
              <a:ext cx="20816" cy="25096"/>
            </a:xfrm>
            <a:custGeom>
              <a:avLst/>
              <a:gdLst/>
              <a:ahLst/>
              <a:cxnLst/>
              <a:rect l="l" t="t" r="r" b="b"/>
              <a:pathLst>
                <a:path w="287" h="346" extrusionOk="0">
                  <a:moveTo>
                    <a:pt x="286" y="0"/>
                  </a:moveTo>
                  <a:lnTo>
                    <a:pt x="120" y="143"/>
                  </a:lnTo>
                  <a:lnTo>
                    <a:pt x="1" y="346"/>
                  </a:lnTo>
                  <a:cubicBezTo>
                    <a:pt x="144" y="262"/>
                    <a:pt x="239" y="143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3"/>
            <p:cNvSpPr/>
            <p:nvPr/>
          </p:nvSpPr>
          <p:spPr>
            <a:xfrm rot="-10201572" flipH="1">
              <a:off x="5899015" y="109264"/>
              <a:ext cx="272064" cy="269452"/>
            </a:xfrm>
            <a:custGeom>
              <a:avLst/>
              <a:gdLst/>
              <a:ahLst/>
              <a:cxnLst/>
              <a:rect l="l" t="t" r="r" b="b"/>
              <a:pathLst>
                <a:path w="3751" h="3715" extrusionOk="0">
                  <a:moveTo>
                    <a:pt x="3679" y="0"/>
                  </a:moveTo>
                  <a:lnTo>
                    <a:pt x="3632" y="60"/>
                  </a:lnTo>
                  <a:lnTo>
                    <a:pt x="0" y="3679"/>
                  </a:lnTo>
                  <a:lnTo>
                    <a:pt x="72" y="3715"/>
                  </a:lnTo>
                  <a:lnTo>
                    <a:pt x="3751" y="48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3"/>
            <p:cNvSpPr/>
            <p:nvPr/>
          </p:nvSpPr>
          <p:spPr>
            <a:xfrm rot="-10201572" flipH="1">
              <a:off x="6080989" y="496141"/>
              <a:ext cx="864496" cy="878277"/>
            </a:xfrm>
            <a:custGeom>
              <a:avLst/>
              <a:gdLst/>
              <a:ahLst/>
              <a:cxnLst/>
              <a:rect l="l" t="t" r="r" b="b"/>
              <a:pathLst>
                <a:path w="11919" h="12109" extrusionOk="0">
                  <a:moveTo>
                    <a:pt x="11811" y="0"/>
                  </a:moveTo>
                  <a:lnTo>
                    <a:pt x="9013" y="2881"/>
                  </a:lnTo>
                  <a:lnTo>
                    <a:pt x="8978" y="2905"/>
                  </a:lnTo>
                  <a:lnTo>
                    <a:pt x="7870" y="3941"/>
                  </a:lnTo>
                  <a:lnTo>
                    <a:pt x="7835" y="3965"/>
                  </a:lnTo>
                  <a:lnTo>
                    <a:pt x="5227" y="6798"/>
                  </a:lnTo>
                  <a:lnTo>
                    <a:pt x="48" y="12001"/>
                  </a:lnTo>
                  <a:lnTo>
                    <a:pt x="0" y="12061"/>
                  </a:lnTo>
                  <a:lnTo>
                    <a:pt x="60" y="12109"/>
                  </a:lnTo>
                  <a:lnTo>
                    <a:pt x="5287" y="6846"/>
                  </a:lnTo>
                  <a:lnTo>
                    <a:pt x="7894" y="4001"/>
                  </a:lnTo>
                  <a:lnTo>
                    <a:pt x="7930" y="3977"/>
                  </a:lnTo>
                  <a:lnTo>
                    <a:pt x="9061" y="2917"/>
                  </a:lnTo>
                  <a:lnTo>
                    <a:pt x="11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3"/>
            <p:cNvSpPr/>
            <p:nvPr/>
          </p:nvSpPr>
          <p:spPr>
            <a:xfrm rot="-10201572" flipH="1">
              <a:off x="5877788" y="143309"/>
              <a:ext cx="1207350" cy="1222074"/>
            </a:xfrm>
            <a:custGeom>
              <a:avLst/>
              <a:gdLst/>
              <a:ahLst/>
              <a:cxnLst/>
              <a:rect l="l" t="t" r="r" b="b"/>
              <a:pathLst>
                <a:path w="16646" h="16849" extrusionOk="0">
                  <a:moveTo>
                    <a:pt x="16538" y="1"/>
                  </a:moveTo>
                  <a:lnTo>
                    <a:pt x="12990" y="3632"/>
                  </a:lnTo>
                  <a:lnTo>
                    <a:pt x="12978" y="3656"/>
                  </a:lnTo>
                  <a:lnTo>
                    <a:pt x="11835" y="4704"/>
                  </a:lnTo>
                  <a:lnTo>
                    <a:pt x="9240" y="7538"/>
                  </a:lnTo>
                  <a:lnTo>
                    <a:pt x="9228" y="7549"/>
                  </a:lnTo>
                  <a:lnTo>
                    <a:pt x="3858" y="12955"/>
                  </a:lnTo>
                  <a:lnTo>
                    <a:pt x="1" y="16789"/>
                  </a:lnTo>
                  <a:lnTo>
                    <a:pt x="60" y="16848"/>
                  </a:lnTo>
                  <a:lnTo>
                    <a:pt x="3906" y="13014"/>
                  </a:lnTo>
                  <a:lnTo>
                    <a:pt x="9276" y="7597"/>
                  </a:lnTo>
                  <a:lnTo>
                    <a:pt x="9299" y="7585"/>
                  </a:lnTo>
                  <a:lnTo>
                    <a:pt x="11895" y="4751"/>
                  </a:lnTo>
                  <a:lnTo>
                    <a:pt x="13026" y="3704"/>
                  </a:lnTo>
                  <a:lnTo>
                    <a:pt x="13050" y="3692"/>
                  </a:lnTo>
                  <a:lnTo>
                    <a:pt x="1664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33"/>
            <p:cNvSpPr/>
            <p:nvPr/>
          </p:nvSpPr>
          <p:spPr>
            <a:xfrm rot="-10201572" flipH="1">
              <a:off x="5474362" y="43626"/>
              <a:ext cx="443092" cy="178861"/>
            </a:xfrm>
            <a:custGeom>
              <a:avLst/>
              <a:gdLst/>
              <a:ahLst/>
              <a:cxnLst/>
              <a:rect l="l" t="t" r="r" b="b"/>
              <a:pathLst>
                <a:path w="6109" h="2466" extrusionOk="0">
                  <a:moveTo>
                    <a:pt x="13" y="1"/>
                  </a:moveTo>
                  <a:lnTo>
                    <a:pt x="1" y="84"/>
                  </a:lnTo>
                  <a:lnTo>
                    <a:pt x="3418" y="1096"/>
                  </a:lnTo>
                  <a:cubicBezTo>
                    <a:pt x="3454" y="1108"/>
                    <a:pt x="3477" y="1120"/>
                    <a:pt x="3513" y="1132"/>
                  </a:cubicBezTo>
                  <a:lnTo>
                    <a:pt x="6049" y="2465"/>
                  </a:lnTo>
                  <a:lnTo>
                    <a:pt x="6109" y="2406"/>
                  </a:lnTo>
                  <a:lnTo>
                    <a:pt x="6037" y="2370"/>
                  </a:lnTo>
                  <a:lnTo>
                    <a:pt x="3549" y="1072"/>
                  </a:lnTo>
                  <a:cubicBezTo>
                    <a:pt x="3513" y="1048"/>
                    <a:pt x="3477" y="1036"/>
                    <a:pt x="3442" y="1025"/>
                  </a:cubicBezTo>
                  <a:lnTo>
                    <a:pt x="84" y="2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33"/>
            <p:cNvSpPr/>
            <p:nvPr/>
          </p:nvSpPr>
          <p:spPr>
            <a:xfrm rot="-10201572" flipH="1">
              <a:off x="4765720" y="-18944"/>
              <a:ext cx="642552" cy="144264"/>
            </a:xfrm>
            <a:custGeom>
              <a:avLst/>
              <a:gdLst/>
              <a:ahLst/>
              <a:cxnLst/>
              <a:rect l="l" t="t" r="r" b="b"/>
              <a:pathLst>
                <a:path w="8859" h="1989" extrusionOk="0">
                  <a:moveTo>
                    <a:pt x="8787" y="1"/>
                  </a:moveTo>
                  <a:lnTo>
                    <a:pt x="6692" y="132"/>
                  </a:lnTo>
                  <a:cubicBezTo>
                    <a:pt x="6656" y="132"/>
                    <a:pt x="6620" y="132"/>
                    <a:pt x="6596" y="144"/>
                  </a:cubicBezTo>
                  <a:lnTo>
                    <a:pt x="2751" y="977"/>
                  </a:lnTo>
                  <a:lnTo>
                    <a:pt x="2679" y="989"/>
                  </a:lnTo>
                  <a:lnTo>
                    <a:pt x="72" y="1894"/>
                  </a:lnTo>
                  <a:lnTo>
                    <a:pt x="0" y="1918"/>
                  </a:lnTo>
                  <a:lnTo>
                    <a:pt x="36" y="1989"/>
                  </a:lnTo>
                  <a:lnTo>
                    <a:pt x="2715" y="1060"/>
                  </a:lnTo>
                  <a:cubicBezTo>
                    <a:pt x="2727" y="1060"/>
                    <a:pt x="2751" y="1048"/>
                    <a:pt x="2774" y="1048"/>
                  </a:cubicBezTo>
                  <a:lnTo>
                    <a:pt x="6608" y="215"/>
                  </a:lnTo>
                  <a:cubicBezTo>
                    <a:pt x="6632" y="215"/>
                    <a:pt x="6668" y="203"/>
                    <a:pt x="6692" y="203"/>
                  </a:cubicBezTo>
                  <a:lnTo>
                    <a:pt x="8847" y="84"/>
                  </a:lnTo>
                  <a:lnTo>
                    <a:pt x="88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33"/>
            <p:cNvSpPr/>
            <p:nvPr/>
          </p:nvSpPr>
          <p:spPr>
            <a:xfrm rot="-10201572" flipH="1">
              <a:off x="5996233" y="-35508"/>
              <a:ext cx="82105" cy="95088"/>
            </a:xfrm>
            <a:custGeom>
              <a:avLst/>
              <a:gdLst/>
              <a:ahLst/>
              <a:cxnLst/>
              <a:rect l="l" t="t" r="r" b="b"/>
              <a:pathLst>
                <a:path w="1132" h="1311" extrusionOk="0">
                  <a:moveTo>
                    <a:pt x="48" y="1"/>
                  </a:moveTo>
                  <a:lnTo>
                    <a:pt x="0" y="60"/>
                  </a:lnTo>
                  <a:lnTo>
                    <a:pt x="1072" y="1310"/>
                  </a:lnTo>
                  <a:lnTo>
                    <a:pt x="1131" y="1251"/>
                  </a:lnTo>
                  <a:lnTo>
                    <a:pt x="1072" y="1203"/>
                  </a:lnTo>
                  <a:lnTo>
                    <a:pt x="107" y="60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3"/>
            <p:cNvSpPr/>
            <p:nvPr/>
          </p:nvSpPr>
          <p:spPr>
            <a:xfrm rot="-10201572" flipH="1">
              <a:off x="2376342" y="624591"/>
              <a:ext cx="6093" cy="28577"/>
            </a:xfrm>
            <a:custGeom>
              <a:avLst/>
              <a:gdLst/>
              <a:ahLst/>
              <a:cxnLst/>
              <a:rect l="l" t="t" r="r" b="b"/>
              <a:pathLst>
                <a:path w="84" h="394" extrusionOk="0">
                  <a:moveTo>
                    <a:pt x="0" y="1"/>
                  </a:moveTo>
                  <a:lnTo>
                    <a:pt x="12" y="310"/>
                  </a:lnTo>
                  <a:lnTo>
                    <a:pt x="12" y="322"/>
                  </a:lnTo>
                  <a:lnTo>
                    <a:pt x="12" y="394"/>
                  </a:lnTo>
                  <a:lnTo>
                    <a:pt x="84" y="382"/>
                  </a:lnTo>
                  <a:lnTo>
                    <a:pt x="84" y="322"/>
                  </a:lnTo>
                  <a:lnTo>
                    <a:pt x="84" y="310"/>
                  </a:lnTo>
                  <a:lnTo>
                    <a:pt x="84" y="299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3"/>
            <p:cNvSpPr/>
            <p:nvPr/>
          </p:nvSpPr>
          <p:spPr>
            <a:xfrm rot="-10201572" flipH="1">
              <a:off x="2474116" y="-385710"/>
              <a:ext cx="7833" cy="947399"/>
            </a:xfrm>
            <a:custGeom>
              <a:avLst/>
              <a:gdLst/>
              <a:ahLst/>
              <a:cxnLst/>
              <a:rect l="l" t="t" r="r" b="b"/>
              <a:pathLst>
                <a:path w="108" h="13062" extrusionOk="0">
                  <a:moveTo>
                    <a:pt x="72" y="0"/>
                  </a:moveTo>
                  <a:lnTo>
                    <a:pt x="0" y="12"/>
                  </a:lnTo>
                  <a:lnTo>
                    <a:pt x="36" y="13061"/>
                  </a:lnTo>
                  <a:lnTo>
                    <a:pt x="107" y="13061"/>
                  </a:lnTo>
                  <a:lnTo>
                    <a:pt x="107" y="12990"/>
                  </a:lnTo>
                  <a:lnTo>
                    <a:pt x="72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3"/>
            <p:cNvSpPr/>
            <p:nvPr/>
          </p:nvSpPr>
          <p:spPr>
            <a:xfrm rot="-10201572" flipH="1">
              <a:off x="2346717" y="-411580"/>
              <a:ext cx="8704" cy="1051916"/>
            </a:xfrm>
            <a:custGeom>
              <a:avLst/>
              <a:gdLst/>
              <a:ahLst/>
              <a:cxnLst/>
              <a:rect l="l" t="t" r="r" b="b"/>
              <a:pathLst>
                <a:path w="120" h="14503" extrusionOk="0">
                  <a:moveTo>
                    <a:pt x="0" y="1"/>
                  </a:moveTo>
                  <a:lnTo>
                    <a:pt x="12" y="287"/>
                  </a:lnTo>
                  <a:lnTo>
                    <a:pt x="12" y="334"/>
                  </a:lnTo>
                  <a:lnTo>
                    <a:pt x="12" y="358"/>
                  </a:lnTo>
                  <a:lnTo>
                    <a:pt x="12" y="942"/>
                  </a:lnTo>
                  <a:lnTo>
                    <a:pt x="12" y="953"/>
                  </a:lnTo>
                  <a:lnTo>
                    <a:pt x="48" y="14419"/>
                  </a:lnTo>
                  <a:lnTo>
                    <a:pt x="48" y="14503"/>
                  </a:lnTo>
                  <a:lnTo>
                    <a:pt x="119" y="14503"/>
                  </a:lnTo>
                  <a:lnTo>
                    <a:pt x="84" y="953"/>
                  </a:lnTo>
                  <a:lnTo>
                    <a:pt x="84" y="334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8" name="Google Shape;2498;p33"/>
          <p:cNvGrpSpPr/>
          <p:nvPr/>
        </p:nvGrpSpPr>
        <p:grpSpPr>
          <a:xfrm>
            <a:off x="263356" y="3760388"/>
            <a:ext cx="8617287" cy="2448056"/>
            <a:chOff x="263356" y="3760388"/>
            <a:chExt cx="8617287" cy="2448056"/>
          </a:xfrm>
        </p:grpSpPr>
        <p:sp>
          <p:nvSpPr>
            <p:cNvPr id="2499" name="Google Shape;2499;p33"/>
            <p:cNvSpPr/>
            <p:nvPr/>
          </p:nvSpPr>
          <p:spPr>
            <a:xfrm rot="10800000" flipH="1">
              <a:off x="7994363" y="4217622"/>
              <a:ext cx="818608" cy="1290443"/>
            </a:xfrm>
            <a:custGeom>
              <a:avLst/>
              <a:gdLst/>
              <a:ahLst/>
              <a:cxnLst/>
              <a:rect l="l" t="t" r="r" b="b"/>
              <a:pathLst>
                <a:path w="11383" h="17944" extrusionOk="0">
                  <a:moveTo>
                    <a:pt x="1548" y="287"/>
                  </a:moveTo>
                  <a:lnTo>
                    <a:pt x="11180" y="1918"/>
                  </a:lnTo>
                  <a:lnTo>
                    <a:pt x="5311" y="17765"/>
                  </a:lnTo>
                  <a:lnTo>
                    <a:pt x="203" y="16396"/>
                  </a:lnTo>
                  <a:lnTo>
                    <a:pt x="2382" y="10121"/>
                  </a:lnTo>
                  <a:lnTo>
                    <a:pt x="3977" y="3811"/>
                  </a:lnTo>
                  <a:cubicBezTo>
                    <a:pt x="3989" y="3775"/>
                    <a:pt x="3989" y="3728"/>
                    <a:pt x="3989" y="3692"/>
                  </a:cubicBezTo>
                  <a:lnTo>
                    <a:pt x="4072" y="2263"/>
                  </a:lnTo>
                  <a:cubicBezTo>
                    <a:pt x="4084" y="2132"/>
                    <a:pt x="4049" y="1989"/>
                    <a:pt x="3977" y="1870"/>
                  </a:cubicBezTo>
                  <a:lnTo>
                    <a:pt x="3501" y="1144"/>
                  </a:lnTo>
                  <a:cubicBezTo>
                    <a:pt x="3430" y="1025"/>
                    <a:pt x="3310" y="930"/>
                    <a:pt x="3179" y="882"/>
                  </a:cubicBezTo>
                  <a:lnTo>
                    <a:pt x="1548" y="287"/>
                  </a:lnTo>
                  <a:close/>
                  <a:moveTo>
                    <a:pt x="774" y="1"/>
                  </a:moveTo>
                  <a:lnTo>
                    <a:pt x="739" y="156"/>
                  </a:lnTo>
                  <a:lnTo>
                    <a:pt x="3120" y="1025"/>
                  </a:lnTo>
                  <a:cubicBezTo>
                    <a:pt x="3227" y="1072"/>
                    <a:pt x="3310" y="1132"/>
                    <a:pt x="3370" y="1227"/>
                  </a:cubicBezTo>
                  <a:lnTo>
                    <a:pt x="3846" y="1953"/>
                  </a:lnTo>
                  <a:cubicBezTo>
                    <a:pt x="3894" y="2049"/>
                    <a:pt x="3930" y="2156"/>
                    <a:pt x="3918" y="2251"/>
                  </a:cubicBezTo>
                  <a:lnTo>
                    <a:pt x="3834" y="3680"/>
                  </a:lnTo>
                  <a:cubicBezTo>
                    <a:pt x="3834" y="3716"/>
                    <a:pt x="3834" y="3751"/>
                    <a:pt x="3822" y="3775"/>
                  </a:cubicBezTo>
                  <a:lnTo>
                    <a:pt x="2239" y="10026"/>
                  </a:lnTo>
                  <a:lnTo>
                    <a:pt x="1" y="16491"/>
                  </a:lnTo>
                  <a:lnTo>
                    <a:pt x="5406" y="17944"/>
                  </a:lnTo>
                  <a:lnTo>
                    <a:pt x="11347" y="1870"/>
                  </a:lnTo>
                  <a:lnTo>
                    <a:pt x="11383" y="1787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33"/>
            <p:cNvSpPr/>
            <p:nvPr/>
          </p:nvSpPr>
          <p:spPr>
            <a:xfrm rot="10800000" flipH="1">
              <a:off x="6855591" y="4306654"/>
              <a:ext cx="35166" cy="18051"/>
            </a:xfrm>
            <a:custGeom>
              <a:avLst/>
              <a:gdLst/>
              <a:ahLst/>
              <a:cxnLst/>
              <a:rect l="l" t="t" r="r" b="b"/>
              <a:pathLst>
                <a:path w="489" h="251" extrusionOk="0">
                  <a:moveTo>
                    <a:pt x="488" y="0"/>
                  </a:moveTo>
                  <a:lnTo>
                    <a:pt x="0" y="143"/>
                  </a:lnTo>
                  <a:lnTo>
                    <a:pt x="405" y="25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33"/>
            <p:cNvSpPr/>
            <p:nvPr/>
          </p:nvSpPr>
          <p:spPr>
            <a:xfrm rot="10800000" flipH="1">
              <a:off x="4794582" y="6206646"/>
              <a:ext cx="6113" cy="1798"/>
            </a:xfrm>
            <a:custGeom>
              <a:avLst/>
              <a:gdLst/>
              <a:ahLst/>
              <a:cxnLst/>
              <a:rect l="l" t="t" r="r" b="b"/>
              <a:pathLst>
                <a:path w="85" h="25" extrusionOk="0">
                  <a:moveTo>
                    <a:pt x="1" y="1"/>
                  </a:moveTo>
                  <a:lnTo>
                    <a:pt x="84" y="24"/>
                  </a:lnTo>
                  <a:lnTo>
                    <a:pt x="84" y="2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33"/>
            <p:cNvSpPr/>
            <p:nvPr/>
          </p:nvSpPr>
          <p:spPr>
            <a:xfrm rot="10800000" flipH="1">
              <a:off x="1047744" y="3760389"/>
              <a:ext cx="131029" cy="83134"/>
            </a:xfrm>
            <a:custGeom>
              <a:avLst/>
              <a:gdLst/>
              <a:ahLst/>
              <a:cxnLst/>
              <a:rect l="l" t="t" r="r" b="b"/>
              <a:pathLst>
                <a:path w="1822" h="1156" extrusionOk="0">
                  <a:moveTo>
                    <a:pt x="1000" y="1"/>
                  </a:moveTo>
                  <a:lnTo>
                    <a:pt x="691" y="48"/>
                  </a:lnTo>
                  <a:lnTo>
                    <a:pt x="417" y="191"/>
                  </a:lnTo>
                  <a:lnTo>
                    <a:pt x="191" y="405"/>
                  </a:lnTo>
                  <a:lnTo>
                    <a:pt x="48" y="691"/>
                  </a:lnTo>
                  <a:lnTo>
                    <a:pt x="0" y="1001"/>
                  </a:lnTo>
                  <a:lnTo>
                    <a:pt x="24" y="1155"/>
                  </a:lnTo>
                  <a:lnTo>
                    <a:pt x="95" y="1155"/>
                  </a:lnTo>
                  <a:lnTo>
                    <a:pt x="72" y="1001"/>
                  </a:lnTo>
                  <a:lnTo>
                    <a:pt x="119" y="715"/>
                  </a:lnTo>
                  <a:lnTo>
                    <a:pt x="250" y="453"/>
                  </a:lnTo>
                  <a:lnTo>
                    <a:pt x="453" y="251"/>
                  </a:lnTo>
                  <a:lnTo>
                    <a:pt x="714" y="120"/>
                  </a:lnTo>
                  <a:lnTo>
                    <a:pt x="1000" y="72"/>
                  </a:lnTo>
                  <a:lnTo>
                    <a:pt x="1286" y="120"/>
                  </a:lnTo>
                  <a:lnTo>
                    <a:pt x="1548" y="251"/>
                  </a:lnTo>
                  <a:lnTo>
                    <a:pt x="1727" y="429"/>
                  </a:lnTo>
                  <a:lnTo>
                    <a:pt x="1822" y="441"/>
                  </a:lnTo>
                  <a:lnTo>
                    <a:pt x="1810" y="405"/>
                  </a:lnTo>
                  <a:lnTo>
                    <a:pt x="1584" y="191"/>
                  </a:lnTo>
                  <a:lnTo>
                    <a:pt x="1310" y="48"/>
                  </a:lnTo>
                  <a:lnTo>
                    <a:pt x="100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33"/>
            <p:cNvSpPr/>
            <p:nvPr/>
          </p:nvSpPr>
          <p:spPr>
            <a:xfrm rot="10800000" flipH="1">
              <a:off x="6729668" y="4909444"/>
              <a:ext cx="381149" cy="1016447"/>
            </a:xfrm>
            <a:custGeom>
              <a:avLst/>
              <a:gdLst/>
              <a:ahLst/>
              <a:cxnLst/>
              <a:rect l="l" t="t" r="r" b="b"/>
              <a:pathLst>
                <a:path w="5300" h="14134" extrusionOk="0">
                  <a:moveTo>
                    <a:pt x="3728" y="1"/>
                  </a:moveTo>
                  <a:lnTo>
                    <a:pt x="3620" y="632"/>
                  </a:lnTo>
                  <a:lnTo>
                    <a:pt x="537" y="9109"/>
                  </a:lnTo>
                  <a:lnTo>
                    <a:pt x="537" y="9121"/>
                  </a:lnTo>
                  <a:lnTo>
                    <a:pt x="37" y="10859"/>
                  </a:lnTo>
                  <a:lnTo>
                    <a:pt x="25" y="10931"/>
                  </a:lnTo>
                  <a:cubicBezTo>
                    <a:pt x="13" y="10966"/>
                    <a:pt x="1" y="11002"/>
                    <a:pt x="1" y="11038"/>
                  </a:cubicBezTo>
                  <a:lnTo>
                    <a:pt x="13" y="11609"/>
                  </a:lnTo>
                  <a:cubicBezTo>
                    <a:pt x="25" y="11704"/>
                    <a:pt x="61" y="11788"/>
                    <a:pt x="132" y="11859"/>
                  </a:cubicBezTo>
                  <a:lnTo>
                    <a:pt x="668" y="12335"/>
                  </a:lnTo>
                  <a:cubicBezTo>
                    <a:pt x="680" y="12359"/>
                    <a:pt x="703" y="12371"/>
                    <a:pt x="739" y="12383"/>
                  </a:cubicBezTo>
                  <a:lnTo>
                    <a:pt x="823" y="12431"/>
                  </a:lnTo>
                  <a:lnTo>
                    <a:pt x="2358" y="13205"/>
                  </a:lnTo>
                  <a:cubicBezTo>
                    <a:pt x="2370" y="13205"/>
                    <a:pt x="2394" y="13217"/>
                    <a:pt x="2406" y="13217"/>
                  </a:cubicBezTo>
                  <a:lnTo>
                    <a:pt x="4918" y="13979"/>
                  </a:lnTo>
                  <a:lnTo>
                    <a:pt x="5275" y="14133"/>
                  </a:lnTo>
                  <a:lnTo>
                    <a:pt x="5299" y="14062"/>
                  </a:lnTo>
                  <a:lnTo>
                    <a:pt x="4942" y="13907"/>
                  </a:lnTo>
                  <a:lnTo>
                    <a:pt x="2430" y="13145"/>
                  </a:lnTo>
                  <a:lnTo>
                    <a:pt x="2394" y="13133"/>
                  </a:lnTo>
                  <a:lnTo>
                    <a:pt x="775" y="12324"/>
                  </a:lnTo>
                  <a:cubicBezTo>
                    <a:pt x="751" y="12312"/>
                    <a:pt x="727" y="12300"/>
                    <a:pt x="715" y="12276"/>
                  </a:cubicBezTo>
                  <a:lnTo>
                    <a:pt x="180" y="11800"/>
                  </a:lnTo>
                  <a:cubicBezTo>
                    <a:pt x="132" y="11752"/>
                    <a:pt x="96" y="11681"/>
                    <a:pt x="96" y="11609"/>
                  </a:cubicBezTo>
                  <a:lnTo>
                    <a:pt x="84" y="11038"/>
                  </a:lnTo>
                  <a:cubicBezTo>
                    <a:pt x="84" y="11002"/>
                    <a:pt x="84" y="10978"/>
                    <a:pt x="96" y="10954"/>
                  </a:cubicBezTo>
                  <a:lnTo>
                    <a:pt x="608" y="9145"/>
                  </a:lnTo>
                  <a:lnTo>
                    <a:pt x="608" y="9133"/>
                  </a:lnTo>
                  <a:lnTo>
                    <a:pt x="3692" y="644"/>
                  </a:lnTo>
                  <a:lnTo>
                    <a:pt x="3799" y="36"/>
                  </a:lnTo>
                  <a:lnTo>
                    <a:pt x="372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33"/>
            <p:cNvSpPr/>
            <p:nvPr/>
          </p:nvSpPr>
          <p:spPr>
            <a:xfrm rot="10800000" flipH="1">
              <a:off x="6772529" y="4950579"/>
              <a:ext cx="352815" cy="951292"/>
            </a:xfrm>
            <a:custGeom>
              <a:avLst/>
              <a:gdLst/>
              <a:ahLst/>
              <a:cxnLst/>
              <a:rect l="l" t="t" r="r" b="b"/>
              <a:pathLst>
                <a:path w="4906" h="13228" extrusionOk="0">
                  <a:moveTo>
                    <a:pt x="3679" y="0"/>
                  </a:moveTo>
                  <a:lnTo>
                    <a:pt x="3608" y="429"/>
                  </a:lnTo>
                  <a:cubicBezTo>
                    <a:pt x="3596" y="441"/>
                    <a:pt x="3596" y="452"/>
                    <a:pt x="3596" y="476"/>
                  </a:cubicBezTo>
                  <a:lnTo>
                    <a:pt x="512" y="8965"/>
                  </a:lnTo>
                  <a:lnTo>
                    <a:pt x="0" y="10728"/>
                  </a:lnTo>
                  <a:lnTo>
                    <a:pt x="12" y="11156"/>
                  </a:lnTo>
                  <a:lnTo>
                    <a:pt x="429" y="11537"/>
                  </a:lnTo>
                  <a:lnTo>
                    <a:pt x="2001" y="12323"/>
                  </a:lnTo>
                  <a:lnTo>
                    <a:pt x="4501" y="13085"/>
                  </a:lnTo>
                  <a:lnTo>
                    <a:pt x="4525" y="13085"/>
                  </a:lnTo>
                  <a:lnTo>
                    <a:pt x="4882" y="13228"/>
                  </a:lnTo>
                  <a:lnTo>
                    <a:pt x="4906" y="13156"/>
                  </a:lnTo>
                  <a:lnTo>
                    <a:pt x="4548" y="13014"/>
                  </a:lnTo>
                  <a:lnTo>
                    <a:pt x="4525" y="13002"/>
                  </a:lnTo>
                  <a:lnTo>
                    <a:pt x="2036" y="12252"/>
                  </a:lnTo>
                  <a:lnTo>
                    <a:pt x="477" y="11478"/>
                  </a:lnTo>
                  <a:lnTo>
                    <a:pt x="84" y="11120"/>
                  </a:lnTo>
                  <a:lnTo>
                    <a:pt x="84" y="10739"/>
                  </a:lnTo>
                  <a:lnTo>
                    <a:pt x="584" y="8989"/>
                  </a:lnTo>
                  <a:lnTo>
                    <a:pt x="3667" y="500"/>
                  </a:lnTo>
                  <a:cubicBezTo>
                    <a:pt x="3667" y="476"/>
                    <a:pt x="3679" y="452"/>
                    <a:pt x="3679" y="441"/>
                  </a:cubicBezTo>
                  <a:lnTo>
                    <a:pt x="3751" y="36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33"/>
            <p:cNvSpPr/>
            <p:nvPr/>
          </p:nvSpPr>
          <p:spPr>
            <a:xfrm rot="10800000" flipH="1">
              <a:off x="7202365" y="4832423"/>
              <a:ext cx="594306" cy="675641"/>
            </a:xfrm>
            <a:custGeom>
              <a:avLst/>
              <a:gdLst/>
              <a:ahLst/>
              <a:cxnLst/>
              <a:rect l="l" t="t" r="r" b="b"/>
              <a:pathLst>
                <a:path w="8264" h="9395" extrusionOk="0">
                  <a:moveTo>
                    <a:pt x="8192" y="1"/>
                  </a:moveTo>
                  <a:lnTo>
                    <a:pt x="5251" y="8383"/>
                  </a:lnTo>
                  <a:lnTo>
                    <a:pt x="4775" y="9014"/>
                  </a:lnTo>
                  <a:lnTo>
                    <a:pt x="4036" y="9276"/>
                  </a:lnTo>
                  <a:lnTo>
                    <a:pt x="3620" y="9312"/>
                  </a:lnTo>
                  <a:lnTo>
                    <a:pt x="1929" y="8645"/>
                  </a:lnTo>
                  <a:lnTo>
                    <a:pt x="1905" y="8633"/>
                  </a:lnTo>
                  <a:lnTo>
                    <a:pt x="24" y="8073"/>
                  </a:lnTo>
                  <a:lnTo>
                    <a:pt x="0" y="8145"/>
                  </a:lnTo>
                  <a:lnTo>
                    <a:pt x="1881" y="8704"/>
                  </a:lnTo>
                  <a:lnTo>
                    <a:pt x="1905" y="8716"/>
                  </a:lnTo>
                  <a:lnTo>
                    <a:pt x="3608" y="9395"/>
                  </a:lnTo>
                  <a:lnTo>
                    <a:pt x="4048" y="9359"/>
                  </a:lnTo>
                  <a:lnTo>
                    <a:pt x="4822" y="9085"/>
                  </a:lnTo>
                  <a:lnTo>
                    <a:pt x="5322" y="8430"/>
                  </a:lnTo>
                  <a:lnTo>
                    <a:pt x="8263" y="25"/>
                  </a:lnTo>
                  <a:lnTo>
                    <a:pt x="8192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33"/>
            <p:cNvSpPr/>
            <p:nvPr/>
          </p:nvSpPr>
          <p:spPr>
            <a:xfrm rot="10800000" flipH="1">
              <a:off x="7186903" y="4789274"/>
              <a:ext cx="649105" cy="704192"/>
            </a:xfrm>
            <a:custGeom>
              <a:avLst/>
              <a:gdLst/>
              <a:ahLst/>
              <a:cxnLst/>
              <a:rect l="l" t="t" r="r" b="b"/>
              <a:pathLst>
                <a:path w="9026" h="9792" extrusionOk="0">
                  <a:moveTo>
                    <a:pt x="8954" y="0"/>
                  </a:moveTo>
                  <a:lnTo>
                    <a:pt x="6014" y="8442"/>
                  </a:lnTo>
                  <a:cubicBezTo>
                    <a:pt x="6002" y="8466"/>
                    <a:pt x="5990" y="8489"/>
                    <a:pt x="5978" y="8513"/>
                  </a:cubicBezTo>
                  <a:lnTo>
                    <a:pt x="5406" y="9251"/>
                  </a:lnTo>
                  <a:cubicBezTo>
                    <a:pt x="5371" y="9287"/>
                    <a:pt x="5335" y="9323"/>
                    <a:pt x="5287" y="9335"/>
                  </a:cubicBezTo>
                  <a:lnTo>
                    <a:pt x="4406" y="9656"/>
                  </a:lnTo>
                  <a:cubicBezTo>
                    <a:pt x="4382" y="9656"/>
                    <a:pt x="4359" y="9668"/>
                    <a:pt x="4347" y="9668"/>
                  </a:cubicBezTo>
                  <a:lnTo>
                    <a:pt x="3811" y="9716"/>
                  </a:lnTo>
                  <a:lnTo>
                    <a:pt x="3787" y="9716"/>
                  </a:lnTo>
                  <a:cubicBezTo>
                    <a:pt x="3751" y="9716"/>
                    <a:pt x="3716" y="9716"/>
                    <a:pt x="3680" y="9704"/>
                  </a:cubicBezTo>
                  <a:lnTo>
                    <a:pt x="1930" y="8989"/>
                  </a:lnTo>
                  <a:lnTo>
                    <a:pt x="37" y="8430"/>
                  </a:lnTo>
                  <a:lnTo>
                    <a:pt x="1" y="8501"/>
                  </a:lnTo>
                  <a:lnTo>
                    <a:pt x="1906" y="9061"/>
                  </a:lnTo>
                  <a:lnTo>
                    <a:pt x="3656" y="9763"/>
                  </a:lnTo>
                  <a:cubicBezTo>
                    <a:pt x="3691" y="9781"/>
                    <a:pt x="3732" y="9792"/>
                    <a:pt x="3771" y="9792"/>
                  </a:cubicBezTo>
                  <a:cubicBezTo>
                    <a:pt x="3785" y="9792"/>
                    <a:pt x="3798" y="9790"/>
                    <a:pt x="3811" y="9787"/>
                  </a:cubicBezTo>
                  <a:lnTo>
                    <a:pt x="4347" y="9740"/>
                  </a:lnTo>
                  <a:cubicBezTo>
                    <a:pt x="4371" y="9740"/>
                    <a:pt x="4406" y="9728"/>
                    <a:pt x="4430" y="9728"/>
                  </a:cubicBezTo>
                  <a:lnTo>
                    <a:pt x="5311" y="9406"/>
                  </a:lnTo>
                  <a:cubicBezTo>
                    <a:pt x="5371" y="9382"/>
                    <a:pt x="5418" y="9347"/>
                    <a:pt x="5454" y="9299"/>
                  </a:cubicBezTo>
                  <a:lnTo>
                    <a:pt x="6025" y="8549"/>
                  </a:lnTo>
                  <a:cubicBezTo>
                    <a:pt x="6049" y="8525"/>
                    <a:pt x="6061" y="8489"/>
                    <a:pt x="6073" y="8454"/>
                  </a:cubicBezTo>
                  <a:lnTo>
                    <a:pt x="9026" y="24"/>
                  </a:lnTo>
                  <a:lnTo>
                    <a:pt x="895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33"/>
            <p:cNvSpPr/>
            <p:nvPr/>
          </p:nvSpPr>
          <p:spPr>
            <a:xfrm rot="10800000" flipH="1">
              <a:off x="5538685" y="3951322"/>
              <a:ext cx="971068" cy="396539"/>
            </a:xfrm>
            <a:custGeom>
              <a:avLst/>
              <a:gdLst/>
              <a:ahLst/>
              <a:cxnLst/>
              <a:rect l="l" t="t" r="r" b="b"/>
              <a:pathLst>
                <a:path w="13503" h="5514" extrusionOk="0">
                  <a:moveTo>
                    <a:pt x="13431" y="1"/>
                  </a:moveTo>
                  <a:lnTo>
                    <a:pt x="13335" y="298"/>
                  </a:lnTo>
                  <a:lnTo>
                    <a:pt x="11561" y="5263"/>
                  </a:lnTo>
                  <a:cubicBezTo>
                    <a:pt x="11526" y="5371"/>
                    <a:pt x="11430" y="5442"/>
                    <a:pt x="11323" y="5442"/>
                  </a:cubicBezTo>
                  <a:cubicBezTo>
                    <a:pt x="11288" y="5442"/>
                    <a:pt x="11252" y="5430"/>
                    <a:pt x="11228" y="5418"/>
                  </a:cubicBezTo>
                  <a:lnTo>
                    <a:pt x="8525" y="4382"/>
                  </a:lnTo>
                  <a:lnTo>
                    <a:pt x="7275" y="3870"/>
                  </a:lnTo>
                  <a:lnTo>
                    <a:pt x="6406" y="3787"/>
                  </a:lnTo>
                  <a:lnTo>
                    <a:pt x="5334" y="3870"/>
                  </a:lnTo>
                  <a:lnTo>
                    <a:pt x="5322" y="3870"/>
                  </a:lnTo>
                  <a:lnTo>
                    <a:pt x="4263" y="3882"/>
                  </a:lnTo>
                  <a:cubicBezTo>
                    <a:pt x="4239" y="3882"/>
                    <a:pt x="4203" y="3882"/>
                    <a:pt x="4179" y="3870"/>
                  </a:cubicBezTo>
                  <a:lnTo>
                    <a:pt x="3417" y="3608"/>
                  </a:lnTo>
                  <a:cubicBezTo>
                    <a:pt x="3394" y="3596"/>
                    <a:pt x="3370" y="3585"/>
                    <a:pt x="3346" y="3573"/>
                  </a:cubicBezTo>
                  <a:lnTo>
                    <a:pt x="310" y="1322"/>
                  </a:lnTo>
                  <a:lnTo>
                    <a:pt x="286" y="1310"/>
                  </a:lnTo>
                  <a:lnTo>
                    <a:pt x="48" y="1108"/>
                  </a:lnTo>
                  <a:lnTo>
                    <a:pt x="0" y="1168"/>
                  </a:lnTo>
                  <a:lnTo>
                    <a:pt x="239" y="1358"/>
                  </a:lnTo>
                  <a:lnTo>
                    <a:pt x="262" y="1370"/>
                  </a:lnTo>
                  <a:lnTo>
                    <a:pt x="3298" y="3620"/>
                  </a:lnTo>
                  <a:cubicBezTo>
                    <a:pt x="3322" y="3644"/>
                    <a:pt x="3358" y="3656"/>
                    <a:pt x="3394" y="3668"/>
                  </a:cubicBezTo>
                  <a:lnTo>
                    <a:pt x="4156" y="3942"/>
                  </a:lnTo>
                  <a:cubicBezTo>
                    <a:pt x="4191" y="3954"/>
                    <a:pt x="4227" y="3954"/>
                    <a:pt x="4263" y="3954"/>
                  </a:cubicBezTo>
                  <a:lnTo>
                    <a:pt x="5322" y="3942"/>
                  </a:lnTo>
                  <a:lnTo>
                    <a:pt x="5346" y="3942"/>
                  </a:lnTo>
                  <a:lnTo>
                    <a:pt x="6406" y="3858"/>
                  </a:lnTo>
                  <a:lnTo>
                    <a:pt x="7251" y="3942"/>
                  </a:lnTo>
                  <a:lnTo>
                    <a:pt x="8490" y="4442"/>
                  </a:lnTo>
                  <a:lnTo>
                    <a:pt x="11192" y="5490"/>
                  </a:lnTo>
                  <a:cubicBezTo>
                    <a:pt x="11233" y="5506"/>
                    <a:pt x="11275" y="5513"/>
                    <a:pt x="11316" y="5513"/>
                  </a:cubicBezTo>
                  <a:cubicBezTo>
                    <a:pt x="11455" y="5513"/>
                    <a:pt x="11587" y="5425"/>
                    <a:pt x="11633" y="5287"/>
                  </a:cubicBezTo>
                  <a:lnTo>
                    <a:pt x="13407" y="322"/>
                  </a:lnTo>
                  <a:lnTo>
                    <a:pt x="13502" y="25"/>
                  </a:lnTo>
                  <a:lnTo>
                    <a:pt x="1343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33"/>
            <p:cNvSpPr/>
            <p:nvPr/>
          </p:nvSpPr>
          <p:spPr>
            <a:xfrm rot="10800000" flipH="1">
              <a:off x="5566085" y="4000153"/>
              <a:ext cx="903396" cy="362236"/>
            </a:xfrm>
            <a:custGeom>
              <a:avLst/>
              <a:gdLst/>
              <a:ahLst/>
              <a:cxnLst/>
              <a:rect l="l" t="t" r="r" b="b"/>
              <a:pathLst>
                <a:path w="12562" h="5037" extrusionOk="0">
                  <a:moveTo>
                    <a:pt x="12490" y="0"/>
                  </a:moveTo>
                  <a:lnTo>
                    <a:pt x="12383" y="322"/>
                  </a:lnTo>
                  <a:lnTo>
                    <a:pt x="10740" y="4941"/>
                  </a:lnTo>
                  <a:lnTo>
                    <a:pt x="8359" y="4025"/>
                  </a:lnTo>
                  <a:lnTo>
                    <a:pt x="7073" y="3501"/>
                  </a:lnTo>
                  <a:cubicBezTo>
                    <a:pt x="7049" y="3489"/>
                    <a:pt x="7013" y="3477"/>
                    <a:pt x="6977" y="3477"/>
                  </a:cubicBezTo>
                  <a:lnTo>
                    <a:pt x="6049" y="3394"/>
                  </a:lnTo>
                  <a:lnTo>
                    <a:pt x="5989" y="3394"/>
                  </a:lnTo>
                  <a:lnTo>
                    <a:pt x="4918" y="3477"/>
                  </a:lnTo>
                  <a:lnTo>
                    <a:pt x="3929" y="3489"/>
                  </a:lnTo>
                  <a:lnTo>
                    <a:pt x="3275" y="3251"/>
                  </a:lnTo>
                  <a:lnTo>
                    <a:pt x="286" y="1048"/>
                  </a:lnTo>
                  <a:lnTo>
                    <a:pt x="48" y="834"/>
                  </a:lnTo>
                  <a:lnTo>
                    <a:pt x="0" y="893"/>
                  </a:lnTo>
                  <a:lnTo>
                    <a:pt x="239" y="1108"/>
                  </a:lnTo>
                  <a:lnTo>
                    <a:pt x="3239" y="3322"/>
                  </a:lnTo>
                  <a:lnTo>
                    <a:pt x="3929" y="3560"/>
                  </a:lnTo>
                  <a:lnTo>
                    <a:pt x="4930" y="3548"/>
                  </a:lnTo>
                  <a:lnTo>
                    <a:pt x="6001" y="3465"/>
                  </a:lnTo>
                  <a:lnTo>
                    <a:pt x="6049" y="3465"/>
                  </a:lnTo>
                  <a:lnTo>
                    <a:pt x="6977" y="3548"/>
                  </a:lnTo>
                  <a:cubicBezTo>
                    <a:pt x="7001" y="3548"/>
                    <a:pt x="7025" y="3560"/>
                    <a:pt x="7049" y="3560"/>
                  </a:cubicBezTo>
                  <a:lnTo>
                    <a:pt x="8335" y="4084"/>
                  </a:lnTo>
                  <a:lnTo>
                    <a:pt x="10787" y="5037"/>
                  </a:lnTo>
                  <a:lnTo>
                    <a:pt x="12454" y="334"/>
                  </a:lnTo>
                  <a:lnTo>
                    <a:pt x="12561" y="24"/>
                  </a:lnTo>
                  <a:lnTo>
                    <a:pt x="1249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3"/>
            <p:cNvSpPr/>
            <p:nvPr/>
          </p:nvSpPr>
          <p:spPr>
            <a:xfrm rot="10800000" flipH="1">
              <a:off x="6912116" y="3761251"/>
              <a:ext cx="389635" cy="385392"/>
            </a:xfrm>
            <a:custGeom>
              <a:avLst/>
              <a:gdLst/>
              <a:ahLst/>
              <a:cxnLst/>
              <a:rect l="l" t="t" r="r" b="b"/>
              <a:pathLst>
                <a:path w="5418" h="5359" extrusionOk="0">
                  <a:moveTo>
                    <a:pt x="24" y="1"/>
                  </a:moveTo>
                  <a:lnTo>
                    <a:pt x="0" y="72"/>
                  </a:lnTo>
                  <a:lnTo>
                    <a:pt x="4536" y="1596"/>
                  </a:lnTo>
                  <a:cubicBezTo>
                    <a:pt x="4560" y="1608"/>
                    <a:pt x="4596" y="1620"/>
                    <a:pt x="4608" y="1632"/>
                  </a:cubicBezTo>
                  <a:lnTo>
                    <a:pt x="5072" y="1989"/>
                  </a:lnTo>
                  <a:cubicBezTo>
                    <a:pt x="5108" y="2013"/>
                    <a:pt x="5144" y="2049"/>
                    <a:pt x="5155" y="2096"/>
                  </a:cubicBezTo>
                  <a:lnTo>
                    <a:pt x="5322" y="2513"/>
                  </a:lnTo>
                  <a:cubicBezTo>
                    <a:pt x="5346" y="2561"/>
                    <a:pt x="5346" y="2632"/>
                    <a:pt x="5322" y="2692"/>
                  </a:cubicBezTo>
                  <a:lnTo>
                    <a:pt x="4453" y="5359"/>
                  </a:lnTo>
                  <a:lnTo>
                    <a:pt x="4536" y="5359"/>
                  </a:lnTo>
                  <a:lnTo>
                    <a:pt x="5394" y="2715"/>
                  </a:lnTo>
                  <a:cubicBezTo>
                    <a:pt x="5417" y="2632"/>
                    <a:pt x="5417" y="2561"/>
                    <a:pt x="5394" y="2489"/>
                  </a:cubicBezTo>
                  <a:lnTo>
                    <a:pt x="5227" y="2072"/>
                  </a:lnTo>
                  <a:cubicBezTo>
                    <a:pt x="5203" y="2013"/>
                    <a:pt x="5167" y="1965"/>
                    <a:pt x="5120" y="1918"/>
                  </a:cubicBezTo>
                  <a:lnTo>
                    <a:pt x="4655" y="1572"/>
                  </a:lnTo>
                  <a:cubicBezTo>
                    <a:pt x="4632" y="1549"/>
                    <a:pt x="4596" y="1537"/>
                    <a:pt x="4560" y="1525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3"/>
            <p:cNvSpPr/>
            <p:nvPr/>
          </p:nvSpPr>
          <p:spPr>
            <a:xfrm rot="10800000" flipH="1">
              <a:off x="6898380" y="3760388"/>
              <a:ext cx="359719" cy="345120"/>
            </a:xfrm>
            <a:custGeom>
              <a:avLst/>
              <a:gdLst/>
              <a:ahLst/>
              <a:cxnLst/>
              <a:rect l="l" t="t" r="r" b="b"/>
              <a:pathLst>
                <a:path w="5002" h="4799" extrusionOk="0">
                  <a:moveTo>
                    <a:pt x="24" y="0"/>
                  </a:moveTo>
                  <a:lnTo>
                    <a:pt x="1" y="84"/>
                  </a:lnTo>
                  <a:lnTo>
                    <a:pt x="4489" y="1584"/>
                  </a:lnTo>
                  <a:lnTo>
                    <a:pt x="4834" y="1846"/>
                  </a:lnTo>
                  <a:lnTo>
                    <a:pt x="4918" y="2048"/>
                  </a:lnTo>
                  <a:lnTo>
                    <a:pt x="4025" y="4798"/>
                  </a:lnTo>
                  <a:lnTo>
                    <a:pt x="4108" y="4798"/>
                  </a:lnTo>
                  <a:lnTo>
                    <a:pt x="5001" y="2048"/>
                  </a:lnTo>
                  <a:lnTo>
                    <a:pt x="4894" y="1786"/>
                  </a:lnTo>
                  <a:lnTo>
                    <a:pt x="4525" y="15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3"/>
            <p:cNvSpPr/>
            <p:nvPr/>
          </p:nvSpPr>
          <p:spPr>
            <a:xfrm rot="10800000" flipH="1">
              <a:off x="4774086" y="4233876"/>
              <a:ext cx="639684" cy="483844"/>
            </a:xfrm>
            <a:custGeom>
              <a:avLst/>
              <a:gdLst/>
              <a:ahLst/>
              <a:cxnLst/>
              <a:rect l="l" t="t" r="r" b="b"/>
              <a:pathLst>
                <a:path w="8895" h="6728" extrusionOk="0">
                  <a:moveTo>
                    <a:pt x="48" y="0"/>
                  </a:moveTo>
                  <a:lnTo>
                    <a:pt x="0" y="48"/>
                  </a:lnTo>
                  <a:lnTo>
                    <a:pt x="131" y="203"/>
                  </a:lnTo>
                  <a:cubicBezTo>
                    <a:pt x="143" y="215"/>
                    <a:pt x="155" y="238"/>
                    <a:pt x="179" y="250"/>
                  </a:cubicBezTo>
                  <a:lnTo>
                    <a:pt x="6525" y="4965"/>
                  </a:lnTo>
                  <a:lnTo>
                    <a:pt x="8858" y="6727"/>
                  </a:lnTo>
                  <a:lnTo>
                    <a:pt x="8894" y="6668"/>
                  </a:lnTo>
                  <a:lnTo>
                    <a:pt x="6560" y="4906"/>
                  </a:lnTo>
                  <a:lnTo>
                    <a:pt x="226" y="191"/>
                  </a:lnTo>
                  <a:cubicBezTo>
                    <a:pt x="214" y="179"/>
                    <a:pt x="203" y="167"/>
                    <a:pt x="191" y="15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33"/>
            <p:cNvSpPr/>
            <p:nvPr/>
          </p:nvSpPr>
          <p:spPr>
            <a:xfrm rot="10800000" flipH="1">
              <a:off x="4804003" y="4268107"/>
              <a:ext cx="636304" cy="480464"/>
            </a:xfrm>
            <a:custGeom>
              <a:avLst/>
              <a:gdLst/>
              <a:ahLst/>
              <a:cxnLst/>
              <a:rect l="l" t="t" r="r" b="b"/>
              <a:pathLst>
                <a:path w="8848" h="6681" extrusionOk="0">
                  <a:moveTo>
                    <a:pt x="60" y="1"/>
                  </a:moveTo>
                  <a:lnTo>
                    <a:pt x="1" y="60"/>
                  </a:lnTo>
                  <a:lnTo>
                    <a:pt x="144" y="215"/>
                  </a:lnTo>
                  <a:lnTo>
                    <a:pt x="6466" y="4918"/>
                  </a:lnTo>
                  <a:lnTo>
                    <a:pt x="8800" y="6680"/>
                  </a:lnTo>
                  <a:lnTo>
                    <a:pt x="8847" y="6621"/>
                  </a:lnTo>
                  <a:lnTo>
                    <a:pt x="6514" y="4858"/>
                  </a:lnTo>
                  <a:lnTo>
                    <a:pt x="6502" y="4847"/>
                  </a:lnTo>
                  <a:lnTo>
                    <a:pt x="5823" y="4346"/>
                  </a:lnTo>
                  <a:lnTo>
                    <a:pt x="203" y="167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33"/>
            <p:cNvSpPr/>
            <p:nvPr/>
          </p:nvSpPr>
          <p:spPr>
            <a:xfrm rot="10800000" flipH="1">
              <a:off x="5109713" y="3760389"/>
              <a:ext cx="122471" cy="161018"/>
            </a:xfrm>
            <a:custGeom>
              <a:avLst/>
              <a:gdLst/>
              <a:ahLst/>
              <a:cxnLst/>
              <a:rect l="l" t="t" r="r" b="b"/>
              <a:pathLst>
                <a:path w="1703" h="2239" extrusionOk="0">
                  <a:moveTo>
                    <a:pt x="1643" y="0"/>
                  </a:moveTo>
                  <a:lnTo>
                    <a:pt x="0" y="2238"/>
                  </a:lnTo>
                  <a:lnTo>
                    <a:pt x="96" y="2238"/>
                  </a:lnTo>
                  <a:lnTo>
                    <a:pt x="1703" y="48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33"/>
            <p:cNvSpPr/>
            <p:nvPr/>
          </p:nvSpPr>
          <p:spPr>
            <a:xfrm rot="10800000" flipH="1">
              <a:off x="5132798" y="3760389"/>
              <a:ext cx="114848" cy="149943"/>
            </a:xfrm>
            <a:custGeom>
              <a:avLst/>
              <a:gdLst/>
              <a:ahLst/>
              <a:cxnLst/>
              <a:rect l="l" t="t" r="r" b="b"/>
              <a:pathLst>
                <a:path w="1597" h="2085" extrusionOk="0">
                  <a:moveTo>
                    <a:pt x="1525" y="1"/>
                  </a:moveTo>
                  <a:lnTo>
                    <a:pt x="1" y="2084"/>
                  </a:lnTo>
                  <a:lnTo>
                    <a:pt x="96" y="2084"/>
                  </a:lnTo>
                  <a:lnTo>
                    <a:pt x="1596" y="49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33"/>
            <p:cNvSpPr/>
            <p:nvPr/>
          </p:nvSpPr>
          <p:spPr>
            <a:xfrm rot="10800000" flipH="1">
              <a:off x="7770852" y="3761250"/>
              <a:ext cx="511244" cy="1629450"/>
            </a:xfrm>
            <a:custGeom>
              <a:avLst/>
              <a:gdLst/>
              <a:ahLst/>
              <a:cxnLst/>
              <a:rect l="l" t="t" r="r" b="b"/>
              <a:pathLst>
                <a:path w="7109" h="22658" extrusionOk="0">
                  <a:moveTo>
                    <a:pt x="6823" y="0"/>
                  </a:moveTo>
                  <a:lnTo>
                    <a:pt x="6844" y="31"/>
                  </a:lnTo>
                  <a:lnTo>
                    <a:pt x="6844" y="31"/>
                  </a:lnTo>
                  <a:cubicBezTo>
                    <a:pt x="6838" y="21"/>
                    <a:pt x="6831" y="10"/>
                    <a:pt x="6823" y="0"/>
                  </a:cubicBezTo>
                  <a:close/>
                  <a:moveTo>
                    <a:pt x="6844" y="31"/>
                  </a:moveTo>
                  <a:cubicBezTo>
                    <a:pt x="6891" y="107"/>
                    <a:pt x="6919" y="192"/>
                    <a:pt x="6919" y="286"/>
                  </a:cubicBezTo>
                  <a:lnTo>
                    <a:pt x="6942" y="321"/>
                  </a:lnTo>
                  <a:cubicBezTo>
                    <a:pt x="7002" y="417"/>
                    <a:pt x="7026" y="512"/>
                    <a:pt x="7026" y="619"/>
                  </a:cubicBezTo>
                  <a:lnTo>
                    <a:pt x="6942" y="2048"/>
                  </a:lnTo>
                  <a:cubicBezTo>
                    <a:pt x="6942" y="2084"/>
                    <a:pt x="6930" y="2107"/>
                    <a:pt x="6930" y="2143"/>
                  </a:cubicBezTo>
                  <a:lnTo>
                    <a:pt x="5335" y="8394"/>
                  </a:lnTo>
                  <a:cubicBezTo>
                    <a:pt x="5335" y="8406"/>
                    <a:pt x="5335" y="8418"/>
                    <a:pt x="5323" y="8430"/>
                  </a:cubicBezTo>
                  <a:lnTo>
                    <a:pt x="3120" y="14811"/>
                  </a:lnTo>
                  <a:lnTo>
                    <a:pt x="1977" y="18443"/>
                  </a:lnTo>
                  <a:cubicBezTo>
                    <a:pt x="1977" y="18455"/>
                    <a:pt x="1977" y="18467"/>
                    <a:pt x="1966" y="18490"/>
                  </a:cubicBezTo>
                  <a:lnTo>
                    <a:pt x="1656" y="19252"/>
                  </a:lnTo>
                  <a:cubicBezTo>
                    <a:pt x="1644" y="19264"/>
                    <a:pt x="1644" y="19264"/>
                    <a:pt x="1644" y="19276"/>
                  </a:cubicBezTo>
                  <a:lnTo>
                    <a:pt x="1" y="22658"/>
                  </a:lnTo>
                  <a:lnTo>
                    <a:pt x="84" y="22658"/>
                  </a:lnTo>
                  <a:lnTo>
                    <a:pt x="1704" y="19312"/>
                  </a:lnTo>
                  <a:lnTo>
                    <a:pt x="1727" y="19288"/>
                  </a:lnTo>
                  <a:lnTo>
                    <a:pt x="2037" y="18538"/>
                  </a:lnTo>
                  <a:lnTo>
                    <a:pt x="2037" y="18526"/>
                  </a:lnTo>
                  <a:lnTo>
                    <a:pt x="2061" y="18478"/>
                  </a:lnTo>
                  <a:lnTo>
                    <a:pt x="2192" y="18050"/>
                  </a:lnTo>
                  <a:lnTo>
                    <a:pt x="2204" y="18014"/>
                  </a:lnTo>
                  <a:lnTo>
                    <a:pt x="2811" y="16062"/>
                  </a:lnTo>
                  <a:lnTo>
                    <a:pt x="2906" y="15764"/>
                  </a:lnTo>
                  <a:lnTo>
                    <a:pt x="2918" y="15740"/>
                  </a:lnTo>
                  <a:lnTo>
                    <a:pt x="2978" y="15514"/>
                  </a:lnTo>
                  <a:lnTo>
                    <a:pt x="3192" y="14835"/>
                  </a:lnTo>
                  <a:lnTo>
                    <a:pt x="3204" y="14811"/>
                  </a:lnTo>
                  <a:lnTo>
                    <a:pt x="5406" y="8453"/>
                  </a:lnTo>
                  <a:lnTo>
                    <a:pt x="5418" y="8418"/>
                  </a:lnTo>
                  <a:lnTo>
                    <a:pt x="7002" y="2167"/>
                  </a:lnTo>
                  <a:cubicBezTo>
                    <a:pt x="7014" y="2131"/>
                    <a:pt x="7014" y="2096"/>
                    <a:pt x="7014" y="2060"/>
                  </a:cubicBezTo>
                  <a:lnTo>
                    <a:pt x="7097" y="631"/>
                  </a:lnTo>
                  <a:cubicBezTo>
                    <a:pt x="7109" y="500"/>
                    <a:pt x="7073" y="381"/>
                    <a:pt x="7014" y="286"/>
                  </a:cubicBezTo>
                  <a:lnTo>
                    <a:pt x="6844" y="3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33"/>
            <p:cNvSpPr/>
            <p:nvPr/>
          </p:nvSpPr>
          <p:spPr>
            <a:xfrm rot="10800000" flipH="1">
              <a:off x="7686136" y="3761250"/>
              <a:ext cx="517213" cy="1584072"/>
            </a:xfrm>
            <a:custGeom>
              <a:avLst/>
              <a:gdLst/>
              <a:ahLst/>
              <a:cxnLst/>
              <a:rect l="l" t="t" r="r" b="b"/>
              <a:pathLst>
                <a:path w="7192" h="22027" extrusionOk="0">
                  <a:moveTo>
                    <a:pt x="7049" y="0"/>
                  </a:moveTo>
                  <a:lnTo>
                    <a:pt x="7120" y="119"/>
                  </a:lnTo>
                  <a:lnTo>
                    <a:pt x="7061" y="1310"/>
                  </a:lnTo>
                  <a:lnTo>
                    <a:pt x="5489" y="7477"/>
                  </a:lnTo>
                  <a:lnTo>
                    <a:pt x="3286" y="13847"/>
                  </a:lnTo>
                  <a:lnTo>
                    <a:pt x="3072" y="14538"/>
                  </a:lnTo>
                  <a:lnTo>
                    <a:pt x="2905" y="15073"/>
                  </a:lnTo>
                  <a:lnTo>
                    <a:pt x="2286" y="17026"/>
                  </a:lnTo>
                  <a:lnTo>
                    <a:pt x="2155" y="17466"/>
                  </a:lnTo>
                  <a:lnTo>
                    <a:pt x="2143" y="17490"/>
                  </a:lnTo>
                  <a:lnTo>
                    <a:pt x="1858" y="18193"/>
                  </a:lnTo>
                  <a:lnTo>
                    <a:pt x="0" y="22027"/>
                  </a:lnTo>
                  <a:lnTo>
                    <a:pt x="84" y="22027"/>
                  </a:lnTo>
                  <a:lnTo>
                    <a:pt x="1917" y="18228"/>
                  </a:lnTo>
                  <a:lnTo>
                    <a:pt x="2215" y="17502"/>
                  </a:lnTo>
                  <a:lnTo>
                    <a:pt x="3346" y="13883"/>
                  </a:lnTo>
                  <a:lnTo>
                    <a:pt x="3346" y="13871"/>
                  </a:lnTo>
                  <a:lnTo>
                    <a:pt x="5549" y="7501"/>
                  </a:lnTo>
                  <a:lnTo>
                    <a:pt x="7120" y="1322"/>
                  </a:lnTo>
                  <a:lnTo>
                    <a:pt x="7192" y="155"/>
                  </a:lnTo>
                  <a:cubicBezTo>
                    <a:pt x="7132" y="119"/>
                    <a:pt x="7085" y="60"/>
                    <a:pt x="704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33"/>
            <p:cNvSpPr/>
            <p:nvPr/>
          </p:nvSpPr>
          <p:spPr>
            <a:xfrm rot="10800000" flipH="1">
              <a:off x="5561770" y="4298096"/>
              <a:ext cx="909437" cy="220995"/>
            </a:xfrm>
            <a:custGeom>
              <a:avLst/>
              <a:gdLst/>
              <a:ahLst/>
              <a:cxnLst/>
              <a:rect l="l" t="t" r="r" b="b"/>
              <a:pathLst>
                <a:path w="12646" h="3073" extrusionOk="0">
                  <a:moveTo>
                    <a:pt x="5609" y="1"/>
                  </a:moveTo>
                  <a:lnTo>
                    <a:pt x="4835" y="143"/>
                  </a:lnTo>
                  <a:lnTo>
                    <a:pt x="3632" y="358"/>
                  </a:lnTo>
                  <a:lnTo>
                    <a:pt x="2489" y="846"/>
                  </a:lnTo>
                  <a:lnTo>
                    <a:pt x="1156" y="1715"/>
                  </a:lnTo>
                  <a:lnTo>
                    <a:pt x="1" y="3025"/>
                  </a:lnTo>
                  <a:lnTo>
                    <a:pt x="60" y="3072"/>
                  </a:lnTo>
                  <a:lnTo>
                    <a:pt x="108" y="3013"/>
                  </a:lnTo>
                  <a:lnTo>
                    <a:pt x="1203" y="1775"/>
                  </a:lnTo>
                  <a:lnTo>
                    <a:pt x="2525" y="917"/>
                  </a:lnTo>
                  <a:lnTo>
                    <a:pt x="3656" y="441"/>
                  </a:lnTo>
                  <a:lnTo>
                    <a:pt x="4835" y="227"/>
                  </a:lnTo>
                  <a:lnTo>
                    <a:pt x="4847" y="227"/>
                  </a:lnTo>
                  <a:lnTo>
                    <a:pt x="5621" y="72"/>
                  </a:lnTo>
                  <a:lnTo>
                    <a:pt x="6823" y="143"/>
                  </a:lnTo>
                  <a:lnTo>
                    <a:pt x="8323" y="596"/>
                  </a:lnTo>
                  <a:lnTo>
                    <a:pt x="10359" y="1322"/>
                  </a:lnTo>
                  <a:lnTo>
                    <a:pt x="12550" y="2167"/>
                  </a:lnTo>
                  <a:lnTo>
                    <a:pt x="12621" y="2203"/>
                  </a:lnTo>
                  <a:lnTo>
                    <a:pt x="12645" y="2132"/>
                  </a:lnTo>
                  <a:lnTo>
                    <a:pt x="10383" y="1251"/>
                  </a:lnTo>
                  <a:lnTo>
                    <a:pt x="8347" y="524"/>
                  </a:lnTo>
                  <a:lnTo>
                    <a:pt x="6835" y="72"/>
                  </a:lnTo>
                  <a:lnTo>
                    <a:pt x="560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33"/>
            <p:cNvSpPr/>
            <p:nvPr/>
          </p:nvSpPr>
          <p:spPr>
            <a:xfrm rot="10800000" flipH="1">
              <a:off x="5313520" y="3958154"/>
              <a:ext cx="228618" cy="314340"/>
            </a:xfrm>
            <a:custGeom>
              <a:avLst/>
              <a:gdLst/>
              <a:ahLst/>
              <a:cxnLst/>
              <a:rect l="l" t="t" r="r" b="b"/>
              <a:pathLst>
                <a:path w="3179" h="4371" extrusionOk="0">
                  <a:moveTo>
                    <a:pt x="3119" y="1"/>
                  </a:moveTo>
                  <a:lnTo>
                    <a:pt x="2417" y="905"/>
                  </a:lnTo>
                  <a:lnTo>
                    <a:pt x="357" y="3763"/>
                  </a:lnTo>
                  <a:lnTo>
                    <a:pt x="0" y="4323"/>
                  </a:lnTo>
                  <a:lnTo>
                    <a:pt x="60" y="4370"/>
                  </a:lnTo>
                  <a:lnTo>
                    <a:pt x="417" y="3811"/>
                  </a:lnTo>
                  <a:lnTo>
                    <a:pt x="2477" y="953"/>
                  </a:lnTo>
                  <a:lnTo>
                    <a:pt x="3131" y="108"/>
                  </a:lnTo>
                  <a:lnTo>
                    <a:pt x="3179" y="48"/>
                  </a:lnTo>
                  <a:lnTo>
                    <a:pt x="311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33"/>
            <p:cNvSpPr/>
            <p:nvPr/>
          </p:nvSpPr>
          <p:spPr>
            <a:xfrm rot="10800000" flipH="1">
              <a:off x="5435919" y="4263865"/>
              <a:ext cx="1448009" cy="333110"/>
            </a:xfrm>
            <a:custGeom>
              <a:avLst/>
              <a:gdLst/>
              <a:ahLst/>
              <a:cxnLst/>
              <a:rect l="l" t="t" r="r" b="b"/>
              <a:pathLst>
                <a:path w="20135" h="4632" extrusionOk="0">
                  <a:moveTo>
                    <a:pt x="7359" y="0"/>
                  </a:moveTo>
                  <a:cubicBezTo>
                    <a:pt x="7311" y="0"/>
                    <a:pt x="7263" y="0"/>
                    <a:pt x="7216" y="12"/>
                  </a:cubicBezTo>
                  <a:lnTo>
                    <a:pt x="6370" y="179"/>
                  </a:lnTo>
                  <a:lnTo>
                    <a:pt x="5144" y="405"/>
                  </a:lnTo>
                  <a:cubicBezTo>
                    <a:pt x="5097" y="405"/>
                    <a:pt x="5061" y="417"/>
                    <a:pt x="5025" y="441"/>
                  </a:cubicBezTo>
                  <a:lnTo>
                    <a:pt x="3775" y="953"/>
                  </a:lnTo>
                  <a:cubicBezTo>
                    <a:pt x="3739" y="964"/>
                    <a:pt x="3715" y="988"/>
                    <a:pt x="3680" y="1000"/>
                  </a:cubicBezTo>
                  <a:lnTo>
                    <a:pt x="2251" y="1929"/>
                  </a:lnTo>
                  <a:cubicBezTo>
                    <a:pt x="2203" y="1965"/>
                    <a:pt x="2168" y="2000"/>
                    <a:pt x="2132" y="2036"/>
                  </a:cubicBezTo>
                  <a:lnTo>
                    <a:pt x="989" y="3346"/>
                  </a:lnTo>
                  <a:lnTo>
                    <a:pt x="763" y="3608"/>
                  </a:lnTo>
                  <a:lnTo>
                    <a:pt x="751" y="3631"/>
                  </a:lnTo>
                  <a:lnTo>
                    <a:pt x="48" y="4524"/>
                  </a:lnTo>
                  <a:lnTo>
                    <a:pt x="1" y="4584"/>
                  </a:lnTo>
                  <a:lnTo>
                    <a:pt x="72" y="4632"/>
                  </a:lnTo>
                  <a:lnTo>
                    <a:pt x="810" y="3679"/>
                  </a:lnTo>
                  <a:lnTo>
                    <a:pt x="834" y="3655"/>
                  </a:lnTo>
                  <a:lnTo>
                    <a:pt x="2191" y="2096"/>
                  </a:lnTo>
                  <a:cubicBezTo>
                    <a:pt x="2227" y="2060"/>
                    <a:pt x="2263" y="2024"/>
                    <a:pt x="2299" y="2000"/>
                  </a:cubicBezTo>
                  <a:lnTo>
                    <a:pt x="3727" y="1072"/>
                  </a:lnTo>
                  <a:cubicBezTo>
                    <a:pt x="3751" y="1060"/>
                    <a:pt x="3787" y="1048"/>
                    <a:pt x="3811" y="1036"/>
                  </a:cubicBezTo>
                  <a:lnTo>
                    <a:pt x="5061" y="512"/>
                  </a:lnTo>
                  <a:cubicBezTo>
                    <a:pt x="5085" y="500"/>
                    <a:pt x="5120" y="488"/>
                    <a:pt x="5156" y="476"/>
                  </a:cubicBezTo>
                  <a:lnTo>
                    <a:pt x="6394" y="262"/>
                  </a:lnTo>
                  <a:lnTo>
                    <a:pt x="7240" y="95"/>
                  </a:lnTo>
                  <a:cubicBezTo>
                    <a:pt x="7275" y="83"/>
                    <a:pt x="7323" y="83"/>
                    <a:pt x="7359" y="83"/>
                  </a:cubicBezTo>
                  <a:lnTo>
                    <a:pt x="8704" y="167"/>
                  </a:lnTo>
                  <a:cubicBezTo>
                    <a:pt x="8740" y="167"/>
                    <a:pt x="8776" y="179"/>
                    <a:pt x="8811" y="191"/>
                  </a:cubicBezTo>
                  <a:lnTo>
                    <a:pt x="10395" y="667"/>
                  </a:lnTo>
                  <a:lnTo>
                    <a:pt x="10419" y="667"/>
                  </a:lnTo>
                  <a:lnTo>
                    <a:pt x="12478" y="1405"/>
                  </a:lnTo>
                  <a:lnTo>
                    <a:pt x="12490" y="1405"/>
                  </a:lnTo>
                  <a:lnTo>
                    <a:pt x="14967" y="2358"/>
                  </a:lnTo>
                  <a:lnTo>
                    <a:pt x="19634" y="3977"/>
                  </a:lnTo>
                  <a:lnTo>
                    <a:pt x="20110" y="4108"/>
                  </a:lnTo>
                  <a:lnTo>
                    <a:pt x="20134" y="4036"/>
                  </a:lnTo>
                  <a:lnTo>
                    <a:pt x="19741" y="3929"/>
                  </a:lnTo>
                  <a:lnTo>
                    <a:pt x="19658" y="3905"/>
                  </a:lnTo>
                  <a:lnTo>
                    <a:pt x="14991" y="2286"/>
                  </a:lnTo>
                  <a:lnTo>
                    <a:pt x="12526" y="1322"/>
                  </a:lnTo>
                  <a:lnTo>
                    <a:pt x="12502" y="1322"/>
                  </a:lnTo>
                  <a:lnTo>
                    <a:pt x="10454" y="583"/>
                  </a:lnTo>
                  <a:lnTo>
                    <a:pt x="10419" y="583"/>
                  </a:lnTo>
                  <a:lnTo>
                    <a:pt x="8835" y="107"/>
                  </a:lnTo>
                  <a:cubicBezTo>
                    <a:pt x="8787" y="95"/>
                    <a:pt x="8752" y="83"/>
                    <a:pt x="8704" y="83"/>
                  </a:cubicBezTo>
                  <a:lnTo>
                    <a:pt x="735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33"/>
            <p:cNvSpPr/>
            <p:nvPr/>
          </p:nvSpPr>
          <p:spPr>
            <a:xfrm rot="10800000" flipH="1">
              <a:off x="6504502" y="4228770"/>
              <a:ext cx="352815" cy="124197"/>
            </a:xfrm>
            <a:custGeom>
              <a:avLst/>
              <a:gdLst/>
              <a:ahLst/>
              <a:cxnLst/>
              <a:rect l="l" t="t" r="r" b="b"/>
              <a:pathLst>
                <a:path w="4906" h="1727" extrusionOk="0">
                  <a:moveTo>
                    <a:pt x="24" y="0"/>
                  </a:moveTo>
                  <a:lnTo>
                    <a:pt x="1" y="72"/>
                  </a:lnTo>
                  <a:lnTo>
                    <a:pt x="72" y="96"/>
                  </a:lnTo>
                  <a:lnTo>
                    <a:pt x="4442" y="1608"/>
                  </a:lnTo>
                  <a:lnTo>
                    <a:pt x="4477" y="1620"/>
                  </a:lnTo>
                  <a:lnTo>
                    <a:pt x="4882" y="1727"/>
                  </a:lnTo>
                  <a:lnTo>
                    <a:pt x="4906" y="1655"/>
                  </a:lnTo>
                  <a:lnTo>
                    <a:pt x="4501" y="1548"/>
                  </a:lnTo>
                  <a:lnTo>
                    <a:pt x="4465" y="153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33"/>
            <p:cNvSpPr/>
            <p:nvPr/>
          </p:nvSpPr>
          <p:spPr>
            <a:xfrm rot="10800000" flipH="1">
              <a:off x="5250954" y="4004396"/>
              <a:ext cx="167922" cy="233868"/>
            </a:xfrm>
            <a:custGeom>
              <a:avLst/>
              <a:gdLst/>
              <a:ahLst/>
              <a:cxnLst/>
              <a:rect l="l" t="t" r="r" b="b"/>
              <a:pathLst>
                <a:path w="2335" h="3252" extrusionOk="0">
                  <a:moveTo>
                    <a:pt x="2263" y="1"/>
                  </a:moveTo>
                  <a:lnTo>
                    <a:pt x="2227" y="60"/>
                  </a:lnTo>
                  <a:lnTo>
                    <a:pt x="346" y="2668"/>
                  </a:lnTo>
                  <a:lnTo>
                    <a:pt x="322" y="2704"/>
                  </a:lnTo>
                  <a:lnTo>
                    <a:pt x="1" y="3204"/>
                  </a:lnTo>
                  <a:lnTo>
                    <a:pt x="60" y="3251"/>
                  </a:lnTo>
                  <a:lnTo>
                    <a:pt x="394" y="2739"/>
                  </a:lnTo>
                  <a:lnTo>
                    <a:pt x="406" y="2715"/>
                  </a:lnTo>
                  <a:lnTo>
                    <a:pt x="2335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33"/>
            <p:cNvSpPr/>
            <p:nvPr/>
          </p:nvSpPr>
          <p:spPr>
            <a:xfrm rot="10800000" flipH="1">
              <a:off x="263356" y="4524981"/>
              <a:ext cx="176399" cy="165335"/>
            </a:xfrm>
            <a:custGeom>
              <a:avLst/>
              <a:gdLst/>
              <a:ahLst/>
              <a:cxnLst/>
              <a:rect l="l" t="t" r="r" b="b"/>
              <a:pathLst>
                <a:path w="1668" h="1572" extrusionOk="0">
                  <a:moveTo>
                    <a:pt x="1" y="0"/>
                  </a:moveTo>
                  <a:lnTo>
                    <a:pt x="1" y="107"/>
                  </a:lnTo>
                  <a:lnTo>
                    <a:pt x="1620" y="1572"/>
                  </a:lnTo>
                  <a:lnTo>
                    <a:pt x="1668" y="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33"/>
            <p:cNvSpPr/>
            <p:nvPr/>
          </p:nvSpPr>
          <p:spPr>
            <a:xfrm rot="10800000" flipH="1">
              <a:off x="8826634" y="4192813"/>
              <a:ext cx="54008" cy="34303"/>
            </a:xfrm>
            <a:custGeom>
              <a:avLst/>
              <a:gdLst/>
              <a:ahLst/>
              <a:cxnLst/>
              <a:rect l="l" t="t" r="r" b="b"/>
              <a:pathLst>
                <a:path w="751" h="477" extrusionOk="0">
                  <a:moveTo>
                    <a:pt x="36" y="1"/>
                  </a:moveTo>
                  <a:lnTo>
                    <a:pt x="0" y="60"/>
                  </a:lnTo>
                  <a:lnTo>
                    <a:pt x="750" y="477"/>
                  </a:lnTo>
                  <a:lnTo>
                    <a:pt x="750" y="393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33"/>
            <p:cNvSpPr/>
            <p:nvPr/>
          </p:nvSpPr>
          <p:spPr>
            <a:xfrm rot="10800000" flipH="1">
              <a:off x="8789814" y="4104574"/>
              <a:ext cx="90829" cy="54008"/>
            </a:xfrm>
            <a:custGeom>
              <a:avLst/>
              <a:gdLst/>
              <a:ahLst/>
              <a:cxnLst/>
              <a:rect l="l" t="t" r="r" b="b"/>
              <a:pathLst>
                <a:path w="1263" h="751" extrusionOk="0">
                  <a:moveTo>
                    <a:pt x="36" y="0"/>
                  </a:moveTo>
                  <a:lnTo>
                    <a:pt x="0" y="60"/>
                  </a:lnTo>
                  <a:lnTo>
                    <a:pt x="1262" y="750"/>
                  </a:lnTo>
                  <a:lnTo>
                    <a:pt x="1262" y="66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33"/>
            <p:cNvSpPr/>
            <p:nvPr/>
          </p:nvSpPr>
          <p:spPr>
            <a:xfrm rot="10800000" flipH="1">
              <a:off x="5300647" y="5166971"/>
              <a:ext cx="1419674" cy="927560"/>
            </a:xfrm>
            <a:custGeom>
              <a:avLst/>
              <a:gdLst/>
              <a:ahLst/>
              <a:cxnLst/>
              <a:rect l="l" t="t" r="r" b="b"/>
              <a:pathLst>
                <a:path w="19741" h="12898" extrusionOk="0">
                  <a:moveTo>
                    <a:pt x="19681" y="0"/>
                  </a:moveTo>
                  <a:lnTo>
                    <a:pt x="19431" y="369"/>
                  </a:lnTo>
                  <a:lnTo>
                    <a:pt x="13585" y="9823"/>
                  </a:lnTo>
                  <a:lnTo>
                    <a:pt x="13585" y="9847"/>
                  </a:lnTo>
                  <a:lnTo>
                    <a:pt x="12300" y="11775"/>
                  </a:lnTo>
                  <a:cubicBezTo>
                    <a:pt x="12252" y="11847"/>
                    <a:pt x="12181" y="11906"/>
                    <a:pt x="12097" y="11954"/>
                  </a:cubicBezTo>
                  <a:lnTo>
                    <a:pt x="10418" y="12775"/>
                  </a:lnTo>
                  <a:cubicBezTo>
                    <a:pt x="10347" y="12811"/>
                    <a:pt x="10276" y="12823"/>
                    <a:pt x="10192" y="12823"/>
                  </a:cubicBezTo>
                  <a:lnTo>
                    <a:pt x="10145" y="12823"/>
                  </a:lnTo>
                  <a:lnTo>
                    <a:pt x="8406" y="12645"/>
                  </a:lnTo>
                  <a:cubicBezTo>
                    <a:pt x="8347" y="12645"/>
                    <a:pt x="8287" y="12633"/>
                    <a:pt x="8240" y="12597"/>
                  </a:cubicBezTo>
                  <a:lnTo>
                    <a:pt x="4561" y="10811"/>
                  </a:lnTo>
                  <a:lnTo>
                    <a:pt x="4549" y="10811"/>
                  </a:lnTo>
                  <a:lnTo>
                    <a:pt x="36" y="8430"/>
                  </a:lnTo>
                  <a:lnTo>
                    <a:pt x="0" y="8501"/>
                  </a:lnTo>
                  <a:lnTo>
                    <a:pt x="4477" y="10847"/>
                  </a:lnTo>
                  <a:lnTo>
                    <a:pt x="4513" y="10870"/>
                  </a:lnTo>
                  <a:lnTo>
                    <a:pt x="4525" y="10870"/>
                  </a:lnTo>
                  <a:lnTo>
                    <a:pt x="6037" y="11609"/>
                  </a:lnTo>
                  <a:lnTo>
                    <a:pt x="8204" y="12668"/>
                  </a:lnTo>
                  <a:cubicBezTo>
                    <a:pt x="8263" y="12692"/>
                    <a:pt x="8335" y="12716"/>
                    <a:pt x="8394" y="12716"/>
                  </a:cubicBezTo>
                  <a:lnTo>
                    <a:pt x="9013" y="12775"/>
                  </a:lnTo>
                  <a:lnTo>
                    <a:pt x="10133" y="12895"/>
                  </a:lnTo>
                  <a:cubicBezTo>
                    <a:pt x="10151" y="12897"/>
                    <a:pt x="10169" y="12898"/>
                    <a:pt x="10188" y="12898"/>
                  </a:cubicBezTo>
                  <a:cubicBezTo>
                    <a:pt x="10276" y="12898"/>
                    <a:pt x="10363" y="12874"/>
                    <a:pt x="10442" y="12835"/>
                  </a:cubicBezTo>
                  <a:lnTo>
                    <a:pt x="12133" y="12013"/>
                  </a:lnTo>
                  <a:cubicBezTo>
                    <a:pt x="12228" y="11978"/>
                    <a:pt x="12312" y="11906"/>
                    <a:pt x="12359" y="11823"/>
                  </a:cubicBezTo>
                  <a:lnTo>
                    <a:pt x="13645" y="9882"/>
                  </a:lnTo>
                  <a:lnTo>
                    <a:pt x="13657" y="9870"/>
                  </a:lnTo>
                  <a:lnTo>
                    <a:pt x="13669" y="9835"/>
                  </a:lnTo>
                  <a:lnTo>
                    <a:pt x="19491" y="417"/>
                  </a:lnTo>
                  <a:lnTo>
                    <a:pt x="19741" y="48"/>
                  </a:lnTo>
                  <a:lnTo>
                    <a:pt x="1968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33"/>
            <p:cNvSpPr/>
            <p:nvPr/>
          </p:nvSpPr>
          <p:spPr>
            <a:xfrm rot="10800000" flipH="1">
              <a:off x="263368" y="4321252"/>
              <a:ext cx="804945" cy="951292"/>
            </a:xfrm>
            <a:custGeom>
              <a:avLst/>
              <a:gdLst/>
              <a:ahLst/>
              <a:cxnLst/>
              <a:rect l="l" t="t" r="r" b="b"/>
              <a:pathLst>
                <a:path w="11193" h="13228" extrusionOk="0">
                  <a:moveTo>
                    <a:pt x="11133" y="0"/>
                  </a:moveTo>
                  <a:lnTo>
                    <a:pt x="2096" y="10763"/>
                  </a:lnTo>
                  <a:lnTo>
                    <a:pt x="2096" y="10775"/>
                  </a:lnTo>
                  <a:lnTo>
                    <a:pt x="1" y="13121"/>
                  </a:lnTo>
                  <a:lnTo>
                    <a:pt x="1" y="13228"/>
                  </a:lnTo>
                  <a:lnTo>
                    <a:pt x="2144" y="10835"/>
                  </a:lnTo>
                  <a:lnTo>
                    <a:pt x="2156" y="10811"/>
                  </a:lnTo>
                  <a:lnTo>
                    <a:pt x="10871" y="429"/>
                  </a:lnTo>
                  <a:lnTo>
                    <a:pt x="11193" y="48"/>
                  </a:lnTo>
                  <a:lnTo>
                    <a:pt x="1113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33"/>
            <p:cNvSpPr/>
            <p:nvPr/>
          </p:nvSpPr>
          <p:spPr>
            <a:xfrm rot="10800000" flipH="1">
              <a:off x="7830829" y="5334174"/>
              <a:ext cx="372520" cy="165333"/>
            </a:xfrm>
            <a:custGeom>
              <a:avLst/>
              <a:gdLst/>
              <a:ahLst/>
              <a:cxnLst/>
              <a:rect l="l" t="t" r="r" b="b"/>
              <a:pathLst>
                <a:path w="5180" h="2299" extrusionOk="0">
                  <a:moveTo>
                    <a:pt x="24" y="1"/>
                  </a:moveTo>
                  <a:lnTo>
                    <a:pt x="0" y="84"/>
                  </a:lnTo>
                  <a:lnTo>
                    <a:pt x="72" y="108"/>
                  </a:lnTo>
                  <a:lnTo>
                    <a:pt x="4846" y="1858"/>
                  </a:lnTo>
                  <a:lnTo>
                    <a:pt x="5025" y="2144"/>
                  </a:lnTo>
                  <a:cubicBezTo>
                    <a:pt x="5072" y="2204"/>
                    <a:pt x="5120" y="2263"/>
                    <a:pt x="5180" y="2299"/>
                  </a:cubicBezTo>
                  <a:lnTo>
                    <a:pt x="5180" y="2251"/>
                  </a:lnTo>
                  <a:lnTo>
                    <a:pt x="5084" y="2096"/>
                  </a:lnTo>
                  <a:lnTo>
                    <a:pt x="4882" y="1787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33"/>
            <p:cNvSpPr/>
            <p:nvPr/>
          </p:nvSpPr>
          <p:spPr>
            <a:xfrm rot="10800000" flipH="1">
              <a:off x="7123546" y="4947990"/>
              <a:ext cx="260404" cy="750145"/>
            </a:xfrm>
            <a:custGeom>
              <a:avLst/>
              <a:gdLst/>
              <a:ahLst/>
              <a:cxnLst/>
              <a:rect l="l" t="t" r="r" b="b"/>
              <a:pathLst>
                <a:path w="3621" h="10431" extrusionOk="0">
                  <a:moveTo>
                    <a:pt x="3561" y="1"/>
                  </a:moveTo>
                  <a:lnTo>
                    <a:pt x="3537" y="72"/>
                  </a:lnTo>
                  <a:lnTo>
                    <a:pt x="25" y="10323"/>
                  </a:lnTo>
                  <a:lnTo>
                    <a:pt x="1" y="10395"/>
                  </a:lnTo>
                  <a:lnTo>
                    <a:pt x="72" y="10431"/>
                  </a:lnTo>
                  <a:lnTo>
                    <a:pt x="3620" y="36"/>
                  </a:lnTo>
                  <a:lnTo>
                    <a:pt x="356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33"/>
            <p:cNvSpPr/>
            <p:nvPr/>
          </p:nvSpPr>
          <p:spPr>
            <a:xfrm rot="10800000" flipH="1">
              <a:off x="6780224" y="3760388"/>
              <a:ext cx="119954" cy="345983"/>
            </a:xfrm>
            <a:custGeom>
              <a:avLst/>
              <a:gdLst/>
              <a:ahLst/>
              <a:cxnLst/>
              <a:rect l="l" t="t" r="r" b="b"/>
              <a:pathLst>
                <a:path w="1668" h="4811" extrusionOk="0">
                  <a:moveTo>
                    <a:pt x="1596" y="0"/>
                  </a:moveTo>
                  <a:lnTo>
                    <a:pt x="381" y="4013"/>
                  </a:lnTo>
                  <a:cubicBezTo>
                    <a:pt x="370" y="4037"/>
                    <a:pt x="358" y="4060"/>
                    <a:pt x="346" y="4084"/>
                  </a:cubicBezTo>
                  <a:lnTo>
                    <a:pt x="0" y="4810"/>
                  </a:lnTo>
                  <a:lnTo>
                    <a:pt x="84" y="4810"/>
                  </a:lnTo>
                  <a:lnTo>
                    <a:pt x="417" y="4120"/>
                  </a:lnTo>
                  <a:cubicBezTo>
                    <a:pt x="429" y="4096"/>
                    <a:pt x="441" y="4060"/>
                    <a:pt x="453" y="4037"/>
                  </a:cubicBezTo>
                  <a:lnTo>
                    <a:pt x="1644" y="96"/>
                  </a:lnTo>
                  <a:lnTo>
                    <a:pt x="1667" y="24"/>
                  </a:lnTo>
                  <a:lnTo>
                    <a:pt x="159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33"/>
            <p:cNvSpPr/>
            <p:nvPr/>
          </p:nvSpPr>
          <p:spPr>
            <a:xfrm rot="10800000" flipH="1">
              <a:off x="7196324" y="4923180"/>
              <a:ext cx="255226" cy="732958"/>
            </a:xfrm>
            <a:custGeom>
              <a:avLst/>
              <a:gdLst/>
              <a:ahLst/>
              <a:cxnLst/>
              <a:rect l="l" t="t" r="r" b="b"/>
              <a:pathLst>
                <a:path w="3549" h="10192" extrusionOk="0">
                  <a:moveTo>
                    <a:pt x="3489" y="0"/>
                  </a:moveTo>
                  <a:lnTo>
                    <a:pt x="1" y="10168"/>
                  </a:lnTo>
                  <a:lnTo>
                    <a:pt x="72" y="10192"/>
                  </a:lnTo>
                  <a:lnTo>
                    <a:pt x="108" y="10120"/>
                  </a:lnTo>
                  <a:lnTo>
                    <a:pt x="3525" y="119"/>
                  </a:lnTo>
                  <a:lnTo>
                    <a:pt x="3549" y="36"/>
                  </a:lnTo>
                  <a:lnTo>
                    <a:pt x="348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33"/>
            <p:cNvSpPr/>
            <p:nvPr/>
          </p:nvSpPr>
          <p:spPr>
            <a:xfrm rot="10800000" flipH="1">
              <a:off x="6693711" y="3760388"/>
              <a:ext cx="168785" cy="473560"/>
            </a:xfrm>
            <a:custGeom>
              <a:avLst/>
              <a:gdLst/>
              <a:ahLst/>
              <a:cxnLst/>
              <a:rect l="l" t="t" r="r" b="b"/>
              <a:pathLst>
                <a:path w="2347" h="6585" extrusionOk="0">
                  <a:moveTo>
                    <a:pt x="2275" y="0"/>
                  </a:moveTo>
                  <a:lnTo>
                    <a:pt x="2251" y="72"/>
                  </a:lnTo>
                  <a:lnTo>
                    <a:pt x="1858" y="1155"/>
                  </a:lnTo>
                  <a:lnTo>
                    <a:pt x="1846" y="1191"/>
                  </a:lnTo>
                  <a:lnTo>
                    <a:pt x="561" y="5430"/>
                  </a:lnTo>
                  <a:lnTo>
                    <a:pt x="1" y="6584"/>
                  </a:lnTo>
                  <a:lnTo>
                    <a:pt x="84" y="6584"/>
                  </a:lnTo>
                  <a:lnTo>
                    <a:pt x="632" y="5453"/>
                  </a:lnTo>
                  <a:lnTo>
                    <a:pt x="1918" y="1215"/>
                  </a:lnTo>
                  <a:lnTo>
                    <a:pt x="1930" y="1191"/>
                  </a:lnTo>
                  <a:lnTo>
                    <a:pt x="2346" y="24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33"/>
            <p:cNvSpPr/>
            <p:nvPr/>
          </p:nvSpPr>
          <p:spPr>
            <a:xfrm rot="10800000" flipH="1">
              <a:off x="6906075" y="4141393"/>
              <a:ext cx="282626" cy="747556"/>
            </a:xfrm>
            <a:custGeom>
              <a:avLst/>
              <a:gdLst/>
              <a:ahLst/>
              <a:cxnLst/>
              <a:rect l="l" t="t" r="r" b="b"/>
              <a:pathLst>
                <a:path w="3930" h="10395" extrusionOk="0">
                  <a:moveTo>
                    <a:pt x="3846" y="0"/>
                  </a:moveTo>
                  <a:lnTo>
                    <a:pt x="2465" y="3572"/>
                  </a:lnTo>
                  <a:lnTo>
                    <a:pt x="2453" y="3596"/>
                  </a:lnTo>
                  <a:lnTo>
                    <a:pt x="1822" y="4989"/>
                  </a:lnTo>
                  <a:lnTo>
                    <a:pt x="1620" y="5644"/>
                  </a:lnTo>
                  <a:lnTo>
                    <a:pt x="1096" y="7430"/>
                  </a:lnTo>
                  <a:lnTo>
                    <a:pt x="1084" y="7465"/>
                  </a:lnTo>
                  <a:lnTo>
                    <a:pt x="513" y="8954"/>
                  </a:lnTo>
                  <a:lnTo>
                    <a:pt x="1" y="10370"/>
                  </a:lnTo>
                  <a:lnTo>
                    <a:pt x="72" y="10394"/>
                  </a:lnTo>
                  <a:lnTo>
                    <a:pt x="96" y="10323"/>
                  </a:lnTo>
                  <a:lnTo>
                    <a:pt x="596" y="8989"/>
                  </a:lnTo>
                  <a:lnTo>
                    <a:pt x="1156" y="7501"/>
                  </a:lnTo>
                  <a:lnTo>
                    <a:pt x="1167" y="7465"/>
                  </a:lnTo>
                  <a:lnTo>
                    <a:pt x="1167" y="7453"/>
                  </a:lnTo>
                  <a:lnTo>
                    <a:pt x="1703" y="5667"/>
                  </a:lnTo>
                  <a:lnTo>
                    <a:pt x="1894" y="5024"/>
                  </a:lnTo>
                  <a:lnTo>
                    <a:pt x="2525" y="3643"/>
                  </a:lnTo>
                  <a:lnTo>
                    <a:pt x="2525" y="3631"/>
                  </a:lnTo>
                  <a:lnTo>
                    <a:pt x="2537" y="3608"/>
                  </a:lnTo>
                  <a:lnTo>
                    <a:pt x="3894" y="95"/>
                  </a:lnTo>
                  <a:lnTo>
                    <a:pt x="3930" y="2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33"/>
            <p:cNvSpPr/>
            <p:nvPr/>
          </p:nvSpPr>
          <p:spPr>
            <a:xfrm rot="10800000" flipH="1">
              <a:off x="6882991" y="4300685"/>
              <a:ext cx="233796" cy="614873"/>
            </a:xfrm>
            <a:custGeom>
              <a:avLst/>
              <a:gdLst/>
              <a:ahLst/>
              <a:cxnLst/>
              <a:rect l="l" t="t" r="r" b="b"/>
              <a:pathLst>
                <a:path w="3251" h="8550" extrusionOk="0">
                  <a:moveTo>
                    <a:pt x="3179" y="1"/>
                  </a:moveTo>
                  <a:lnTo>
                    <a:pt x="3143" y="72"/>
                  </a:lnTo>
                  <a:lnTo>
                    <a:pt x="1810" y="3537"/>
                  </a:lnTo>
                  <a:lnTo>
                    <a:pt x="1762" y="3644"/>
                  </a:lnTo>
                  <a:lnTo>
                    <a:pt x="1167" y="4942"/>
                  </a:lnTo>
                  <a:cubicBezTo>
                    <a:pt x="1155" y="4966"/>
                    <a:pt x="1143" y="4990"/>
                    <a:pt x="1143" y="5013"/>
                  </a:cubicBezTo>
                  <a:lnTo>
                    <a:pt x="929" y="5704"/>
                  </a:lnTo>
                  <a:lnTo>
                    <a:pt x="405" y="7478"/>
                  </a:lnTo>
                  <a:lnTo>
                    <a:pt x="119" y="8216"/>
                  </a:lnTo>
                  <a:lnTo>
                    <a:pt x="24" y="8454"/>
                  </a:lnTo>
                  <a:lnTo>
                    <a:pt x="0" y="8538"/>
                  </a:lnTo>
                  <a:lnTo>
                    <a:pt x="72" y="8550"/>
                  </a:lnTo>
                  <a:lnTo>
                    <a:pt x="476" y="7502"/>
                  </a:lnTo>
                  <a:lnTo>
                    <a:pt x="1000" y="5728"/>
                  </a:lnTo>
                  <a:lnTo>
                    <a:pt x="1215" y="5037"/>
                  </a:lnTo>
                  <a:cubicBezTo>
                    <a:pt x="1215" y="5013"/>
                    <a:pt x="1227" y="4990"/>
                    <a:pt x="1238" y="4978"/>
                  </a:cubicBezTo>
                  <a:lnTo>
                    <a:pt x="1869" y="3561"/>
                  </a:lnTo>
                  <a:lnTo>
                    <a:pt x="3251" y="37"/>
                  </a:lnTo>
                  <a:lnTo>
                    <a:pt x="317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33"/>
            <p:cNvSpPr/>
            <p:nvPr/>
          </p:nvSpPr>
          <p:spPr>
            <a:xfrm rot="10800000" flipH="1">
              <a:off x="1171869" y="3798072"/>
              <a:ext cx="496717" cy="14599"/>
            </a:xfrm>
            <a:custGeom>
              <a:avLst/>
              <a:gdLst/>
              <a:ahLst/>
              <a:cxnLst/>
              <a:rect l="l" t="t" r="r" b="b"/>
              <a:pathLst>
                <a:path w="6907" h="203" extrusionOk="0">
                  <a:moveTo>
                    <a:pt x="1" y="0"/>
                  </a:moveTo>
                  <a:lnTo>
                    <a:pt x="24" y="24"/>
                  </a:lnTo>
                  <a:lnTo>
                    <a:pt x="48" y="84"/>
                  </a:lnTo>
                  <a:lnTo>
                    <a:pt x="6906" y="203"/>
                  </a:lnTo>
                  <a:lnTo>
                    <a:pt x="6906" y="131"/>
                  </a:lnTo>
                  <a:lnTo>
                    <a:pt x="6382" y="119"/>
                  </a:lnTo>
                  <a:lnTo>
                    <a:pt x="9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33"/>
            <p:cNvSpPr/>
            <p:nvPr/>
          </p:nvSpPr>
          <p:spPr>
            <a:xfrm rot="10800000" flipH="1">
              <a:off x="4639605" y="3999289"/>
              <a:ext cx="615736" cy="722746"/>
            </a:xfrm>
            <a:custGeom>
              <a:avLst/>
              <a:gdLst/>
              <a:ahLst/>
              <a:cxnLst/>
              <a:rect l="l" t="t" r="r" b="b"/>
              <a:pathLst>
                <a:path w="8562" h="10050" extrusionOk="0">
                  <a:moveTo>
                    <a:pt x="1870" y="1"/>
                  </a:moveTo>
                  <a:lnTo>
                    <a:pt x="406" y="1441"/>
                  </a:lnTo>
                  <a:lnTo>
                    <a:pt x="1" y="2620"/>
                  </a:lnTo>
                  <a:lnTo>
                    <a:pt x="215" y="3846"/>
                  </a:lnTo>
                  <a:lnTo>
                    <a:pt x="679" y="4311"/>
                  </a:lnTo>
                  <a:lnTo>
                    <a:pt x="8526" y="10050"/>
                  </a:lnTo>
                  <a:lnTo>
                    <a:pt x="8561" y="9978"/>
                  </a:lnTo>
                  <a:lnTo>
                    <a:pt x="8502" y="9931"/>
                  </a:lnTo>
                  <a:lnTo>
                    <a:pt x="739" y="4263"/>
                  </a:lnTo>
                  <a:lnTo>
                    <a:pt x="287" y="3811"/>
                  </a:lnTo>
                  <a:lnTo>
                    <a:pt x="120" y="2846"/>
                  </a:lnTo>
                  <a:lnTo>
                    <a:pt x="84" y="2620"/>
                  </a:lnTo>
                  <a:lnTo>
                    <a:pt x="465" y="1477"/>
                  </a:lnTo>
                  <a:lnTo>
                    <a:pt x="1870" y="108"/>
                  </a:lnTo>
                  <a:lnTo>
                    <a:pt x="1918" y="60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33"/>
            <p:cNvSpPr/>
            <p:nvPr/>
          </p:nvSpPr>
          <p:spPr>
            <a:xfrm rot="10800000" flipH="1">
              <a:off x="5310068" y="3761252"/>
              <a:ext cx="200427" cy="200427"/>
            </a:xfrm>
            <a:custGeom>
              <a:avLst/>
              <a:gdLst/>
              <a:ahLst/>
              <a:cxnLst/>
              <a:rect l="l" t="t" r="r" b="b"/>
              <a:pathLst>
                <a:path w="2787" h="2787" extrusionOk="0">
                  <a:moveTo>
                    <a:pt x="48" y="1"/>
                  </a:moveTo>
                  <a:lnTo>
                    <a:pt x="0" y="72"/>
                  </a:lnTo>
                  <a:lnTo>
                    <a:pt x="1203" y="965"/>
                  </a:lnTo>
                  <a:cubicBezTo>
                    <a:pt x="1239" y="989"/>
                    <a:pt x="1274" y="1013"/>
                    <a:pt x="1298" y="1048"/>
                  </a:cubicBezTo>
                  <a:lnTo>
                    <a:pt x="2691" y="2787"/>
                  </a:lnTo>
                  <a:lnTo>
                    <a:pt x="2786" y="2787"/>
                  </a:lnTo>
                  <a:lnTo>
                    <a:pt x="1358" y="1001"/>
                  </a:lnTo>
                  <a:cubicBezTo>
                    <a:pt x="1322" y="965"/>
                    <a:pt x="1286" y="929"/>
                    <a:pt x="1251" y="905"/>
                  </a:cubicBezTo>
                  <a:lnTo>
                    <a:pt x="10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33"/>
            <p:cNvSpPr/>
            <p:nvPr/>
          </p:nvSpPr>
          <p:spPr>
            <a:xfrm rot="10800000" flipH="1">
              <a:off x="5242396" y="3760389"/>
              <a:ext cx="168785" cy="155049"/>
            </a:xfrm>
            <a:custGeom>
              <a:avLst/>
              <a:gdLst/>
              <a:ahLst/>
              <a:cxnLst/>
              <a:rect l="l" t="t" r="r" b="b"/>
              <a:pathLst>
                <a:path w="2347" h="2156" extrusionOk="0">
                  <a:moveTo>
                    <a:pt x="48" y="0"/>
                  </a:moveTo>
                  <a:lnTo>
                    <a:pt x="1" y="72"/>
                  </a:lnTo>
                  <a:lnTo>
                    <a:pt x="72" y="120"/>
                  </a:lnTo>
                  <a:lnTo>
                    <a:pt x="1441" y="1143"/>
                  </a:lnTo>
                  <a:lnTo>
                    <a:pt x="2251" y="2155"/>
                  </a:lnTo>
                  <a:lnTo>
                    <a:pt x="2346" y="2155"/>
                  </a:lnTo>
                  <a:lnTo>
                    <a:pt x="1501" y="108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33"/>
            <p:cNvSpPr/>
            <p:nvPr/>
          </p:nvSpPr>
          <p:spPr>
            <a:xfrm rot="10800000" flipH="1">
              <a:off x="4800623" y="4745047"/>
              <a:ext cx="502686" cy="746693"/>
            </a:xfrm>
            <a:custGeom>
              <a:avLst/>
              <a:gdLst/>
              <a:ahLst/>
              <a:cxnLst/>
              <a:rect l="l" t="t" r="r" b="b"/>
              <a:pathLst>
                <a:path w="6990" h="10383" extrusionOk="0">
                  <a:moveTo>
                    <a:pt x="6918" y="0"/>
                  </a:moveTo>
                  <a:lnTo>
                    <a:pt x="5346" y="3191"/>
                  </a:lnTo>
                  <a:cubicBezTo>
                    <a:pt x="5346" y="3203"/>
                    <a:pt x="5334" y="3215"/>
                    <a:pt x="5322" y="3227"/>
                  </a:cubicBezTo>
                  <a:lnTo>
                    <a:pt x="2512" y="7846"/>
                  </a:lnTo>
                  <a:cubicBezTo>
                    <a:pt x="2489" y="7882"/>
                    <a:pt x="2465" y="7918"/>
                    <a:pt x="2429" y="7953"/>
                  </a:cubicBezTo>
                  <a:lnTo>
                    <a:pt x="0" y="10335"/>
                  </a:lnTo>
                  <a:lnTo>
                    <a:pt x="60" y="10382"/>
                  </a:lnTo>
                  <a:lnTo>
                    <a:pt x="107" y="10335"/>
                  </a:lnTo>
                  <a:lnTo>
                    <a:pt x="631" y="9835"/>
                  </a:lnTo>
                  <a:lnTo>
                    <a:pt x="2489" y="8001"/>
                  </a:lnTo>
                  <a:cubicBezTo>
                    <a:pt x="2524" y="7965"/>
                    <a:pt x="2548" y="7930"/>
                    <a:pt x="2572" y="7894"/>
                  </a:cubicBezTo>
                  <a:lnTo>
                    <a:pt x="2786" y="7549"/>
                  </a:lnTo>
                  <a:lnTo>
                    <a:pt x="3108" y="7025"/>
                  </a:lnTo>
                  <a:lnTo>
                    <a:pt x="4846" y="4155"/>
                  </a:lnTo>
                  <a:lnTo>
                    <a:pt x="4882" y="4096"/>
                  </a:lnTo>
                  <a:lnTo>
                    <a:pt x="5382" y="3262"/>
                  </a:lnTo>
                  <a:lnTo>
                    <a:pt x="5406" y="3227"/>
                  </a:lnTo>
                  <a:lnTo>
                    <a:pt x="6953" y="107"/>
                  </a:lnTo>
                  <a:lnTo>
                    <a:pt x="6989" y="36"/>
                  </a:lnTo>
                  <a:lnTo>
                    <a:pt x="6918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33"/>
            <p:cNvSpPr/>
            <p:nvPr/>
          </p:nvSpPr>
          <p:spPr>
            <a:xfrm rot="10800000" flipH="1">
              <a:off x="8443040" y="3760388"/>
              <a:ext cx="437603" cy="816954"/>
            </a:xfrm>
            <a:custGeom>
              <a:avLst/>
              <a:gdLst/>
              <a:ahLst/>
              <a:cxnLst/>
              <a:rect l="l" t="t" r="r" b="b"/>
              <a:pathLst>
                <a:path w="6085" h="11360" extrusionOk="0">
                  <a:moveTo>
                    <a:pt x="6084" y="1"/>
                  </a:moveTo>
                  <a:lnTo>
                    <a:pt x="3572" y="4537"/>
                  </a:lnTo>
                  <a:lnTo>
                    <a:pt x="3572" y="4549"/>
                  </a:lnTo>
                  <a:lnTo>
                    <a:pt x="1012" y="9407"/>
                  </a:lnTo>
                  <a:lnTo>
                    <a:pt x="0" y="11359"/>
                  </a:lnTo>
                  <a:lnTo>
                    <a:pt x="84" y="11359"/>
                  </a:lnTo>
                  <a:lnTo>
                    <a:pt x="1084" y="9443"/>
                  </a:lnTo>
                  <a:lnTo>
                    <a:pt x="3632" y="4585"/>
                  </a:lnTo>
                  <a:lnTo>
                    <a:pt x="3644" y="4573"/>
                  </a:lnTo>
                  <a:lnTo>
                    <a:pt x="6084" y="156"/>
                  </a:lnTo>
                  <a:lnTo>
                    <a:pt x="6084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33"/>
            <p:cNvSpPr/>
            <p:nvPr/>
          </p:nvSpPr>
          <p:spPr>
            <a:xfrm rot="10800000" flipH="1">
              <a:off x="8577449" y="3760388"/>
              <a:ext cx="215026" cy="401645"/>
            </a:xfrm>
            <a:custGeom>
              <a:avLst/>
              <a:gdLst/>
              <a:ahLst/>
              <a:cxnLst/>
              <a:rect l="l" t="t" r="r" b="b"/>
              <a:pathLst>
                <a:path w="2990" h="5585" extrusionOk="0">
                  <a:moveTo>
                    <a:pt x="2930" y="0"/>
                  </a:moveTo>
                  <a:lnTo>
                    <a:pt x="608" y="4406"/>
                  </a:lnTo>
                  <a:lnTo>
                    <a:pt x="1" y="5584"/>
                  </a:lnTo>
                  <a:lnTo>
                    <a:pt x="84" y="5584"/>
                  </a:lnTo>
                  <a:lnTo>
                    <a:pt x="679" y="4441"/>
                  </a:lnTo>
                  <a:lnTo>
                    <a:pt x="2953" y="108"/>
                  </a:lnTo>
                  <a:lnTo>
                    <a:pt x="2989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33"/>
            <p:cNvSpPr/>
            <p:nvPr/>
          </p:nvSpPr>
          <p:spPr>
            <a:xfrm rot="10800000" flipH="1">
              <a:off x="8821457" y="4222730"/>
              <a:ext cx="59186" cy="108807"/>
            </a:xfrm>
            <a:custGeom>
              <a:avLst/>
              <a:gdLst/>
              <a:ahLst/>
              <a:cxnLst/>
              <a:rect l="l" t="t" r="r" b="b"/>
              <a:pathLst>
                <a:path w="823" h="1513" extrusionOk="0">
                  <a:moveTo>
                    <a:pt x="822" y="0"/>
                  </a:moveTo>
                  <a:lnTo>
                    <a:pt x="1" y="1476"/>
                  </a:lnTo>
                  <a:lnTo>
                    <a:pt x="72" y="1512"/>
                  </a:lnTo>
                  <a:lnTo>
                    <a:pt x="108" y="1453"/>
                  </a:lnTo>
                  <a:lnTo>
                    <a:pt x="822" y="167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33"/>
            <p:cNvSpPr/>
            <p:nvPr/>
          </p:nvSpPr>
          <p:spPr>
            <a:xfrm rot="10800000" flipH="1">
              <a:off x="1785807" y="3760388"/>
              <a:ext cx="238974" cy="569495"/>
            </a:xfrm>
            <a:custGeom>
              <a:avLst/>
              <a:gdLst/>
              <a:ahLst/>
              <a:cxnLst/>
              <a:rect l="l" t="t" r="r" b="b"/>
              <a:pathLst>
                <a:path w="3323" h="7919" extrusionOk="0">
                  <a:moveTo>
                    <a:pt x="3275" y="1"/>
                  </a:moveTo>
                  <a:lnTo>
                    <a:pt x="2989" y="310"/>
                  </a:lnTo>
                  <a:lnTo>
                    <a:pt x="1560" y="1953"/>
                  </a:lnTo>
                  <a:lnTo>
                    <a:pt x="715" y="3120"/>
                  </a:lnTo>
                  <a:lnTo>
                    <a:pt x="203" y="4466"/>
                  </a:lnTo>
                  <a:lnTo>
                    <a:pt x="0" y="7918"/>
                  </a:lnTo>
                  <a:lnTo>
                    <a:pt x="72" y="7918"/>
                  </a:lnTo>
                  <a:lnTo>
                    <a:pt x="274" y="4489"/>
                  </a:lnTo>
                  <a:lnTo>
                    <a:pt x="786" y="3156"/>
                  </a:lnTo>
                  <a:lnTo>
                    <a:pt x="1620" y="2001"/>
                  </a:lnTo>
                  <a:lnTo>
                    <a:pt x="3036" y="358"/>
                  </a:lnTo>
                  <a:lnTo>
                    <a:pt x="3322" y="60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33"/>
            <p:cNvSpPr/>
            <p:nvPr/>
          </p:nvSpPr>
          <p:spPr>
            <a:xfrm rot="10800000" flipH="1">
              <a:off x="1668513" y="3798071"/>
              <a:ext cx="273205" cy="616527"/>
            </a:xfrm>
            <a:custGeom>
              <a:avLst/>
              <a:gdLst/>
              <a:ahLst/>
              <a:cxnLst/>
              <a:rect l="l" t="t" r="r" b="b"/>
              <a:pathLst>
                <a:path w="3799" h="8573" extrusionOk="0">
                  <a:moveTo>
                    <a:pt x="3751" y="0"/>
                  </a:moveTo>
                  <a:lnTo>
                    <a:pt x="3405" y="357"/>
                  </a:lnTo>
                  <a:lnTo>
                    <a:pt x="3382" y="381"/>
                  </a:lnTo>
                  <a:lnTo>
                    <a:pt x="1917" y="2072"/>
                  </a:lnTo>
                  <a:lnTo>
                    <a:pt x="1869" y="2131"/>
                  </a:lnTo>
                  <a:lnTo>
                    <a:pt x="953" y="3417"/>
                  </a:lnTo>
                  <a:cubicBezTo>
                    <a:pt x="905" y="3477"/>
                    <a:pt x="869" y="3536"/>
                    <a:pt x="845" y="3608"/>
                  </a:cubicBezTo>
                  <a:lnTo>
                    <a:pt x="250" y="5167"/>
                  </a:lnTo>
                  <a:cubicBezTo>
                    <a:pt x="214" y="5251"/>
                    <a:pt x="191" y="5334"/>
                    <a:pt x="191" y="5429"/>
                  </a:cubicBezTo>
                  <a:lnTo>
                    <a:pt x="0" y="8501"/>
                  </a:lnTo>
                  <a:lnTo>
                    <a:pt x="0" y="8573"/>
                  </a:lnTo>
                  <a:lnTo>
                    <a:pt x="72" y="8573"/>
                  </a:lnTo>
                  <a:lnTo>
                    <a:pt x="262" y="5429"/>
                  </a:lnTo>
                  <a:cubicBezTo>
                    <a:pt x="274" y="5346"/>
                    <a:pt x="286" y="5275"/>
                    <a:pt x="322" y="5191"/>
                  </a:cubicBezTo>
                  <a:lnTo>
                    <a:pt x="917" y="3632"/>
                  </a:lnTo>
                  <a:cubicBezTo>
                    <a:pt x="941" y="3572"/>
                    <a:pt x="965" y="3512"/>
                    <a:pt x="1012" y="3453"/>
                  </a:cubicBezTo>
                  <a:lnTo>
                    <a:pt x="1929" y="2179"/>
                  </a:lnTo>
                  <a:cubicBezTo>
                    <a:pt x="1941" y="2167"/>
                    <a:pt x="1953" y="2143"/>
                    <a:pt x="1977" y="2131"/>
                  </a:cubicBezTo>
                  <a:lnTo>
                    <a:pt x="3441" y="429"/>
                  </a:lnTo>
                  <a:lnTo>
                    <a:pt x="3465" y="405"/>
                  </a:lnTo>
                  <a:lnTo>
                    <a:pt x="3798" y="48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33"/>
            <p:cNvSpPr/>
            <p:nvPr/>
          </p:nvSpPr>
          <p:spPr>
            <a:xfrm rot="10800000" flipH="1">
              <a:off x="1139364" y="4495070"/>
              <a:ext cx="889660" cy="873408"/>
            </a:xfrm>
            <a:custGeom>
              <a:avLst/>
              <a:gdLst/>
              <a:ahLst/>
              <a:cxnLst/>
              <a:rect l="l" t="t" r="r" b="b"/>
              <a:pathLst>
                <a:path w="12371" h="12145" extrusionOk="0">
                  <a:moveTo>
                    <a:pt x="60" y="1"/>
                  </a:moveTo>
                  <a:lnTo>
                    <a:pt x="0" y="72"/>
                  </a:lnTo>
                  <a:lnTo>
                    <a:pt x="3429" y="3108"/>
                  </a:lnTo>
                  <a:lnTo>
                    <a:pt x="3477" y="3144"/>
                  </a:lnTo>
                  <a:lnTo>
                    <a:pt x="8668" y="8442"/>
                  </a:lnTo>
                  <a:lnTo>
                    <a:pt x="11930" y="11764"/>
                  </a:lnTo>
                  <a:lnTo>
                    <a:pt x="12299" y="12145"/>
                  </a:lnTo>
                  <a:lnTo>
                    <a:pt x="12371" y="12085"/>
                  </a:lnTo>
                  <a:lnTo>
                    <a:pt x="12323" y="12026"/>
                  </a:lnTo>
                  <a:lnTo>
                    <a:pt x="12002" y="11704"/>
                  </a:lnTo>
                  <a:lnTo>
                    <a:pt x="8727" y="8371"/>
                  </a:lnTo>
                  <a:lnTo>
                    <a:pt x="8192" y="7811"/>
                  </a:lnTo>
                  <a:lnTo>
                    <a:pt x="8120" y="7752"/>
                  </a:lnTo>
                  <a:lnTo>
                    <a:pt x="3536" y="3084"/>
                  </a:lnTo>
                  <a:lnTo>
                    <a:pt x="3501" y="3037"/>
                  </a:lnTo>
                  <a:lnTo>
                    <a:pt x="119" y="48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33"/>
            <p:cNvSpPr/>
            <p:nvPr/>
          </p:nvSpPr>
          <p:spPr>
            <a:xfrm rot="10800000" flipH="1">
              <a:off x="1063997" y="4411146"/>
              <a:ext cx="881966" cy="866576"/>
            </a:xfrm>
            <a:custGeom>
              <a:avLst/>
              <a:gdLst/>
              <a:ahLst/>
              <a:cxnLst/>
              <a:rect l="l" t="t" r="r" b="b"/>
              <a:pathLst>
                <a:path w="12264" h="12050" extrusionOk="0">
                  <a:moveTo>
                    <a:pt x="60" y="1"/>
                  </a:moveTo>
                  <a:lnTo>
                    <a:pt x="0" y="72"/>
                  </a:lnTo>
                  <a:lnTo>
                    <a:pt x="60" y="120"/>
                  </a:lnTo>
                  <a:lnTo>
                    <a:pt x="3370" y="3049"/>
                  </a:lnTo>
                  <a:lnTo>
                    <a:pt x="8549" y="8323"/>
                  </a:lnTo>
                  <a:lnTo>
                    <a:pt x="11811" y="11657"/>
                  </a:lnTo>
                  <a:lnTo>
                    <a:pt x="12145" y="12002"/>
                  </a:lnTo>
                  <a:lnTo>
                    <a:pt x="12204" y="12050"/>
                  </a:lnTo>
                  <a:lnTo>
                    <a:pt x="12264" y="11978"/>
                  </a:lnTo>
                  <a:lnTo>
                    <a:pt x="11883" y="11585"/>
                  </a:lnTo>
                  <a:lnTo>
                    <a:pt x="8609" y="8252"/>
                  </a:lnTo>
                  <a:lnTo>
                    <a:pt x="3441" y="2989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33"/>
            <p:cNvSpPr/>
            <p:nvPr/>
          </p:nvSpPr>
          <p:spPr>
            <a:xfrm rot="10800000" flipH="1">
              <a:off x="3851046" y="4706519"/>
              <a:ext cx="40344" cy="5250"/>
            </a:xfrm>
            <a:custGeom>
              <a:avLst/>
              <a:gdLst/>
              <a:ahLst/>
              <a:cxnLst/>
              <a:rect l="l" t="t" r="r" b="b"/>
              <a:pathLst>
                <a:path w="561" h="73" extrusionOk="0">
                  <a:moveTo>
                    <a:pt x="560" y="1"/>
                  </a:moveTo>
                  <a:lnTo>
                    <a:pt x="0" y="25"/>
                  </a:lnTo>
                  <a:lnTo>
                    <a:pt x="0" y="72"/>
                  </a:lnTo>
                  <a:lnTo>
                    <a:pt x="560" y="4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33"/>
            <p:cNvSpPr/>
            <p:nvPr/>
          </p:nvSpPr>
          <p:spPr>
            <a:xfrm rot="10800000" flipH="1">
              <a:off x="3213161" y="4706518"/>
              <a:ext cx="608832" cy="860607"/>
            </a:xfrm>
            <a:custGeom>
              <a:avLst/>
              <a:gdLst/>
              <a:ahLst/>
              <a:cxnLst/>
              <a:rect l="l" t="t" r="r" b="b"/>
              <a:pathLst>
                <a:path w="8466" h="11967" extrusionOk="0">
                  <a:moveTo>
                    <a:pt x="1239" y="0"/>
                  </a:moveTo>
                  <a:lnTo>
                    <a:pt x="1215" y="2001"/>
                  </a:lnTo>
                  <a:lnTo>
                    <a:pt x="1048" y="2024"/>
                  </a:lnTo>
                  <a:cubicBezTo>
                    <a:pt x="941" y="2024"/>
                    <a:pt x="858" y="2120"/>
                    <a:pt x="858" y="2227"/>
                  </a:cubicBezTo>
                  <a:lnTo>
                    <a:pt x="893" y="3656"/>
                  </a:lnTo>
                  <a:cubicBezTo>
                    <a:pt x="893" y="3667"/>
                    <a:pt x="893" y="3679"/>
                    <a:pt x="893" y="3691"/>
                  </a:cubicBezTo>
                  <a:lnTo>
                    <a:pt x="1262" y="5251"/>
                  </a:lnTo>
                  <a:lnTo>
                    <a:pt x="1239" y="6049"/>
                  </a:lnTo>
                  <a:lnTo>
                    <a:pt x="929" y="7597"/>
                  </a:lnTo>
                  <a:lnTo>
                    <a:pt x="500" y="8537"/>
                  </a:lnTo>
                  <a:lnTo>
                    <a:pt x="36" y="9252"/>
                  </a:lnTo>
                  <a:cubicBezTo>
                    <a:pt x="12" y="9287"/>
                    <a:pt x="0" y="9335"/>
                    <a:pt x="0" y="9382"/>
                  </a:cubicBezTo>
                  <a:lnTo>
                    <a:pt x="36" y="9668"/>
                  </a:lnTo>
                  <a:cubicBezTo>
                    <a:pt x="36" y="9740"/>
                    <a:pt x="96" y="9811"/>
                    <a:pt x="167" y="9835"/>
                  </a:cubicBezTo>
                  <a:lnTo>
                    <a:pt x="1989" y="10561"/>
                  </a:lnTo>
                  <a:lnTo>
                    <a:pt x="2001" y="10561"/>
                  </a:lnTo>
                  <a:lnTo>
                    <a:pt x="5918" y="11919"/>
                  </a:lnTo>
                  <a:cubicBezTo>
                    <a:pt x="5942" y="11930"/>
                    <a:pt x="5965" y="11930"/>
                    <a:pt x="5989" y="11930"/>
                  </a:cubicBezTo>
                  <a:lnTo>
                    <a:pt x="7597" y="11930"/>
                  </a:lnTo>
                  <a:lnTo>
                    <a:pt x="8466" y="11966"/>
                  </a:lnTo>
                  <a:lnTo>
                    <a:pt x="8466" y="11919"/>
                  </a:lnTo>
                  <a:lnTo>
                    <a:pt x="7585" y="11883"/>
                  </a:lnTo>
                  <a:lnTo>
                    <a:pt x="5930" y="11883"/>
                  </a:lnTo>
                  <a:lnTo>
                    <a:pt x="2012" y="10525"/>
                  </a:lnTo>
                  <a:lnTo>
                    <a:pt x="179" y="9787"/>
                  </a:lnTo>
                  <a:cubicBezTo>
                    <a:pt x="119" y="9775"/>
                    <a:pt x="84" y="9716"/>
                    <a:pt x="84" y="9656"/>
                  </a:cubicBezTo>
                  <a:lnTo>
                    <a:pt x="48" y="9382"/>
                  </a:lnTo>
                  <a:cubicBezTo>
                    <a:pt x="48" y="9347"/>
                    <a:pt x="48" y="9299"/>
                    <a:pt x="72" y="9275"/>
                  </a:cubicBezTo>
                  <a:lnTo>
                    <a:pt x="536" y="8561"/>
                  </a:lnTo>
                  <a:lnTo>
                    <a:pt x="965" y="7608"/>
                  </a:lnTo>
                  <a:lnTo>
                    <a:pt x="1274" y="6061"/>
                  </a:lnTo>
                  <a:lnTo>
                    <a:pt x="1310" y="5239"/>
                  </a:lnTo>
                  <a:lnTo>
                    <a:pt x="941" y="3679"/>
                  </a:lnTo>
                  <a:cubicBezTo>
                    <a:pt x="941" y="3667"/>
                    <a:pt x="941" y="3656"/>
                    <a:pt x="941" y="3644"/>
                  </a:cubicBezTo>
                  <a:lnTo>
                    <a:pt x="905" y="2227"/>
                  </a:lnTo>
                  <a:cubicBezTo>
                    <a:pt x="905" y="2143"/>
                    <a:pt x="965" y="2072"/>
                    <a:pt x="1048" y="2072"/>
                  </a:cubicBezTo>
                  <a:lnTo>
                    <a:pt x="1262" y="2048"/>
                  </a:lnTo>
                  <a:lnTo>
                    <a:pt x="128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33"/>
            <p:cNvSpPr/>
            <p:nvPr/>
          </p:nvSpPr>
          <p:spPr>
            <a:xfrm rot="10800000" flipH="1">
              <a:off x="3238835" y="4723633"/>
              <a:ext cx="650831" cy="841765"/>
            </a:xfrm>
            <a:custGeom>
              <a:avLst/>
              <a:gdLst/>
              <a:ahLst/>
              <a:cxnLst/>
              <a:rect l="l" t="t" r="r" b="b"/>
              <a:pathLst>
                <a:path w="9050" h="11705" extrusionOk="0">
                  <a:moveTo>
                    <a:pt x="1251" y="0"/>
                  </a:moveTo>
                  <a:lnTo>
                    <a:pt x="1203" y="2179"/>
                  </a:lnTo>
                  <a:cubicBezTo>
                    <a:pt x="1203" y="2250"/>
                    <a:pt x="1144" y="2322"/>
                    <a:pt x="1060" y="2334"/>
                  </a:cubicBezTo>
                  <a:lnTo>
                    <a:pt x="858" y="2346"/>
                  </a:lnTo>
                  <a:lnTo>
                    <a:pt x="893" y="3608"/>
                  </a:lnTo>
                  <a:lnTo>
                    <a:pt x="1263" y="5167"/>
                  </a:lnTo>
                  <a:cubicBezTo>
                    <a:pt x="1263" y="5179"/>
                    <a:pt x="1263" y="5191"/>
                    <a:pt x="1263" y="5215"/>
                  </a:cubicBezTo>
                  <a:lnTo>
                    <a:pt x="1227" y="6060"/>
                  </a:lnTo>
                  <a:lnTo>
                    <a:pt x="1227" y="6084"/>
                  </a:lnTo>
                  <a:lnTo>
                    <a:pt x="917" y="7668"/>
                  </a:lnTo>
                  <a:cubicBezTo>
                    <a:pt x="917" y="7680"/>
                    <a:pt x="905" y="7692"/>
                    <a:pt x="905" y="7704"/>
                  </a:cubicBezTo>
                  <a:lnTo>
                    <a:pt x="453" y="8680"/>
                  </a:lnTo>
                  <a:lnTo>
                    <a:pt x="441" y="8704"/>
                  </a:lnTo>
                  <a:lnTo>
                    <a:pt x="1" y="9382"/>
                  </a:lnTo>
                  <a:lnTo>
                    <a:pt x="12" y="9513"/>
                  </a:lnTo>
                  <a:lnTo>
                    <a:pt x="1751" y="10204"/>
                  </a:lnTo>
                  <a:lnTo>
                    <a:pt x="5644" y="11549"/>
                  </a:lnTo>
                  <a:lnTo>
                    <a:pt x="7228" y="11549"/>
                  </a:lnTo>
                  <a:lnTo>
                    <a:pt x="8299" y="11585"/>
                  </a:lnTo>
                  <a:lnTo>
                    <a:pt x="9040" y="11550"/>
                  </a:lnTo>
                  <a:lnTo>
                    <a:pt x="9040" y="11550"/>
                  </a:lnTo>
                  <a:lnTo>
                    <a:pt x="9037" y="11502"/>
                  </a:lnTo>
                  <a:lnTo>
                    <a:pt x="8299" y="11537"/>
                  </a:lnTo>
                  <a:lnTo>
                    <a:pt x="7228" y="11502"/>
                  </a:lnTo>
                  <a:lnTo>
                    <a:pt x="5668" y="11502"/>
                  </a:lnTo>
                  <a:lnTo>
                    <a:pt x="1798" y="10156"/>
                  </a:lnTo>
                  <a:lnTo>
                    <a:pt x="84" y="9478"/>
                  </a:lnTo>
                  <a:lnTo>
                    <a:pt x="72" y="9394"/>
                  </a:lnTo>
                  <a:lnTo>
                    <a:pt x="501" y="8727"/>
                  </a:lnTo>
                  <a:cubicBezTo>
                    <a:pt x="512" y="8727"/>
                    <a:pt x="512" y="8716"/>
                    <a:pt x="524" y="8704"/>
                  </a:cubicBezTo>
                  <a:lnTo>
                    <a:pt x="965" y="7727"/>
                  </a:lnTo>
                  <a:cubicBezTo>
                    <a:pt x="977" y="7715"/>
                    <a:pt x="977" y="7692"/>
                    <a:pt x="977" y="7680"/>
                  </a:cubicBezTo>
                  <a:lnTo>
                    <a:pt x="1298" y="6108"/>
                  </a:lnTo>
                  <a:cubicBezTo>
                    <a:pt x="1298" y="6096"/>
                    <a:pt x="1298" y="6084"/>
                    <a:pt x="1298" y="6072"/>
                  </a:cubicBezTo>
                  <a:lnTo>
                    <a:pt x="1322" y="5215"/>
                  </a:lnTo>
                  <a:cubicBezTo>
                    <a:pt x="1334" y="5203"/>
                    <a:pt x="1334" y="5179"/>
                    <a:pt x="1322" y="5167"/>
                  </a:cubicBezTo>
                  <a:lnTo>
                    <a:pt x="953" y="3608"/>
                  </a:lnTo>
                  <a:lnTo>
                    <a:pt x="929" y="2393"/>
                  </a:lnTo>
                  <a:lnTo>
                    <a:pt x="1072" y="2381"/>
                  </a:lnTo>
                  <a:cubicBezTo>
                    <a:pt x="1179" y="2370"/>
                    <a:pt x="1263" y="2286"/>
                    <a:pt x="1263" y="2179"/>
                  </a:cubicBezTo>
                  <a:lnTo>
                    <a:pt x="1298" y="0"/>
                  </a:lnTo>
                  <a:close/>
                  <a:moveTo>
                    <a:pt x="9049" y="11549"/>
                  </a:moveTo>
                  <a:lnTo>
                    <a:pt x="9040" y="11550"/>
                  </a:lnTo>
                  <a:lnTo>
                    <a:pt x="9040" y="11550"/>
                  </a:lnTo>
                  <a:lnTo>
                    <a:pt x="9049" y="11704"/>
                  </a:lnTo>
                  <a:lnTo>
                    <a:pt x="9049" y="1154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33"/>
            <p:cNvSpPr/>
            <p:nvPr/>
          </p:nvSpPr>
          <p:spPr>
            <a:xfrm rot="10800000" flipH="1">
              <a:off x="3847594" y="4480490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3191"/>
                  </a:lnTo>
                  <a:lnTo>
                    <a:pt x="48" y="3191"/>
                  </a:lnTo>
                  <a:lnTo>
                    <a:pt x="48" y="48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33"/>
            <p:cNvSpPr/>
            <p:nvPr/>
          </p:nvSpPr>
          <p:spPr>
            <a:xfrm rot="10800000" flipH="1">
              <a:off x="3821921" y="4480490"/>
              <a:ext cx="3524" cy="229553"/>
            </a:xfrm>
            <a:custGeom>
              <a:avLst/>
              <a:gdLst/>
              <a:ahLst/>
              <a:cxnLst/>
              <a:rect l="l" t="t" r="r" b="b"/>
              <a:pathLst>
                <a:path w="49" h="3192" extrusionOk="0">
                  <a:moveTo>
                    <a:pt x="1" y="1"/>
                  </a:moveTo>
                  <a:lnTo>
                    <a:pt x="1" y="48"/>
                  </a:lnTo>
                  <a:lnTo>
                    <a:pt x="1" y="3191"/>
                  </a:lnTo>
                  <a:lnTo>
                    <a:pt x="48" y="319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33"/>
            <p:cNvSpPr/>
            <p:nvPr/>
          </p:nvSpPr>
          <p:spPr>
            <a:xfrm rot="10800000" flipH="1">
              <a:off x="263368" y="4518156"/>
              <a:ext cx="68607" cy="67744"/>
            </a:xfrm>
            <a:custGeom>
              <a:avLst/>
              <a:gdLst/>
              <a:ahLst/>
              <a:cxnLst/>
              <a:rect l="l" t="t" r="r" b="b"/>
              <a:pathLst>
                <a:path w="954" h="942" extrusionOk="0">
                  <a:moveTo>
                    <a:pt x="1" y="1"/>
                  </a:moveTo>
                  <a:lnTo>
                    <a:pt x="1" y="108"/>
                  </a:lnTo>
                  <a:lnTo>
                    <a:pt x="906" y="941"/>
                  </a:lnTo>
                  <a:lnTo>
                    <a:pt x="953" y="8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33"/>
            <p:cNvSpPr/>
            <p:nvPr/>
          </p:nvSpPr>
          <p:spPr>
            <a:xfrm rot="10800000" flipH="1">
              <a:off x="263368" y="4437683"/>
              <a:ext cx="72850" cy="84860"/>
            </a:xfrm>
            <a:custGeom>
              <a:avLst/>
              <a:gdLst/>
              <a:ahLst/>
              <a:cxnLst/>
              <a:rect l="l" t="t" r="r" b="b"/>
              <a:pathLst>
                <a:path w="1013" h="1180" extrusionOk="0">
                  <a:moveTo>
                    <a:pt x="953" y="1"/>
                  </a:moveTo>
                  <a:lnTo>
                    <a:pt x="906" y="60"/>
                  </a:lnTo>
                  <a:lnTo>
                    <a:pt x="1" y="1072"/>
                  </a:lnTo>
                  <a:lnTo>
                    <a:pt x="1" y="1180"/>
                  </a:lnTo>
                  <a:lnTo>
                    <a:pt x="1013" y="49"/>
                  </a:lnTo>
                  <a:lnTo>
                    <a:pt x="953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53" name="Google Shape;255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713825" y="1161025"/>
            <a:ext cx="7630200" cy="3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●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○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■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●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○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■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●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○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■"/>
              <a:defRPr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830025" y="227975"/>
            <a:ext cx="7028400" cy="5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ts Mill Goudy"/>
              <a:buNone/>
              <a:defRPr sz="30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ts Mill Goudy"/>
              <a:buNone/>
              <a:defRPr sz="30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ts Mill Goudy"/>
              <a:buNone/>
              <a:defRPr sz="30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ts Mill Goudy"/>
              <a:buNone/>
              <a:defRPr sz="30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ts Mill Goudy"/>
              <a:buNone/>
              <a:defRPr sz="30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ts Mill Goudy"/>
              <a:buNone/>
              <a:defRPr sz="30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ts Mill Goudy"/>
              <a:buNone/>
              <a:defRPr sz="30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ts Mill Goudy"/>
              <a:buNone/>
              <a:defRPr sz="30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ts Mill Goudy"/>
              <a:buNone/>
              <a:defRPr sz="30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8" name="Google Shape;2558;p34"/>
          <p:cNvGrpSpPr/>
          <p:nvPr/>
        </p:nvGrpSpPr>
        <p:grpSpPr>
          <a:xfrm>
            <a:off x="1910330" y="158338"/>
            <a:ext cx="5610589" cy="3488470"/>
            <a:chOff x="2047471" y="658638"/>
            <a:chExt cx="5610589" cy="3488470"/>
          </a:xfrm>
        </p:grpSpPr>
        <p:sp>
          <p:nvSpPr>
            <p:cNvPr id="2559" name="Google Shape;2559;p34"/>
            <p:cNvSpPr/>
            <p:nvPr/>
          </p:nvSpPr>
          <p:spPr>
            <a:xfrm rot="809342">
              <a:off x="2147035" y="2249832"/>
              <a:ext cx="896617" cy="873188"/>
            </a:xfrm>
            <a:custGeom>
              <a:avLst/>
              <a:gdLst/>
              <a:ahLst/>
              <a:cxnLst/>
              <a:rect l="l" t="t" r="r" b="b"/>
              <a:pathLst>
                <a:path w="12827" h="13057" fill="none" extrusionOk="0">
                  <a:moveTo>
                    <a:pt x="12827" y="1"/>
                  </a:moveTo>
                  <a:lnTo>
                    <a:pt x="12827" y="3788"/>
                  </a:lnTo>
                  <a:lnTo>
                    <a:pt x="7763" y="5064"/>
                  </a:lnTo>
                  <a:lnTo>
                    <a:pt x="7763" y="11111"/>
                  </a:lnTo>
                  <a:lnTo>
                    <a:pt x="1" y="13057"/>
                  </a:lnTo>
                  <a:lnTo>
                    <a:pt x="2574" y="7449"/>
                  </a:lnTo>
                  <a:lnTo>
                    <a:pt x="1" y="3202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34"/>
            <p:cNvSpPr/>
            <p:nvPr/>
          </p:nvSpPr>
          <p:spPr>
            <a:xfrm rot="809342">
              <a:off x="2750653" y="2322556"/>
              <a:ext cx="358381" cy="338722"/>
            </a:xfrm>
            <a:custGeom>
              <a:avLst/>
              <a:gdLst/>
              <a:ahLst/>
              <a:cxnLst/>
              <a:rect l="l" t="t" r="r" b="b"/>
              <a:pathLst>
                <a:path w="5127" h="5065" fill="none" extrusionOk="0">
                  <a:moveTo>
                    <a:pt x="0" y="5064"/>
                  </a:moveTo>
                  <a:lnTo>
                    <a:pt x="0" y="4876"/>
                  </a:lnTo>
                  <a:lnTo>
                    <a:pt x="4938" y="63"/>
                  </a:lnTo>
                  <a:lnTo>
                    <a:pt x="5127" y="1"/>
                  </a:lnTo>
                  <a:lnTo>
                    <a:pt x="5064" y="3788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34"/>
            <p:cNvSpPr/>
            <p:nvPr/>
          </p:nvSpPr>
          <p:spPr>
            <a:xfrm rot="809342">
              <a:off x="2692285" y="2150371"/>
              <a:ext cx="3848106" cy="1574240"/>
            </a:xfrm>
            <a:custGeom>
              <a:avLst/>
              <a:gdLst/>
              <a:ahLst/>
              <a:cxnLst/>
              <a:rect l="l" t="t" r="r" b="b"/>
              <a:pathLst>
                <a:path w="55051" h="23540" fill="none" extrusionOk="0">
                  <a:moveTo>
                    <a:pt x="55050" y="9834"/>
                  </a:moveTo>
                  <a:lnTo>
                    <a:pt x="0" y="23539"/>
                  </a:lnTo>
                  <a:lnTo>
                    <a:pt x="0" y="13705"/>
                  </a:lnTo>
                  <a:lnTo>
                    <a:pt x="55050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34"/>
            <p:cNvSpPr/>
            <p:nvPr/>
          </p:nvSpPr>
          <p:spPr>
            <a:xfrm rot="849394">
              <a:off x="6708242" y="1686882"/>
              <a:ext cx="856569" cy="869028"/>
            </a:xfrm>
            <a:custGeom>
              <a:avLst/>
              <a:gdLst/>
              <a:ahLst/>
              <a:cxnLst/>
              <a:rect l="l" t="t" r="r" b="b"/>
              <a:pathLst>
                <a:path w="12849" h="13036" fill="none" extrusionOk="0">
                  <a:moveTo>
                    <a:pt x="12848" y="1"/>
                  </a:moveTo>
                  <a:lnTo>
                    <a:pt x="9668" y="5629"/>
                  </a:lnTo>
                  <a:lnTo>
                    <a:pt x="12848" y="9835"/>
                  </a:lnTo>
                  <a:lnTo>
                    <a:pt x="1" y="13036"/>
                  </a:lnTo>
                  <a:lnTo>
                    <a:pt x="1" y="9228"/>
                  </a:lnTo>
                  <a:lnTo>
                    <a:pt x="5064" y="7972"/>
                  </a:lnTo>
                  <a:lnTo>
                    <a:pt x="5064" y="1926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34"/>
            <p:cNvSpPr/>
            <p:nvPr/>
          </p:nvSpPr>
          <p:spPr>
            <a:xfrm rot="849394">
              <a:off x="6650619" y="2150934"/>
              <a:ext cx="337655" cy="333385"/>
            </a:xfrm>
            <a:custGeom>
              <a:avLst/>
              <a:gdLst/>
              <a:ahLst/>
              <a:cxnLst/>
              <a:rect l="l" t="t" r="r" b="b"/>
              <a:pathLst>
                <a:path w="5065" h="5001" fill="none" extrusionOk="0">
                  <a:moveTo>
                    <a:pt x="5064" y="0"/>
                  </a:moveTo>
                  <a:lnTo>
                    <a:pt x="5064" y="335"/>
                  </a:lnTo>
                  <a:lnTo>
                    <a:pt x="127" y="4959"/>
                  </a:lnTo>
                  <a:lnTo>
                    <a:pt x="1" y="5001"/>
                  </a:lnTo>
                  <a:lnTo>
                    <a:pt x="1" y="1193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34"/>
            <p:cNvSpPr/>
            <p:nvPr/>
          </p:nvSpPr>
          <p:spPr>
            <a:xfrm rot="849394">
              <a:off x="3379368" y="1083577"/>
              <a:ext cx="3669936" cy="1570664"/>
            </a:xfrm>
            <a:custGeom>
              <a:avLst/>
              <a:gdLst/>
              <a:ahLst/>
              <a:cxnLst/>
              <a:rect l="l" t="t" r="r" b="b"/>
              <a:pathLst>
                <a:path w="55051" h="23561" fill="none" extrusionOk="0">
                  <a:moveTo>
                    <a:pt x="55050" y="9855"/>
                  </a:moveTo>
                  <a:lnTo>
                    <a:pt x="0" y="23560"/>
                  </a:lnTo>
                  <a:lnTo>
                    <a:pt x="0" y="13726"/>
                  </a:lnTo>
                  <a:lnTo>
                    <a:pt x="55050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65" name="Google Shape;2565;p34"/>
            <p:cNvCxnSpPr/>
            <p:nvPr/>
          </p:nvCxnSpPr>
          <p:spPr>
            <a:xfrm>
              <a:off x="3242329" y="2182316"/>
              <a:ext cx="1669140" cy="436202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66" name="Google Shape;2566;p34"/>
            <p:cNvCxnSpPr/>
            <p:nvPr/>
          </p:nvCxnSpPr>
          <p:spPr>
            <a:xfrm>
              <a:off x="5123400" y="2189000"/>
              <a:ext cx="1560600" cy="431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567" name="Google Shape;2567;p34"/>
          <p:cNvSpPr txBox="1">
            <a:spLocks noGrp="1"/>
          </p:cNvSpPr>
          <p:nvPr>
            <p:ph type="subTitle" idx="1"/>
          </p:nvPr>
        </p:nvSpPr>
        <p:spPr>
          <a:xfrm>
            <a:off x="2269350" y="2906575"/>
            <a:ext cx="4605300" cy="44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Proposed &amp; Presented By: Group 3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68" name="Google Shape;2568;p34"/>
          <p:cNvSpPr txBox="1">
            <a:spLocks noGrp="1"/>
          </p:cNvSpPr>
          <p:nvPr>
            <p:ph type="title"/>
          </p:nvPr>
        </p:nvSpPr>
        <p:spPr>
          <a:xfrm rot="-1761">
            <a:off x="3033122" y="980959"/>
            <a:ext cx="4099201" cy="65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Retrograde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69" name="Google Shape;2569;p34"/>
          <p:cNvSpPr/>
          <p:nvPr/>
        </p:nvSpPr>
        <p:spPr>
          <a:xfrm>
            <a:off x="2365467" y="2947925"/>
            <a:ext cx="4413081" cy="359795"/>
          </a:xfrm>
          <a:custGeom>
            <a:avLst/>
            <a:gdLst/>
            <a:ahLst/>
            <a:cxnLst/>
            <a:rect l="l" t="t" r="r" b="b"/>
            <a:pathLst>
              <a:path w="73234" h="12555" fill="none" extrusionOk="0">
                <a:moveTo>
                  <a:pt x="73233" y="0"/>
                </a:moveTo>
                <a:lnTo>
                  <a:pt x="1" y="0"/>
                </a:lnTo>
                <a:lnTo>
                  <a:pt x="4709" y="6277"/>
                </a:lnTo>
                <a:lnTo>
                  <a:pt x="1" y="12554"/>
                </a:lnTo>
                <a:lnTo>
                  <a:pt x="73233" y="12554"/>
                </a:lnTo>
                <a:lnTo>
                  <a:pt x="68526" y="6277"/>
                </a:lnTo>
                <a:close/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miter lim="2092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0" name="Google Shape;2570;p34"/>
          <p:cNvSpPr txBox="1">
            <a:spLocks noGrp="1"/>
          </p:cNvSpPr>
          <p:nvPr>
            <p:ph type="title" idx="2"/>
          </p:nvPr>
        </p:nvSpPr>
        <p:spPr>
          <a:xfrm>
            <a:off x="2575750" y="2091213"/>
            <a:ext cx="38049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 Virtual Exhibition</a:t>
            </a:r>
            <a:endParaRPr sz="3000"/>
          </a:p>
        </p:txBody>
      </p:sp>
      <p:sp>
        <p:nvSpPr>
          <p:cNvPr id="2571" name="Google Shape;2571;p34"/>
          <p:cNvSpPr txBox="1"/>
          <p:nvPr/>
        </p:nvSpPr>
        <p:spPr>
          <a:xfrm>
            <a:off x="2394000" y="3349075"/>
            <a:ext cx="4356000" cy="11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Hon Xin Yi Winnie S10195165C </a:t>
            </a:r>
            <a:endParaRPr sz="125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Clare Tay Jie Ying S10196574K </a:t>
            </a:r>
            <a:endParaRPr sz="125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Malbas Kasey Soh S10196379C</a:t>
            </a:r>
            <a:endParaRPr sz="125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Soo Hwee En S10196707H</a:t>
            </a:r>
            <a:endParaRPr sz="125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Sean Goh Jun Wei S10197933B </a:t>
            </a:r>
            <a:endParaRPr sz="125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" name="Google Shape;2576;p35"/>
          <p:cNvSpPr txBox="1">
            <a:spLocks noGrp="1"/>
          </p:cNvSpPr>
          <p:nvPr>
            <p:ph type="title" idx="15"/>
          </p:nvPr>
        </p:nvSpPr>
        <p:spPr>
          <a:xfrm>
            <a:off x="753825" y="58347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/>
              <a:t>Table Of Contents</a:t>
            </a:r>
            <a:endParaRPr sz="2800" b="1" u="sng"/>
          </a:p>
        </p:txBody>
      </p:sp>
      <p:sp>
        <p:nvSpPr>
          <p:cNvPr id="2577" name="Google Shape;2577;p35"/>
          <p:cNvSpPr txBox="1">
            <a:spLocks noGrp="1"/>
          </p:cNvSpPr>
          <p:nvPr>
            <p:ph type="title" idx="3"/>
          </p:nvPr>
        </p:nvSpPr>
        <p:spPr>
          <a:xfrm>
            <a:off x="4525654" y="1665950"/>
            <a:ext cx="879000" cy="6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578" name="Google Shape;2578;p35"/>
          <p:cNvSpPr txBox="1">
            <a:spLocks noGrp="1"/>
          </p:cNvSpPr>
          <p:nvPr>
            <p:ph type="subTitle" idx="5"/>
          </p:nvPr>
        </p:nvSpPr>
        <p:spPr>
          <a:xfrm>
            <a:off x="2016950" y="1750900"/>
            <a:ext cx="2330700" cy="4164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Key Objectives &amp; Outcomes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79" name="Google Shape;2579;p35"/>
          <p:cNvSpPr txBox="1">
            <a:spLocks noGrp="1"/>
          </p:cNvSpPr>
          <p:nvPr>
            <p:ph type="subTitle" idx="7"/>
          </p:nvPr>
        </p:nvSpPr>
        <p:spPr>
          <a:xfrm>
            <a:off x="2016950" y="3256550"/>
            <a:ext cx="2330700" cy="4164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Content Concept &amp; Theme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80" name="Google Shape;2580;p35"/>
          <p:cNvSpPr txBox="1">
            <a:spLocks noGrp="1"/>
          </p:cNvSpPr>
          <p:nvPr>
            <p:ph type="subTitle" idx="9"/>
          </p:nvPr>
        </p:nvSpPr>
        <p:spPr>
          <a:xfrm>
            <a:off x="5582650" y="1623025"/>
            <a:ext cx="2330700" cy="4164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</a:rPr>
              <a:t>Exhibition Layout/Flow &amp; Programme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81" name="Google Shape;2581;p35"/>
          <p:cNvSpPr txBox="1">
            <a:spLocks noGrp="1"/>
          </p:cNvSpPr>
          <p:nvPr>
            <p:ph type="subTitle" idx="14"/>
          </p:nvPr>
        </p:nvSpPr>
        <p:spPr>
          <a:xfrm>
            <a:off x="5582650" y="3256550"/>
            <a:ext cx="2572200" cy="4164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</a:rPr>
              <a:t>Target Profile &amp; Visitor Motivations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82" name="Google Shape;2582;p35"/>
          <p:cNvSpPr txBox="1">
            <a:spLocks noGrp="1"/>
          </p:cNvSpPr>
          <p:nvPr>
            <p:ph type="title"/>
          </p:nvPr>
        </p:nvSpPr>
        <p:spPr>
          <a:xfrm>
            <a:off x="959954" y="1665950"/>
            <a:ext cx="879000" cy="6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583" name="Google Shape;2583;p35"/>
          <p:cNvSpPr txBox="1">
            <a:spLocks noGrp="1"/>
          </p:cNvSpPr>
          <p:nvPr>
            <p:ph type="title" idx="2"/>
          </p:nvPr>
        </p:nvSpPr>
        <p:spPr>
          <a:xfrm>
            <a:off x="959954" y="3140601"/>
            <a:ext cx="879000" cy="6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584" name="Google Shape;2584;p35"/>
          <p:cNvSpPr txBox="1">
            <a:spLocks noGrp="1"/>
          </p:cNvSpPr>
          <p:nvPr>
            <p:ph type="title" idx="4"/>
          </p:nvPr>
        </p:nvSpPr>
        <p:spPr>
          <a:xfrm>
            <a:off x="4525654" y="3126051"/>
            <a:ext cx="879000" cy="6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2585" name="Google Shape;2585;p35"/>
          <p:cNvGrpSpPr/>
          <p:nvPr/>
        </p:nvGrpSpPr>
        <p:grpSpPr>
          <a:xfrm>
            <a:off x="391170" y="1546915"/>
            <a:ext cx="661160" cy="824389"/>
            <a:chOff x="391170" y="1546915"/>
            <a:chExt cx="661160" cy="824389"/>
          </a:xfrm>
        </p:grpSpPr>
        <p:sp>
          <p:nvSpPr>
            <p:cNvPr id="2586" name="Google Shape;2586;p35"/>
            <p:cNvSpPr/>
            <p:nvPr/>
          </p:nvSpPr>
          <p:spPr>
            <a:xfrm rot="3195899" flipH="1">
              <a:off x="575217" y="2125180"/>
              <a:ext cx="74950" cy="84487"/>
            </a:xfrm>
            <a:custGeom>
              <a:avLst/>
              <a:gdLst/>
              <a:ahLst/>
              <a:cxnLst/>
              <a:rect l="l" t="t" r="r" b="b"/>
              <a:pathLst>
                <a:path w="1894" h="2135" extrusionOk="0">
                  <a:moveTo>
                    <a:pt x="1201" y="1"/>
                  </a:moveTo>
                  <a:cubicBezTo>
                    <a:pt x="1075" y="1"/>
                    <a:pt x="950" y="42"/>
                    <a:pt x="846" y="123"/>
                  </a:cubicBezTo>
                  <a:cubicBezTo>
                    <a:pt x="346" y="539"/>
                    <a:pt x="36" y="1147"/>
                    <a:pt x="1" y="1802"/>
                  </a:cubicBezTo>
                  <a:lnTo>
                    <a:pt x="1132" y="2135"/>
                  </a:lnTo>
                  <a:cubicBezTo>
                    <a:pt x="1513" y="1754"/>
                    <a:pt x="1775" y="1254"/>
                    <a:pt x="1870" y="718"/>
                  </a:cubicBezTo>
                  <a:cubicBezTo>
                    <a:pt x="1894" y="551"/>
                    <a:pt x="1727" y="278"/>
                    <a:pt x="1572" y="147"/>
                  </a:cubicBezTo>
                  <a:cubicBezTo>
                    <a:pt x="1468" y="48"/>
                    <a:pt x="1335" y="1"/>
                    <a:pt x="12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35"/>
            <p:cNvSpPr/>
            <p:nvPr/>
          </p:nvSpPr>
          <p:spPr>
            <a:xfrm rot="3195899" flipH="1">
              <a:off x="842600" y="1894781"/>
              <a:ext cx="64503" cy="82390"/>
            </a:xfrm>
            <a:custGeom>
              <a:avLst/>
              <a:gdLst/>
              <a:ahLst/>
              <a:cxnLst/>
              <a:rect l="l" t="t" r="r" b="b"/>
              <a:pathLst>
                <a:path w="1630" h="2082" extrusionOk="0">
                  <a:moveTo>
                    <a:pt x="1191" y="0"/>
                  </a:moveTo>
                  <a:cubicBezTo>
                    <a:pt x="1136" y="0"/>
                    <a:pt x="1080" y="11"/>
                    <a:pt x="1025" y="34"/>
                  </a:cubicBezTo>
                  <a:cubicBezTo>
                    <a:pt x="894" y="81"/>
                    <a:pt x="763" y="141"/>
                    <a:pt x="680" y="177"/>
                  </a:cubicBezTo>
                  <a:cubicBezTo>
                    <a:pt x="191" y="510"/>
                    <a:pt x="144" y="998"/>
                    <a:pt x="49" y="1450"/>
                  </a:cubicBezTo>
                  <a:cubicBezTo>
                    <a:pt x="1" y="1748"/>
                    <a:pt x="25" y="1974"/>
                    <a:pt x="418" y="1986"/>
                  </a:cubicBezTo>
                  <a:cubicBezTo>
                    <a:pt x="537" y="1986"/>
                    <a:pt x="644" y="2082"/>
                    <a:pt x="763" y="2082"/>
                  </a:cubicBezTo>
                  <a:cubicBezTo>
                    <a:pt x="870" y="2082"/>
                    <a:pt x="1013" y="2058"/>
                    <a:pt x="1061" y="1998"/>
                  </a:cubicBezTo>
                  <a:cubicBezTo>
                    <a:pt x="1204" y="1736"/>
                    <a:pt x="1346" y="1450"/>
                    <a:pt x="1454" y="1165"/>
                  </a:cubicBezTo>
                  <a:cubicBezTo>
                    <a:pt x="1537" y="939"/>
                    <a:pt x="1596" y="688"/>
                    <a:pt x="1620" y="438"/>
                  </a:cubicBezTo>
                  <a:cubicBezTo>
                    <a:pt x="1630" y="188"/>
                    <a:pt x="1422" y="0"/>
                    <a:pt x="11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35"/>
            <p:cNvSpPr/>
            <p:nvPr/>
          </p:nvSpPr>
          <p:spPr>
            <a:xfrm rot="3195899" flipH="1">
              <a:off x="826473" y="1747985"/>
              <a:ext cx="72140" cy="69687"/>
            </a:xfrm>
            <a:custGeom>
              <a:avLst/>
              <a:gdLst/>
              <a:ahLst/>
              <a:cxnLst/>
              <a:rect l="l" t="t" r="r" b="b"/>
              <a:pathLst>
                <a:path w="1823" h="1761" extrusionOk="0">
                  <a:moveTo>
                    <a:pt x="1250" y="1"/>
                  </a:moveTo>
                  <a:cubicBezTo>
                    <a:pt x="1138" y="1"/>
                    <a:pt x="1026" y="17"/>
                    <a:pt x="918" y="46"/>
                  </a:cubicBezTo>
                  <a:cubicBezTo>
                    <a:pt x="822" y="81"/>
                    <a:pt x="727" y="117"/>
                    <a:pt x="644" y="177"/>
                  </a:cubicBezTo>
                  <a:cubicBezTo>
                    <a:pt x="549" y="260"/>
                    <a:pt x="465" y="355"/>
                    <a:pt x="406" y="474"/>
                  </a:cubicBezTo>
                  <a:cubicBezTo>
                    <a:pt x="334" y="569"/>
                    <a:pt x="227" y="712"/>
                    <a:pt x="132" y="867"/>
                  </a:cubicBezTo>
                  <a:cubicBezTo>
                    <a:pt x="1" y="1022"/>
                    <a:pt x="37" y="1260"/>
                    <a:pt x="215" y="1367"/>
                  </a:cubicBezTo>
                  <a:cubicBezTo>
                    <a:pt x="465" y="1510"/>
                    <a:pt x="715" y="1641"/>
                    <a:pt x="989" y="1760"/>
                  </a:cubicBezTo>
                  <a:cubicBezTo>
                    <a:pt x="1227" y="1450"/>
                    <a:pt x="1442" y="1117"/>
                    <a:pt x="1644" y="772"/>
                  </a:cubicBezTo>
                  <a:cubicBezTo>
                    <a:pt x="1823" y="427"/>
                    <a:pt x="1727" y="69"/>
                    <a:pt x="1465" y="22"/>
                  </a:cubicBezTo>
                  <a:cubicBezTo>
                    <a:pt x="1395" y="8"/>
                    <a:pt x="1323" y="1"/>
                    <a:pt x="12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35"/>
            <p:cNvSpPr/>
            <p:nvPr/>
          </p:nvSpPr>
          <p:spPr>
            <a:xfrm rot="3195899" flipH="1">
              <a:off x="598816" y="2240060"/>
              <a:ext cx="62208" cy="78868"/>
            </a:xfrm>
            <a:custGeom>
              <a:avLst/>
              <a:gdLst/>
              <a:ahLst/>
              <a:cxnLst/>
              <a:rect l="l" t="t" r="r" b="b"/>
              <a:pathLst>
                <a:path w="1572" h="1993" extrusionOk="0">
                  <a:moveTo>
                    <a:pt x="1021" y="1"/>
                  </a:moveTo>
                  <a:cubicBezTo>
                    <a:pt x="891" y="1"/>
                    <a:pt x="727" y="48"/>
                    <a:pt x="631" y="112"/>
                  </a:cubicBezTo>
                  <a:cubicBezTo>
                    <a:pt x="155" y="421"/>
                    <a:pt x="0" y="826"/>
                    <a:pt x="119" y="1469"/>
                  </a:cubicBezTo>
                  <a:cubicBezTo>
                    <a:pt x="167" y="1743"/>
                    <a:pt x="274" y="1850"/>
                    <a:pt x="548" y="1862"/>
                  </a:cubicBezTo>
                  <a:cubicBezTo>
                    <a:pt x="715" y="1886"/>
                    <a:pt x="893" y="1921"/>
                    <a:pt x="1060" y="1993"/>
                  </a:cubicBezTo>
                  <a:lnTo>
                    <a:pt x="1048" y="1969"/>
                  </a:lnTo>
                  <a:cubicBezTo>
                    <a:pt x="1215" y="1529"/>
                    <a:pt x="1441" y="1100"/>
                    <a:pt x="1536" y="636"/>
                  </a:cubicBezTo>
                  <a:cubicBezTo>
                    <a:pt x="1572" y="457"/>
                    <a:pt x="1358" y="171"/>
                    <a:pt x="1179" y="40"/>
                  </a:cubicBezTo>
                  <a:cubicBezTo>
                    <a:pt x="1143" y="12"/>
                    <a:pt x="1086" y="1"/>
                    <a:pt x="10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35"/>
            <p:cNvSpPr/>
            <p:nvPr/>
          </p:nvSpPr>
          <p:spPr>
            <a:xfrm rot="3195899" flipH="1">
              <a:off x="719154" y="1954655"/>
              <a:ext cx="66482" cy="72338"/>
            </a:xfrm>
            <a:custGeom>
              <a:avLst/>
              <a:gdLst/>
              <a:ahLst/>
              <a:cxnLst/>
              <a:rect l="l" t="t" r="r" b="b"/>
              <a:pathLst>
                <a:path w="1680" h="1828" extrusionOk="0">
                  <a:moveTo>
                    <a:pt x="1150" y="1"/>
                  </a:moveTo>
                  <a:cubicBezTo>
                    <a:pt x="1048" y="1"/>
                    <a:pt x="944" y="18"/>
                    <a:pt x="870" y="50"/>
                  </a:cubicBezTo>
                  <a:cubicBezTo>
                    <a:pt x="250" y="312"/>
                    <a:pt x="131" y="896"/>
                    <a:pt x="0" y="1491"/>
                  </a:cubicBezTo>
                  <a:cubicBezTo>
                    <a:pt x="250" y="1610"/>
                    <a:pt x="465" y="1717"/>
                    <a:pt x="679" y="1801"/>
                  </a:cubicBezTo>
                  <a:cubicBezTo>
                    <a:pt x="721" y="1819"/>
                    <a:pt x="765" y="1827"/>
                    <a:pt x="810" y="1827"/>
                  </a:cubicBezTo>
                  <a:cubicBezTo>
                    <a:pt x="855" y="1827"/>
                    <a:pt x="899" y="1819"/>
                    <a:pt x="941" y="1801"/>
                  </a:cubicBezTo>
                  <a:cubicBezTo>
                    <a:pt x="1274" y="1503"/>
                    <a:pt x="1632" y="1205"/>
                    <a:pt x="1667" y="741"/>
                  </a:cubicBezTo>
                  <a:cubicBezTo>
                    <a:pt x="1679" y="503"/>
                    <a:pt x="1608" y="265"/>
                    <a:pt x="1453" y="86"/>
                  </a:cubicBezTo>
                  <a:cubicBezTo>
                    <a:pt x="1394" y="27"/>
                    <a:pt x="1274" y="1"/>
                    <a:pt x="1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35"/>
            <p:cNvSpPr/>
            <p:nvPr/>
          </p:nvSpPr>
          <p:spPr>
            <a:xfrm rot="3195899" flipH="1">
              <a:off x="724283" y="2079458"/>
              <a:ext cx="63197" cy="79184"/>
            </a:xfrm>
            <a:custGeom>
              <a:avLst/>
              <a:gdLst/>
              <a:ahLst/>
              <a:cxnLst/>
              <a:rect l="l" t="t" r="r" b="b"/>
              <a:pathLst>
                <a:path w="1597" h="2001" extrusionOk="0">
                  <a:moveTo>
                    <a:pt x="857" y="0"/>
                  </a:moveTo>
                  <a:cubicBezTo>
                    <a:pt x="692" y="0"/>
                    <a:pt x="524" y="99"/>
                    <a:pt x="370" y="293"/>
                  </a:cubicBezTo>
                  <a:cubicBezTo>
                    <a:pt x="1" y="746"/>
                    <a:pt x="179" y="1282"/>
                    <a:pt x="96" y="1782"/>
                  </a:cubicBezTo>
                  <a:cubicBezTo>
                    <a:pt x="96" y="1817"/>
                    <a:pt x="179" y="1913"/>
                    <a:pt x="239" y="1925"/>
                  </a:cubicBezTo>
                  <a:cubicBezTo>
                    <a:pt x="442" y="1971"/>
                    <a:pt x="581" y="2001"/>
                    <a:pt x="687" y="2001"/>
                  </a:cubicBezTo>
                  <a:cubicBezTo>
                    <a:pt x="911" y="2001"/>
                    <a:pt x="989" y="1868"/>
                    <a:pt x="1215" y="1472"/>
                  </a:cubicBezTo>
                  <a:cubicBezTo>
                    <a:pt x="1227" y="1436"/>
                    <a:pt x="1263" y="1413"/>
                    <a:pt x="1263" y="1389"/>
                  </a:cubicBezTo>
                  <a:cubicBezTo>
                    <a:pt x="1322" y="1020"/>
                    <a:pt x="1596" y="674"/>
                    <a:pt x="1334" y="305"/>
                  </a:cubicBezTo>
                  <a:cubicBezTo>
                    <a:pt x="1190" y="101"/>
                    <a:pt x="1025" y="0"/>
                    <a:pt x="8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35"/>
            <p:cNvSpPr/>
            <p:nvPr/>
          </p:nvSpPr>
          <p:spPr>
            <a:xfrm rot="3195899" flipH="1">
              <a:off x="553527" y="2300571"/>
              <a:ext cx="50930" cy="53858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965" y="991"/>
                  </a:moveTo>
                  <a:lnTo>
                    <a:pt x="960" y="994"/>
                  </a:lnTo>
                  <a:lnTo>
                    <a:pt x="960" y="994"/>
                  </a:lnTo>
                  <a:cubicBezTo>
                    <a:pt x="958" y="997"/>
                    <a:pt x="956" y="1000"/>
                    <a:pt x="953" y="1003"/>
                  </a:cubicBezTo>
                  <a:lnTo>
                    <a:pt x="965" y="991"/>
                  </a:lnTo>
                  <a:close/>
                  <a:moveTo>
                    <a:pt x="411" y="0"/>
                  </a:moveTo>
                  <a:cubicBezTo>
                    <a:pt x="339" y="0"/>
                    <a:pt x="265" y="25"/>
                    <a:pt x="215" y="75"/>
                  </a:cubicBezTo>
                  <a:cubicBezTo>
                    <a:pt x="1" y="277"/>
                    <a:pt x="25" y="920"/>
                    <a:pt x="215" y="1170"/>
                  </a:cubicBezTo>
                  <a:cubicBezTo>
                    <a:pt x="239" y="1218"/>
                    <a:pt x="227" y="1289"/>
                    <a:pt x="227" y="1361"/>
                  </a:cubicBezTo>
                  <a:lnTo>
                    <a:pt x="960" y="994"/>
                  </a:lnTo>
                  <a:lnTo>
                    <a:pt x="960" y="994"/>
                  </a:lnTo>
                  <a:cubicBezTo>
                    <a:pt x="1147" y="735"/>
                    <a:pt x="1286" y="476"/>
                    <a:pt x="1227" y="146"/>
                  </a:cubicBezTo>
                  <a:lnTo>
                    <a:pt x="1239" y="146"/>
                  </a:lnTo>
                  <a:cubicBezTo>
                    <a:pt x="977" y="98"/>
                    <a:pt x="715" y="39"/>
                    <a:pt x="453" y="3"/>
                  </a:cubicBezTo>
                  <a:cubicBezTo>
                    <a:pt x="439" y="1"/>
                    <a:pt x="425" y="0"/>
                    <a:pt x="4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35"/>
            <p:cNvSpPr/>
            <p:nvPr/>
          </p:nvSpPr>
          <p:spPr>
            <a:xfrm rot="3195899" flipH="1">
              <a:off x="554844" y="2198011"/>
              <a:ext cx="45271" cy="40166"/>
            </a:xfrm>
            <a:custGeom>
              <a:avLst/>
              <a:gdLst/>
              <a:ahLst/>
              <a:cxnLst/>
              <a:rect l="l" t="t" r="r" b="b"/>
              <a:pathLst>
                <a:path w="1144" h="1015" extrusionOk="0">
                  <a:moveTo>
                    <a:pt x="120" y="1"/>
                  </a:moveTo>
                  <a:cubicBezTo>
                    <a:pt x="1" y="548"/>
                    <a:pt x="108" y="929"/>
                    <a:pt x="370" y="1001"/>
                  </a:cubicBezTo>
                  <a:cubicBezTo>
                    <a:pt x="403" y="1010"/>
                    <a:pt x="436" y="1014"/>
                    <a:pt x="469" y="1014"/>
                  </a:cubicBezTo>
                  <a:cubicBezTo>
                    <a:pt x="742" y="1014"/>
                    <a:pt x="995" y="708"/>
                    <a:pt x="1144" y="155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35"/>
            <p:cNvSpPr/>
            <p:nvPr/>
          </p:nvSpPr>
          <p:spPr>
            <a:xfrm rot="3195899" flipH="1">
              <a:off x="814234" y="1811468"/>
              <a:ext cx="44321" cy="39968"/>
            </a:xfrm>
            <a:custGeom>
              <a:avLst/>
              <a:gdLst/>
              <a:ahLst/>
              <a:cxnLst/>
              <a:rect l="l" t="t" r="r" b="b"/>
              <a:pathLst>
                <a:path w="1120" h="1010" extrusionOk="0">
                  <a:moveTo>
                    <a:pt x="191" y="1"/>
                  </a:moveTo>
                  <a:cubicBezTo>
                    <a:pt x="132" y="275"/>
                    <a:pt x="1" y="561"/>
                    <a:pt x="25" y="823"/>
                  </a:cubicBezTo>
                  <a:cubicBezTo>
                    <a:pt x="32" y="944"/>
                    <a:pt x="163" y="1009"/>
                    <a:pt x="315" y="1009"/>
                  </a:cubicBezTo>
                  <a:cubicBezTo>
                    <a:pt x="417" y="1009"/>
                    <a:pt x="529" y="980"/>
                    <a:pt x="620" y="918"/>
                  </a:cubicBezTo>
                  <a:cubicBezTo>
                    <a:pt x="763" y="775"/>
                    <a:pt x="1120" y="620"/>
                    <a:pt x="918" y="346"/>
                  </a:cubicBezTo>
                  <a:cubicBezTo>
                    <a:pt x="787" y="156"/>
                    <a:pt x="441" y="108"/>
                    <a:pt x="1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35"/>
            <p:cNvSpPr/>
            <p:nvPr/>
          </p:nvSpPr>
          <p:spPr>
            <a:xfrm rot="3195899" flipH="1">
              <a:off x="701423" y="2024249"/>
              <a:ext cx="38187" cy="43094"/>
            </a:xfrm>
            <a:custGeom>
              <a:avLst/>
              <a:gdLst/>
              <a:ahLst/>
              <a:cxnLst/>
              <a:rect l="l" t="t" r="r" b="b"/>
              <a:pathLst>
                <a:path w="965" h="1089" extrusionOk="0">
                  <a:moveTo>
                    <a:pt x="275" y="1"/>
                  </a:moveTo>
                  <a:cubicBezTo>
                    <a:pt x="230" y="1"/>
                    <a:pt x="131" y="52"/>
                    <a:pt x="131" y="74"/>
                  </a:cubicBezTo>
                  <a:cubicBezTo>
                    <a:pt x="84" y="336"/>
                    <a:pt x="1" y="598"/>
                    <a:pt x="48" y="848"/>
                  </a:cubicBezTo>
                  <a:cubicBezTo>
                    <a:pt x="83" y="1006"/>
                    <a:pt x="201" y="1089"/>
                    <a:pt x="329" y="1089"/>
                  </a:cubicBezTo>
                  <a:cubicBezTo>
                    <a:pt x="422" y="1089"/>
                    <a:pt x="521" y="1045"/>
                    <a:pt x="596" y="955"/>
                  </a:cubicBezTo>
                  <a:cubicBezTo>
                    <a:pt x="739" y="740"/>
                    <a:pt x="858" y="526"/>
                    <a:pt x="965" y="288"/>
                  </a:cubicBezTo>
                  <a:cubicBezTo>
                    <a:pt x="715" y="181"/>
                    <a:pt x="501" y="86"/>
                    <a:pt x="286" y="2"/>
                  </a:cubicBezTo>
                  <a:cubicBezTo>
                    <a:pt x="283" y="1"/>
                    <a:pt x="279" y="1"/>
                    <a:pt x="2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35"/>
            <p:cNvSpPr/>
            <p:nvPr/>
          </p:nvSpPr>
          <p:spPr>
            <a:xfrm rot="3195899" flipH="1">
              <a:off x="812984" y="1964413"/>
              <a:ext cx="38702" cy="36407"/>
            </a:xfrm>
            <a:custGeom>
              <a:avLst/>
              <a:gdLst/>
              <a:ahLst/>
              <a:cxnLst/>
              <a:rect l="l" t="t" r="r" b="b"/>
              <a:pathLst>
                <a:path w="978" h="920" extrusionOk="0">
                  <a:moveTo>
                    <a:pt x="182" y="0"/>
                  </a:moveTo>
                  <a:cubicBezTo>
                    <a:pt x="117" y="0"/>
                    <a:pt x="25" y="47"/>
                    <a:pt x="25" y="77"/>
                  </a:cubicBezTo>
                  <a:cubicBezTo>
                    <a:pt x="1" y="316"/>
                    <a:pt x="13" y="566"/>
                    <a:pt x="48" y="804"/>
                  </a:cubicBezTo>
                  <a:cubicBezTo>
                    <a:pt x="57" y="858"/>
                    <a:pt x="232" y="919"/>
                    <a:pt x="346" y="919"/>
                  </a:cubicBezTo>
                  <a:cubicBezTo>
                    <a:pt x="382" y="919"/>
                    <a:pt x="412" y="913"/>
                    <a:pt x="429" y="899"/>
                  </a:cubicBezTo>
                  <a:cubicBezTo>
                    <a:pt x="632" y="720"/>
                    <a:pt x="810" y="518"/>
                    <a:pt x="977" y="292"/>
                  </a:cubicBezTo>
                  <a:cubicBezTo>
                    <a:pt x="656" y="161"/>
                    <a:pt x="441" y="77"/>
                    <a:pt x="215" y="6"/>
                  </a:cubicBezTo>
                  <a:cubicBezTo>
                    <a:pt x="206" y="2"/>
                    <a:pt x="194" y="0"/>
                    <a:pt x="1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35"/>
            <p:cNvSpPr/>
            <p:nvPr/>
          </p:nvSpPr>
          <p:spPr>
            <a:xfrm rot="3195899" flipH="1">
              <a:off x="701797" y="2155782"/>
              <a:ext cx="32568" cy="34111"/>
            </a:xfrm>
            <a:custGeom>
              <a:avLst/>
              <a:gdLst/>
              <a:ahLst/>
              <a:cxnLst/>
              <a:rect l="l" t="t" r="r" b="b"/>
              <a:pathLst>
                <a:path w="823" h="862" extrusionOk="0">
                  <a:moveTo>
                    <a:pt x="273" y="0"/>
                  </a:moveTo>
                  <a:cubicBezTo>
                    <a:pt x="258" y="0"/>
                    <a:pt x="242" y="1"/>
                    <a:pt x="227" y="3"/>
                  </a:cubicBezTo>
                  <a:cubicBezTo>
                    <a:pt x="37" y="39"/>
                    <a:pt x="1" y="479"/>
                    <a:pt x="203" y="789"/>
                  </a:cubicBezTo>
                  <a:cubicBezTo>
                    <a:pt x="261" y="798"/>
                    <a:pt x="433" y="861"/>
                    <a:pt x="517" y="861"/>
                  </a:cubicBezTo>
                  <a:cubicBezTo>
                    <a:pt x="538" y="861"/>
                    <a:pt x="553" y="858"/>
                    <a:pt x="561" y="848"/>
                  </a:cubicBezTo>
                  <a:cubicBezTo>
                    <a:pt x="668" y="646"/>
                    <a:pt x="751" y="420"/>
                    <a:pt x="822" y="193"/>
                  </a:cubicBezTo>
                  <a:cubicBezTo>
                    <a:pt x="635" y="127"/>
                    <a:pt x="458" y="0"/>
                    <a:pt x="2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35"/>
            <p:cNvSpPr/>
            <p:nvPr/>
          </p:nvSpPr>
          <p:spPr>
            <a:xfrm rot="3195899" flipH="1">
              <a:off x="924871" y="1566404"/>
              <a:ext cx="88167" cy="78828"/>
            </a:xfrm>
            <a:custGeom>
              <a:avLst/>
              <a:gdLst/>
              <a:ahLst/>
              <a:cxnLst/>
              <a:rect l="l" t="t" r="r" b="b"/>
              <a:pathLst>
                <a:path w="2228" h="1992" extrusionOk="0">
                  <a:moveTo>
                    <a:pt x="1575" y="0"/>
                  </a:moveTo>
                  <a:cubicBezTo>
                    <a:pt x="1519" y="0"/>
                    <a:pt x="1462" y="9"/>
                    <a:pt x="1406" y="27"/>
                  </a:cubicBezTo>
                  <a:cubicBezTo>
                    <a:pt x="787" y="217"/>
                    <a:pt x="275" y="670"/>
                    <a:pt x="1" y="1265"/>
                  </a:cubicBezTo>
                  <a:lnTo>
                    <a:pt x="930" y="1991"/>
                  </a:lnTo>
                  <a:cubicBezTo>
                    <a:pt x="1430" y="1789"/>
                    <a:pt x="1846" y="1420"/>
                    <a:pt x="2132" y="955"/>
                  </a:cubicBezTo>
                  <a:cubicBezTo>
                    <a:pt x="2227" y="812"/>
                    <a:pt x="2168" y="491"/>
                    <a:pt x="2073" y="312"/>
                  </a:cubicBezTo>
                  <a:cubicBezTo>
                    <a:pt x="1979" y="116"/>
                    <a:pt x="1782" y="0"/>
                    <a:pt x="1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35"/>
            <p:cNvSpPr/>
            <p:nvPr/>
          </p:nvSpPr>
          <p:spPr>
            <a:xfrm rot="3195899" flipH="1">
              <a:off x="965442" y="1685537"/>
              <a:ext cx="70716" cy="75821"/>
            </a:xfrm>
            <a:custGeom>
              <a:avLst/>
              <a:gdLst/>
              <a:ahLst/>
              <a:cxnLst/>
              <a:rect l="l" t="t" r="r" b="b"/>
              <a:pathLst>
                <a:path w="1787" h="1916" extrusionOk="0">
                  <a:moveTo>
                    <a:pt x="1148" y="0"/>
                  </a:moveTo>
                  <a:cubicBezTo>
                    <a:pt x="1107" y="0"/>
                    <a:pt x="1069" y="4"/>
                    <a:pt x="1037" y="11"/>
                  </a:cubicBezTo>
                  <a:cubicBezTo>
                    <a:pt x="477" y="118"/>
                    <a:pt x="191" y="439"/>
                    <a:pt x="60" y="1070"/>
                  </a:cubicBezTo>
                  <a:cubicBezTo>
                    <a:pt x="1" y="1344"/>
                    <a:pt x="60" y="1487"/>
                    <a:pt x="310" y="1606"/>
                  </a:cubicBezTo>
                  <a:cubicBezTo>
                    <a:pt x="465" y="1689"/>
                    <a:pt x="608" y="1796"/>
                    <a:pt x="739" y="1916"/>
                  </a:cubicBezTo>
                  <a:lnTo>
                    <a:pt x="727" y="1904"/>
                  </a:lnTo>
                  <a:cubicBezTo>
                    <a:pt x="1060" y="1546"/>
                    <a:pt x="1418" y="1225"/>
                    <a:pt x="1679" y="832"/>
                  </a:cubicBezTo>
                  <a:cubicBezTo>
                    <a:pt x="1787" y="689"/>
                    <a:pt x="1691" y="332"/>
                    <a:pt x="1572" y="142"/>
                  </a:cubicBezTo>
                  <a:cubicBezTo>
                    <a:pt x="1515" y="55"/>
                    <a:pt x="1312" y="0"/>
                    <a:pt x="1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35"/>
            <p:cNvSpPr/>
            <p:nvPr/>
          </p:nvSpPr>
          <p:spPr>
            <a:xfrm rot="3195899" flipH="1">
              <a:off x="957785" y="1768759"/>
              <a:ext cx="60348" cy="47249"/>
            </a:xfrm>
            <a:custGeom>
              <a:avLst/>
              <a:gdLst/>
              <a:ahLst/>
              <a:cxnLst/>
              <a:rect l="l" t="t" r="r" b="b"/>
              <a:pathLst>
                <a:path w="1525" h="1194" extrusionOk="0">
                  <a:moveTo>
                    <a:pt x="782" y="0"/>
                  </a:moveTo>
                  <a:cubicBezTo>
                    <a:pt x="772" y="0"/>
                    <a:pt x="761" y="1"/>
                    <a:pt x="750" y="3"/>
                  </a:cubicBezTo>
                  <a:cubicBezTo>
                    <a:pt x="464" y="38"/>
                    <a:pt x="107" y="574"/>
                    <a:pt x="107" y="884"/>
                  </a:cubicBezTo>
                  <a:cubicBezTo>
                    <a:pt x="107" y="931"/>
                    <a:pt x="36" y="991"/>
                    <a:pt x="0" y="1038"/>
                  </a:cubicBezTo>
                  <a:lnTo>
                    <a:pt x="807" y="1190"/>
                  </a:lnTo>
                  <a:lnTo>
                    <a:pt x="807" y="1190"/>
                  </a:lnTo>
                  <a:cubicBezTo>
                    <a:pt x="1107" y="1097"/>
                    <a:pt x="1373" y="957"/>
                    <a:pt x="1517" y="673"/>
                  </a:cubicBezTo>
                  <a:lnTo>
                    <a:pt x="1517" y="673"/>
                  </a:lnTo>
                  <a:cubicBezTo>
                    <a:pt x="1519" y="675"/>
                    <a:pt x="1522" y="678"/>
                    <a:pt x="1524" y="681"/>
                  </a:cubicBezTo>
                  <a:cubicBezTo>
                    <a:pt x="1524" y="669"/>
                    <a:pt x="1524" y="657"/>
                    <a:pt x="1524" y="657"/>
                  </a:cubicBezTo>
                  <a:cubicBezTo>
                    <a:pt x="1522" y="662"/>
                    <a:pt x="1519" y="668"/>
                    <a:pt x="1517" y="673"/>
                  </a:cubicBezTo>
                  <a:lnTo>
                    <a:pt x="1517" y="673"/>
                  </a:lnTo>
                  <a:cubicBezTo>
                    <a:pt x="1341" y="473"/>
                    <a:pt x="1176" y="262"/>
                    <a:pt x="988" y="86"/>
                  </a:cubicBezTo>
                  <a:cubicBezTo>
                    <a:pt x="926" y="34"/>
                    <a:pt x="855" y="0"/>
                    <a:pt x="782" y="0"/>
                  </a:cubicBezTo>
                  <a:close/>
                  <a:moveTo>
                    <a:pt x="807" y="1190"/>
                  </a:moveTo>
                  <a:cubicBezTo>
                    <a:pt x="804" y="1191"/>
                    <a:pt x="801" y="1192"/>
                    <a:pt x="798" y="1193"/>
                  </a:cubicBezTo>
                  <a:lnTo>
                    <a:pt x="822" y="1193"/>
                  </a:lnTo>
                  <a:lnTo>
                    <a:pt x="807" y="11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35"/>
            <p:cNvSpPr/>
            <p:nvPr/>
          </p:nvSpPr>
          <p:spPr>
            <a:xfrm rot="3195899" flipH="1">
              <a:off x="443671" y="2269165"/>
              <a:ext cx="56945" cy="71032"/>
            </a:xfrm>
            <a:custGeom>
              <a:avLst/>
              <a:gdLst/>
              <a:ahLst/>
              <a:cxnLst/>
              <a:rect l="l" t="t" r="r" b="b"/>
              <a:pathLst>
                <a:path w="1439" h="1795" extrusionOk="0">
                  <a:moveTo>
                    <a:pt x="1019" y="1"/>
                  </a:moveTo>
                  <a:cubicBezTo>
                    <a:pt x="997" y="1"/>
                    <a:pt x="975" y="3"/>
                    <a:pt x="953" y="9"/>
                  </a:cubicBezTo>
                  <a:cubicBezTo>
                    <a:pt x="774" y="44"/>
                    <a:pt x="607" y="140"/>
                    <a:pt x="464" y="259"/>
                  </a:cubicBezTo>
                  <a:cubicBezTo>
                    <a:pt x="381" y="318"/>
                    <a:pt x="322" y="390"/>
                    <a:pt x="262" y="473"/>
                  </a:cubicBezTo>
                  <a:cubicBezTo>
                    <a:pt x="203" y="580"/>
                    <a:pt x="167" y="711"/>
                    <a:pt x="155" y="830"/>
                  </a:cubicBezTo>
                  <a:cubicBezTo>
                    <a:pt x="131" y="949"/>
                    <a:pt x="83" y="1128"/>
                    <a:pt x="60" y="1306"/>
                  </a:cubicBezTo>
                  <a:cubicBezTo>
                    <a:pt x="0" y="1497"/>
                    <a:pt x="131" y="1699"/>
                    <a:pt x="333" y="1735"/>
                  </a:cubicBezTo>
                  <a:cubicBezTo>
                    <a:pt x="619" y="1771"/>
                    <a:pt x="905" y="1795"/>
                    <a:pt x="1191" y="1795"/>
                  </a:cubicBezTo>
                  <a:cubicBezTo>
                    <a:pt x="1286" y="1414"/>
                    <a:pt x="1369" y="1033"/>
                    <a:pt x="1417" y="640"/>
                  </a:cubicBezTo>
                  <a:cubicBezTo>
                    <a:pt x="1439" y="281"/>
                    <a:pt x="1252" y="1"/>
                    <a:pt x="1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35"/>
            <p:cNvSpPr/>
            <p:nvPr/>
          </p:nvSpPr>
          <p:spPr>
            <a:xfrm rot="3195899" flipH="1">
              <a:off x="397550" y="2323822"/>
              <a:ext cx="43371" cy="37673"/>
            </a:xfrm>
            <a:custGeom>
              <a:avLst/>
              <a:gdLst/>
              <a:ahLst/>
              <a:cxnLst/>
              <a:rect l="l" t="t" r="r" b="b"/>
              <a:pathLst>
                <a:path w="1096" h="952" extrusionOk="0">
                  <a:moveTo>
                    <a:pt x="521" y="1"/>
                  </a:moveTo>
                  <a:cubicBezTo>
                    <a:pt x="356" y="1"/>
                    <a:pt x="169" y="37"/>
                    <a:pt x="1" y="37"/>
                  </a:cubicBezTo>
                  <a:cubicBezTo>
                    <a:pt x="48" y="311"/>
                    <a:pt x="48" y="609"/>
                    <a:pt x="167" y="859"/>
                  </a:cubicBezTo>
                  <a:cubicBezTo>
                    <a:pt x="201" y="923"/>
                    <a:pt x="267" y="952"/>
                    <a:pt x="343" y="952"/>
                  </a:cubicBezTo>
                  <a:cubicBezTo>
                    <a:pt x="479" y="952"/>
                    <a:pt x="652" y="861"/>
                    <a:pt x="751" y="716"/>
                  </a:cubicBezTo>
                  <a:cubicBezTo>
                    <a:pt x="822" y="513"/>
                    <a:pt x="1096" y="239"/>
                    <a:pt x="798" y="61"/>
                  </a:cubicBezTo>
                  <a:cubicBezTo>
                    <a:pt x="720" y="15"/>
                    <a:pt x="625" y="1"/>
                    <a:pt x="5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35"/>
            <p:cNvSpPr/>
            <p:nvPr/>
          </p:nvSpPr>
          <p:spPr>
            <a:xfrm rot="3195899" flipH="1">
              <a:off x="927036" y="1663269"/>
              <a:ext cx="49505" cy="43490"/>
            </a:xfrm>
            <a:custGeom>
              <a:avLst/>
              <a:gdLst/>
              <a:ahLst/>
              <a:cxnLst/>
              <a:rect l="l" t="t" r="r" b="b"/>
              <a:pathLst>
                <a:path w="1251" h="1099" extrusionOk="0">
                  <a:moveTo>
                    <a:pt x="358" y="0"/>
                  </a:moveTo>
                  <a:cubicBezTo>
                    <a:pt x="48" y="453"/>
                    <a:pt x="0" y="857"/>
                    <a:pt x="227" y="1024"/>
                  </a:cubicBezTo>
                  <a:cubicBezTo>
                    <a:pt x="295" y="1074"/>
                    <a:pt x="372" y="1098"/>
                    <a:pt x="454" y="1098"/>
                  </a:cubicBezTo>
                  <a:cubicBezTo>
                    <a:pt x="688" y="1098"/>
                    <a:pt x="969" y="902"/>
                    <a:pt x="1251" y="524"/>
                  </a:cubicBezTo>
                  <a:lnTo>
                    <a:pt x="3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04" name="Google Shape;2604;p35"/>
          <p:cNvSpPr/>
          <p:nvPr/>
        </p:nvSpPr>
        <p:spPr>
          <a:xfrm>
            <a:off x="861463" y="1307787"/>
            <a:ext cx="294473" cy="161337"/>
          </a:xfrm>
          <a:custGeom>
            <a:avLst/>
            <a:gdLst/>
            <a:ahLst/>
            <a:cxnLst/>
            <a:rect l="l" t="t" r="r" b="b"/>
            <a:pathLst>
              <a:path w="47804" h="26191" extrusionOk="0">
                <a:moveTo>
                  <a:pt x="23610" y="4474"/>
                </a:moveTo>
                <a:cubicBezTo>
                  <a:pt x="24277" y="4474"/>
                  <a:pt x="24813" y="5951"/>
                  <a:pt x="24813" y="7772"/>
                </a:cubicBezTo>
                <a:cubicBezTo>
                  <a:pt x="24813" y="9594"/>
                  <a:pt x="24277" y="11070"/>
                  <a:pt x="23610" y="11070"/>
                </a:cubicBezTo>
                <a:cubicBezTo>
                  <a:pt x="22944" y="11070"/>
                  <a:pt x="22396" y="9594"/>
                  <a:pt x="22396" y="7772"/>
                </a:cubicBezTo>
                <a:cubicBezTo>
                  <a:pt x="22396" y="5951"/>
                  <a:pt x="22944" y="4474"/>
                  <a:pt x="23610" y="4474"/>
                </a:cubicBezTo>
                <a:close/>
                <a:moveTo>
                  <a:pt x="45950" y="12098"/>
                </a:moveTo>
                <a:cubicBezTo>
                  <a:pt x="46471" y="12098"/>
                  <a:pt x="46971" y="12504"/>
                  <a:pt x="46971" y="13118"/>
                </a:cubicBezTo>
                <a:cubicBezTo>
                  <a:pt x="46971" y="13676"/>
                  <a:pt x="46521" y="14127"/>
                  <a:pt x="45952" y="14130"/>
                </a:cubicBezTo>
                <a:lnTo>
                  <a:pt x="45952" y="14130"/>
                </a:lnTo>
                <a:cubicBezTo>
                  <a:pt x="45052" y="14125"/>
                  <a:pt x="44603" y="13033"/>
                  <a:pt x="45244" y="12392"/>
                </a:cubicBezTo>
                <a:cubicBezTo>
                  <a:pt x="45451" y="12189"/>
                  <a:pt x="45703" y="12098"/>
                  <a:pt x="45950" y="12098"/>
                </a:cubicBezTo>
                <a:close/>
                <a:moveTo>
                  <a:pt x="2070" y="12098"/>
                </a:moveTo>
                <a:cubicBezTo>
                  <a:pt x="2591" y="12098"/>
                  <a:pt x="3096" y="12504"/>
                  <a:pt x="3096" y="13118"/>
                </a:cubicBezTo>
                <a:cubicBezTo>
                  <a:pt x="3096" y="13678"/>
                  <a:pt x="2644" y="14130"/>
                  <a:pt x="2084" y="14130"/>
                </a:cubicBezTo>
                <a:cubicBezTo>
                  <a:pt x="1179" y="14130"/>
                  <a:pt x="727" y="13035"/>
                  <a:pt x="1370" y="12392"/>
                </a:cubicBezTo>
                <a:cubicBezTo>
                  <a:pt x="1572" y="12189"/>
                  <a:pt x="1823" y="12098"/>
                  <a:pt x="2070" y="12098"/>
                </a:cubicBezTo>
                <a:close/>
                <a:moveTo>
                  <a:pt x="18803" y="11170"/>
                </a:moveTo>
                <a:cubicBezTo>
                  <a:pt x="19407" y="11170"/>
                  <a:pt x="19954" y="11318"/>
                  <a:pt x="20443" y="11618"/>
                </a:cubicBezTo>
                <a:cubicBezTo>
                  <a:pt x="20551" y="12654"/>
                  <a:pt x="20777" y="13690"/>
                  <a:pt x="21110" y="14678"/>
                </a:cubicBezTo>
                <a:lnTo>
                  <a:pt x="21753" y="16642"/>
                </a:lnTo>
                <a:cubicBezTo>
                  <a:pt x="21479" y="16833"/>
                  <a:pt x="21193" y="17023"/>
                  <a:pt x="20896" y="17202"/>
                </a:cubicBezTo>
                <a:cubicBezTo>
                  <a:pt x="20729" y="16833"/>
                  <a:pt x="20562" y="16464"/>
                  <a:pt x="20384" y="16083"/>
                </a:cubicBezTo>
                <a:cubicBezTo>
                  <a:pt x="19979" y="15226"/>
                  <a:pt x="19562" y="14380"/>
                  <a:pt x="19110" y="13535"/>
                </a:cubicBezTo>
                <a:cubicBezTo>
                  <a:pt x="18717" y="12773"/>
                  <a:pt x="18288" y="12023"/>
                  <a:pt x="17836" y="11285"/>
                </a:cubicBezTo>
                <a:cubicBezTo>
                  <a:pt x="18173" y="11208"/>
                  <a:pt x="18496" y="11170"/>
                  <a:pt x="18803" y="11170"/>
                </a:cubicBezTo>
                <a:close/>
                <a:moveTo>
                  <a:pt x="29001" y="11164"/>
                </a:moveTo>
                <a:cubicBezTo>
                  <a:pt x="29370" y="11164"/>
                  <a:pt x="29761" y="11221"/>
                  <a:pt x="30171" y="11332"/>
                </a:cubicBezTo>
                <a:cubicBezTo>
                  <a:pt x="29718" y="12059"/>
                  <a:pt x="29314" y="12797"/>
                  <a:pt x="28921" y="13535"/>
                </a:cubicBezTo>
                <a:cubicBezTo>
                  <a:pt x="28480" y="14380"/>
                  <a:pt x="28051" y="15226"/>
                  <a:pt x="27647" y="16083"/>
                </a:cubicBezTo>
                <a:cubicBezTo>
                  <a:pt x="27409" y="16595"/>
                  <a:pt x="27182" y="17107"/>
                  <a:pt x="26956" y="17619"/>
                </a:cubicBezTo>
                <a:cubicBezTo>
                  <a:pt x="26432" y="17357"/>
                  <a:pt x="25920" y="17059"/>
                  <a:pt x="25444" y="16726"/>
                </a:cubicBezTo>
                <a:lnTo>
                  <a:pt x="26111" y="14678"/>
                </a:lnTo>
                <a:cubicBezTo>
                  <a:pt x="26385" y="13856"/>
                  <a:pt x="26575" y="13011"/>
                  <a:pt x="26706" y="12154"/>
                </a:cubicBezTo>
                <a:cubicBezTo>
                  <a:pt x="26897" y="11963"/>
                  <a:pt x="27099" y="11785"/>
                  <a:pt x="27337" y="11642"/>
                </a:cubicBezTo>
                <a:cubicBezTo>
                  <a:pt x="27829" y="11322"/>
                  <a:pt x="28385" y="11164"/>
                  <a:pt x="29001" y="11164"/>
                </a:cubicBezTo>
                <a:close/>
                <a:moveTo>
                  <a:pt x="17776" y="11308"/>
                </a:moveTo>
                <a:cubicBezTo>
                  <a:pt x="18050" y="12130"/>
                  <a:pt x="18372" y="12940"/>
                  <a:pt x="18705" y="13737"/>
                </a:cubicBezTo>
                <a:cubicBezTo>
                  <a:pt x="19062" y="14618"/>
                  <a:pt x="19443" y="15488"/>
                  <a:pt x="19848" y="16345"/>
                </a:cubicBezTo>
                <a:cubicBezTo>
                  <a:pt x="20027" y="16726"/>
                  <a:pt x="20217" y="17107"/>
                  <a:pt x="20408" y="17488"/>
                </a:cubicBezTo>
                <a:cubicBezTo>
                  <a:pt x="19777" y="17809"/>
                  <a:pt x="19134" y="18107"/>
                  <a:pt x="18479" y="18357"/>
                </a:cubicBezTo>
                <a:lnTo>
                  <a:pt x="18479" y="18345"/>
                </a:lnTo>
                <a:cubicBezTo>
                  <a:pt x="18229" y="17738"/>
                  <a:pt x="17967" y="17119"/>
                  <a:pt x="17693" y="16512"/>
                </a:cubicBezTo>
                <a:cubicBezTo>
                  <a:pt x="17348" y="15726"/>
                  <a:pt x="16979" y="14952"/>
                  <a:pt x="16586" y="14178"/>
                </a:cubicBezTo>
                <a:cubicBezTo>
                  <a:pt x="16240" y="13499"/>
                  <a:pt x="15871" y="12821"/>
                  <a:pt x="15478" y="12166"/>
                </a:cubicBezTo>
                <a:cubicBezTo>
                  <a:pt x="16038" y="11928"/>
                  <a:pt x="16610" y="11689"/>
                  <a:pt x="17181" y="11475"/>
                </a:cubicBezTo>
                <a:cubicBezTo>
                  <a:pt x="17383" y="11416"/>
                  <a:pt x="17586" y="11356"/>
                  <a:pt x="17776" y="11308"/>
                </a:cubicBezTo>
                <a:close/>
                <a:moveTo>
                  <a:pt x="30242" y="11356"/>
                </a:moveTo>
                <a:cubicBezTo>
                  <a:pt x="30361" y="11392"/>
                  <a:pt x="30492" y="11428"/>
                  <a:pt x="30623" y="11475"/>
                </a:cubicBezTo>
                <a:cubicBezTo>
                  <a:pt x="31254" y="11713"/>
                  <a:pt x="31885" y="11963"/>
                  <a:pt x="32504" y="12237"/>
                </a:cubicBezTo>
                <a:cubicBezTo>
                  <a:pt x="32123" y="12880"/>
                  <a:pt x="31778" y="13523"/>
                  <a:pt x="31445" y="14178"/>
                </a:cubicBezTo>
                <a:cubicBezTo>
                  <a:pt x="31052" y="14940"/>
                  <a:pt x="30683" y="15726"/>
                  <a:pt x="30337" y="16512"/>
                </a:cubicBezTo>
                <a:cubicBezTo>
                  <a:pt x="30016" y="17214"/>
                  <a:pt x="29718" y="17928"/>
                  <a:pt x="29445" y="18655"/>
                </a:cubicBezTo>
                <a:cubicBezTo>
                  <a:pt x="28766" y="18428"/>
                  <a:pt x="28099" y="18155"/>
                  <a:pt x="27444" y="17857"/>
                </a:cubicBezTo>
                <a:cubicBezTo>
                  <a:pt x="27706" y="17357"/>
                  <a:pt x="27944" y="16857"/>
                  <a:pt x="28182" y="16345"/>
                </a:cubicBezTo>
                <a:cubicBezTo>
                  <a:pt x="28587" y="15488"/>
                  <a:pt x="28968" y="14618"/>
                  <a:pt x="29337" y="13737"/>
                </a:cubicBezTo>
                <a:cubicBezTo>
                  <a:pt x="29659" y="12952"/>
                  <a:pt x="29968" y="12166"/>
                  <a:pt x="30242" y="11356"/>
                </a:cubicBezTo>
                <a:close/>
                <a:moveTo>
                  <a:pt x="4382" y="14642"/>
                </a:moveTo>
                <a:lnTo>
                  <a:pt x="4382" y="14642"/>
                </a:lnTo>
                <a:cubicBezTo>
                  <a:pt x="5024" y="15215"/>
                  <a:pt x="5787" y="15446"/>
                  <a:pt x="6643" y="15446"/>
                </a:cubicBezTo>
                <a:cubicBezTo>
                  <a:pt x="6960" y="15446"/>
                  <a:pt x="7291" y="15415"/>
                  <a:pt x="7632" y="15357"/>
                </a:cubicBezTo>
                <a:cubicBezTo>
                  <a:pt x="7751" y="15797"/>
                  <a:pt x="7906" y="16226"/>
                  <a:pt x="8061" y="16654"/>
                </a:cubicBezTo>
                <a:cubicBezTo>
                  <a:pt x="8275" y="17202"/>
                  <a:pt x="8513" y="17750"/>
                  <a:pt x="8751" y="18286"/>
                </a:cubicBezTo>
                <a:cubicBezTo>
                  <a:pt x="8966" y="18738"/>
                  <a:pt x="9192" y="19179"/>
                  <a:pt x="9430" y="19631"/>
                </a:cubicBezTo>
                <a:cubicBezTo>
                  <a:pt x="7131" y="19008"/>
                  <a:pt x="5893" y="17560"/>
                  <a:pt x="5588" y="17162"/>
                </a:cubicBezTo>
                <a:lnTo>
                  <a:pt x="5588" y="17162"/>
                </a:lnTo>
                <a:lnTo>
                  <a:pt x="4382" y="14642"/>
                </a:lnTo>
                <a:close/>
                <a:moveTo>
                  <a:pt x="15407" y="12201"/>
                </a:moveTo>
                <a:cubicBezTo>
                  <a:pt x="15621" y="12928"/>
                  <a:pt x="15883" y="13654"/>
                  <a:pt x="16157" y="14368"/>
                </a:cubicBezTo>
                <a:cubicBezTo>
                  <a:pt x="16467" y="15178"/>
                  <a:pt x="16800" y="15964"/>
                  <a:pt x="17145" y="16750"/>
                </a:cubicBezTo>
                <a:cubicBezTo>
                  <a:pt x="17419" y="17345"/>
                  <a:pt x="17693" y="17940"/>
                  <a:pt x="17979" y="18524"/>
                </a:cubicBezTo>
                <a:cubicBezTo>
                  <a:pt x="17276" y="18774"/>
                  <a:pt x="16538" y="19000"/>
                  <a:pt x="15776" y="19190"/>
                </a:cubicBezTo>
                <a:cubicBezTo>
                  <a:pt x="15526" y="18559"/>
                  <a:pt x="15252" y="17916"/>
                  <a:pt x="14955" y="17297"/>
                </a:cubicBezTo>
                <a:cubicBezTo>
                  <a:pt x="14657" y="16642"/>
                  <a:pt x="14324" y="16000"/>
                  <a:pt x="13978" y="15369"/>
                </a:cubicBezTo>
                <a:cubicBezTo>
                  <a:pt x="13633" y="14726"/>
                  <a:pt x="13264" y="14106"/>
                  <a:pt x="12859" y="13511"/>
                </a:cubicBezTo>
                <a:lnTo>
                  <a:pt x="12859" y="13511"/>
                </a:lnTo>
                <a:cubicBezTo>
                  <a:pt x="13062" y="14214"/>
                  <a:pt x="13288" y="14892"/>
                  <a:pt x="13562" y="15571"/>
                </a:cubicBezTo>
                <a:cubicBezTo>
                  <a:pt x="13835" y="16238"/>
                  <a:pt x="14121" y="16904"/>
                  <a:pt x="14419" y="17559"/>
                </a:cubicBezTo>
                <a:cubicBezTo>
                  <a:pt x="14705" y="18155"/>
                  <a:pt x="15002" y="18738"/>
                  <a:pt x="15312" y="19321"/>
                </a:cubicBezTo>
                <a:cubicBezTo>
                  <a:pt x="14645" y="19488"/>
                  <a:pt x="13966" y="19631"/>
                  <a:pt x="13288" y="19762"/>
                </a:cubicBezTo>
                <a:cubicBezTo>
                  <a:pt x="13192" y="19774"/>
                  <a:pt x="13109" y="19774"/>
                  <a:pt x="13026" y="19786"/>
                </a:cubicBezTo>
                <a:cubicBezTo>
                  <a:pt x="12990" y="19690"/>
                  <a:pt x="12942" y="19583"/>
                  <a:pt x="12907" y="19488"/>
                </a:cubicBezTo>
                <a:cubicBezTo>
                  <a:pt x="12669" y="18869"/>
                  <a:pt x="12419" y="18274"/>
                  <a:pt x="12133" y="17678"/>
                </a:cubicBezTo>
                <a:cubicBezTo>
                  <a:pt x="11859" y="17083"/>
                  <a:pt x="11561" y="16500"/>
                  <a:pt x="11240" y="15928"/>
                </a:cubicBezTo>
                <a:cubicBezTo>
                  <a:pt x="10966" y="15440"/>
                  <a:pt x="10692" y="14964"/>
                  <a:pt x="10371" y="14499"/>
                </a:cubicBezTo>
                <a:cubicBezTo>
                  <a:pt x="11228" y="14142"/>
                  <a:pt x="12121" y="13725"/>
                  <a:pt x="13026" y="13297"/>
                </a:cubicBezTo>
                <a:cubicBezTo>
                  <a:pt x="13800" y="12928"/>
                  <a:pt x="14597" y="12547"/>
                  <a:pt x="15407" y="12201"/>
                </a:cubicBezTo>
                <a:close/>
                <a:moveTo>
                  <a:pt x="43934" y="14071"/>
                </a:moveTo>
                <a:lnTo>
                  <a:pt x="43720" y="14499"/>
                </a:lnTo>
                <a:lnTo>
                  <a:pt x="42414" y="17219"/>
                </a:lnTo>
                <a:lnTo>
                  <a:pt x="42414" y="17219"/>
                </a:lnTo>
                <a:cubicBezTo>
                  <a:pt x="41451" y="18541"/>
                  <a:pt x="40056" y="19475"/>
                  <a:pt x="38469" y="19857"/>
                </a:cubicBezTo>
                <a:cubicBezTo>
                  <a:pt x="38755" y="19345"/>
                  <a:pt x="39029" y="18809"/>
                  <a:pt x="39279" y="18286"/>
                </a:cubicBezTo>
                <a:cubicBezTo>
                  <a:pt x="39517" y="17750"/>
                  <a:pt x="39755" y="17202"/>
                  <a:pt x="39970" y="16642"/>
                </a:cubicBezTo>
                <a:cubicBezTo>
                  <a:pt x="40113" y="16238"/>
                  <a:pt x="40267" y="15821"/>
                  <a:pt x="40386" y="15392"/>
                </a:cubicBezTo>
                <a:cubicBezTo>
                  <a:pt x="40645" y="15427"/>
                  <a:pt x="40896" y="15445"/>
                  <a:pt x="41141" y="15445"/>
                </a:cubicBezTo>
                <a:cubicBezTo>
                  <a:pt x="42248" y="15445"/>
                  <a:pt x="43203" y="15066"/>
                  <a:pt x="43934" y="14071"/>
                </a:cubicBezTo>
                <a:close/>
                <a:moveTo>
                  <a:pt x="10287" y="14535"/>
                </a:moveTo>
                <a:cubicBezTo>
                  <a:pt x="10430" y="15071"/>
                  <a:pt x="10621" y="15607"/>
                  <a:pt x="10823" y="16119"/>
                </a:cubicBezTo>
                <a:cubicBezTo>
                  <a:pt x="11061" y="16738"/>
                  <a:pt x="11323" y="17333"/>
                  <a:pt x="11597" y="17928"/>
                </a:cubicBezTo>
                <a:cubicBezTo>
                  <a:pt x="11871" y="18524"/>
                  <a:pt x="12169" y="19107"/>
                  <a:pt x="12490" y="19679"/>
                </a:cubicBezTo>
                <a:lnTo>
                  <a:pt x="12573" y="19833"/>
                </a:lnTo>
                <a:cubicBezTo>
                  <a:pt x="12258" y="19864"/>
                  <a:pt x="11939" y="19881"/>
                  <a:pt x="11620" y="19881"/>
                </a:cubicBezTo>
                <a:cubicBezTo>
                  <a:pt x="11084" y="19881"/>
                  <a:pt x="10548" y="19835"/>
                  <a:pt x="10025" y="19738"/>
                </a:cubicBezTo>
                <a:lnTo>
                  <a:pt x="10014" y="19738"/>
                </a:lnTo>
                <a:lnTo>
                  <a:pt x="9990" y="19655"/>
                </a:lnTo>
                <a:cubicBezTo>
                  <a:pt x="9775" y="19107"/>
                  <a:pt x="9537" y="18559"/>
                  <a:pt x="9299" y="18024"/>
                </a:cubicBezTo>
                <a:cubicBezTo>
                  <a:pt x="9049" y="17476"/>
                  <a:pt x="8775" y="16964"/>
                  <a:pt x="8490" y="16440"/>
                </a:cubicBezTo>
                <a:cubicBezTo>
                  <a:pt x="8275" y="16059"/>
                  <a:pt x="8037" y="15690"/>
                  <a:pt x="7799" y="15321"/>
                </a:cubicBezTo>
                <a:cubicBezTo>
                  <a:pt x="8644" y="15142"/>
                  <a:pt x="9478" y="14880"/>
                  <a:pt x="10287" y="14535"/>
                </a:cubicBezTo>
                <a:close/>
                <a:moveTo>
                  <a:pt x="32600" y="12297"/>
                </a:moveTo>
                <a:cubicBezTo>
                  <a:pt x="33338" y="12618"/>
                  <a:pt x="34064" y="12963"/>
                  <a:pt x="34790" y="13309"/>
                </a:cubicBezTo>
                <a:cubicBezTo>
                  <a:pt x="35743" y="13761"/>
                  <a:pt x="36695" y="14214"/>
                  <a:pt x="37612" y="14583"/>
                </a:cubicBezTo>
                <a:cubicBezTo>
                  <a:pt x="37315" y="15023"/>
                  <a:pt x="37053" y="15476"/>
                  <a:pt x="36791" y="15940"/>
                </a:cubicBezTo>
                <a:cubicBezTo>
                  <a:pt x="36469" y="16512"/>
                  <a:pt x="36183" y="17095"/>
                  <a:pt x="35898" y="17690"/>
                </a:cubicBezTo>
                <a:cubicBezTo>
                  <a:pt x="35612" y="18286"/>
                  <a:pt x="35362" y="18881"/>
                  <a:pt x="35124" y="19500"/>
                </a:cubicBezTo>
                <a:cubicBezTo>
                  <a:pt x="35065" y="19642"/>
                  <a:pt x="35005" y="19796"/>
                  <a:pt x="34946" y="19961"/>
                </a:cubicBezTo>
                <a:lnTo>
                  <a:pt x="34946" y="19961"/>
                </a:lnTo>
                <a:lnTo>
                  <a:pt x="34874" y="19941"/>
                </a:lnTo>
                <a:cubicBezTo>
                  <a:pt x="34719" y="19929"/>
                  <a:pt x="34564" y="19893"/>
                  <a:pt x="34409" y="19869"/>
                </a:cubicBezTo>
                <a:lnTo>
                  <a:pt x="34350" y="19857"/>
                </a:lnTo>
                <a:lnTo>
                  <a:pt x="34219" y="19833"/>
                </a:lnTo>
                <a:cubicBezTo>
                  <a:pt x="33790" y="19750"/>
                  <a:pt x="33421" y="19690"/>
                  <a:pt x="33112" y="19631"/>
                </a:cubicBezTo>
                <a:lnTo>
                  <a:pt x="32623" y="19524"/>
                </a:lnTo>
                <a:cubicBezTo>
                  <a:pt x="32623" y="19512"/>
                  <a:pt x="32635" y="19500"/>
                  <a:pt x="32635" y="19500"/>
                </a:cubicBezTo>
                <a:cubicBezTo>
                  <a:pt x="32981" y="18869"/>
                  <a:pt x="33302" y="18214"/>
                  <a:pt x="33612" y="17559"/>
                </a:cubicBezTo>
                <a:cubicBezTo>
                  <a:pt x="33921" y="16904"/>
                  <a:pt x="34207" y="16250"/>
                  <a:pt x="34469" y="15571"/>
                </a:cubicBezTo>
                <a:cubicBezTo>
                  <a:pt x="34743" y="14892"/>
                  <a:pt x="34981" y="14214"/>
                  <a:pt x="35171" y="13511"/>
                </a:cubicBezTo>
                <a:lnTo>
                  <a:pt x="35171" y="13511"/>
                </a:lnTo>
                <a:cubicBezTo>
                  <a:pt x="34767" y="14118"/>
                  <a:pt x="34386" y="14737"/>
                  <a:pt x="34052" y="15380"/>
                </a:cubicBezTo>
                <a:cubicBezTo>
                  <a:pt x="33707" y="16011"/>
                  <a:pt x="33374" y="16654"/>
                  <a:pt x="33076" y="17309"/>
                </a:cubicBezTo>
                <a:cubicBezTo>
                  <a:pt x="32766" y="17964"/>
                  <a:pt x="32481" y="18631"/>
                  <a:pt x="32207" y="19298"/>
                </a:cubicBezTo>
                <a:lnTo>
                  <a:pt x="32159" y="19417"/>
                </a:lnTo>
                <a:cubicBezTo>
                  <a:pt x="31397" y="19238"/>
                  <a:pt x="30647" y="19036"/>
                  <a:pt x="29909" y="18809"/>
                </a:cubicBezTo>
                <a:cubicBezTo>
                  <a:pt x="30254" y="18131"/>
                  <a:pt x="30576" y="17452"/>
                  <a:pt x="30873" y="16762"/>
                </a:cubicBezTo>
                <a:cubicBezTo>
                  <a:pt x="31230" y="15976"/>
                  <a:pt x="31564" y="15178"/>
                  <a:pt x="31873" y="14380"/>
                </a:cubicBezTo>
                <a:cubicBezTo>
                  <a:pt x="32135" y="13690"/>
                  <a:pt x="32385" y="12999"/>
                  <a:pt x="32600" y="12297"/>
                </a:cubicBezTo>
                <a:close/>
                <a:moveTo>
                  <a:pt x="37743" y="14618"/>
                </a:moveTo>
                <a:cubicBezTo>
                  <a:pt x="38541" y="14952"/>
                  <a:pt x="39374" y="15202"/>
                  <a:pt x="40232" y="15369"/>
                </a:cubicBezTo>
                <a:cubicBezTo>
                  <a:pt x="39982" y="15714"/>
                  <a:pt x="39767" y="16083"/>
                  <a:pt x="39565" y="16452"/>
                </a:cubicBezTo>
                <a:cubicBezTo>
                  <a:pt x="39267" y="16964"/>
                  <a:pt x="39005" y="17488"/>
                  <a:pt x="38755" y="18024"/>
                </a:cubicBezTo>
                <a:cubicBezTo>
                  <a:pt x="38505" y="18559"/>
                  <a:pt x="38267" y="19107"/>
                  <a:pt x="38065" y="19667"/>
                </a:cubicBezTo>
                <a:cubicBezTo>
                  <a:pt x="38005" y="19762"/>
                  <a:pt x="37969" y="19857"/>
                  <a:pt x="37934" y="19964"/>
                </a:cubicBezTo>
                <a:lnTo>
                  <a:pt x="37946" y="19964"/>
                </a:lnTo>
                <a:cubicBezTo>
                  <a:pt x="37460" y="20038"/>
                  <a:pt x="36975" y="20074"/>
                  <a:pt x="36490" y="20074"/>
                </a:cubicBezTo>
                <a:cubicBezTo>
                  <a:pt x="36118" y="20074"/>
                  <a:pt x="35746" y="20053"/>
                  <a:pt x="35374" y="20012"/>
                </a:cubicBezTo>
                <a:cubicBezTo>
                  <a:pt x="35433" y="19905"/>
                  <a:pt x="35493" y="19798"/>
                  <a:pt x="35552" y="19690"/>
                </a:cubicBezTo>
                <a:cubicBezTo>
                  <a:pt x="35874" y="19107"/>
                  <a:pt x="36172" y="18524"/>
                  <a:pt x="36445" y="17940"/>
                </a:cubicBezTo>
                <a:cubicBezTo>
                  <a:pt x="36731" y="17345"/>
                  <a:pt x="36993" y="16750"/>
                  <a:pt x="37219" y="16131"/>
                </a:cubicBezTo>
                <a:cubicBezTo>
                  <a:pt x="37410" y="15630"/>
                  <a:pt x="37588" y="15130"/>
                  <a:pt x="37743" y="14618"/>
                </a:cubicBezTo>
                <a:close/>
                <a:moveTo>
                  <a:pt x="18006" y="19672"/>
                </a:moveTo>
                <a:cubicBezTo>
                  <a:pt x="18398" y="19672"/>
                  <a:pt x="18777" y="19976"/>
                  <a:pt x="18777" y="20429"/>
                </a:cubicBezTo>
                <a:cubicBezTo>
                  <a:pt x="18777" y="20857"/>
                  <a:pt x="18431" y="21191"/>
                  <a:pt x="18015" y="21191"/>
                </a:cubicBezTo>
                <a:cubicBezTo>
                  <a:pt x="17336" y="21191"/>
                  <a:pt x="17002" y="20369"/>
                  <a:pt x="17479" y="19893"/>
                </a:cubicBezTo>
                <a:cubicBezTo>
                  <a:pt x="17632" y="19740"/>
                  <a:pt x="17820" y="19672"/>
                  <a:pt x="18006" y="19672"/>
                </a:cubicBezTo>
                <a:close/>
                <a:moveTo>
                  <a:pt x="29516" y="19672"/>
                </a:moveTo>
                <a:cubicBezTo>
                  <a:pt x="29905" y="19672"/>
                  <a:pt x="30278" y="19976"/>
                  <a:pt x="30278" y="20429"/>
                </a:cubicBezTo>
                <a:cubicBezTo>
                  <a:pt x="30290" y="20845"/>
                  <a:pt x="29945" y="21191"/>
                  <a:pt x="29528" y="21191"/>
                </a:cubicBezTo>
                <a:cubicBezTo>
                  <a:pt x="28849" y="21191"/>
                  <a:pt x="28516" y="20369"/>
                  <a:pt x="28992" y="19893"/>
                </a:cubicBezTo>
                <a:cubicBezTo>
                  <a:pt x="29145" y="19740"/>
                  <a:pt x="29332" y="19672"/>
                  <a:pt x="29516" y="19672"/>
                </a:cubicBezTo>
                <a:close/>
                <a:moveTo>
                  <a:pt x="14056" y="20300"/>
                </a:moveTo>
                <a:cubicBezTo>
                  <a:pt x="14443" y="20300"/>
                  <a:pt x="14816" y="20601"/>
                  <a:pt x="14824" y="21060"/>
                </a:cubicBezTo>
                <a:cubicBezTo>
                  <a:pt x="14824" y="21476"/>
                  <a:pt x="14478" y="21822"/>
                  <a:pt x="14062" y="21822"/>
                </a:cubicBezTo>
                <a:cubicBezTo>
                  <a:pt x="13383" y="21822"/>
                  <a:pt x="13050" y="21000"/>
                  <a:pt x="13526" y="20524"/>
                </a:cubicBezTo>
                <a:cubicBezTo>
                  <a:pt x="13680" y="20369"/>
                  <a:pt x="13870" y="20300"/>
                  <a:pt x="14056" y="20300"/>
                </a:cubicBezTo>
                <a:close/>
                <a:moveTo>
                  <a:pt x="33477" y="20300"/>
                </a:moveTo>
                <a:cubicBezTo>
                  <a:pt x="33868" y="20300"/>
                  <a:pt x="34243" y="20601"/>
                  <a:pt x="34243" y="21060"/>
                </a:cubicBezTo>
                <a:cubicBezTo>
                  <a:pt x="34243" y="21476"/>
                  <a:pt x="33909" y="21822"/>
                  <a:pt x="33493" y="21822"/>
                </a:cubicBezTo>
                <a:cubicBezTo>
                  <a:pt x="32814" y="21822"/>
                  <a:pt x="32469" y="21000"/>
                  <a:pt x="32945" y="20524"/>
                </a:cubicBezTo>
                <a:cubicBezTo>
                  <a:pt x="33099" y="20369"/>
                  <a:pt x="33290" y="20300"/>
                  <a:pt x="33477" y="20300"/>
                </a:cubicBezTo>
                <a:close/>
                <a:moveTo>
                  <a:pt x="10362" y="21053"/>
                </a:moveTo>
                <a:cubicBezTo>
                  <a:pt x="10754" y="21053"/>
                  <a:pt x="11133" y="21357"/>
                  <a:pt x="11133" y="21810"/>
                </a:cubicBezTo>
                <a:cubicBezTo>
                  <a:pt x="11133" y="22226"/>
                  <a:pt x="10787" y="22572"/>
                  <a:pt x="10371" y="22572"/>
                </a:cubicBezTo>
                <a:cubicBezTo>
                  <a:pt x="9692" y="22572"/>
                  <a:pt x="9359" y="21750"/>
                  <a:pt x="9835" y="21274"/>
                </a:cubicBezTo>
                <a:cubicBezTo>
                  <a:pt x="9988" y="21121"/>
                  <a:pt x="10177" y="21053"/>
                  <a:pt x="10362" y="21053"/>
                </a:cubicBezTo>
                <a:close/>
                <a:moveTo>
                  <a:pt x="37180" y="21062"/>
                </a:moveTo>
                <a:cubicBezTo>
                  <a:pt x="37569" y="21062"/>
                  <a:pt x="37942" y="21363"/>
                  <a:pt x="37934" y="21822"/>
                </a:cubicBezTo>
                <a:cubicBezTo>
                  <a:pt x="37945" y="22231"/>
                  <a:pt x="37612" y="22572"/>
                  <a:pt x="37193" y="22572"/>
                </a:cubicBezTo>
                <a:cubicBezTo>
                  <a:pt x="37186" y="22572"/>
                  <a:pt x="37179" y="22572"/>
                  <a:pt x="37172" y="22572"/>
                </a:cubicBezTo>
                <a:lnTo>
                  <a:pt x="37184" y="22572"/>
                </a:lnTo>
                <a:cubicBezTo>
                  <a:pt x="36505" y="22572"/>
                  <a:pt x="36172" y="21762"/>
                  <a:pt x="36648" y="21286"/>
                </a:cubicBezTo>
                <a:cubicBezTo>
                  <a:pt x="36802" y="21131"/>
                  <a:pt x="36993" y="21062"/>
                  <a:pt x="37180" y="21062"/>
                </a:cubicBezTo>
                <a:close/>
                <a:moveTo>
                  <a:pt x="6712" y="21991"/>
                </a:moveTo>
                <a:cubicBezTo>
                  <a:pt x="7102" y="21991"/>
                  <a:pt x="7477" y="22292"/>
                  <a:pt x="7477" y="22750"/>
                </a:cubicBezTo>
                <a:cubicBezTo>
                  <a:pt x="7477" y="23167"/>
                  <a:pt x="7132" y="23500"/>
                  <a:pt x="6727" y="23500"/>
                </a:cubicBezTo>
                <a:lnTo>
                  <a:pt x="6715" y="23500"/>
                </a:lnTo>
                <a:cubicBezTo>
                  <a:pt x="6049" y="23500"/>
                  <a:pt x="5703" y="22691"/>
                  <a:pt x="6180" y="22215"/>
                </a:cubicBezTo>
                <a:cubicBezTo>
                  <a:pt x="6334" y="22060"/>
                  <a:pt x="6525" y="21991"/>
                  <a:pt x="6712" y="21991"/>
                </a:cubicBezTo>
                <a:close/>
                <a:moveTo>
                  <a:pt x="40832" y="21991"/>
                </a:moveTo>
                <a:cubicBezTo>
                  <a:pt x="41219" y="21991"/>
                  <a:pt x="41589" y="22292"/>
                  <a:pt x="41589" y="22750"/>
                </a:cubicBezTo>
                <a:cubicBezTo>
                  <a:pt x="41589" y="23160"/>
                  <a:pt x="41255" y="23501"/>
                  <a:pt x="40848" y="23501"/>
                </a:cubicBezTo>
                <a:cubicBezTo>
                  <a:pt x="40841" y="23501"/>
                  <a:pt x="40834" y="23501"/>
                  <a:pt x="40827" y="23500"/>
                </a:cubicBezTo>
                <a:cubicBezTo>
                  <a:pt x="40160" y="23500"/>
                  <a:pt x="39827" y="22691"/>
                  <a:pt x="40303" y="22215"/>
                </a:cubicBezTo>
                <a:cubicBezTo>
                  <a:pt x="40457" y="22060"/>
                  <a:pt x="40647" y="21991"/>
                  <a:pt x="40832" y="21991"/>
                </a:cubicBezTo>
                <a:close/>
                <a:moveTo>
                  <a:pt x="23610" y="1"/>
                </a:moveTo>
                <a:cubicBezTo>
                  <a:pt x="23604" y="1"/>
                  <a:pt x="23599" y="4"/>
                  <a:pt x="23599" y="9"/>
                </a:cubicBezTo>
                <a:lnTo>
                  <a:pt x="22182" y="2629"/>
                </a:lnTo>
                <a:cubicBezTo>
                  <a:pt x="20812" y="5165"/>
                  <a:pt x="20193" y="8034"/>
                  <a:pt x="20372" y="10916"/>
                </a:cubicBezTo>
                <a:cubicBezTo>
                  <a:pt x="19893" y="10691"/>
                  <a:pt x="19370" y="10578"/>
                  <a:pt x="18808" y="10578"/>
                </a:cubicBezTo>
                <a:cubicBezTo>
                  <a:pt x="18240" y="10578"/>
                  <a:pt x="17632" y="10694"/>
                  <a:pt x="16991" y="10927"/>
                </a:cubicBezTo>
                <a:cubicBezTo>
                  <a:pt x="15550" y="11439"/>
                  <a:pt x="14133" y="12118"/>
                  <a:pt x="12764" y="12761"/>
                </a:cubicBezTo>
                <a:cubicBezTo>
                  <a:pt x="10471" y="13853"/>
                  <a:pt x="8363" y="14853"/>
                  <a:pt x="6700" y="14853"/>
                </a:cubicBezTo>
                <a:cubicBezTo>
                  <a:pt x="5627" y="14853"/>
                  <a:pt x="4739" y="14436"/>
                  <a:pt x="4108" y="13356"/>
                </a:cubicBezTo>
                <a:cubicBezTo>
                  <a:pt x="3450" y="12243"/>
                  <a:pt x="2242" y="11259"/>
                  <a:pt x="1339" y="11259"/>
                </a:cubicBezTo>
                <a:cubicBezTo>
                  <a:pt x="1179" y="11259"/>
                  <a:pt x="1029" y="11290"/>
                  <a:pt x="893" y="11356"/>
                </a:cubicBezTo>
                <a:cubicBezTo>
                  <a:pt x="405" y="11594"/>
                  <a:pt x="0" y="12309"/>
                  <a:pt x="822" y="14380"/>
                </a:cubicBezTo>
                <a:cubicBezTo>
                  <a:pt x="1584" y="16285"/>
                  <a:pt x="2739" y="18809"/>
                  <a:pt x="3739" y="20941"/>
                </a:cubicBezTo>
                <a:lnTo>
                  <a:pt x="5263" y="24786"/>
                </a:lnTo>
                <a:cubicBezTo>
                  <a:pt x="5299" y="24834"/>
                  <a:pt x="5334" y="24882"/>
                  <a:pt x="5370" y="24917"/>
                </a:cubicBezTo>
                <a:cubicBezTo>
                  <a:pt x="5802" y="25547"/>
                  <a:pt x="7046" y="26191"/>
                  <a:pt x="10292" y="26191"/>
                </a:cubicBezTo>
                <a:cubicBezTo>
                  <a:pt x="12142" y="26191"/>
                  <a:pt x="14643" y="25981"/>
                  <a:pt x="18015" y="25441"/>
                </a:cubicBezTo>
                <a:lnTo>
                  <a:pt x="18015" y="25441"/>
                </a:lnTo>
                <a:cubicBezTo>
                  <a:pt x="18014" y="25441"/>
                  <a:pt x="17838" y="25446"/>
                  <a:pt x="17534" y="25446"/>
                </a:cubicBezTo>
                <a:cubicBezTo>
                  <a:pt x="15951" y="25446"/>
                  <a:pt x="10911" y="25320"/>
                  <a:pt x="9263" y="23762"/>
                </a:cubicBezTo>
                <a:lnTo>
                  <a:pt x="9430" y="23703"/>
                </a:lnTo>
                <a:lnTo>
                  <a:pt x="14252" y="22453"/>
                </a:lnTo>
                <a:cubicBezTo>
                  <a:pt x="17262" y="21846"/>
                  <a:pt x="20313" y="21544"/>
                  <a:pt x="23361" y="21544"/>
                </a:cubicBezTo>
                <a:cubicBezTo>
                  <a:pt x="28330" y="21544"/>
                  <a:pt x="33288" y="22347"/>
                  <a:pt x="38041" y="23941"/>
                </a:cubicBezTo>
                <a:cubicBezTo>
                  <a:pt x="36193" y="25347"/>
                  <a:pt x="31382" y="25457"/>
                  <a:pt x="29920" y="25457"/>
                </a:cubicBezTo>
                <a:cubicBezTo>
                  <a:pt x="29648" y="25457"/>
                  <a:pt x="29492" y="25453"/>
                  <a:pt x="29492" y="25453"/>
                </a:cubicBezTo>
                <a:lnTo>
                  <a:pt x="29492" y="25453"/>
                </a:lnTo>
                <a:cubicBezTo>
                  <a:pt x="32712" y="25948"/>
                  <a:pt x="35129" y="26140"/>
                  <a:pt x="36940" y="26140"/>
                </a:cubicBezTo>
                <a:cubicBezTo>
                  <a:pt x="40666" y="26140"/>
                  <a:pt x="41828" y="25324"/>
                  <a:pt x="42148" y="24643"/>
                </a:cubicBezTo>
                <a:cubicBezTo>
                  <a:pt x="42184" y="24572"/>
                  <a:pt x="42208" y="24489"/>
                  <a:pt x="42232" y="24417"/>
                </a:cubicBezTo>
                <a:cubicBezTo>
                  <a:pt x="42315" y="24179"/>
                  <a:pt x="42506" y="23715"/>
                  <a:pt x="42910" y="22905"/>
                </a:cubicBezTo>
                <a:lnTo>
                  <a:pt x="43696" y="21369"/>
                </a:lnTo>
                <a:lnTo>
                  <a:pt x="44077" y="20560"/>
                </a:lnTo>
                <a:cubicBezTo>
                  <a:pt x="45137" y="18512"/>
                  <a:pt x="46280" y="16178"/>
                  <a:pt x="46982" y="14392"/>
                </a:cubicBezTo>
                <a:cubicBezTo>
                  <a:pt x="47804" y="12309"/>
                  <a:pt x="47399" y="11594"/>
                  <a:pt x="46911" y="11356"/>
                </a:cubicBezTo>
                <a:cubicBezTo>
                  <a:pt x="46790" y="11295"/>
                  <a:pt x="46663" y="11267"/>
                  <a:pt x="46531" y="11267"/>
                </a:cubicBezTo>
                <a:cubicBezTo>
                  <a:pt x="45682" y="11267"/>
                  <a:pt x="44641" y="12438"/>
                  <a:pt x="43672" y="13583"/>
                </a:cubicBezTo>
                <a:cubicBezTo>
                  <a:pt x="42899" y="14505"/>
                  <a:pt x="42018" y="14869"/>
                  <a:pt x="41018" y="14869"/>
                </a:cubicBezTo>
                <a:cubicBezTo>
                  <a:pt x="39370" y="14869"/>
                  <a:pt x="37396" y="13880"/>
                  <a:pt x="35040" y="12761"/>
                </a:cubicBezTo>
                <a:cubicBezTo>
                  <a:pt x="33683" y="12118"/>
                  <a:pt x="32266" y="11439"/>
                  <a:pt x="30826" y="10927"/>
                </a:cubicBezTo>
                <a:cubicBezTo>
                  <a:pt x="30187" y="10694"/>
                  <a:pt x="29582" y="10578"/>
                  <a:pt x="29015" y="10578"/>
                </a:cubicBezTo>
                <a:cubicBezTo>
                  <a:pt x="28282" y="10578"/>
                  <a:pt x="27613" y="10771"/>
                  <a:pt x="27016" y="11154"/>
                </a:cubicBezTo>
                <a:cubicBezTo>
                  <a:pt x="26944" y="11189"/>
                  <a:pt x="26885" y="11237"/>
                  <a:pt x="26813" y="11285"/>
                </a:cubicBezTo>
                <a:cubicBezTo>
                  <a:pt x="27087" y="8284"/>
                  <a:pt x="26468" y="5272"/>
                  <a:pt x="25039" y="2629"/>
                </a:cubicBezTo>
                <a:lnTo>
                  <a:pt x="23622" y="9"/>
                </a:lnTo>
                <a:cubicBezTo>
                  <a:pt x="23622" y="4"/>
                  <a:pt x="23616" y="1"/>
                  <a:pt x="2361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" name="Google Shape;2609;p36"/>
          <p:cNvSpPr txBox="1">
            <a:spLocks noGrp="1"/>
          </p:cNvSpPr>
          <p:nvPr>
            <p:ph type="title"/>
          </p:nvPr>
        </p:nvSpPr>
        <p:spPr>
          <a:xfrm>
            <a:off x="670450" y="2397000"/>
            <a:ext cx="3654000" cy="8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</a:rPr>
              <a:t>Key Objectives &amp; Outcomes</a:t>
            </a:r>
            <a:r>
              <a:rPr lang="en">
                <a:solidFill>
                  <a:schemeClr val="dk2"/>
                </a:solidFill>
              </a:rPr>
              <a:t>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610" name="Google Shape;2610;p36"/>
          <p:cNvSpPr txBox="1">
            <a:spLocks noGrp="1"/>
          </p:cNvSpPr>
          <p:nvPr>
            <p:ph type="title" idx="2"/>
          </p:nvPr>
        </p:nvSpPr>
        <p:spPr>
          <a:xfrm>
            <a:off x="2098800" y="306900"/>
            <a:ext cx="2129100" cy="20901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2611" name="Google Shape;2611;p36"/>
          <p:cNvGrpSpPr/>
          <p:nvPr/>
        </p:nvGrpSpPr>
        <p:grpSpPr>
          <a:xfrm>
            <a:off x="5239573" y="891041"/>
            <a:ext cx="2904338" cy="3440492"/>
            <a:chOff x="5239573" y="891041"/>
            <a:chExt cx="2904338" cy="3440492"/>
          </a:xfrm>
        </p:grpSpPr>
        <p:sp>
          <p:nvSpPr>
            <p:cNvPr id="2612" name="Google Shape;2612;p36"/>
            <p:cNvSpPr/>
            <p:nvPr/>
          </p:nvSpPr>
          <p:spPr>
            <a:xfrm>
              <a:off x="5781751" y="1331371"/>
              <a:ext cx="1820080" cy="2081446"/>
            </a:xfrm>
            <a:custGeom>
              <a:avLst/>
              <a:gdLst/>
              <a:ahLst/>
              <a:cxnLst/>
              <a:rect l="l" t="t" r="r" b="b"/>
              <a:pathLst>
                <a:path w="24123" h="27588" extrusionOk="0">
                  <a:moveTo>
                    <a:pt x="12181" y="1989"/>
                  </a:moveTo>
                  <a:lnTo>
                    <a:pt x="12181" y="1989"/>
                  </a:lnTo>
                  <a:cubicBezTo>
                    <a:pt x="12157" y="2061"/>
                    <a:pt x="12181" y="2144"/>
                    <a:pt x="12228" y="2204"/>
                  </a:cubicBezTo>
                  <a:cubicBezTo>
                    <a:pt x="12252" y="2227"/>
                    <a:pt x="12288" y="2251"/>
                    <a:pt x="12312" y="2263"/>
                  </a:cubicBezTo>
                  <a:cubicBezTo>
                    <a:pt x="12169" y="2263"/>
                    <a:pt x="12026" y="2287"/>
                    <a:pt x="11883" y="2323"/>
                  </a:cubicBezTo>
                  <a:cubicBezTo>
                    <a:pt x="11800" y="2358"/>
                    <a:pt x="11704" y="2394"/>
                    <a:pt x="11621" y="2430"/>
                  </a:cubicBezTo>
                  <a:cubicBezTo>
                    <a:pt x="11669" y="2358"/>
                    <a:pt x="11740" y="2299"/>
                    <a:pt x="11800" y="2239"/>
                  </a:cubicBezTo>
                  <a:lnTo>
                    <a:pt x="11811" y="2239"/>
                  </a:lnTo>
                  <a:cubicBezTo>
                    <a:pt x="11919" y="2132"/>
                    <a:pt x="12050" y="2049"/>
                    <a:pt x="12181" y="1989"/>
                  </a:cubicBezTo>
                  <a:close/>
                  <a:moveTo>
                    <a:pt x="12295" y="1797"/>
                  </a:moveTo>
                  <a:cubicBezTo>
                    <a:pt x="12135" y="1797"/>
                    <a:pt x="11861" y="1974"/>
                    <a:pt x="11704" y="2120"/>
                  </a:cubicBezTo>
                  <a:cubicBezTo>
                    <a:pt x="11550" y="2263"/>
                    <a:pt x="11419" y="2418"/>
                    <a:pt x="11299" y="2596"/>
                  </a:cubicBezTo>
                  <a:lnTo>
                    <a:pt x="11145" y="2858"/>
                  </a:lnTo>
                  <a:lnTo>
                    <a:pt x="11145" y="2858"/>
                  </a:lnTo>
                  <a:lnTo>
                    <a:pt x="11407" y="2716"/>
                  </a:lnTo>
                  <a:cubicBezTo>
                    <a:pt x="11573" y="2620"/>
                    <a:pt x="11752" y="2537"/>
                    <a:pt x="11931" y="2477"/>
                  </a:cubicBezTo>
                  <a:cubicBezTo>
                    <a:pt x="12062" y="2443"/>
                    <a:pt x="12198" y="2424"/>
                    <a:pt x="12336" y="2424"/>
                  </a:cubicBezTo>
                  <a:cubicBezTo>
                    <a:pt x="12434" y="2424"/>
                    <a:pt x="12534" y="2434"/>
                    <a:pt x="12633" y="2454"/>
                  </a:cubicBezTo>
                  <a:lnTo>
                    <a:pt x="12740" y="2477"/>
                  </a:lnTo>
                  <a:lnTo>
                    <a:pt x="12716" y="2358"/>
                  </a:lnTo>
                  <a:cubicBezTo>
                    <a:pt x="12681" y="2251"/>
                    <a:pt x="12573" y="2204"/>
                    <a:pt x="12478" y="2168"/>
                  </a:cubicBezTo>
                  <a:cubicBezTo>
                    <a:pt x="12431" y="2156"/>
                    <a:pt x="12383" y="2132"/>
                    <a:pt x="12347" y="2108"/>
                  </a:cubicBezTo>
                  <a:cubicBezTo>
                    <a:pt x="12323" y="2073"/>
                    <a:pt x="12323" y="2049"/>
                    <a:pt x="12371" y="1954"/>
                  </a:cubicBezTo>
                  <a:cubicBezTo>
                    <a:pt x="12371" y="1942"/>
                    <a:pt x="12383" y="1918"/>
                    <a:pt x="12383" y="1906"/>
                  </a:cubicBezTo>
                  <a:lnTo>
                    <a:pt x="12431" y="1811"/>
                  </a:lnTo>
                  <a:lnTo>
                    <a:pt x="12323" y="1799"/>
                  </a:lnTo>
                  <a:cubicBezTo>
                    <a:pt x="12315" y="1797"/>
                    <a:pt x="12305" y="1797"/>
                    <a:pt x="12295" y="1797"/>
                  </a:cubicBezTo>
                  <a:close/>
                  <a:moveTo>
                    <a:pt x="8013" y="2906"/>
                  </a:moveTo>
                  <a:lnTo>
                    <a:pt x="8013" y="2906"/>
                  </a:lnTo>
                  <a:cubicBezTo>
                    <a:pt x="8180" y="3013"/>
                    <a:pt x="8359" y="3097"/>
                    <a:pt x="8549" y="3168"/>
                  </a:cubicBezTo>
                  <a:cubicBezTo>
                    <a:pt x="8347" y="3120"/>
                    <a:pt x="8168" y="3037"/>
                    <a:pt x="8013" y="2906"/>
                  </a:cubicBezTo>
                  <a:close/>
                  <a:moveTo>
                    <a:pt x="10002" y="4716"/>
                  </a:moveTo>
                  <a:lnTo>
                    <a:pt x="10002" y="4716"/>
                  </a:lnTo>
                  <a:cubicBezTo>
                    <a:pt x="10109" y="4823"/>
                    <a:pt x="10216" y="4930"/>
                    <a:pt x="10323" y="5013"/>
                  </a:cubicBezTo>
                  <a:lnTo>
                    <a:pt x="10335" y="5025"/>
                  </a:lnTo>
                  <a:cubicBezTo>
                    <a:pt x="10347" y="5025"/>
                    <a:pt x="10347" y="5037"/>
                    <a:pt x="10335" y="5037"/>
                  </a:cubicBezTo>
                  <a:cubicBezTo>
                    <a:pt x="9906" y="5621"/>
                    <a:pt x="9811" y="6228"/>
                    <a:pt x="10037" y="6978"/>
                  </a:cubicBezTo>
                  <a:cubicBezTo>
                    <a:pt x="9585" y="6680"/>
                    <a:pt x="9859" y="5847"/>
                    <a:pt x="9966" y="5597"/>
                  </a:cubicBezTo>
                  <a:cubicBezTo>
                    <a:pt x="10014" y="5466"/>
                    <a:pt x="10073" y="5347"/>
                    <a:pt x="10156" y="5228"/>
                  </a:cubicBezTo>
                  <a:cubicBezTo>
                    <a:pt x="10252" y="5097"/>
                    <a:pt x="10276" y="5037"/>
                    <a:pt x="10168" y="4930"/>
                  </a:cubicBezTo>
                  <a:cubicBezTo>
                    <a:pt x="10133" y="4906"/>
                    <a:pt x="10109" y="4871"/>
                    <a:pt x="10085" y="4847"/>
                  </a:cubicBezTo>
                  <a:lnTo>
                    <a:pt x="10097" y="4847"/>
                  </a:lnTo>
                  <a:cubicBezTo>
                    <a:pt x="10061" y="4799"/>
                    <a:pt x="10026" y="4763"/>
                    <a:pt x="10002" y="4716"/>
                  </a:cubicBezTo>
                  <a:close/>
                  <a:moveTo>
                    <a:pt x="11049" y="4716"/>
                  </a:moveTo>
                  <a:cubicBezTo>
                    <a:pt x="11145" y="4823"/>
                    <a:pt x="11252" y="4930"/>
                    <a:pt x="11359" y="5013"/>
                  </a:cubicBezTo>
                  <a:lnTo>
                    <a:pt x="11383" y="5025"/>
                  </a:lnTo>
                  <a:cubicBezTo>
                    <a:pt x="11383" y="5025"/>
                    <a:pt x="11383" y="5037"/>
                    <a:pt x="11383" y="5037"/>
                  </a:cubicBezTo>
                  <a:cubicBezTo>
                    <a:pt x="10942" y="5621"/>
                    <a:pt x="10859" y="6228"/>
                    <a:pt x="11085" y="6978"/>
                  </a:cubicBezTo>
                  <a:cubicBezTo>
                    <a:pt x="10621" y="6680"/>
                    <a:pt x="10907" y="5847"/>
                    <a:pt x="11002" y="5597"/>
                  </a:cubicBezTo>
                  <a:cubicBezTo>
                    <a:pt x="11049" y="5466"/>
                    <a:pt x="11109" y="5347"/>
                    <a:pt x="11192" y="5228"/>
                  </a:cubicBezTo>
                  <a:cubicBezTo>
                    <a:pt x="11288" y="5097"/>
                    <a:pt x="11311" y="5037"/>
                    <a:pt x="11204" y="4930"/>
                  </a:cubicBezTo>
                  <a:cubicBezTo>
                    <a:pt x="11169" y="4906"/>
                    <a:pt x="11145" y="4871"/>
                    <a:pt x="11121" y="4847"/>
                  </a:cubicBezTo>
                  <a:lnTo>
                    <a:pt x="11133" y="4847"/>
                  </a:lnTo>
                  <a:cubicBezTo>
                    <a:pt x="11097" y="4799"/>
                    <a:pt x="11073" y="4763"/>
                    <a:pt x="11049" y="4716"/>
                  </a:cubicBezTo>
                  <a:close/>
                  <a:moveTo>
                    <a:pt x="9859" y="4180"/>
                  </a:moveTo>
                  <a:cubicBezTo>
                    <a:pt x="9799" y="4180"/>
                    <a:pt x="9764" y="4216"/>
                    <a:pt x="9752" y="4275"/>
                  </a:cubicBezTo>
                  <a:cubicBezTo>
                    <a:pt x="9716" y="4513"/>
                    <a:pt x="9799" y="4763"/>
                    <a:pt x="9966" y="4942"/>
                  </a:cubicBezTo>
                  <a:cubicBezTo>
                    <a:pt x="9990" y="4978"/>
                    <a:pt x="10026" y="5013"/>
                    <a:pt x="10049" y="5037"/>
                  </a:cubicBezTo>
                  <a:cubicBezTo>
                    <a:pt x="10061" y="5049"/>
                    <a:pt x="10073" y="5049"/>
                    <a:pt x="10073" y="5061"/>
                  </a:cubicBezTo>
                  <a:cubicBezTo>
                    <a:pt x="10061" y="5085"/>
                    <a:pt x="10037" y="5121"/>
                    <a:pt x="10026" y="5144"/>
                  </a:cubicBezTo>
                  <a:cubicBezTo>
                    <a:pt x="9942" y="5275"/>
                    <a:pt x="9871" y="5406"/>
                    <a:pt x="9811" y="5549"/>
                  </a:cubicBezTo>
                  <a:cubicBezTo>
                    <a:pt x="9680" y="5906"/>
                    <a:pt x="9406" y="6787"/>
                    <a:pt x="9990" y="7121"/>
                  </a:cubicBezTo>
                  <a:cubicBezTo>
                    <a:pt x="10014" y="7133"/>
                    <a:pt x="10037" y="7145"/>
                    <a:pt x="10061" y="7145"/>
                  </a:cubicBezTo>
                  <a:lnTo>
                    <a:pt x="10073" y="7145"/>
                  </a:lnTo>
                  <a:cubicBezTo>
                    <a:pt x="10097" y="7145"/>
                    <a:pt x="10121" y="7133"/>
                    <a:pt x="10145" y="7109"/>
                  </a:cubicBezTo>
                  <a:cubicBezTo>
                    <a:pt x="10192" y="7073"/>
                    <a:pt x="10204" y="7014"/>
                    <a:pt x="10192" y="6954"/>
                  </a:cubicBezTo>
                  <a:cubicBezTo>
                    <a:pt x="9978" y="6252"/>
                    <a:pt x="10061" y="5692"/>
                    <a:pt x="10454" y="5132"/>
                  </a:cubicBezTo>
                  <a:cubicBezTo>
                    <a:pt x="10502" y="5073"/>
                    <a:pt x="10490" y="4978"/>
                    <a:pt x="10430" y="4918"/>
                  </a:cubicBezTo>
                  <a:lnTo>
                    <a:pt x="10407" y="4894"/>
                  </a:lnTo>
                  <a:cubicBezTo>
                    <a:pt x="10192" y="4716"/>
                    <a:pt x="10002" y="4549"/>
                    <a:pt x="9966" y="4275"/>
                  </a:cubicBezTo>
                  <a:cubicBezTo>
                    <a:pt x="9954" y="4216"/>
                    <a:pt x="9918" y="4180"/>
                    <a:pt x="9859" y="4180"/>
                  </a:cubicBezTo>
                  <a:close/>
                  <a:moveTo>
                    <a:pt x="10895" y="4180"/>
                  </a:moveTo>
                  <a:cubicBezTo>
                    <a:pt x="10835" y="4180"/>
                    <a:pt x="10799" y="4216"/>
                    <a:pt x="10788" y="4275"/>
                  </a:cubicBezTo>
                  <a:cubicBezTo>
                    <a:pt x="10752" y="4513"/>
                    <a:pt x="10835" y="4763"/>
                    <a:pt x="11002" y="4942"/>
                  </a:cubicBezTo>
                  <a:cubicBezTo>
                    <a:pt x="11026" y="4978"/>
                    <a:pt x="11061" y="5013"/>
                    <a:pt x="11085" y="5037"/>
                  </a:cubicBezTo>
                  <a:cubicBezTo>
                    <a:pt x="11097" y="5049"/>
                    <a:pt x="11109" y="5049"/>
                    <a:pt x="11109" y="5061"/>
                  </a:cubicBezTo>
                  <a:cubicBezTo>
                    <a:pt x="11109" y="5085"/>
                    <a:pt x="11073" y="5121"/>
                    <a:pt x="11061" y="5144"/>
                  </a:cubicBezTo>
                  <a:cubicBezTo>
                    <a:pt x="10978" y="5275"/>
                    <a:pt x="10907" y="5406"/>
                    <a:pt x="10859" y="5549"/>
                  </a:cubicBezTo>
                  <a:cubicBezTo>
                    <a:pt x="10716" y="5906"/>
                    <a:pt x="10454" y="6787"/>
                    <a:pt x="11026" y="7121"/>
                  </a:cubicBezTo>
                  <a:cubicBezTo>
                    <a:pt x="11049" y="7133"/>
                    <a:pt x="11073" y="7145"/>
                    <a:pt x="11097" y="7145"/>
                  </a:cubicBezTo>
                  <a:lnTo>
                    <a:pt x="11109" y="7145"/>
                  </a:lnTo>
                  <a:cubicBezTo>
                    <a:pt x="11133" y="7145"/>
                    <a:pt x="11157" y="7133"/>
                    <a:pt x="11180" y="7109"/>
                  </a:cubicBezTo>
                  <a:cubicBezTo>
                    <a:pt x="11228" y="7073"/>
                    <a:pt x="11240" y="7014"/>
                    <a:pt x="11228" y="6954"/>
                  </a:cubicBezTo>
                  <a:cubicBezTo>
                    <a:pt x="11014" y="6252"/>
                    <a:pt x="11097" y="5692"/>
                    <a:pt x="11490" y="5132"/>
                  </a:cubicBezTo>
                  <a:cubicBezTo>
                    <a:pt x="11538" y="5073"/>
                    <a:pt x="11526" y="4978"/>
                    <a:pt x="11466" y="4918"/>
                  </a:cubicBezTo>
                  <a:lnTo>
                    <a:pt x="11442" y="4894"/>
                  </a:lnTo>
                  <a:cubicBezTo>
                    <a:pt x="11228" y="4716"/>
                    <a:pt x="11038" y="4549"/>
                    <a:pt x="11002" y="4275"/>
                  </a:cubicBezTo>
                  <a:cubicBezTo>
                    <a:pt x="10990" y="4216"/>
                    <a:pt x="10954" y="4180"/>
                    <a:pt x="10895" y="4180"/>
                  </a:cubicBezTo>
                  <a:close/>
                  <a:moveTo>
                    <a:pt x="8704" y="4561"/>
                  </a:moveTo>
                  <a:lnTo>
                    <a:pt x="8704" y="4561"/>
                  </a:lnTo>
                  <a:cubicBezTo>
                    <a:pt x="8835" y="4692"/>
                    <a:pt x="8966" y="4823"/>
                    <a:pt x="9109" y="4930"/>
                  </a:cubicBezTo>
                  <a:lnTo>
                    <a:pt x="9156" y="4978"/>
                  </a:lnTo>
                  <a:cubicBezTo>
                    <a:pt x="9156" y="4978"/>
                    <a:pt x="9156" y="4990"/>
                    <a:pt x="9156" y="4990"/>
                  </a:cubicBezTo>
                  <a:cubicBezTo>
                    <a:pt x="8871" y="5371"/>
                    <a:pt x="8668" y="5811"/>
                    <a:pt x="8561" y="6275"/>
                  </a:cubicBezTo>
                  <a:cubicBezTo>
                    <a:pt x="8442" y="6799"/>
                    <a:pt x="8502" y="7347"/>
                    <a:pt x="8740" y="7835"/>
                  </a:cubicBezTo>
                  <a:cubicBezTo>
                    <a:pt x="8109" y="7359"/>
                    <a:pt x="8490" y="6180"/>
                    <a:pt x="8632" y="5823"/>
                  </a:cubicBezTo>
                  <a:cubicBezTo>
                    <a:pt x="8704" y="5644"/>
                    <a:pt x="8787" y="5466"/>
                    <a:pt x="8894" y="5299"/>
                  </a:cubicBezTo>
                  <a:cubicBezTo>
                    <a:pt x="8918" y="5252"/>
                    <a:pt x="8942" y="5216"/>
                    <a:pt x="8966" y="5192"/>
                  </a:cubicBezTo>
                  <a:cubicBezTo>
                    <a:pt x="9085" y="5025"/>
                    <a:pt x="9073" y="4966"/>
                    <a:pt x="8906" y="4787"/>
                  </a:cubicBezTo>
                  <a:cubicBezTo>
                    <a:pt x="8835" y="4716"/>
                    <a:pt x="8763" y="4644"/>
                    <a:pt x="8704" y="4561"/>
                  </a:cubicBezTo>
                  <a:close/>
                  <a:moveTo>
                    <a:pt x="8478" y="3751"/>
                  </a:moveTo>
                  <a:cubicBezTo>
                    <a:pt x="8418" y="3751"/>
                    <a:pt x="8371" y="3799"/>
                    <a:pt x="8359" y="3859"/>
                  </a:cubicBezTo>
                  <a:cubicBezTo>
                    <a:pt x="8311" y="4299"/>
                    <a:pt x="8490" y="4585"/>
                    <a:pt x="8787" y="4894"/>
                  </a:cubicBezTo>
                  <a:cubicBezTo>
                    <a:pt x="8871" y="4978"/>
                    <a:pt x="8894" y="5013"/>
                    <a:pt x="8894" y="5025"/>
                  </a:cubicBezTo>
                  <a:cubicBezTo>
                    <a:pt x="8883" y="5049"/>
                    <a:pt x="8859" y="5073"/>
                    <a:pt x="8835" y="5097"/>
                  </a:cubicBezTo>
                  <a:cubicBezTo>
                    <a:pt x="8823" y="5132"/>
                    <a:pt x="8787" y="5168"/>
                    <a:pt x="8763" y="5204"/>
                  </a:cubicBezTo>
                  <a:cubicBezTo>
                    <a:pt x="8656" y="5383"/>
                    <a:pt x="8561" y="5573"/>
                    <a:pt x="8478" y="5775"/>
                  </a:cubicBezTo>
                  <a:cubicBezTo>
                    <a:pt x="8335" y="6156"/>
                    <a:pt x="7906" y="7478"/>
                    <a:pt x="8692" y="7990"/>
                  </a:cubicBezTo>
                  <a:cubicBezTo>
                    <a:pt x="8716" y="8002"/>
                    <a:pt x="8740" y="8014"/>
                    <a:pt x="8763" y="8014"/>
                  </a:cubicBezTo>
                  <a:lnTo>
                    <a:pt x="8775" y="8014"/>
                  </a:lnTo>
                  <a:cubicBezTo>
                    <a:pt x="8799" y="8014"/>
                    <a:pt x="8835" y="8002"/>
                    <a:pt x="8859" y="7978"/>
                  </a:cubicBezTo>
                  <a:cubicBezTo>
                    <a:pt x="8906" y="7930"/>
                    <a:pt x="8918" y="7859"/>
                    <a:pt x="8894" y="7799"/>
                  </a:cubicBezTo>
                  <a:cubicBezTo>
                    <a:pt x="8668" y="7335"/>
                    <a:pt x="8597" y="6811"/>
                    <a:pt x="8716" y="6311"/>
                  </a:cubicBezTo>
                  <a:cubicBezTo>
                    <a:pt x="8811" y="5859"/>
                    <a:pt x="9002" y="5442"/>
                    <a:pt x="9287" y="5085"/>
                  </a:cubicBezTo>
                  <a:cubicBezTo>
                    <a:pt x="9335" y="5013"/>
                    <a:pt x="9323" y="4918"/>
                    <a:pt x="9264" y="4859"/>
                  </a:cubicBezTo>
                  <a:lnTo>
                    <a:pt x="9204" y="4811"/>
                  </a:lnTo>
                  <a:cubicBezTo>
                    <a:pt x="8894" y="4549"/>
                    <a:pt x="8573" y="4287"/>
                    <a:pt x="8573" y="3859"/>
                  </a:cubicBezTo>
                  <a:cubicBezTo>
                    <a:pt x="8573" y="3811"/>
                    <a:pt x="8525" y="3763"/>
                    <a:pt x="8478" y="3751"/>
                  </a:cubicBezTo>
                  <a:close/>
                  <a:moveTo>
                    <a:pt x="10718" y="7540"/>
                  </a:moveTo>
                  <a:cubicBezTo>
                    <a:pt x="11256" y="7634"/>
                    <a:pt x="11478" y="8447"/>
                    <a:pt x="11490" y="8990"/>
                  </a:cubicBezTo>
                  <a:cubicBezTo>
                    <a:pt x="11502" y="9169"/>
                    <a:pt x="11490" y="9347"/>
                    <a:pt x="11478" y="9514"/>
                  </a:cubicBezTo>
                  <a:cubicBezTo>
                    <a:pt x="11430" y="9800"/>
                    <a:pt x="11478" y="9847"/>
                    <a:pt x="11680" y="9919"/>
                  </a:cubicBezTo>
                  <a:cubicBezTo>
                    <a:pt x="11716" y="9931"/>
                    <a:pt x="11752" y="9943"/>
                    <a:pt x="11800" y="9966"/>
                  </a:cubicBezTo>
                  <a:cubicBezTo>
                    <a:pt x="11871" y="9990"/>
                    <a:pt x="11931" y="10026"/>
                    <a:pt x="11990" y="10062"/>
                  </a:cubicBezTo>
                  <a:cubicBezTo>
                    <a:pt x="11811" y="9966"/>
                    <a:pt x="11621" y="9907"/>
                    <a:pt x="11430" y="9859"/>
                  </a:cubicBezTo>
                  <a:lnTo>
                    <a:pt x="11395" y="9847"/>
                  </a:lnTo>
                  <a:cubicBezTo>
                    <a:pt x="11383" y="9847"/>
                    <a:pt x="11383" y="9824"/>
                    <a:pt x="11383" y="9824"/>
                  </a:cubicBezTo>
                  <a:cubicBezTo>
                    <a:pt x="11478" y="9371"/>
                    <a:pt x="11466" y="8907"/>
                    <a:pt x="11335" y="8466"/>
                  </a:cubicBezTo>
                  <a:cubicBezTo>
                    <a:pt x="11206" y="8056"/>
                    <a:pt x="10997" y="7831"/>
                    <a:pt x="10718" y="7540"/>
                  </a:cubicBezTo>
                  <a:close/>
                  <a:moveTo>
                    <a:pt x="10680" y="7371"/>
                  </a:moveTo>
                  <a:cubicBezTo>
                    <a:pt x="10621" y="7371"/>
                    <a:pt x="10573" y="7395"/>
                    <a:pt x="10549" y="7454"/>
                  </a:cubicBezTo>
                  <a:cubicBezTo>
                    <a:pt x="10514" y="7514"/>
                    <a:pt x="10526" y="7573"/>
                    <a:pt x="10573" y="7621"/>
                  </a:cubicBezTo>
                  <a:cubicBezTo>
                    <a:pt x="10859" y="7907"/>
                    <a:pt x="11061" y="8121"/>
                    <a:pt x="11180" y="8514"/>
                  </a:cubicBezTo>
                  <a:cubicBezTo>
                    <a:pt x="11311" y="8931"/>
                    <a:pt x="11323" y="9371"/>
                    <a:pt x="11228" y="9788"/>
                  </a:cubicBezTo>
                  <a:cubicBezTo>
                    <a:pt x="11204" y="9883"/>
                    <a:pt x="11264" y="9978"/>
                    <a:pt x="11359" y="10002"/>
                  </a:cubicBezTo>
                  <a:lnTo>
                    <a:pt x="11395" y="10014"/>
                  </a:lnTo>
                  <a:cubicBezTo>
                    <a:pt x="11716" y="10097"/>
                    <a:pt x="12050" y="10181"/>
                    <a:pt x="12204" y="10490"/>
                  </a:cubicBezTo>
                  <a:cubicBezTo>
                    <a:pt x="12228" y="10526"/>
                    <a:pt x="12264" y="10550"/>
                    <a:pt x="12300" y="10550"/>
                  </a:cubicBezTo>
                  <a:lnTo>
                    <a:pt x="12347" y="10550"/>
                  </a:lnTo>
                  <a:cubicBezTo>
                    <a:pt x="12407" y="10526"/>
                    <a:pt x="12431" y="10466"/>
                    <a:pt x="12407" y="10419"/>
                  </a:cubicBezTo>
                  <a:cubicBezTo>
                    <a:pt x="12335" y="10145"/>
                    <a:pt x="12145" y="9919"/>
                    <a:pt x="11871" y="9824"/>
                  </a:cubicBezTo>
                  <a:cubicBezTo>
                    <a:pt x="11823" y="9800"/>
                    <a:pt x="11788" y="9788"/>
                    <a:pt x="11752" y="9776"/>
                  </a:cubicBezTo>
                  <a:cubicBezTo>
                    <a:pt x="11704" y="9764"/>
                    <a:pt x="11669" y="9740"/>
                    <a:pt x="11633" y="9716"/>
                  </a:cubicBezTo>
                  <a:cubicBezTo>
                    <a:pt x="11621" y="9657"/>
                    <a:pt x="11621" y="9597"/>
                    <a:pt x="11633" y="9538"/>
                  </a:cubicBezTo>
                  <a:cubicBezTo>
                    <a:pt x="11657" y="9347"/>
                    <a:pt x="11669" y="9169"/>
                    <a:pt x="11657" y="8978"/>
                  </a:cubicBezTo>
                  <a:cubicBezTo>
                    <a:pt x="11633" y="8454"/>
                    <a:pt x="11407" y="7442"/>
                    <a:pt x="10680" y="7371"/>
                  </a:cubicBezTo>
                  <a:close/>
                  <a:moveTo>
                    <a:pt x="9374" y="7766"/>
                  </a:moveTo>
                  <a:cubicBezTo>
                    <a:pt x="10018" y="7886"/>
                    <a:pt x="10288" y="8888"/>
                    <a:pt x="10311" y="9538"/>
                  </a:cubicBezTo>
                  <a:cubicBezTo>
                    <a:pt x="10323" y="9764"/>
                    <a:pt x="10311" y="9978"/>
                    <a:pt x="10287" y="10193"/>
                  </a:cubicBezTo>
                  <a:cubicBezTo>
                    <a:pt x="10240" y="10466"/>
                    <a:pt x="10264" y="10514"/>
                    <a:pt x="10490" y="10586"/>
                  </a:cubicBezTo>
                  <a:lnTo>
                    <a:pt x="10597" y="10633"/>
                  </a:lnTo>
                  <a:cubicBezTo>
                    <a:pt x="10680" y="10657"/>
                    <a:pt x="10764" y="10705"/>
                    <a:pt x="10847" y="10752"/>
                  </a:cubicBezTo>
                  <a:cubicBezTo>
                    <a:pt x="10657" y="10657"/>
                    <a:pt x="10454" y="10597"/>
                    <a:pt x="10252" y="10550"/>
                  </a:cubicBezTo>
                  <a:lnTo>
                    <a:pt x="10192" y="10526"/>
                  </a:lnTo>
                  <a:cubicBezTo>
                    <a:pt x="10180" y="10526"/>
                    <a:pt x="10180" y="10514"/>
                    <a:pt x="10180" y="10502"/>
                  </a:cubicBezTo>
                  <a:cubicBezTo>
                    <a:pt x="10299" y="9966"/>
                    <a:pt x="10276" y="9419"/>
                    <a:pt x="10121" y="8895"/>
                  </a:cubicBezTo>
                  <a:cubicBezTo>
                    <a:pt x="9968" y="8378"/>
                    <a:pt x="9723" y="8105"/>
                    <a:pt x="9374" y="7766"/>
                  </a:cubicBezTo>
                  <a:close/>
                  <a:moveTo>
                    <a:pt x="9335" y="7597"/>
                  </a:moveTo>
                  <a:cubicBezTo>
                    <a:pt x="9275" y="7597"/>
                    <a:pt x="9216" y="7621"/>
                    <a:pt x="9192" y="7680"/>
                  </a:cubicBezTo>
                  <a:cubicBezTo>
                    <a:pt x="9168" y="7728"/>
                    <a:pt x="9180" y="7799"/>
                    <a:pt x="9228" y="7847"/>
                  </a:cubicBezTo>
                  <a:cubicBezTo>
                    <a:pt x="9573" y="8180"/>
                    <a:pt x="9823" y="8442"/>
                    <a:pt x="9978" y="8931"/>
                  </a:cubicBezTo>
                  <a:cubicBezTo>
                    <a:pt x="10121" y="9431"/>
                    <a:pt x="10145" y="9966"/>
                    <a:pt x="10026" y="10466"/>
                  </a:cubicBezTo>
                  <a:cubicBezTo>
                    <a:pt x="10002" y="10562"/>
                    <a:pt x="10061" y="10657"/>
                    <a:pt x="10145" y="10681"/>
                  </a:cubicBezTo>
                  <a:lnTo>
                    <a:pt x="10204" y="10693"/>
                  </a:lnTo>
                  <a:cubicBezTo>
                    <a:pt x="10597" y="10800"/>
                    <a:pt x="11014" y="10907"/>
                    <a:pt x="11180" y="11288"/>
                  </a:cubicBezTo>
                  <a:cubicBezTo>
                    <a:pt x="11192" y="11324"/>
                    <a:pt x="11228" y="11348"/>
                    <a:pt x="11276" y="11348"/>
                  </a:cubicBezTo>
                  <a:lnTo>
                    <a:pt x="11311" y="11348"/>
                  </a:lnTo>
                  <a:cubicBezTo>
                    <a:pt x="11371" y="11324"/>
                    <a:pt x="11395" y="11264"/>
                    <a:pt x="11371" y="11217"/>
                  </a:cubicBezTo>
                  <a:cubicBezTo>
                    <a:pt x="11264" y="10859"/>
                    <a:pt x="10990" y="10586"/>
                    <a:pt x="10645" y="10478"/>
                  </a:cubicBezTo>
                  <a:lnTo>
                    <a:pt x="10537" y="10443"/>
                  </a:lnTo>
                  <a:cubicBezTo>
                    <a:pt x="10490" y="10431"/>
                    <a:pt x="10454" y="10419"/>
                    <a:pt x="10418" y="10395"/>
                  </a:cubicBezTo>
                  <a:cubicBezTo>
                    <a:pt x="10418" y="10336"/>
                    <a:pt x="10418" y="10276"/>
                    <a:pt x="10430" y="10216"/>
                  </a:cubicBezTo>
                  <a:cubicBezTo>
                    <a:pt x="10466" y="9990"/>
                    <a:pt x="10478" y="9764"/>
                    <a:pt x="10466" y="9538"/>
                  </a:cubicBezTo>
                  <a:cubicBezTo>
                    <a:pt x="10442" y="8907"/>
                    <a:pt x="10180" y="7692"/>
                    <a:pt x="9335" y="7597"/>
                  </a:cubicBezTo>
                  <a:close/>
                  <a:moveTo>
                    <a:pt x="11907" y="11217"/>
                  </a:moveTo>
                  <a:lnTo>
                    <a:pt x="11907" y="11217"/>
                  </a:lnTo>
                  <a:cubicBezTo>
                    <a:pt x="11788" y="11609"/>
                    <a:pt x="11585" y="11967"/>
                    <a:pt x="11299" y="12264"/>
                  </a:cubicBezTo>
                  <a:cubicBezTo>
                    <a:pt x="11133" y="12443"/>
                    <a:pt x="10930" y="12598"/>
                    <a:pt x="10704" y="12705"/>
                  </a:cubicBezTo>
                  <a:cubicBezTo>
                    <a:pt x="10657" y="12717"/>
                    <a:pt x="10621" y="12741"/>
                    <a:pt x="10573" y="12752"/>
                  </a:cubicBezTo>
                  <a:lnTo>
                    <a:pt x="10371" y="12848"/>
                  </a:lnTo>
                  <a:cubicBezTo>
                    <a:pt x="10442" y="12788"/>
                    <a:pt x="10526" y="12741"/>
                    <a:pt x="10609" y="12693"/>
                  </a:cubicBezTo>
                  <a:cubicBezTo>
                    <a:pt x="10811" y="12586"/>
                    <a:pt x="11002" y="12455"/>
                    <a:pt x="11169" y="12288"/>
                  </a:cubicBezTo>
                  <a:cubicBezTo>
                    <a:pt x="11335" y="12086"/>
                    <a:pt x="11490" y="11871"/>
                    <a:pt x="11621" y="11645"/>
                  </a:cubicBezTo>
                  <a:cubicBezTo>
                    <a:pt x="11716" y="11502"/>
                    <a:pt x="11811" y="11348"/>
                    <a:pt x="11907" y="11217"/>
                  </a:cubicBezTo>
                  <a:close/>
                  <a:moveTo>
                    <a:pt x="16824" y="11979"/>
                  </a:moveTo>
                  <a:lnTo>
                    <a:pt x="16869" y="12001"/>
                  </a:lnTo>
                  <a:lnTo>
                    <a:pt x="16869" y="12001"/>
                  </a:lnTo>
                  <a:cubicBezTo>
                    <a:pt x="16794" y="12353"/>
                    <a:pt x="16499" y="12612"/>
                    <a:pt x="16193" y="12883"/>
                  </a:cubicBezTo>
                  <a:cubicBezTo>
                    <a:pt x="16098" y="12943"/>
                    <a:pt x="16026" y="13026"/>
                    <a:pt x="15955" y="13098"/>
                  </a:cubicBezTo>
                  <a:cubicBezTo>
                    <a:pt x="16050" y="12979"/>
                    <a:pt x="16169" y="12872"/>
                    <a:pt x="16276" y="12764"/>
                  </a:cubicBezTo>
                  <a:lnTo>
                    <a:pt x="16348" y="12705"/>
                  </a:lnTo>
                  <a:cubicBezTo>
                    <a:pt x="16479" y="12574"/>
                    <a:pt x="16598" y="12419"/>
                    <a:pt x="16705" y="12252"/>
                  </a:cubicBezTo>
                  <a:lnTo>
                    <a:pt x="16586" y="12169"/>
                  </a:lnTo>
                  <a:cubicBezTo>
                    <a:pt x="16276" y="12479"/>
                    <a:pt x="15883" y="12717"/>
                    <a:pt x="15467" y="12848"/>
                  </a:cubicBezTo>
                  <a:cubicBezTo>
                    <a:pt x="15955" y="12610"/>
                    <a:pt x="16407" y="12324"/>
                    <a:pt x="16824" y="11979"/>
                  </a:cubicBezTo>
                  <a:close/>
                  <a:moveTo>
                    <a:pt x="16955" y="11657"/>
                  </a:moveTo>
                  <a:cubicBezTo>
                    <a:pt x="16895" y="11657"/>
                    <a:pt x="16848" y="11681"/>
                    <a:pt x="16824" y="11729"/>
                  </a:cubicBezTo>
                  <a:cubicBezTo>
                    <a:pt x="16812" y="11752"/>
                    <a:pt x="16800" y="11788"/>
                    <a:pt x="16788" y="11812"/>
                  </a:cubicBezTo>
                  <a:cubicBezTo>
                    <a:pt x="16764" y="11824"/>
                    <a:pt x="16753" y="11824"/>
                    <a:pt x="16741" y="11836"/>
                  </a:cubicBezTo>
                  <a:cubicBezTo>
                    <a:pt x="16181" y="12276"/>
                    <a:pt x="15562" y="12717"/>
                    <a:pt x="14776" y="12895"/>
                  </a:cubicBezTo>
                  <a:cubicBezTo>
                    <a:pt x="14717" y="12919"/>
                    <a:pt x="14681" y="12967"/>
                    <a:pt x="14693" y="13026"/>
                  </a:cubicBezTo>
                  <a:cubicBezTo>
                    <a:pt x="14693" y="13086"/>
                    <a:pt x="14752" y="13122"/>
                    <a:pt x="14800" y="13122"/>
                  </a:cubicBezTo>
                  <a:cubicBezTo>
                    <a:pt x="15252" y="13074"/>
                    <a:pt x="15681" y="12955"/>
                    <a:pt x="16086" y="12741"/>
                  </a:cubicBezTo>
                  <a:lnTo>
                    <a:pt x="16086" y="12741"/>
                  </a:lnTo>
                  <a:cubicBezTo>
                    <a:pt x="15871" y="12931"/>
                    <a:pt x="15693" y="13145"/>
                    <a:pt x="15550" y="13395"/>
                  </a:cubicBezTo>
                  <a:cubicBezTo>
                    <a:pt x="15514" y="13455"/>
                    <a:pt x="15538" y="13538"/>
                    <a:pt x="15598" y="13574"/>
                  </a:cubicBezTo>
                  <a:cubicBezTo>
                    <a:pt x="15621" y="13586"/>
                    <a:pt x="15645" y="13586"/>
                    <a:pt x="15669" y="13586"/>
                  </a:cubicBezTo>
                  <a:cubicBezTo>
                    <a:pt x="15717" y="13586"/>
                    <a:pt x="15752" y="13562"/>
                    <a:pt x="15776" y="13526"/>
                  </a:cubicBezTo>
                  <a:cubicBezTo>
                    <a:pt x="15931" y="13336"/>
                    <a:pt x="16098" y="13157"/>
                    <a:pt x="16288" y="13002"/>
                  </a:cubicBezTo>
                  <a:cubicBezTo>
                    <a:pt x="16669" y="12669"/>
                    <a:pt x="17062" y="12324"/>
                    <a:pt x="17038" y="11776"/>
                  </a:cubicBezTo>
                  <a:cubicBezTo>
                    <a:pt x="17038" y="11717"/>
                    <a:pt x="17003" y="11669"/>
                    <a:pt x="16955" y="11657"/>
                  </a:cubicBezTo>
                  <a:close/>
                  <a:moveTo>
                    <a:pt x="11561" y="156"/>
                  </a:moveTo>
                  <a:cubicBezTo>
                    <a:pt x="11478" y="191"/>
                    <a:pt x="11407" y="239"/>
                    <a:pt x="11335" y="287"/>
                  </a:cubicBezTo>
                  <a:cubicBezTo>
                    <a:pt x="11145" y="406"/>
                    <a:pt x="10942" y="811"/>
                    <a:pt x="10930" y="846"/>
                  </a:cubicBezTo>
                  <a:lnTo>
                    <a:pt x="10859" y="989"/>
                  </a:lnTo>
                  <a:lnTo>
                    <a:pt x="11002" y="965"/>
                  </a:lnTo>
                  <a:cubicBezTo>
                    <a:pt x="11011" y="956"/>
                    <a:pt x="11582" y="843"/>
                    <a:pt x="12091" y="843"/>
                  </a:cubicBezTo>
                  <a:cubicBezTo>
                    <a:pt x="12248" y="843"/>
                    <a:pt x="12399" y="854"/>
                    <a:pt x="12526" y="882"/>
                  </a:cubicBezTo>
                  <a:cubicBezTo>
                    <a:pt x="13038" y="989"/>
                    <a:pt x="13288" y="1608"/>
                    <a:pt x="13288" y="1608"/>
                  </a:cubicBezTo>
                  <a:lnTo>
                    <a:pt x="13324" y="1680"/>
                  </a:lnTo>
                  <a:lnTo>
                    <a:pt x="13395" y="1656"/>
                  </a:lnTo>
                  <a:cubicBezTo>
                    <a:pt x="14045" y="1407"/>
                    <a:pt x="15118" y="1049"/>
                    <a:pt x="15486" y="1049"/>
                  </a:cubicBezTo>
                  <a:cubicBezTo>
                    <a:pt x="15523" y="1049"/>
                    <a:pt x="15552" y="1053"/>
                    <a:pt x="15574" y="1061"/>
                  </a:cubicBezTo>
                  <a:cubicBezTo>
                    <a:pt x="15729" y="1120"/>
                    <a:pt x="15812" y="1287"/>
                    <a:pt x="15764" y="1442"/>
                  </a:cubicBezTo>
                  <a:lnTo>
                    <a:pt x="15741" y="1489"/>
                  </a:lnTo>
                  <a:lnTo>
                    <a:pt x="15788" y="1525"/>
                  </a:lnTo>
                  <a:cubicBezTo>
                    <a:pt x="15931" y="1656"/>
                    <a:pt x="16038" y="1823"/>
                    <a:pt x="16098" y="2001"/>
                  </a:cubicBezTo>
                  <a:cubicBezTo>
                    <a:pt x="16193" y="2346"/>
                    <a:pt x="16229" y="2716"/>
                    <a:pt x="16157" y="2846"/>
                  </a:cubicBezTo>
                  <a:cubicBezTo>
                    <a:pt x="16062" y="2989"/>
                    <a:pt x="15955" y="3120"/>
                    <a:pt x="15812" y="3227"/>
                  </a:cubicBezTo>
                  <a:lnTo>
                    <a:pt x="15776" y="3263"/>
                  </a:lnTo>
                  <a:lnTo>
                    <a:pt x="15800" y="3323"/>
                  </a:lnTo>
                  <a:cubicBezTo>
                    <a:pt x="15836" y="3418"/>
                    <a:pt x="15848" y="3537"/>
                    <a:pt x="15848" y="3644"/>
                  </a:cubicBezTo>
                  <a:cubicBezTo>
                    <a:pt x="15836" y="3680"/>
                    <a:pt x="15836" y="3728"/>
                    <a:pt x="15836" y="3763"/>
                  </a:cubicBezTo>
                  <a:cubicBezTo>
                    <a:pt x="15812" y="3739"/>
                    <a:pt x="15800" y="3716"/>
                    <a:pt x="15776" y="3692"/>
                  </a:cubicBezTo>
                  <a:cubicBezTo>
                    <a:pt x="15717" y="3608"/>
                    <a:pt x="15657" y="3525"/>
                    <a:pt x="15598" y="3442"/>
                  </a:cubicBezTo>
                  <a:lnTo>
                    <a:pt x="15562" y="3382"/>
                  </a:lnTo>
                  <a:lnTo>
                    <a:pt x="15502" y="3406"/>
                  </a:lnTo>
                  <a:cubicBezTo>
                    <a:pt x="15252" y="3501"/>
                    <a:pt x="14979" y="3573"/>
                    <a:pt x="14705" y="3597"/>
                  </a:cubicBezTo>
                  <a:cubicBezTo>
                    <a:pt x="14645" y="3603"/>
                    <a:pt x="14589" y="3606"/>
                    <a:pt x="14532" y="3606"/>
                  </a:cubicBezTo>
                  <a:cubicBezTo>
                    <a:pt x="14475" y="3606"/>
                    <a:pt x="14419" y="3603"/>
                    <a:pt x="14359" y="3597"/>
                  </a:cubicBezTo>
                  <a:cubicBezTo>
                    <a:pt x="14315" y="3594"/>
                    <a:pt x="14271" y="3593"/>
                    <a:pt x="14227" y="3593"/>
                  </a:cubicBezTo>
                  <a:cubicBezTo>
                    <a:pt x="14028" y="3593"/>
                    <a:pt x="13838" y="3629"/>
                    <a:pt x="13633" y="3835"/>
                  </a:cubicBezTo>
                  <a:cubicBezTo>
                    <a:pt x="13407" y="4061"/>
                    <a:pt x="13109" y="4501"/>
                    <a:pt x="13193" y="4799"/>
                  </a:cubicBezTo>
                  <a:cubicBezTo>
                    <a:pt x="13228" y="4942"/>
                    <a:pt x="13335" y="5037"/>
                    <a:pt x="13466" y="5061"/>
                  </a:cubicBezTo>
                  <a:lnTo>
                    <a:pt x="13645" y="5109"/>
                  </a:lnTo>
                  <a:cubicBezTo>
                    <a:pt x="13880" y="5180"/>
                    <a:pt x="14084" y="5238"/>
                    <a:pt x="14303" y="5238"/>
                  </a:cubicBezTo>
                  <a:cubicBezTo>
                    <a:pt x="14450" y="5238"/>
                    <a:pt x="14603" y="5212"/>
                    <a:pt x="14776" y="5144"/>
                  </a:cubicBezTo>
                  <a:cubicBezTo>
                    <a:pt x="15240" y="4954"/>
                    <a:pt x="15467" y="4835"/>
                    <a:pt x="15479" y="4835"/>
                  </a:cubicBezTo>
                  <a:lnTo>
                    <a:pt x="15502" y="4811"/>
                  </a:lnTo>
                  <a:lnTo>
                    <a:pt x="15514" y="4787"/>
                  </a:lnTo>
                  <a:cubicBezTo>
                    <a:pt x="15574" y="4656"/>
                    <a:pt x="15598" y="4501"/>
                    <a:pt x="15586" y="4359"/>
                  </a:cubicBezTo>
                  <a:cubicBezTo>
                    <a:pt x="15586" y="4347"/>
                    <a:pt x="15574" y="4323"/>
                    <a:pt x="15574" y="4299"/>
                  </a:cubicBezTo>
                  <a:lnTo>
                    <a:pt x="15574" y="4299"/>
                  </a:lnTo>
                  <a:cubicBezTo>
                    <a:pt x="15610" y="4335"/>
                    <a:pt x="15645" y="4382"/>
                    <a:pt x="15657" y="4430"/>
                  </a:cubicBezTo>
                  <a:cubicBezTo>
                    <a:pt x="15681" y="4513"/>
                    <a:pt x="15681" y="4609"/>
                    <a:pt x="15657" y="4692"/>
                  </a:cubicBezTo>
                  <a:lnTo>
                    <a:pt x="15598" y="4894"/>
                  </a:lnTo>
                  <a:lnTo>
                    <a:pt x="15598" y="4894"/>
                  </a:lnTo>
                  <a:lnTo>
                    <a:pt x="15776" y="4775"/>
                  </a:lnTo>
                  <a:cubicBezTo>
                    <a:pt x="15894" y="4690"/>
                    <a:pt x="16041" y="4643"/>
                    <a:pt x="16190" y="4643"/>
                  </a:cubicBezTo>
                  <a:cubicBezTo>
                    <a:pt x="16207" y="4643"/>
                    <a:pt x="16224" y="4643"/>
                    <a:pt x="16241" y="4644"/>
                  </a:cubicBezTo>
                  <a:cubicBezTo>
                    <a:pt x="16455" y="4692"/>
                    <a:pt x="16610" y="4894"/>
                    <a:pt x="16586" y="5121"/>
                  </a:cubicBezTo>
                  <a:cubicBezTo>
                    <a:pt x="16574" y="5204"/>
                    <a:pt x="16407" y="5406"/>
                    <a:pt x="15979" y="5752"/>
                  </a:cubicBezTo>
                  <a:cubicBezTo>
                    <a:pt x="15776" y="5811"/>
                    <a:pt x="15562" y="5859"/>
                    <a:pt x="15360" y="5894"/>
                  </a:cubicBezTo>
                  <a:cubicBezTo>
                    <a:pt x="14931" y="5954"/>
                    <a:pt x="14514" y="6002"/>
                    <a:pt x="14086" y="6014"/>
                  </a:cubicBezTo>
                  <a:lnTo>
                    <a:pt x="13752" y="6037"/>
                  </a:lnTo>
                  <a:cubicBezTo>
                    <a:pt x="13204" y="6061"/>
                    <a:pt x="12669" y="6133"/>
                    <a:pt x="12145" y="6264"/>
                  </a:cubicBezTo>
                  <a:cubicBezTo>
                    <a:pt x="12300" y="6025"/>
                    <a:pt x="12383" y="5752"/>
                    <a:pt x="12407" y="5454"/>
                  </a:cubicBezTo>
                  <a:cubicBezTo>
                    <a:pt x="12419" y="5394"/>
                    <a:pt x="12371" y="5347"/>
                    <a:pt x="12312" y="5335"/>
                  </a:cubicBezTo>
                  <a:cubicBezTo>
                    <a:pt x="12304" y="5334"/>
                    <a:pt x="12297" y="5333"/>
                    <a:pt x="12290" y="5333"/>
                  </a:cubicBezTo>
                  <a:cubicBezTo>
                    <a:pt x="12228" y="5333"/>
                    <a:pt x="12179" y="5377"/>
                    <a:pt x="12169" y="5430"/>
                  </a:cubicBezTo>
                  <a:cubicBezTo>
                    <a:pt x="12085" y="5883"/>
                    <a:pt x="11835" y="6240"/>
                    <a:pt x="11383" y="6537"/>
                  </a:cubicBezTo>
                  <a:cubicBezTo>
                    <a:pt x="11219" y="6640"/>
                    <a:pt x="11320" y="6866"/>
                    <a:pt x="11480" y="6866"/>
                  </a:cubicBezTo>
                  <a:cubicBezTo>
                    <a:pt x="11506" y="6866"/>
                    <a:pt x="11533" y="6860"/>
                    <a:pt x="11561" y="6847"/>
                  </a:cubicBezTo>
                  <a:cubicBezTo>
                    <a:pt x="12335" y="6454"/>
                    <a:pt x="13204" y="6406"/>
                    <a:pt x="14038" y="6359"/>
                  </a:cubicBezTo>
                  <a:lnTo>
                    <a:pt x="14312" y="6335"/>
                  </a:lnTo>
                  <a:lnTo>
                    <a:pt x="14478" y="6323"/>
                  </a:lnTo>
                  <a:cubicBezTo>
                    <a:pt x="14895" y="6311"/>
                    <a:pt x="15324" y="6264"/>
                    <a:pt x="15729" y="6192"/>
                  </a:cubicBezTo>
                  <a:cubicBezTo>
                    <a:pt x="15752" y="6406"/>
                    <a:pt x="15871" y="6621"/>
                    <a:pt x="16050" y="6764"/>
                  </a:cubicBezTo>
                  <a:cubicBezTo>
                    <a:pt x="16286" y="6932"/>
                    <a:pt x="16558" y="7095"/>
                    <a:pt x="16820" y="7095"/>
                  </a:cubicBezTo>
                  <a:cubicBezTo>
                    <a:pt x="16927" y="7095"/>
                    <a:pt x="17033" y="7068"/>
                    <a:pt x="17134" y="7002"/>
                  </a:cubicBezTo>
                  <a:cubicBezTo>
                    <a:pt x="17288" y="6895"/>
                    <a:pt x="17443" y="6776"/>
                    <a:pt x="17574" y="6645"/>
                  </a:cubicBezTo>
                  <a:lnTo>
                    <a:pt x="17574" y="6645"/>
                  </a:lnTo>
                  <a:cubicBezTo>
                    <a:pt x="17562" y="6728"/>
                    <a:pt x="17538" y="6811"/>
                    <a:pt x="17491" y="6883"/>
                  </a:cubicBezTo>
                  <a:cubicBezTo>
                    <a:pt x="17443" y="6954"/>
                    <a:pt x="17395" y="7014"/>
                    <a:pt x="17336" y="7073"/>
                  </a:cubicBezTo>
                  <a:cubicBezTo>
                    <a:pt x="17074" y="7168"/>
                    <a:pt x="16800" y="7240"/>
                    <a:pt x="16526" y="7276"/>
                  </a:cubicBezTo>
                  <a:cubicBezTo>
                    <a:pt x="16225" y="7302"/>
                    <a:pt x="15921" y="7318"/>
                    <a:pt x="15615" y="7318"/>
                  </a:cubicBezTo>
                  <a:cubicBezTo>
                    <a:pt x="15375" y="7318"/>
                    <a:pt x="15135" y="7308"/>
                    <a:pt x="14895" y="7288"/>
                  </a:cubicBezTo>
                  <a:lnTo>
                    <a:pt x="14645" y="7276"/>
                  </a:lnTo>
                  <a:cubicBezTo>
                    <a:pt x="14562" y="7276"/>
                    <a:pt x="14490" y="7347"/>
                    <a:pt x="14490" y="7430"/>
                  </a:cubicBezTo>
                  <a:cubicBezTo>
                    <a:pt x="14478" y="7514"/>
                    <a:pt x="14550" y="7597"/>
                    <a:pt x="14633" y="7609"/>
                  </a:cubicBezTo>
                  <a:cubicBezTo>
                    <a:pt x="15037" y="7636"/>
                    <a:pt x="15432" y="7660"/>
                    <a:pt x="15815" y="7660"/>
                  </a:cubicBezTo>
                  <a:cubicBezTo>
                    <a:pt x="16279" y="7660"/>
                    <a:pt x="16727" y="7625"/>
                    <a:pt x="17157" y="7514"/>
                  </a:cubicBezTo>
                  <a:cubicBezTo>
                    <a:pt x="17348" y="7609"/>
                    <a:pt x="17538" y="7716"/>
                    <a:pt x="17705" y="7847"/>
                  </a:cubicBezTo>
                  <a:cubicBezTo>
                    <a:pt x="17955" y="8026"/>
                    <a:pt x="18181" y="8228"/>
                    <a:pt x="18384" y="8466"/>
                  </a:cubicBezTo>
                  <a:lnTo>
                    <a:pt x="18443" y="8526"/>
                  </a:lnTo>
                  <a:lnTo>
                    <a:pt x="18503" y="8466"/>
                  </a:lnTo>
                  <a:cubicBezTo>
                    <a:pt x="18848" y="8073"/>
                    <a:pt x="19146" y="7633"/>
                    <a:pt x="19360" y="7157"/>
                  </a:cubicBezTo>
                  <a:cubicBezTo>
                    <a:pt x="19491" y="6859"/>
                    <a:pt x="20074" y="5383"/>
                    <a:pt x="19955" y="4621"/>
                  </a:cubicBezTo>
                  <a:cubicBezTo>
                    <a:pt x="19884" y="4085"/>
                    <a:pt x="19872" y="3406"/>
                    <a:pt x="20253" y="3204"/>
                  </a:cubicBezTo>
                  <a:cubicBezTo>
                    <a:pt x="20471" y="3104"/>
                    <a:pt x="20706" y="3055"/>
                    <a:pt x="20937" y="3055"/>
                  </a:cubicBezTo>
                  <a:cubicBezTo>
                    <a:pt x="20983" y="3055"/>
                    <a:pt x="21029" y="3057"/>
                    <a:pt x="21075" y="3061"/>
                  </a:cubicBezTo>
                  <a:lnTo>
                    <a:pt x="21170" y="3073"/>
                  </a:lnTo>
                  <a:lnTo>
                    <a:pt x="21170" y="2977"/>
                  </a:lnTo>
                  <a:cubicBezTo>
                    <a:pt x="21170" y="2977"/>
                    <a:pt x="21158" y="2858"/>
                    <a:pt x="21325" y="2775"/>
                  </a:cubicBezTo>
                  <a:cubicBezTo>
                    <a:pt x="21424" y="2725"/>
                    <a:pt x="21531" y="2701"/>
                    <a:pt x="21640" y="2701"/>
                  </a:cubicBezTo>
                  <a:cubicBezTo>
                    <a:pt x="21662" y="2701"/>
                    <a:pt x="21684" y="2702"/>
                    <a:pt x="21706" y="2704"/>
                  </a:cubicBezTo>
                  <a:cubicBezTo>
                    <a:pt x="21682" y="2716"/>
                    <a:pt x="21658" y="2739"/>
                    <a:pt x="21646" y="2751"/>
                  </a:cubicBezTo>
                  <a:lnTo>
                    <a:pt x="21348" y="3049"/>
                  </a:lnTo>
                  <a:lnTo>
                    <a:pt x="21467" y="3085"/>
                  </a:lnTo>
                  <a:cubicBezTo>
                    <a:pt x="21598" y="3120"/>
                    <a:pt x="21717" y="3180"/>
                    <a:pt x="21837" y="3239"/>
                  </a:cubicBezTo>
                  <a:cubicBezTo>
                    <a:pt x="21944" y="3311"/>
                    <a:pt x="22039" y="3406"/>
                    <a:pt x="22110" y="3513"/>
                  </a:cubicBezTo>
                  <a:lnTo>
                    <a:pt x="22146" y="3573"/>
                  </a:lnTo>
                  <a:lnTo>
                    <a:pt x="22206" y="3549"/>
                  </a:lnTo>
                  <a:cubicBezTo>
                    <a:pt x="22384" y="3466"/>
                    <a:pt x="22563" y="3430"/>
                    <a:pt x="22753" y="3418"/>
                  </a:cubicBezTo>
                  <a:cubicBezTo>
                    <a:pt x="22849" y="3418"/>
                    <a:pt x="22932" y="3430"/>
                    <a:pt x="23015" y="3454"/>
                  </a:cubicBezTo>
                  <a:cubicBezTo>
                    <a:pt x="22932" y="3466"/>
                    <a:pt x="22849" y="3489"/>
                    <a:pt x="22765" y="3525"/>
                  </a:cubicBezTo>
                  <a:cubicBezTo>
                    <a:pt x="22563" y="3608"/>
                    <a:pt x="22384" y="3704"/>
                    <a:pt x="22372" y="3704"/>
                  </a:cubicBezTo>
                  <a:lnTo>
                    <a:pt x="22277" y="3751"/>
                  </a:lnTo>
                  <a:lnTo>
                    <a:pt x="22360" y="3823"/>
                  </a:lnTo>
                  <a:cubicBezTo>
                    <a:pt x="22444" y="3918"/>
                    <a:pt x="22491" y="4025"/>
                    <a:pt x="22503" y="4144"/>
                  </a:cubicBezTo>
                  <a:cubicBezTo>
                    <a:pt x="22527" y="4263"/>
                    <a:pt x="22527" y="4382"/>
                    <a:pt x="22503" y="4501"/>
                  </a:cubicBezTo>
                  <a:lnTo>
                    <a:pt x="22468" y="4644"/>
                  </a:lnTo>
                  <a:lnTo>
                    <a:pt x="22599" y="4597"/>
                  </a:lnTo>
                  <a:cubicBezTo>
                    <a:pt x="22757" y="4553"/>
                    <a:pt x="22923" y="4528"/>
                    <a:pt x="23085" y="4528"/>
                  </a:cubicBezTo>
                  <a:cubicBezTo>
                    <a:pt x="23142" y="4528"/>
                    <a:pt x="23198" y="4531"/>
                    <a:pt x="23253" y="4537"/>
                  </a:cubicBezTo>
                  <a:cubicBezTo>
                    <a:pt x="23349" y="4561"/>
                    <a:pt x="23432" y="4609"/>
                    <a:pt x="23503" y="4656"/>
                  </a:cubicBezTo>
                  <a:cubicBezTo>
                    <a:pt x="23384" y="4656"/>
                    <a:pt x="23253" y="4680"/>
                    <a:pt x="23134" y="4716"/>
                  </a:cubicBezTo>
                  <a:cubicBezTo>
                    <a:pt x="22991" y="4775"/>
                    <a:pt x="22860" y="4847"/>
                    <a:pt x="22741" y="4942"/>
                  </a:cubicBezTo>
                  <a:lnTo>
                    <a:pt x="22694" y="4990"/>
                  </a:lnTo>
                  <a:lnTo>
                    <a:pt x="22729" y="5049"/>
                  </a:lnTo>
                  <a:cubicBezTo>
                    <a:pt x="22813" y="5180"/>
                    <a:pt x="22837" y="5347"/>
                    <a:pt x="22777" y="5490"/>
                  </a:cubicBezTo>
                  <a:cubicBezTo>
                    <a:pt x="22729" y="5597"/>
                    <a:pt x="22479" y="5764"/>
                    <a:pt x="22229" y="5930"/>
                  </a:cubicBezTo>
                  <a:cubicBezTo>
                    <a:pt x="21908" y="6145"/>
                    <a:pt x="21539" y="6383"/>
                    <a:pt x="21336" y="6656"/>
                  </a:cubicBezTo>
                  <a:cubicBezTo>
                    <a:pt x="20932" y="7168"/>
                    <a:pt x="20741" y="7954"/>
                    <a:pt x="20789" y="8800"/>
                  </a:cubicBezTo>
                  <a:cubicBezTo>
                    <a:pt x="20836" y="9657"/>
                    <a:pt x="20741" y="10216"/>
                    <a:pt x="20027" y="11074"/>
                  </a:cubicBezTo>
                  <a:cubicBezTo>
                    <a:pt x="19705" y="11467"/>
                    <a:pt x="19324" y="11824"/>
                    <a:pt x="18919" y="12110"/>
                  </a:cubicBezTo>
                  <a:cubicBezTo>
                    <a:pt x="18765" y="12181"/>
                    <a:pt x="18646" y="12229"/>
                    <a:pt x="18538" y="12264"/>
                  </a:cubicBezTo>
                  <a:cubicBezTo>
                    <a:pt x="18312" y="12348"/>
                    <a:pt x="18074" y="12419"/>
                    <a:pt x="17860" y="12502"/>
                  </a:cubicBezTo>
                  <a:cubicBezTo>
                    <a:pt x="17324" y="12657"/>
                    <a:pt x="16812" y="12860"/>
                    <a:pt x="16300" y="13086"/>
                  </a:cubicBezTo>
                  <a:cubicBezTo>
                    <a:pt x="16252" y="13110"/>
                    <a:pt x="16229" y="13157"/>
                    <a:pt x="16252" y="13205"/>
                  </a:cubicBezTo>
                  <a:cubicBezTo>
                    <a:pt x="16262" y="13255"/>
                    <a:pt x="16305" y="13279"/>
                    <a:pt x="16347" y="13279"/>
                  </a:cubicBezTo>
                  <a:cubicBezTo>
                    <a:pt x="16355" y="13279"/>
                    <a:pt x="16364" y="13278"/>
                    <a:pt x="16372" y="13276"/>
                  </a:cubicBezTo>
                  <a:cubicBezTo>
                    <a:pt x="17193" y="13062"/>
                    <a:pt x="18038" y="12788"/>
                    <a:pt x="18884" y="12491"/>
                  </a:cubicBezTo>
                  <a:cubicBezTo>
                    <a:pt x="18967" y="12550"/>
                    <a:pt x="19062" y="12622"/>
                    <a:pt x="19181" y="12705"/>
                  </a:cubicBezTo>
                  <a:lnTo>
                    <a:pt x="19277" y="12776"/>
                  </a:lnTo>
                  <a:cubicBezTo>
                    <a:pt x="19574" y="12992"/>
                    <a:pt x="19775" y="13146"/>
                    <a:pt x="20084" y="13146"/>
                  </a:cubicBezTo>
                  <a:cubicBezTo>
                    <a:pt x="20133" y="13146"/>
                    <a:pt x="20185" y="13142"/>
                    <a:pt x="20241" y="13133"/>
                  </a:cubicBezTo>
                  <a:cubicBezTo>
                    <a:pt x="20443" y="13098"/>
                    <a:pt x="20682" y="12848"/>
                    <a:pt x="20944" y="12574"/>
                  </a:cubicBezTo>
                  <a:cubicBezTo>
                    <a:pt x="21232" y="12262"/>
                    <a:pt x="21576" y="11906"/>
                    <a:pt x="21847" y="11906"/>
                  </a:cubicBezTo>
                  <a:cubicBezTo>
                    <a:pt x="21855" y="11906"/>
                    <a:pt x="21864" y="11906"/>
                    <a:pt x="21872" y="11907"/>
                  </a:cubicBezTo>
                  <a:cubicBezTo>
                    <a:pt x="22337" y="11943"/>
                    <a:pt x="22384" y="12098"/>
                    <a:pt x="22384" y="12098"/>
                  </a:cubicBezTo>
                  <a:lnTo>
                    <a:pt x="22539" y="12121"/>
                  </a:lnTo>
                  <a:cubicBezTo>
                    <a:pt x="22539" y="12121"/>
                    <a:pt x="22575" y="12038"/>
                    <a:pt x="22789" y="12026"/>
                  </a:cubicBezTo>
                  <a:cubicBezTo>
                    <a:pt x="22920" y="12038"/>
                    <a:pt x="23051" y="12074"/>
                    <a:pt x="23170" y="12133"/>
                  </a:cubicBezTo>
                  <a:cubicBezTo>
                    <a:pt x="23110" y="12145"/>
                    <a:pt x="23063" y="12169"/>
                    <a:pt x="23003" y="12193"/>
                  </a:cubicBezTo>
                  <a:cubicBezTo>
                    <a:pt x="22849" y="12264"/>
                    <a:pt x="22718" y="12371"/>
                    <a:pt x="22599" y="12502"/>
                  </a:cubicBezTo>
                  <a:lnTo>
                    <a:pt x="22527" y="12598"/>
                  </a:lnTo>
                  <a:lnTo>
                    <a:pt x="22646" y="12633"/>
                  </a:lnTo>
                  <a:cubicBezTo>
                    <a:pt x="22718" y="12657"/>
                    <a:pt x="22789" y="12693"/>
                    <a:pt x="22849" y="12741"/>
                  </a:cubicBezTo>
                  <a:cubicBezTo>
                    <a:pt x="22908" y="12812"/>
                    <a:pt x="22932" y="12883"/>
                    <a:pt x="22932" y="12967"/>
                  </a:cubicBezTo>
                  <a:lnTo>
                    <a:pt x="22932" y="13050"/>
                  </a:lnTo>
                  <a:lnTo>
                    <a:pt x="23015" y="13050"/>
                  </a:lnTo>
                  <a:cubicBezTo>
                    <a:pt x="23206" y="13062"/>
                    <a:pt x="23408" y="13110"/>
                    <a:pt x="23575" y="13205"/>
                  </a:cubicBezTo>
                  <a:cubicBezTo>
                    <a:pt x="23706" y="13276"/>
                    <a:pt x="23801" y="13395"/>
                    <a:pt x="23849" y="13538"/>
                  </a:cubicBezTo>
                  <a:cubicBezTo>
                    <a:pt x="23765" y="13479"/>
                    <a:pt x="23670" y="13431"/>
                    <a:pt x="23575" y="13407"/>
                  </a:cubicBezTo>
                  <a:cubicBezTo>
                    <a:pt x="23444" y="13383"/>
                    <a:pt x="23301" y="13372"/>
                    <a:pt x="23158" y="13372"/>
                  </a:cubicBezTo>
                  <a:lnTo>
                    <a:pt x="23099" y="13372"/>
                  </a:lnTo>
                  <a:lnTo>
                    <a:pt x="23087" y="13431"/>
                  </a:lnTo>
                  <a:cubicBezTo>
                    <a:pt x="23087" y="13431"/>
                    <a:pt x="23063" y="13538"/>
                    <a:pt x="23015" y="13681"/>
                  </a:cubicBezTo>
                  <a:cubicBezTo>
                    <a:pt x="22944" y="13788"/>
                    <a:pt x="22860" y="13872"/>
                    <a:pt x="22753" y="13943"/>
                  </a:cubicBezTo>
                  <a:lnTo>
                    <a:pt x="22539" y="14098"/>
                  </a:lnTo>
                  <a:lnTo>
                    <a:pt x="22813" y="14086"/>
                  </a:lnTo>
                  <a:cubicBezTo>
                    <a:pt x="22944" y="14086"/>
                    <a:pt x="23075" y="14145"/>
                    <a:pt x="23158" y="14241"/>
                  </a:cubicBezTo>
                  <a:cubicBezTo>
                    <a:pt x="23241" y="14348"/>
                    <a:pt x="23313" y="14455"/>
                    <a:pt x="23349" y="14586"/>
                  </a:cubicBezTo>
                  <a:cubicBezTo>
                    <a:pt x="23253" y="14526"/>
                    <a:pt x="23170" y="14491"/>
                    <a:pt x="23063" y="14467"/>
                  </a:cubicBezTo>
                  <a:cubicBezTo>
                    <a:pt x="22872" y="14443"/>
                    <a:pt x="22646" y="14431"/>
                    <a:pt x="22634" y="14431"/>
                  </a:cubicBezTo>
                  <a:lnTo>
                    <a:pt x="22551" y="14431"/>
                  </a:lnTo>
                  <a:lnTo>
                    <a:pt x="22551" y="14515"/>
                  </a:lnTo>
                  <a:cubicBezTo>
                    <a:pt x="22551" y="14550"/>
                    <a:pt x="22551" y="14836"/>
                    <a:pt x="22134" y="14884"/>
                  </a:cubicBezTo>
                  <a:cubicBezTo>
                    <a:pt x="22089" y="14886"/>
                    <a:pt x="22043" y="14887"/>
                    <a:pt x="21997" y="14887"/>
                  </a:cubicBezTo>
                  <a:cubicBezTo>
                    <a:pt x="21769" y="14887"/>
                    <a:pt x="21541" y="14862"/>
                    <a:pt x="21313" y="14812"/>
                  </a:cubicBezTo>
                  <a:cubicBezTo>
                    <a:pt x="21101" y="14776"/>
                    <a:pt x="20906" y="14744"/>
                    <a:pt x="20752" y="14744"/>
                  </a:cubicBezTo>
                  <a:cubicBezTo>
                    <a:pt x="20656" y="14744"/>
                    <a:pt x="20575" y="14756"/>
                    <a:pt x="20515" y="14788"/>
                  </a:cubicBezTo>
                  <a:cubicBezTo>
                    <a:pt x="20467" y="14812"/>
                    <a:pt x="20420" y="14848"/>
                    <a:pt x="20372" y="14884"/>
                  </a:cubicBezTo>
                  <a:cubicBezTo>
                    <a:pt x="20204" y="15012"/>
                    <a:pt x="20003" y="15083"/>
                    <a:pt x="19797" y="15083"/>
                  </a:cubicBezTo>
                  <a:cubicBezTo>
                    <a:pt x="19755" y="15083"/>
                    <a:pt x="19712" y="15080"/>
                    <a:pt x="19670" y="15074"/>
                  </a:cubicBezTo>
                  <a:cubicBezTo>
                    <a:pt x="19384" y="15003"/>
                    <a:pt x="19110" y="14896"/>
                    <a:pt x="18848" y="14765"/>
                  </a:cubicBezTo>
                  <a:cubicBezTo>
                    <a:pt x="18515" y="14610"/>
                    <a:pt x="18205" y="14455"/>
                    <a:pt x="17979" y="14443"/>
                  </a:cubicBezTo>
                  <a:cubicBezTo>
                    <a:pt x="17950" y="14441"/>
                    <a:pt x="17922" y="14440"/>
                    <a:pt x="17894" y="14440"/>
                  </a:cubicBezTo>
                  <a:cubicBezTo>
                    <a:pt x="17759" y="14440"/>
                    <a:pt x="17631" y="14463"/>
                    <a:pt x="17503" y="14503"/>
                  </a:cubicBezTo>
                  <a:cubicBezTo>
                    <a:pt x="17407" y="14503"/>
                    <a:pt x="17324" y="14515"/>
                    <a:pt x="17241" y="14515"/>
                  </a:cubicBezTo>
                  <a:lnTo>
                    <a:pt x="17229" y="14515"/>
                  </a:lnTo>
                  <a:cubicBezTo>
                    <a:pt x="16955" y="14526"/>
                    <a:pt x="16705" y="14657"/>
                    <a:pt x="16538" y="14872"/>
                  </a:cubicBezTo>
                  <a:cubicBezTo>
                    <a:pt x="16491" y="14931"/>
                    <a:pt x="16503" y="15015"/>
                    <a:pt x="16550" y="15062"/>
                  </a:cubicBezTo>
                  <a:cubicBezTo>
                    <a:pt x="16570" y="15089"/>
                    <a:pt x="16605" y="15105"/>
                    <a:pt x="16641" y="15105"/>
                  </a:cubicBezTo>
                  <a:cubicBezTo>
                    <a:pt x="16668" y="15105"/>
                    <a:pt x="16696" y="15095"/>
                    <a:pt x="16717" y="15074"/>
                  </a:cubicBezTo>
                  <a:cubicBezTo>
                    <a:pt x="16848" y="14967"/>
                    <a:pt x="17026" y="14896"/>
                    <a:pt x="17193" y="14884"/>
                  </a:cubicBezTo>
                  <a:lnTo>
                    <a:pt x="17193" y="14884"/>
                  </a:lnTo>
                  <a:cubicBezTo>
                    <a:pt x="17038" y="15229"/>
                    <a:pt x="16788" y="15515"/>
                    <a:pt x="16479" y="15741"/>
                  </a:cubicBezTo>
                  <a:cubicBezTo>
                    <a:pt x="15741" y="16277"/>
                    <a:pt x="13383" y="17015"/>
                    <a:pt x="13359" y="17027"/>
                  </a:cubicBezTo>
                  <a:lnTo>
                    <a:pt x="12990" y="17146"/>
                  </a:lnTo>
                  <a:lnTo>
                    <a:pt x="13383" y="17182"/>
                  </a:lnTo>
                  <a:cubicBezTo>
                    <a:pt x="13395" y="17182"/>
                    <a:pt x="14776" y="17313"/>
                    <a:pt x="15288" y="18170"/>
                  </a:cubicBezTo>
                  <a:cubicBezTo>
                    <a:pt x="15788" y="19039"/>
                    <a:pt x="15705" y="19456"/>
                    <a:pt x="15336" y="20444"/>
                  </a:cubicBezTo>
                  <a:cubicBezTo>
                    <a:pt x="15264" y="20622"/>
                    <a:pt x="15193" y="20777"/>
                    <a:pt x="15133" y="20920"/>
                  </a:cubicBezTo>
                  <a:cubicBezTo>
                    <a:pt x="14955" y="21325"/>
                    <a:pt x="14824" y="21646"/>
                    <a:pt x="14931" y="21920"/>
                  </a:cubicBezTo>
                  <a:cubicBezTo>
                    <a:pt x="15014" y="22111"/>
                    <a:pt x="15229" y="22266"/>
                    <a:pt x="15586" y="22408"/>
                  </a:cubicBezTo>
                  <a:cubicBezTo>
                    <a:pt x="15943" y="22539"/>
                    <a:pt x="16276" y="22730"/>
                    <a:pt x="16586" y="22956"/>
                  </a:cubicBezTo>
                  <a:cubicBezTo>
                    <a:pt x="16849" y="23137"/>
                    <a:pt x="17063" y="23291"/>
                    <a:pt x="17319" y="23291"/>
                  </a:cubicBezTo>
                  <a:cubicBezTo>
                    <a:pt x="17399" y="23291"/>
                    <a:pt x="17483" y="23276"/>
                    <a:pt x="17574" y="23242"/>
                  </a:cubicBezTo>
                  <a:cubicBezTo>
                    <a:pt x="17693" y="23194"/>
                    <a:pt x="17812" y="23147"/>
                    <a:pt x="17931" y="23099"/>
                  </a:cubicBezTo>
                  <a:cubicBezTo>
                    <a:pt x="18278" y="22947"/>
                    <a:pt x="18607" y="22806"/>
                    <a:pt x="18986" y="22806"/>
                  </a:cubicBezTo>
                  <a:cubicBezTo>
                    <a:pt x="19141" y="22806"/>
                    <a:pt x="19303" y="22830"/>
                    <a:pt x="19479" y="22885"/>
                  </a:cubicBezTo>
                  <a:cubicBezTo>
                    <a:pt x="19932" y="23016"/>
                    <a:pt x="20027" y="23147"/>
                    <a:pt x="20039" y="23194"/>
                  </a:cubicBezTo>
                  <a:cubicBezTo>
                    <a:pt x="20051" y="23218"/>
                    <a:pt x="20051" y="23242"/>
                    <a:pt x="20039" y="23254"/>
                  </a:cubicBezTo>
                  <a:lnTo>
                    <a:pt x="19920" y="23409"/>
                  </a:lnTo>
                  <a:lnTo>
                    <a:pt x="19920" y="23409"/>
                  </a:lnTo>
                  <a:lnTo>
                    <a:pt x="20110" y="23373"/>
                  </a:lnTo>
                  <a:cubicBezTo>
                    <a:pt x="20136" y="23370"/>
                    <a:pt x="20161" y="23369"/>
                    <a:pt x="20186" y="23369"/>
                  </a:cubicBezTo>
                  <a:cubicBezTo>
                    <a:pt x="20384" y="23369"/>
                    <a:pt x="20568" y="23450"/>
                    <a:pt x="20705" y="23587"/>
                  </a:cubicBezTo>
                  <a:cubicBezTo>
                    <a:pt x="20801" y="23718"/>
                    <a:pt x="20872" y="23885"/>
                    <a:pt x="20884" y="24051"/>
                  </a:cubicBezTo>
                  <a:cubicBezTo>
                    <a:pt x="20813" y="23956"/>
                    <a:pt x="20717" y="23873"/>
                    <a:pt x="20610" y="23825"/>
                  </a:cubicBezTo>
                  <a:cubicBezTo>
                    <a:pt x="20515" y="23795"/>
                    <a:pt x="20417" y="23781"/>
                    <a:pt x="20320" y="23781"/>
                  </a:cubicBezTo>
                  <a:cubicBezTo>
                    <a:pt x="20223" y="23781"/>
                    <a:pt x="20128" y="23795"/>
                    <a:pt x="20039" y="23825"/>
                  </a:cubicBezTo>
                  <a:lnTo>
                    <a:pt x="19979" y="23849"/>
                  </a:lnTo>
                  <a:lnTo>
                    <a:pt x="19979" y="23897"/>
                  </a:lnTo>
                  <a:cubicBezTo>
                    <a:pt x="19979" y="23980"/>
                    <a:pt x="19979" y="24063"/>
                    <a:pt x="19967" y="24147"/>
                  </a:cubicBezTo>
                  <a:cubicBezTo>
                    <a:pt x="19943" y="24290"/>
                    <a:pt x="19908" y="24421"/>
                    <a:pt x="19860" y="24563"/>
                  </a:cubicBezTo>
                  <a:lnTo>
                    <a:pt x="19824" y="24659"/>
                  </a:lnTo>
                  <a:lnTo>
                    <a:pt x="19920" y="24659"/>
                  </a:lnTo>
                  <a:cubicBezTo>
                    <a:pt x="20074" y="24706"/>
                    <a:pt x="20193" y="24802"/>
                    <a:pt x="20265" y="24933"/>
                  </a:cubicBezTo>
                  <a:cubicBezTo>
                    <a:pt x="20348" y="25099"/>
                    <a:pt x="20372" y="25290"/>
                    <a:pt x="20336" y="25480"/>
                  </a:cubicBezTo>
                  <a:cubicBezTo>
                    <a:pt x="20277" y="25373"/>
                    <a:pt x="20205" y="25290"/>
                    <a:pt x="20122" y="25218"/>
                  </a:cubicBezTo>
                  <a:cubicBezTo>
                    <a:pt x="19991" y="25111"/>
                    <a:pt x="19860" y="25040"/>
                    <a:pt x="19717" y="24968"/>
                  </a:cubicBezTo>
                  <a:lnTo>
                    <a:pt x="19634" y="24944"/>
                  </a:lnTo>
                  <a:lnTo>
                    <a:pt x="19610" y="25016"/>
                  </a:lnTo>
                  <a:cubicBezTo>
                    <a:pt x="19574" y="25087"/>
                    <a:pt x="19527" y="25147"/>
                    <a:pt x="19467" y="25194"/>
                  </a:cubicBezTo>
                  <a:cubicBezTo>
                    <a:pt x="19396" y="25266"/>
                    <a:pt x="19110" y="25314"/>
                    <a:pt x="18967" y="25314"/>
                  </a:cubicBezTo>
                  <a:lnTo>
                    <a:pt x="18658" y="25325"/>
                  </a:lnTo>
                  <a:lnTo>
                    <a:pt x="18931" y="25468"/>
                  </a:lnTo>
                  <a:cubicBezTo>
                    <a:pt x="19050" y="25540"/>
                    <a:pt x="19110" y="25671"/>
                    <a:pt x="19110" y="25802"/>
                  </a:cubicBezTo>
                  <a:cubicBezTo>
                    <a:pt x="19110" y="25945"/>
                    <a:pt x="19086" y="26099"/>
                    <a:pt x="19039" y="26230"/>
                  </a:cubicBezTo>
                  <a:cubicBezTo>
                    <a:pt x="19015" y="26135"/>
                    <a:pt x="18979" y="26040"/>
                    <a:pt x="18931" y="25945"/>
                  </a:cubicBezTo>
                  <a:cubicBezTo>
                    <a:pt x="18848" y="25790"/>
                    <a:pt x="18729" y="25671"/>
                    <a:pt x="18574" y="25587"/>
                  </a:cubicBezTo>
                  <a:lnTo>
                    <a:pt x="18538" y="25575"/>
                  </a:lnTo>
                  <a:lnTo>
                    <a:pt x="18503" y="25587"/>
                  </a:lnTo>
                  <a:cubicBezTo>
                    <a:pt x="18503" y="25596"/>
                    <a:pt x="18239" y="25710"/>
                    <a:pt x="17960" y="25710"/>
                  </a:cubicBezTo>
                  <a:cubicBezTo>
                    <a:pt x="17874" y="25710"/>
                    <a:pt x="17787" y="25699"/>
                    <a:pt x="17705" y="25671"/>
                  </a:cubicBezTo>
                  <a:cubicBezTo>
                    <a:pt x="17538" y="25599"/>
                    <a:pt x="17384" y="25480"/>
                    <a:pt x="17265" y="25337"/>
                  </a:cubicBezTo>
                  <a:cubicBezTo>
                    <a:pt x="17140" y="25213"/>
                    <a:pt x="17037" y="25110"/>
                    <a:pt x="16915" y="25110"/>
                  </a:cubicBezTo>
                  <a:cubicBezTo>
                    <a:pt x="16909" y="25110"/>
                    <a:pt x="16902" y="25111"/>
                    <a:pt x="16895" y="25111"/>
                  </a:cubicBezTo>
                  <a:cubicBezTo>
                    <a:pt x="16744" y="25124"/>
                    <a:pt x="16576" y="25132"/>
                    <a:pt x="16410" y="25132"/>
                  </a:cubicBezTo>
                  <a:cubicBezTo>
                    <a:pt x="16108" y="25132"/>
                    <a:pt x="15814" y="25105"/>
                    <a:pt x="15645" y="25028"/>
                  </a:cubicBezTo>
                  <a:cubicBezTo>
                    <a:pt x="15514" y="24968"/>
                    <a:pt x="15419" y="24790"/>
                    <a:pt x="15324" y="24599"/>
                  </a:cubicBezTo>
                  <a:cubicBezTo>
                    <a:pt x="15157" y="24302"/>
                    <a:pt x="14979" y="23968"/>
                    <a:pt x="14598" y="23932"/>
                  </a:cubicBezTo>
                  <a:cubicBezTo>
                    <a:pt x="14455" y="23921"/>
                    <a:pt x="14276" y="23921"/>
                    <a:pt x="14097" y="23921"/>
                  </a:cubicBezTo>
                  <a:cubicBezTo>
                    <a:pt x="13550" y="23909"/>
                    <a:pt x="12871" y="23897"/>
                    <a:pt x="12621" y="23623"/>
                  </a:cubicBezTo>
                  <a:cubicBezTo>
                    <a:pt x="12300" y="23266"/>
                    <a:pt x="12609" y="22182"/>
                    <a:pt x="12728" y="21718"/>
                  </a:cubicBezTo>
                  <a:cubicBezTo>
                    <a:pt x="12740" y="21670"/>
                    <a:pt x="12752" y="21635"/>
                    <a:pt x="12764" y="21599"/>
                  </a:cubicBezTo>
                  <a:cubicBezTo>
                    <a:pt x="12835" y="21349"/>
                    <a:pt x="12859" y="21146"/>
                    <a:pt x="12788" y="21051"/>
                  </a:cubicBezTo>
                  <a:cubicBezTo>
                    <a:pt x="12704" y="20944"/>
                    <a:pt x="12550" y="20908"/>
                    <a:pt x="12228" y="20908"/>
                  </a:cubicBezTo>
                  <a:cubicBezTo>
                    <a:pt x="11954" y="20932"/>
                    <a:pt x="11680" y="20968"/>
                    <a:pt x="11419" y="21015"/>
                  </a:cubicBezTo>
                  <a:cubicBezTo>
                    <a:pt x="11104" y="21069"/>
                    <a:pt x="10765" y="21128"/>
                    <a:pt x="10503" y="21128"/>
                  </a:cubicBezTo>
                  <a:cubicBezTo>
                    <a:pt x="10358" y="21128"/>
                    <a:pt x="10237" y="21110"/>
                    <a:pt x="10156" y="21063"/>
                  </a:cubicBezTo>
                  <a:cubicBezTo>
                    <a:pt x="9871" y="20873"/>
                    <a:pt x="9633" y="20468"/>
                    <a:pt x="9561" y="20325"/>
                  </a:cubicBezTo>
                  <a:cubicBezTo>
                    <a:pt x="9716" y="20015"/>
                    <a:pt x="10002" y="19777"/>
                    <a:pt x="10299" y="19515"/>
                  </a:cubicBezTo>
                  <a:cubicBezTo>
                    <a:pt x="10418" y="19420"/>
                    <a:pt x="10537" y="19313"/>
                    <a:pt x="10657" y="19194"/>
                  </a:cubicBezTo>
                  <a:cubicBezTo>
                    <a:pt x="11109" y="18777"/>
                    <a:pt x="11442" y="18253"/>
                    <a:pt x="11633" y="17670"/>
                  </a:cubicBezTo>
                  <a:cubicBezTo>
                    <a:pt x="11656" y="17577"/>
                    <a:pt x="11584" y="17514"/>
                    <a:pt x="11511" y="17514"/>
                  </a:cubicBezTo>
                  <a:cubicBezTo>
                    <a:pt x="11471" y="17514"/>
                    <a:pt x="11432" y="17533"/>
                    <a:pt x="11407" y="17574"/>
                  </a:cubicBezTo>
                  <a:cubicBezTo>
                    <a:pt x="10978" y="18301"/>
                    <a:pt x="10442" y="18956"/>
                    <a:pt x="9811" y="19503"/>
                  </a:cubicBezTo>
                  <a:cubicBezTo>
                    <a:pt x="9371" y="19872"/>
                    <a:pt x="9144" y="20289"/>
                    <a:pt x="9144" y="20730"/>
                  </a:cubicBezTo>
                  <a:cubicBezTo>
                    <a:pt x="8823" y="21242"/>
                    <a:pt x="8240" y="21837"/>
                    <a:pt x="7323" y="21896"/>
                  </a:cubicBezTo>
                  <a:cubicBezTo>
                    <a:pt x="7067" y="21908"/>
                    <a:pt x="6844" y="21911"/>
                    <a:pt x="6647" y="21911"/>
                  </a:cubicBezTo>
                  <a:cubicBezTo>
                    <a:pt x="6451" y="21911"/>
                    <a:pt x="6281" y="21908"/>
                    <a:pt x="6132" y="21908"/>
                  </a:cubicBezTo>
                  <a:cubicBezTo>
                    <a:pt x="6011" y="21906"/>
                    <a:pt x="5902" y="21903"/>
                    <a:pt x="5801" y="21903"/>
                  </a:cubicBezTo>
                  <a:cubicBezTo>
                    <a:pt x="5409" y="21903"/>
                    <a:pt x="5147" y="21940"/>
                    <a:pt x="4787" y="22158"/>
                  </a:cubicBezTo>
                  <a:cubicBezTo>
                    <a:pt x="4144" y="22551"/>
                    <a:pt x="3918" y="23170"/>
                    <a:pt x="4203" y="23766"/>
                  </a:cubicBezTo>
                  <a:cubicBezTo>
                    <a:pt x="4370" y="24111"/>
                    <a:pt x="4858" y="24159"/>
                    <a:pt x="5370" y="24206"/>
                  </a:cubicBezTo>
                  <a:cubicBezTo>
                    <a:pt x="5715" y="24230"/>
                    <a:pt x="6049" y="24290"/>
                    <a:pt x="6382" y="24409"/>
                  </a:cubicBezTo>
                  <a:cubicBezTo>
                    <a:pt x="7192" y="24730"/>
                    <a:pt x="7347" y="25004"/>
                    <a:pt x="7335" y="25302"/>
                  </a:cubicBezTo>
                  <a:cubicBezTo>
                    <a:pt x="7335" y="25492"/>
                    <a:pt x="7228" y="25683"/>
                    <a:pt x="7061" y="25790"/>
                  </a:cubicBezTo>
                  <a:lnTo>
                    <a:pt x="6966" y="25849"/>
                  </a:lnTo>
                  <a:lnTo>
                    <a:pt x="7049" y="25921"/>
                  </a:lnTo>
                  <a:cubicBezTo>
                    <a:pt x="7108" y="26016"/>
                    <a:pt x="7144" y="26123"/>
                    <a:pt x="7144" y="26230"/>
                  </a:cubicBezTo>
                  <a:cubicBezTo>
                    <a:pt x="7144" y="26385"/>
                    <a:pt x="7108" y="26552"/>
                    <a:pt x="7037" y="26695"/>
                  </a:cubicBezTo>
                  <a:cubicBezTo>
                    <a:pt x="7013" y="26576"/>
                    <a:pt x="6978" y="26457"/>
                    <a:pt x="6930" y="26337"/>
                  </a:cubicBezTo>
                  <a:cubicBezTo>
                    <a:pt x="6870" y="26171"/>
                    <a:pt x="6763" y="26028"/>
                    <a:pt x="6632" y="25921"/>
                  </a:cubicBezTo>
                  <a:lnTo>
                    <a:pt x="6597" y="25897"/>
                  </a:lnTo>
                  <a:lnTo>
                    <a:pt x="6537" y="25909"/>
                  </a:lnTo>
                  <a:lnTo>
                    <a:pt x="6442" y="25968"/>
                  </a:lnTo>
                  <a:cubicBezTo>
                    <a:pt x="6358" y="26004"/>
                    <a:pt x="6275" y="26040"/>
                    <a:pt x="6192" y="26064"/>
                  </a:cubicBezTo>
                  <a:lnTo>
                    <a:pt x="6120" y="26087"/>
                  </a:lnTo>
                  <a:lnTo>
                    <a:pt x="6144" y="26159"/>
                  </a:lnTo>
                  <a:cubicBezTo>
                    <a:pt x="6251" y="26445"/>
                    <a:pt x="6216" y="26754"/>
                    <a:pt x="6061" y="27016"/>
                  </a:cubicBezTo>
                  <a:cubicBezTo>
                    <a:pt x="6049" y="26885"/>
                    <a:pt x="6025" y="26754"/>
                    <a:pt x="5965" y="26647"/>
                  </a:cubicBezTo>
                  <a:cubicBezTo>
                    <a:pt x="5894" y="26528"/>
                    <a:pt x="5811" y="26421"/>
                    <a:pt x="5715" y="26326"/>
                  </a:cubicBezTo>
                  <a:lnTo>
                    <a:pt x="5680" y="26290"/>
                  </a:lnTo>
                  <a:lnTo>
                    <a:pt x="5632" y="26314"/>
                  </a:lnTo>
                  <a:cubicBezTo>
                    <a:pt x="5537" y="26349"/>
                    <a:pt x="5430" y="26361"/>
                    <a:pt x="5334" y="26361"/>
                  </a:cubicBezTo>
                  <a:cubicBezTo>
                    <a:pt x="5192" y="26349"/>
                    <a:pt x="5049" y="26314"/>
                    <a:pt x="4918" y="26266"/>
                  </a:cubicBezTo>
                  <a:lnTo>
                    <a:pt x="4692" y="26195"/>
                  </a:lnTo>
                  <a:lnTo>
                    <a:pt x="4822" y="26385"/>
                  </a:lnTo>
                  <a:cubicBezTo>
                    <a:pt x="4894" y="26504"/>
                    <a:pt x="4906" y="26635"/>
                    <a:pt x="4870" y="26766"/>
                  </a:cubicBezTo>
                  <a:cubicBezTo>
                    <a:pt x="4811" y="26885"/>
                    <a:pt x="4739" y="26980"/>
                    <a:pt x="4632" y="27052"/>
                  </a:cubicBezTo>
                  <a:cubicBezTo>
                    <a:pt x="4668" y="26933"/>
                    <a:pt x="4656" y="26814"/>
                    <a:pt x="4608" y="26707"/>
                  </a:cubicBezTo>
                  <a:cubicBezTo>
                    <a:pt x="4501" y="26528"/>
                    <a:pt x="4346" y="26314"/>
                    <a:pt x="4346" y="26314"/>
                  </a:cubicBezTo>
                  <a:lnTo>
                    <a:pt x="4311" y="26266"/>
                  </a:lnTo>
                  <a:lnTo>
                    <a:pt x="4263" y="26278"/>
                  </a:lnTo>
                  <a:cubicBezTo>
                    <a:pt x="4247" y="26279"/>
                    <a:pt x="4230" y="26280"/>
                    <a:pt x="4214" y="26280"/>
                  </a:cubicBezTo>
                  <a:cubicBezTo>
                    <a:pt x="4100" y="26280"/>
                    <a:pt x="3988" y="26244"/>
                    <a:pt x="3894" y="26171"/>
                  </a:cubicBezTo>
                  <a:cubicBezTo>
                    <a:pt x="3810" y="26111"/>
                    <a:pt x="3763" y="25945"/>
                    <a:pt x="3715" y="25766"/>
                  </a:cubicBezTo>
                  <a:cubicBezTo>
                    <a:pt x="3656" y="25528"/>
                    <a:pt x="3584" y="25254"/>
                    <a:pt x="3358" y="25206"/>
                  </a:cubicBezTo>
                  <a:cubicBezTo>
                    <a:pt x="3239" y="25183"/>
                    <a:pt x="3120" y="25171"/>
                    <a:pt x="3001" y="25171"/>
                  </a:cubicBezTo>
                  <a:cubicBezTo>
                    <a:pt x="2751" y="25159"/>
                    <a:pt x="2501" y="25147"/>
                    <a:pt x="2394" y="24956"/>
                  </a:cubicBezTo>
                  <a:cubicBezTo>
                    <a:pt x="2310" y="24813"/>
                    <a:pt x="2477" y="24325"/>
                    <a:pt x="2620" y="23897"/>
                  </a:cubicBezTo>
                  <a:cubicBezTo>
                    <a:pt x="2787" y="23432"/>
                    <a:pt x="2941" y="22956"/>
                    <a:pt x="2941" y="22599"/>
                  </a:cubicBezTo>
                  <a:cubicBezTo>
                    <a:pt x="2941" y="22325"/>
                    <a:pt x="2810" y="21908"/>
                    <a:pt x="2679" y="21468"/>
                  </a:cubicBezTo>
                  <a:cubicBezTo>
                    <a:pt x="2489" y="20837"/>
                    <a:pt x="2263" y="20039"/>
                    <a:pt x="2501" y="19884"/>
                  </a:cubicBezTo>
                  <a:cubicBezTo>
                    <a:pt x="2622" y="19814"/>
                    <a:pt x="2764" y="19792"/>
                    <a:pt x="2923" y="19792"/>
                  </a:cubicBezTo>
                  <a:cubicBezTo>
                    <a:pt x="3060" y="19792"/>
                    <a:pt x="3210" y="19808"/>
                    <a:pt x="3370" y="19825"/>
                  </a:cubicBezTo>
                  <a:cubicBezTo>
                    <a:pt x="3543" y="19849"/>
                    <a:pt x="3727" y="19872"/>
                    <a:pt x="3913" y="19872"/>
                  </a:cubicBezTo>
                  <a:cubicBezTo>
                    <a:pt x="4099" y="19872"/>
                    <a:pt x="4287" y="19849"/>
                    <a:pt x="4465" y="19777"/>
                  </a:cubicBezTo>
                  <a:lnTo>
                    <a:pt x="4549" y="19741"/>
                  </a:lnTo>
                  <a:cubicBezTo>
                    <a:pt x="5168" y="19503"/>
                    <a:pt x="5346" y="19432"/>
                    <a:pt x="5287" y="18729"/>
                  </a:cubicBezTo>
                  <a:cubicBezTo>
                    <a:pt x="5275" y="18503"/>
                    <a:pt x="5251" y="18325"/>
                    <a:pt x="5239" y="18158"/>
                  </a:cubicBezTo>
                  <a:cubicBezTo>
                    <a:pt x="5227" y="18075"/>
                    <a:pt x="5215" y="17991"/>
                    <a:pt x="5215" y="17908"/>
                  </a:cubicBezTo>
                  <a:lnTo>
                    <a:pt x="5215" y="17825"/>
                  </a:lnTo>
                  <a:lnTo>
                    <a:pt x="5120" y="17848"/>
                  </a:lnTo>
                  <a:cubicBezTo>
                    <a:pt x="4834" y="17921"/>
                    <a:pt x="4570" y="17957"/>
                    <a:pt x="4331" y="17957"/>
                  </a:cubicBezTo>
                  <a:cubicBezTo>
                    <a:pt x="4102" y="17957"/>
                    <a:pt x="3896" y="17924"/>
                    <a:pt x="3715" y="17860"/>
                  </a:cubicBezTo>
                  <a:cubicBezTo>
                    <a:pt x="2632" y="17479"/>
                    <a:pt x="2155" y="16634"/>
                    <a:pt x="2191" y="15110"/>
                  </a:cubicBezTo>
                  <a:cubicBezTo>
                    <a:pt x="2227" y="13776"/>
                    <a:pt x="2989" y="12776"/>
                    <a:pt x="3739" y="11800"/>
                  </a:cubicBezTo>
                  <a:cubicBezTo>
                    <a:pt x="3941" y="11526"/>
                    <a:pt x="4168" y="11240"/>
                    <a:pt x="4358" y="10955"/>
                  </a:cubicBezTo>
                  <a:cubicBezTo>
                    <a:pt x="5358" y="9490"/>
                    <a:pt x="5680" y="8383"/>
                    <a:pt x="5454" y="7240"/>
                  </a:cubicBezTo>
                  <a:cubicBezTo>
                    <a:pt x="5249" y="6249"/>
                    <a:pt x="4728" y="5749"/>
                    <a:pt x="3901" y="5749"/>
                  </a:cubicBezTo>
                  <a:cubicBezTo>
                    <a:pt x="3864" y="5749"/>
                    <a:pt x="3825" y="5750"/>
                    <a:pt x="3787" y="5752"/>
                  </a:cubicBezTo>
                  <a:cubicBezTo>
                    <a:pt x="3072" y="5799"/>
                    <a:pt x="2929" y="6156"/>
                    <a:pt x="2822" y="6585"/>
                  </a:cubicBezTo>
                  <a:cubicBezTo>
                    <a:pt x="2775" y="6787"/>
                    <a:pt x="2858" y="7026"/>
                    <a:pt x="2977" y="7323"/>
                  </a:cubicBezTo>
                  <a:cubicBezTo>
                    <a:pt x="3132" y="7752"/>
                    <a:pt x="3334" y="8288"/>
                    <a:pt x="3191" y="8954"/>
                  </a:cubicBezTo>
                  <a:cubicBezTo>
                    <a:pt x="3120" y="9419"/>
                    <a:pt x="2846" y="9835"/>
                    <a:pt x="2453" y="10097"/>
                  </a:cubicBezTo>
                  <a:cubicBezTo>
                    <a:pt x="2286" y="10181"/>
                    <a:pt x="2155" y="10312"/>
                    <a:pt x="2072" y="10478"/>
                  </a:cubicBezTo>
                  <a:cubicBezTo>
                    <a:pt x="2025" y="10609"/>
                    <a:pt x="1989" y="10740"/>
                    <a:pt x="1977" y="10871"/>
                  </a:cubicBezTo>
                  <a:cubicBezTo>
                    <a:pt x="1917" y="10574"/>
                    <a:pt x="1953" y="10264"/>
                    <a:pt x="2084" y="9978"/>
                  </a:cubicBezTo>
                  <a:lnTo>
                    <a:pt x="1953" y="9895"/>
                  </a:lnTo>
                  <a:cubicBezTo>
                    <a:pt x="1953" y="9907"/>
                    <a:pt x="1620" y="10359"/>
                    <a:pt x="1405" y="10705"/>
                  </a:cubicBezTo>
                  <a:cubicBezTo>
                    <a:pt x="1286" y="10883"/>
                    <a:pt x="965" y="11086"/>
                    <a:pt x="715" y="11228"/>
                  </a:cubicBezTo>
                  <a:cubicBezTo>
                    <a:pt x="846" y="11062"/>
                    <a:pt x="1024" y="10859"/>
                    <a:pt x="1203" y="10669"/>
                  </a:cubicBezTo>
                  <a:cubicBezTo>
                    <a:pt x="1572" y="10276"/>
                    <a:pt x="1822" y="9514"/>
                    <a:pt x="1834" y="9478"/>
                  </a:cubicBezTo>
                  <a:lnTo>
                    <a:pt x="2025" y="8847"/>
                  </a:lnTo>
                  <a:lnTo>
                    <a:pt x="1679" y="9419"/>
                  </a:lnTo>
                  <a:cubicBezTo>
                    <a:pt x="1560" y="9609"/>
                    <a:pt x="1441" y="9788"/>
                    <a:pt x="1310" y="9966"/>
                  </a:cubicBezTo>
                  <a:cubicBezTo>
                    <a:pt x="1191" y="10085"/>
                    <a:pt x="1048" y="10193"/>
                    <a:pt x="905" y="10276"/>
                  </a:cubicBezTo>
                  <a:lnTo>
                    <a:pt x="941" y="10193"/>
                  </a:lnTo>
                  <a:cubicBezTo>
                    <a:pt x="1120" y="9800"/>
                    <a:pt x="1441" y="9073"/>
                    <a:pt x="1513" y="8561"/>
                  </a:cubicBezTo>
                  <a:cubicBezTo>
                    <a:pt x="1608" y="7859"/>
                    <a:pt x="1405" y="7740"/>
                    <a:pt x="1358" y="7716"/>
                  </a:cubicBezTo>
                  <a:lnTo>
                    <a:pt x="1334" y="7704"/>
                  </a:lnTo>
                  <a:lnTo>
                    <a:pt x="1298" y="7728"/>
                  </a:lnTo>
                  <a:cubicBezTo>
                    <a:pt x="1108" y="7811"/>
                    <a:pt x="929" y="7942"/>
                    <a:pt x="786" y="8097"/>
                  </a:cubicBezTo>
                  <a:cubicBezTo>
                    <a:pt x="608" y="8323"/>
                    <a:pt x="477" y="8573"/>
                    <a:pt x="381" y="8847"/>
                  </a:cubicBezTo>
                  <a:cubicBezTo>
                    <a:pt x="322" y="8645"/>
                    <a:pt x="274" y="8169"/>
                    <a:pt x="489" y="7097"/>
                  </a:cubicBezTo>
                  <a:cubicBezTo>
                    <a:pt x="851" y="5283"/>
                    <a:pt x="3731" y="5240"/>
                    <a:pt x="4127" y="5240"/>
                  </a:cubicBezTo>
                  <a:cubicBezTo>
                    <a:pt x="4147" y="5240"/>
                    <a:pt x="4161" y="5240"/>
                    <a:pt x="4168" y="5240"/>
                  </a:cubicBezTo>
                  <a:cubicBezTo>
                    <a:pt x="4942" y="5252"/>
                    <a:pt x="5823" y="6204"/>
                    <a:pt x="6025" y="8288"/>
                  </a:cubicBezTo>
                  <a:cubicBezTo>
                    <a:pt x="6180" y="9966"/>
                    <a:pt x="4739" y="11907"/>
                    <a:pt x="3870" y="13062"/>
                  </a:cubicBezTo>
                  <a:cubicBezTo>
                    <a:pt x="3739" y="13241"/>
                    <a:pt x="3620" y="13407"/>
                    <a:pt x="3525" y="13538"/>
                  </a:cubicBezTo>
                  <a:cubicBezTo>
                    <a:pt x="3108" y="14122"/>
                    <a:pt x="2953" y="15015"/>
                    <a:pt x="3096" y="15800"/>
                  </a:cubicBezTo>
                  <a:cubicBezTo>
                    <a:pt x="3215" y="16384"/>
                    <a:pt x="3501" y="16860"/>
                    <a:pt x="3870" y="17086"/>
                  </a:cubicBezTo>
                  <a:cubicBezTo>
                    <a:pt x="4075" y="17219"/>
                    <a:pt x="4298" y="17285"/>
                    <a:pt x="4540" y="17285"/>
                  </a:cubicBezTo>
                  <a:cubicBezTo>
                    <a:pt x="4734" y="17285"/>
                    <a:pt x="4939" y="17242"/>
                    <a:pt x="5156" y="17158"/>
                  </a:cubicBezTo>
                  <a:lnTo>
                    <a:pt x="5203" y="17146"/>
                  </a:lnTo>
                  <a:lnTo>
                    <a:pt x="5203" y="17098"/>
                  </a:lnTo>
                  <a:cubicBezTo>
                    <a:pt x="5203" y="16943"/>
                    <a:pt x="5227" y="16789"/>
                    <a:pt x="5263" y="16646"/>
                  </a:cubicBezTo>
                  <a:cubicBezTo>
                    <a:pt x="5430" y="16217"/>
                    <a:pt x="5692" y="15848"/>
                    <a:pt x="6049" y="15550"/>
                  </a:cubicBezTo>
                  <a:cubicBezTo>
                    <a:pt x="6787" y="14943"/>
                    <a:pt x="7811" y="14491"/>
                    <a:pt x="8621" y="14122"/>
                  </a:cubicBezTo>
                  <a:cubicBezTo>
                    <a:pt x="8978" y="13955"/>
                    <a:pt x="9287" y="13824"/>
                    <a:pt x="9537" y="13693"/>
                  </a:cubicBezTo>
                  <a:cubicBezTo>
                    <a:pt x="9883" y="13503"/>
                    <a:pt x="10204" y="13264"/>
                    <a:pt x="10454" y="12967"/>
                  </a:cubicBezTo>
                  <a:cubicBezTo>
                    <a:pt x="10514" y="12943"/>
                    <a:pt x="10573" y="12907"/>
                    <a:pt x="10633" y="12883"/>
                  </a:cubicBezTo>
                  <a:lnTo>
                    <a:pt x="10776" y="12836"/>
                  </a:lnTo>
                  <a:cubicBezTo>
                    <a:pt x="11026" y="12717"/>
                    <a:pt x="11240" y="12562"/>
                    <a:pt x="11419" y="12360"/>
                  </a:cubicBezTo>
                  <a:cubicBezTo>
                    <a:pt x="11764" y="12002"/>
                    <a:pt x="12002" y="11550"/>
                    <a:pt x="12109" y="11074"/>
                  </a:cubicBezTo>
                  <a:cubicBezTo>
                    <a:pt x="12121" y="11014"/>
                    <a:pt x="12097" y="10967"/>
                    <a:pt x="12050" y="10943"/>
                  </a:cubicBezTo>
                  <a:cubicBezTo>
                    <a:pt x="12033" y="10934"/>
                    <a:pt x="12014" y="10930"/>
                    <a:pt x="11996" y="10930"/>
                  </a:cubicBezTo>
                  <a:cubicBezTo>
                    <a:pt x="11963" y="10930"/>
                    <a:pt x="11930" y="10943"/>
                    <a:pt x="11907" y="10967"/>
                  </a:cubicBezTo>
                  <a:cubicBezTo>
                    <a:pt x="11752" y="11157"/>
                    <a:pt x="11621" y="11348"/>
                    <a:pt x="11490" y="11562"/>
                  </a:cubicBezTo>
                  <a:cubicBezTo>
                    <a:pt x="11371" y="11776"/>
                    <a:pt x="11228" y="11990"/>
                    <a:pt x="11061" y="12181"/>
                  </a:cubicBezTo>
                  <a:cubicBezTo>
                    <a:pt x="10907" y="12324"/>
                    <a:pt x="10728" y="12455"/>
                    <a:pt x="10537" y="12550"/>
                  </a:cubicBezTo>
                  <a:cubicBezTo>
                    <a:pt x="10323" y="12657"/>
                    <a:pt x="10133" y="12800"/>
                    <a:pt x="9978" y="12967"/>
                  </a:cubicBezTo>
                  <a:cubicBezTo>
                    <a:pt x="9889" y="12994"/>
                    <a:pt x="9799" y="13007"/>
                    <a:pt x="9710" y="13007"/>
                  </a:cubicBezTo>
                  <a:cubicBezTo>
                    <a:pt x="9680" y="13007"/>
                    <a:pt x="9650" y="13005"/>
                    <a:pt x="9621" y="13002"/>
                  </a:cubicBezTo>
                  <a:cubicBezTo>
                    <a:pt x="9335" y="12943"/>
                    <a:pt x="9073" y="12836"/>
                    <a:pt x="8835" y="12669"/>
                  </a:cubicBezTo>
                  <a:cubicBezTo>
                    <a:pt x="9109" y="12610"/>
                    <a:pt x="9371" y="12491"/>
                    <a:pt x="9597" y="12324"/>
                  </a:cubicBezTo>
                  <a:cubicBezTo>
                    <a:pt x="9799" y="12169"/>
                    <a:pt x="9954" y="11955"/>
                    <a:pt x="10037" y="11729"/>
                  </a:cubicBezTo>
                  <a:lnTo>
                    <a:pt x="10061" y="11657"/>
                  </a:lnTo>
                  <a:lnTo>
                    <a:pt x="10002" y="11633"/>
                  </a:lnTo>
                  <a:cubicBezTo>
                    <a:pt x="9990" y="11621"/>
                    <a:pt x="8990" y="11109"/>
                    <a:pt x="8466" y="10550"/>
                  </a:cubicBezTo>
                  <a:cubicBezTo>
                    <a:pt x="7954" y="9990"/>
                    <a:pt x="8287" y="8740"/>
                    <a:pt x="8287" y="8728"/>
                  </a:cubicBezTo>
                  <a:lnTo>
                    <a:pt x="8299" y="8692"/>
                  </a:lnTo>
                  <a:lnTo>
                    <a:pt x="8275" y="8657"/>
                  </a:lnTo>
                  <a:cubicBezTo>
                    <a:pt x="7954" y="8288"/>
                    <a:pt x="7728" y="7859"/>
                    <a:pt x="7597" y="7395"/>
                  </a:cubicBezTo>
                  <a:cubicBezTo>
                    <a:pt x="7347" y="6597"/>
                    <a:pt x="7906" y="5490"/>
                    <a:pt x="7906" y="5478"/>
                  </a:cubicBezTo>
                  <a:lnTo>
                    <a:pt x="7930" y="5430"/>
                  </a:lnTo>
                  <a:lnTo>
                    <a:pt x="7894" y="5383"/>
                  </a:lnTo>
                  <a:cubicBezTo>
                    <a:pt x="7894" y="5383"/>
                    <a:pt x="7573" y="5073"/>
                    <a:pt x="7597" y="4347"/>
                  </a:cubicBezTo>
                  <a:cubicBezTo>
                    <a:pt x="7620" y="3894"/>
                    <a:pt x="7751" y="3454"/>
                    <a:pt x="7978" y="3061"/>
                  </a:cubicBezTo>
                  <a:cubicBezTo>
                    <a:pt x="8204" y="3239"/>
                    <a:pt x="8490" y="3335"/>
                    <a:pt x="8775" y="3335"/>
                  </a:cubicBezTo>
                  <a:cubicBezTo>
                    <a:pt x="8835" y="3335"/>
                    <a:pt x="8883" y="3299"/>
                    <a:pt x="8894" y="3239"/>
                  </a:cubicBezTo>
                  <a:cubicBezTo>
                    <a:pt x="8906" y="3180"/>
                    <a:pt x="8871" y="3120"/>
                    <a:pt x="8811" y="3097"/>
                  </a:cubicBezTo>
                  <a:cubicBezTo>
                    <a:pt x="8502" y="2989"/>
                    <a:pt x="8204" y="2846"/>
                    <a:pt x="7930" y="2656"/>
                  </a:cubicBezTo>
                  <a:cubicBezTo>
                    <a:pt x="7811" y="2454"/>
                    <a:pt x="7716" y="2251"/>
                    <a:pt x="7644" y="2037"/>
                  </a:cubicBezTo>
                  <a:cubicBezTo>
                    <a:pt x="7609" y="1942"/>
                    <a:pt x="7609" y="1834"/>
                    <a:pt x="7644" y="1739"/>
                  </a:cubicBezTo>
                  <a:cubicBezTo>
                    <a:pt x="7680" y="1668"/>
                    <a:pt x="7775" y="1620"/>
                    <a:pt x="7942" y="1573"/>
                  </a:cubicBezTo>
                  <a:cubicBezTo>
                    <a:pt x="7969" y="1566"/>
                    <a:pt x="8000" y="1563"/>
                    <a:pt x="8035" y="1563"/>
                  </a:cubicBezTo>
                  <a:cubicBezTo>
                    <a:pt x="8305" y="1563"/>
                    <a:pt x="8775" y="1750"/>
                    <a:pt x="8954" y="1834"/>
                  </a:cubicBezTo>
                  <a:lnTo>
                    <a:pt x="9037" y="1870"/>
                  </a:lnTo>
                  <a:lnTo>
                    <a:pt x="9061" y="1787"/>
                  </a:lnTo>
                  <a:cubicBezTo>
                    <a:pt x="9061" y="1775"/>
                    <a:pt x="9371" y="703"/>
                    <a:pt x="10085" y="418"/>
                  </a:cubicBezTo>
                  <a:cubicBezTo>
                    <a:pt x="10561" y="263"/>
                    <a:pt x="11061" y="168"/>
                    <a:pt x="11561" y="156"/>
                  </a:cubicBezTo>
                  <a:close/>
                  <a:moveTo>
                    <a:pt x="11918" y="1"/>
                  </a:moveTo>
                  <a:cubicBezTo>
                    <a:pt x="11746" y="1"/>
                    <a:pt x="10755" y="11"/>
                    <a:pt x="10049" y="287"/>
                  </a:cubicBezTo>
                  <a:cubicBezTo>
                    <a:pt x="9383" y="549"/>
                    <a:pt x="9049" y="1394"/>
                    <a:pt x="8954" y="1668"/>
                  </a:cubicBezTo>
                  <a:cubicBezTo>
                    <a:pt x="8769" y="1596"/>
                    <a:pt x="8347" y="1427"/>
                    <a:pt x="8050" y="1427"/>
                  </a:cubicBezTo>
                  <a:cubicBezTo>
                    <a:pt x="8002" y="1427"/>
                    <a:pt x="7958" y="1432"/>
                    <a:pt x="7918" y="1442"/>
                  </a:cubicBezTo>
                  <a:cubicBezTo>
                    <a:pt x="7763" y="1465"/>
                    <a:pt x="7620" y="1549"/>
                    <a:pt x="7525" y="1680"/>
                  </a:cubicBezTo>
                  <a:cubicBezTo>
                    <a:pt x="7466" y="1811"/>
                    <a:pt x="7454" y="1954"/>
                    <a:pt x="7513" y="2096"/>
                  </a:cubicBezTo>
                  <a:cubicBezTo>
                    <a:pt x="7585" y="2323"/>
                    <a:pt x="7692" y="2549"/>
                    <a:pt x="7823" y="2763"/>
                  </a:cubicBezTo>
                  <a:lnTo>
                    <a:pt x="7823" y="2775"/>
                  </a:lnTo>
                  <a:lnTo>
                    <a:pt x="7835" y="2787"/>
                  </a:lnTo>
                  <a:lnTo>
                    <a:pt x="7930" y="2858"/>
                  </a:lnTo>
                  <a:lnTo>
                    <a:pt x="7894" y="2930"/>
                  </a:lnTo>
                  <a:cubicBezTo>
                    <a:pt x="7632" y="3358"/>
                    <a:pt x="7466" y="3859"/>
                    <a:pt x="7442" y="4359"/>
                  </a:cubicBezTo>
                  <a:cubicBezTo>
                    <a:pt x="7418" y="5013"/>
                    <a:pt x="7644" y="5359"/>
                    <a:pt x="7740" y="5478"/>
                  </a:cubicBezTo>
                  <a:cubicBezTo>
                    <a:pt x="7632" y="5704"/>
                    <a:pt x="7204" y="6692"/>
                    <a:pt x="7442" y="7454"/>
                  </a:cubicBezTo>
                  <a:cubicBezTo>
                    <a:pt x="7585" y="7930"/>
                    <a:pt x="7811" y="8371"/>
                    <a:pt x="8121" y="8752"/>
                  </a:cubicBezTo>
                  <a:cubicBezTo>
                    <a:pt x="8073" y="8978"/>
                    <a:pt x="7823" y="10109"/>
                    <a:pt x="8359" y="10669"/>
                  </a:cubicBezTo>
                  <a:cubicBezTo>
                    <a:pt x="8835" y="11193"/>
                    <a:pt x="9633" y="11633"/>
                    <a:pt x="9871" y="11752"/>
                  </a:cubicBezTo>
                  <a:cubicBezTo>
                    <a:pt x="9775" y="11931"/>
                    <a:pt x="9645" y="12086"/>
                    <a:pt x="9490" y="12217"/>
                  </a:cubicBezTo>
                  <a:cubicBezTo>
                    <a:pt x="9228" y="12383"/>
                    <a:pt x="8930" y="12514"/>
                    <a:pt x="8621" y="12574"/>
                  </a:cubicBezTo>
                  <a:lnTo>
                    <a:pt x="8466" y="12610"/>
                  </a:lnTo>
                  <a:lnTo>
                    <a:pt x="8597" y="12717"/>
                  </a:lnTo>
                  <a:cubicBezTo>
                    <a:pt x="8883" y="12931"/>
                    <a:pt x="9228" y="13086"/>
                    <a:pt x="9585" y="13157"/>
                  </a:cubicBezTo>
                  <a:cubicBezTo>
                    <a:pt x="9626" y="13164"/>
                    <a:pt x="9668" y="13167"/>
                    <a:pt x="9709" y="13167"/>
                  </a:cubicBezTo>
                  <a:cubicBezTo>
                    <a:pt x="9822" y="13167"/>
                    <a:pt x="9933" y="13145"/>
                    <a:pt x="10037" y="13110"/>
                  </a:cubicBezTo>
                  <a:lnTo>
                    <a:pt x="10049" y="13110"/>
                  </a:lnTo>
                  <a:lnTo>
                    <a:pt x="10061" y="13098"/>
                  </a:lnTo>
                  <a:cubicBezTo>
                    <a:pt x="10145" y="13002"/>
                    <a:pt x="10240" y="12919"/>
                    <a:pt x="10347" y="12848"/>
                  </a:cubicBezTo>
                  <a:lnTo>
                    <a:pt x="10347" y="12860"/>
                  </a:lnTo>
                  <a:cubicBezTo>
                    <a:pt x="10097" y="13145"/>
                    <a:pt x="9799" y="13383"/>
                    <a:pt x="9466" y="13562"/>
                  </a:cubicBezTo>
                  <a:cubicBezTo>
                    <a:pt x="9228" y="13693"/>
                    <a:pt x="8918" y="13824"/>
                    <a:pt x="8561" y="13991"/>
                  </a:cubicBezTo>
                  <a:cubicBezTo>
                    <a:pt x="7728" y="14360"/>
                    <a:pt x="6716" y="14824"/>
                    <a:pt x="5942" y="15443"/>
                  </a:cubicBezTo>
                  <a:cubicBezTo>
                    <a:pt x="5573" y="15753"/>
                    <a:pt x="5287" y="16158"/>
                    <a:pt x="5120" y="16610"/>
                  </a:cubicBezTo>
                  <a:cubicBezTo>
                    <a:pt x="5073" y="16753"/>
                    <a:pt x="5061" y="16896"/>
                    <a:pt x="5049" y="17051"/>
                  </a:cubicBezTo>
                  <a:cubicBezTo>
                    <a:pt x="4894" y="17118"/>
                    <a:pt x="4730" y="17151"/>
                    <a:pt x="4567" y="17151"/>
                  </a:cubicBezTo>
                  <a:cubicBezTo>
                    <a:pt x="4354" y="17151"/>
                    <a:pt x="4142" y="17094"/>
                    <a:pt x="3953" y="16979"/>
                  </a:cubicBezTo>
                  <a:cubicBezTo>
                    <a:pt x="3608" y="16741"/>
                    <a:pt x="3358" y="16324"/>
                    <a:pt x="3251" y="15789"/>
                  </a:cubicBezTo>
                  <a:cubicBezTo>
                    <a:pt x="3108" y="15027"/>
                    <a:pt x="3263" y="14193"/>
                    <a:pt x="3644" y="13645"/>
                  </a:cubicBezTo>
                  <a:cubicBezTo>
                    <a:pt x="3739" y="13503"/>
                    <a:pt x="3858" y="13348"/>
                    <a:pt x="3989" y="13169"/>
                  </a:cubicBezTo>
                  <a:cubicBezTo>
                    <a:pt x="4870" y="12002"/>
                    <a:pt x="6335" y="10026"/>
                    <a:pt x="6168" y="8276"/>
                  </a:cubicBezTo>
                  <a:cubicBezTo>
                    <a:pt x="6001" y="6395"/>
                    <a:pt x="5192" y="5109"/>
                    <a:pt x="4168" y="5085"/>
                  </a:cubicBezTo>
                  <a:cubicBezTo>
                    <a:pt x="4132" y="5084"/>
                    <a:pt x="4096" y="5084"/>
                    <a:pt x="4059" y="5084"/>
                  </a:cubicBezTo>
                  <a:cubicBezTo>
                    <a:pt x="2771" y="5084"/>
                    <a:pt x="646" y="5499"/>
                    <a:pt x="334" y="7085"/>
                  </a:cubicBezTo>
                  <a:cubicBezTo>
                    <a:pt x="0" y="8764"/>
                    <a:pt x="286" y="9062"/>
                    <a:pt x="346" y="9109"/>
                  </a:cubicBezTo>
                  <a:lnTo>
                    <a:pt x="429" y="9169"/>
                  </a:lnTo>
                  <a:lnTo>
                    <a:pt x="465" y="9073"/>
                  </a:lnTo>
                  <a:cubicBezTo>
                    <a:pt x="465" y="9073"/>
                    <a:pt x="679" y="8442"/>
                    <a:pt x="893" y="8216"/>
                  </a:cubicBezTo>
                  <a:cubicBezTo>
                    <a:pt x="1012" y="8085"/>
                    <a:pt x="1155" y="7978"/>
                    <a:pt x="1322" y="7895"/>
                  </a:cubicBezTo>
                  <a:cubicBezTo>
                    <a:pt x="1358" y="7954"/>
                    <a:pt x="1417" y="8121"/>
                    <a:pt x="1358" y="8550"/>
                  </a:cubicBezTo>
                  <a:cubicBezTo>
                    <a:pt x="1286" y="9038"/>
                    <a:pt x="977" y="9752"/>
                    <a:pt x="798" y="10145"/>
                  </a:cubicBezTo>
                  <a:cubicBezTo>
                    <a:pt x="691" y="10371"/>
                    <a:pt x="691" y="10395"/>
                    <a:pt x="691" y="10431"/>
                  </a:cubicBezTo>
                  <a:cubicBezTo>
                    <a:pt x="691" y="10466"/>
                    <a:pt x="715" y="10490"/>
                    <a:pt x="751" y="10502"/>
                  </a:cubicBezTo>
                  <a:cubicBezTo>
                    <a:pt x="757" y="10504"/>
                    <a:pt x="764" y="10505"/>
                    <a:pt x="772" y="10505"/>
                  </a:cubicBezTo>
                  <a:cubicBezTo>
                    <a:pt x="901" y="10505"/>
                    <a:pt x="1248" y="10244"/>
                    <a:pt x="1393" y="10109"/>
                  </a:cubicBezTo>
                  <a:lnTo>
                    <a:pt x="1393" y="10109"/>
                  </a:lnTo>
                  <a:cubicBezTo>
                    <a:pt x="1310" y="10264"/>
                    <a:pt x="1203" y="10419"/>
                    <a:pt x="1084" y="10562"/>
                  </a:cubicBezTo>
                  <a:cubicBezTo>
                    <a:pt x="727" y="10943"/>
                    <a:pt x="358" y="11419"/>
                    <a:pt x="358" y="11419"/>
                  </a:cubicBezTo>
                  <a:lnTo>
                    <a:pt x="167" y="11669"/>
                  </a:lnTo>
                  <a:lnTo>
                    <a:pt x="453" y="11538"/>
                  </a:lnTo>
                  <a:cubicBezTo>
                    <a:pt x="489" y="11526"/>
                    <a:pt x="1310" y="11133"/>
                    <a:pt x="1536" y="10776"/>
                  </a:cubicBezTo>
                  <a:cubicBezTo>
                    <a:pt x="1620" y="10645"/>
                    <a:pt x="1715" y="10502"/>
                    <a:pt x="1810" y="10371"/>
                  </a:cubicBezTo>
                  <a:lnTo>
                    <a:pt x="1810" y="10371"/>
                  </a:lnTo>
                  <a:cubicBezTo>
                    <a:pt x="1798" y="10443"/>
                    <a:pt x="1798" y="10526"/>
                    <a:pt x="1786" y="10609"/>
                  </a:cubicBezTo>
                  <a:cubicBezTo>
                    <a:pt x="1810" y="10931"/>
                    <a:pt x="1882" y="11252"/>
                    <a:pt x="2001" y="11562"/>
                  </a:cubicBezTo>
                  <a:lnTo>
                    <a:pt x="2155" y="11514"/>
                  </a:lnTo>
                  <a:cubicBezTo>
                    <a:pt x="2155" y="11502"/>
                    <a:pt x="2036" y="10943"/>
                    <a:pt x="2215" y="10538"/>
                  </a:cubicBezTo>
                  <a:cubicBezTo>
                    <a:pt x="2286" y="10407"/>
                    <a:pt x="2406" y="10300"/>
                    <a:pt x="2536" y="10216"/>
                  </a:cubicBezTo>
                  <a:cubicBezTo>
                    <a:pt x="2822" y="10014"/>
                    <a:pt x="3179" y="9752"/>
                    <a:pt x="3346" y="8990"/>
                  </a:cubicBezTo>
                  <a:cubicBezTo>
                    <a:pt x="3489" y="8276"/>
                    <a:pt x="3275" y="7692"/>
                    <a:pt x="3120" y="7264"/>
                  </a:cubicBezTo>
                  <a:cubicBezTo>
                    <a:pt x="3013" y="6990"/>
                    <a:pt x="2929" y="6776"/>
                    <a:pt x="2965" y="6621"/>
                  </a:cubicBezTo>
                  <a:cubicBezTo>
                    <a:pt x="3084" y="6156"/>
                    <a:pt x="3227" y="5942"/>
                    <a:pt x="3787" y="5918"/>
                  </a:cubicBezTo>
                  <a:cubicBezTo>
                    <a:pt x="3826" y="5916"/>
                    <a:pt x="3865" y="5915"/>
                    <a:pt x="3903" y="5915"/>
                  </a:cubicBezTo>
                  <a:cubicBezTo>
                    <a:pt x="4644" y="5915"/>
                    <a:pt x="5106" y="6358"/>
                    <a:pt x="5287" y="7276"/>
                  </a:cubicBezTo>
                  <a:cubicBezTo>
                    <a:pt x="5513" y="8359"/>
                    <a:pt x="5192" y="9443"/>
                    <a:pt x="4227" y="10871"/>
                  </a:cubicBezTo>
                  <a:cubicBezTo>
                    <a:pt x="4037" y="11145"/>
                    <a:pt x="3810" y="11431"/>
                    <a:pt x="3608" y="11705"/>
                  </a:cubicBezTo>
                  <a:cubicBezTo>
                    <a:pt x="2846" y="12693"/>
                    <a:pt x="2072" y="13717"/>
                    <a:pt x="2036" y="15110"/>
                  </a:cubicBezTo>
                  <a:cubicBezTo>
                    <a:pt x="2001" y="16705"/>
                    <a:pt x="2501" y="17598"/>
                    <a:pt x="3656" y="18003"/>
                  </a:cubicBezTo>
                  <a:cubicBezTo>
                    <a:pt x="3846" y="18069"/>
                    <a:pt x="4060" y="18101"/>
                    <a:pt x="4296" y="18101"/>
                  </a:cubicBezTo>
                  <a:cubicBezTo>
                    <a:pt x="4531" y="18101"/>
                    <a:pt x="4787" y="18069"/>
                    <a:pt x="5061" y="18003"/>
                  </a:cubicBezTo>
                  <a:cubicBezTo>
                    <a:pt x="5073" y="18063"/>
                    <a:pt x="5084" y="18110"/>
                    <a:pt x="5084" y="18170"/>
                  </a:cubicBezTo>
                  <a:cubicBezTo>
                    <a:pt x="5096" y="18325"/>
                    <a:pt x="5120" y="18515"/>
                    <a:pt x="5132" y="18729"/>
                  </a:cubicBezTo>
                  <a:cubicBezTo>
                    <a:pt x="5192" y="19313"/>
                    <a:pt x="5108" y="19349"/>
                    <a:pt x="4489" y="19587"/>
                  </a:cubicBezTo>
                  <a:lnTo>
                    <a:pt x="4406" y="19622"/>
                  </a:lnTo>
                  <a:cubicBezTo>
                    <a:pt x="4245" y="19688"/>
                    <a:pt x="4081" y="19709"/>
                    <a:pt x="3912" y="19709"/>
                  </a:cubicBezTo>
                  <a:cubicBezTo>
                    <a:pt x="3742" y="19709"/>
                    <a:pt x="3566" y="19688"/>
                    <a:pt x="3382" y="19670"/>
                  </a:cubicBezTo>
                  <a:cubicBezTo>
                    <a:pt x="3219" y="19649"/>
                    <a:pt x="3065" y="19630"/>
                    <a:pt x="2921" y="19630"/>
                  </a:cubicBezTo>
                  <a:cubicBezTo>
                    <a:pt x="2738" y="19630"/>
                    <a:pt x="2570" y="19660"/>
                    <a:pt x="2417" y="19753"/>
                  </a:cubicBezTo>
                  <a:cubicBezTo>
                    <a:pt x="2072" y="19968"/>
                    <a:pt x="2298" y="20718"/>
                    <a:pt x="2536" y="21515"/>
                  </a:cubicBezTo>
                  <a:cubicBezTo>
                    <a:pt x="2656" y="21861"/>
                    <a:pt x="2739" y="22218"/>
                    <a:pt x="2787" y="22599"/>
                  </a:cubicBezTo>
                  <a:cubicBezTo>
                    <a:pt x="2787" y="22920"/>
                    <a:pt x="2620" y="23409"/>
                    <a:pt x="2477" y="23837"/>
                  </a:cubicBezTo>
                  <a:cubicBezTo>
                    <a:pt x="2263" y="24444"/>
                    <a:pt x="2144" y="24825"/>
                    <a:pt x="2263" y="25028"/>
                  </a:cubicBezTo>
                  <a:cubicBezTo>
                    <a:pt x="2417" y="25290"/>
                    <a:pt x="2727" y="25302"/>
                    <a:pt x="3001" y="25325"/>
                  </a:cubicBezTo>
                  <a:cubicBezTo>
                    <a:pt x="3108" y="25325"/>
                    <a:pt x="3215" y="25337"/>
                    <a:pt x="3322" y="25349"/>
                  </a:cubicBezTo>
                  <a:cubicBezTo>
                    <a:pt x="3465" y="25385"/>
                    <a:pt x="3513" y="25599"/>
                    <a:pt x="3572" y="25814"/>
                  </a:cubicBezTo>
                  <a:cubicBezTo>
                    <a:pt x="3620" y="26016"/>
                    <a:pt x="3668" y="26207"/>
                    <a:pt x="3810" y="26302"/>
                  </a:cubicBezTo>
                  <a:cubicBezTo>
                    <a:pt x="3941" y="26385"/>
                    <a:pt x="4084" y="26433"/>
                    <a:pt x="4239" y="26433"/>
                  </a:cubicBezTo>
                  <a:cubicBezTo>
                    <a:pt x="4299" y="26504"/>
                    <a:pt x="4406" y="26659"/>
                    <a:pt x="4477" y="26778"/>
                  </a:cubicBezTo>
                  <a:cubicBezTo>
                    <a:pt x="4537" y="26885"/>
                    <a:pt x="4477" y="27099"/>
                    <a:pt x="4418" y="27219"/>
                  </a:cubicBezTo>
                  <a:lnTo>
                    <a:pt x="4322" y="27433"/>
                  </a:lnTo>
                  <a:lnTo>
                    <a:pt x="4525" y="27314"/>
                  </a:lnTo>
                  <a:cubicBezTo>
                    <a:pt x="4549" y="27314"/>
                    <a:pt x="4918" y="27088"/>
                    <a:pt x="5013" y="26814"/>
                  </a:cubicBezTo>
                  <a:cubicBezTo>
                    <a:pt x="5049" y="26707"/>
                    <a:pt x="5061" y="26576"/>
                    <a:pt x="5025" y="26468"/>
                  </a:cubicBezTo>
                  <a:lnTo>
                    <a:pt x="5025" y="26468"/>
                  </a:lnTo>
                  <a:cubicBezTo>
                    <a:pt x="5120" y="26492"/>
                    <a:pt x="5227" y="26504"/>
                    <a:pt x="5323" y="26516"/>
                  </a:cubicBezTo>
                  <a:cubicBezTo>
                    <a:pt x="5430" y="26516"/>
                    <a:pt x="5537" y="26504"/>
                    <a:pt x="5644" y="26468"/>
                  </a:cubicBezTo>
                  <a:cubicBezTo>
                    <a:pt x="5715" y="26552"/>
                    <a:pt x="5787" y="26635"/>
                    <a:pt x="5835" y="26718"/>
                  </a:cubicBezTo>
                  <a:cubicBezTo>
                    <a:pt x="5906" y="26909"/>
                    <a:pt x="5930" y="27099"/>
                    <a:pt x="5918" y="27302"/>
                  </a:cubicBezTo>
                  <a:lnTo>
                    <a:pt x="5906" y="27588"/>
                  </a:lnTo>
                  <a:lnTo>
                    <a:pt x="6061" y="27350"/>
                  </a:lnTo>
                  <a:cubicBezTo>
                    <a:pt x="6061" y="27338"/>
                    <a:pt x="6346" y="26897"/>
                    <a:pt x="6358" y="26611"/>
                  </a:cubicBezTo>
                  <a:cubicBezTo>
                    <a:pt x="6358" y="26468"/>
                    <a:pt x="6346" y="26337"/>
                    <a:pt x="6311" y="26195"/>
                  </a:cubicBezTo>
                  <a:cubicBezTo>
                    <a:pt x="6382" y="26183"/>
                    <a:pt x="6454" y="26147"/>
                    <a:pt x="6513" y="26111"/>
                  </a:cubicBezTo>
                  <a:lnTo>
                    <a:pt x="6561" y="26087"/>
                  </a:lnTo>
                  <a:cubicBezTo>
                    <a:pt x="6656" y="26171"/>
                    <a:pt x="6727" y="26290"/>
                    <a:pt x="6775" y="26409"/>
                  </a:cubicBezTo>
                  <a:cubicBezTo>
                    <a:pt x="6847" y="26588"/>
                    <a:pt x="6882" y="26766"/>
                    <a:pt x="6906" y="26957"/>
                  </a:cubicBezTo>
                  <a:lnTo>
                    <a:pt x="6918" y="27207"/>
                  </a:lnTo>
                  <a:lnTo>
                    <a:pt x="7049" y="26992"/>
                  </a:lnTo>
                  <a:cubicBezTo>
                    <a:pt x="7061" y="26980"/>
                    <a:pt x="7323" y="26528"/>
                    <a:pt x="7287" y="26218"/>
                  </a:cubicBezTo>
                  <a:cubicBezTo>
                    <a:pt x="7275" y="26099"/>
                    <a:pt x="7251" y="25992"/>
                    <a:pt x="7204" y="25885"/>
                  </a:cubicBezTo>
                  <a:cubicBezTo>
                    <a:pt x="7370" y="25742"/>
                    <a:pt x="7466" y="25540"/>
                    <a:pt x="7478" y="25314"/>
                  </a:cubicBezTo>
                  <a:cubicBezTo>
                    <a:pt x="7489" y="24885"/>
                    <a:pt x="7180" y="24575"/>
                    <a:pt x="6418" y="24278"/>
                  </a:cubicBezTo>
                  <a:cubicBezTo>
                    <a:pt x="6085" y="24159"/>
                    <a:pt x="5727" y="24087"/>
                    <a:pt x="5370" y="24075"/>
                  </a:cubicBezTo>
                  <a:cubicBezTo>
                    <a:pt x="4882" y="24028"/>
                    <a:pt x="4465" y="23980"/>
                    <a:pt x="4334" y="23718"/>
                  </a:cubicBezTo>
                  <a:cubicBezTo>
                    <a:pt x="4084" y="23182"/>
                    <a:pt x="4275" y="22658"/>
                    <a:pt x="4858" y="22313"/>
                  </a:cubicBezTo>
                  <a:cubicBezTo>
                    <a:pt x="5200" y="22108"/>
                    <a:pt x="5438" y="22071"/>
                    <a:pt x="5835" y="22071"/>
                  </a:cubicBezTo>
                  <a:cubicBezTo>
                    <a:pt x="5922" y="22071"/>
                    <a:pt x="6016" y="22073"/>
                    <a:pt x="6120" y="22075"/>
                  </a:cubicBezTo>
                  <a:cubicBezTo>
                    <a:pt x="6275" y="22075"/>
                    <a:pt x="6445" y="22078"/>
                    <a:pt x="6641" y="22078"/>
                  </a:cubicBezTo>
                  <a:cubicBezTo>
                    <a:pt x="6838" y="22078"/>
                    <a:pt x="7061" y="22075"/>
                    <a:pt x="7323" y="22063"/>
                  </a:cubicBezTo>
                  <a:cubicBezTo>
                    <a:pt x="8382" y="22004"/>
                    <a:pt x="9002" y="21254"/>
                    <a:pt x="9287" y="20813"/>
                  </a:cubicBezTo>
                  <a:lnTo>
                    <a:pt x="9299" y="20789"/>
                  </a:lnTo>
                  <a:lnTo>
                    <a:pt x="9299" y="20765"/>
                  </a:lnTo>
                  <a:cubicBezTo>
                    <a:pt x="9299" y="20349"/>
                    <a:pt x="9502" y="19980"/>
                    <a:pt x="9906" y="19646"/>
                  </a:cubicBezTo>
                  <a:cubicBezTo>
                    <a:pt x="10490" y="19146"/>
                    <a:pt x="10990" y="18551"/>
                    <a:pt x="11395" y="17908"/>
                  </a:cubicBezTo>
                  <a:lnTo>
                    <a:pt x="11395" y="17908"/>
                  </a:lnTo>
                  <a:cubicBezTo>
                    <a:pt x="11192" y="18360"/>
                    <a:pt x="10907" y="18765"/>
                    <a:pt x="10549" y="19098"/>
                  </a:cubicBezTo>
                  <a:cubicBezTo>
                    <a:pt x="10430" y="19206"/>
                    <a:pt x="10311" y="19313"/>
                    <a:pt x="10192" y="19408"/>
                  </a:cubicBezTo>
                  <a:cubicBezTo>
                    <a:pt x="9871" y="19682"/>
                    <a:pt x="9561" y="19944"/>
                    <a:pt x="9394" y="20301"/>
                  </a:cubicBezTo>
                  <a:lnTo>
                    <a:pt x="9383" y="20337"/>
                  </a:lnTo>
                  <a:lnTo>
                    <a:pt x="9394" y="20372"/>
                  </a:lnTo>
                  <a:cubicBezTo>
                    <a:pt x="9454" y="20468"/>
                    <a:pt x="9716" y="20980"/>
                    <a:pt x="10073" y="21206"/>
                  </a:cubicBezTo>
                  <a:cubicBezTo>
                    <a:pt x="10182" y="21272"/>
                    <a:pt x="10336" y="21297"/>
                    <a:pt x="10515" y="21297"/>
                  </a:cubicBezTo>
                  <a:cubicBezTo>
                    <a:pt x="10788" y="21297"/>
                    <a:pt x="11119" y="21240"/>
                    <a:pt x="11442" y="21182"/>
                  </a:cubicBezTo>
                  <a:cubicBezTo>
                    <a:pt x="11704" y="21123"/>
                    <a:pt x="11966" y="21087"/>
                    <a:pt x="12228" y="21075"/>
                  </a:cubicBezTo>
                  <a:cubicBezTo>
                    <a:pt x="12383" y="21075"/>
                    <a:pt x="12609" y="21087"/>
                    <a:pt x="12657" y="21146"/>
                  </a:cubicBezTo>
                  <a:cubicBezTo>
                    <a:pt x="12704" y="21206"/>
                    <a:pt x="12657" y="21373"/>
                    <a:pt x="12609" y="21563"/>
                  </a:cubicBezTo>
                  <a:cubicBezTo>
                    <a:pt x="12597" y="21599"/>
                    <a:pt x="12597" y="21635"/>
                    <a:pt x="12585" y="21682"/>
                  </a:cubicBezTo>
                  <a:cubicBezTo>
                    <a:pt x="12419" y="22254"/>
                    <a:pt x="12133" y="23325"/>
                    <a:pt x="12502" y="23730"/>
                  </a:cubicBezTo>
                  <a:cubicBezTo>
                    <a:pt x="12800" y="24063"/>
                    <a:pt x="13514" y="24075"/>
                    <a:pt x="14097" y="24075"/>
                  </a:cubicBezTo>
                  <a:cubicBezTo>
                    <a:pt x="14276" y="24075"/>
                    <a:pt x="14443" y="24075"/>
                    <a:pt x="14586" y="24087"/>
                  </a:cubicBezTo>
                  <a:cubicBezTo>
                    <a:pt x="14883" y="24123"/>
                    <a:pt x="15026" y="24409"/>
                    <a:pt x="15181" y="24683"/>
                  </a:cubicBezTo>
                  <a:cubicBezTo>
                    <a:pt x="15288" y="24885"/>
                    <a:pt x="15407" y="25087"/>
                    <a:pt x="15574" y="25171"/>
                  </a:cubicBezTo>
                  <a:cubicBezTo>
                    <a:pt x="15782" y="25268"/>
                    <a:pt x="16098" y="25295"/>
                    <a:pt x="16376" y="25295"/>
                  </a:cubicBezTo>
                  <a:cubicBezTo>
                    <a:pt x="16606" y="25295"/>
                    <a:pt x="16810" y="25277"/>
                    <a:pt x="16907" y="25266"/>
                  </a:cubicBezTo>
                  <a:cubicBezTo>
                    <a:pt x="16967" y="25266"/>
                    <a:pt x="17062" y="25361"/>
                    <a:pt x="17157" y="25456"/>
                  </a:cubicBezTo>
                  <a:cubicBezTo>
                    <a:pt x="17288" y="25611"/>
                    <a:pt x="17467" y="25742"/>
                    <a:pt x="17657" y="25826"/>
                  </a:cubicBezTo>
                  <a:cubicBezTo>
                    <a:pt x="17754" y="25859"/>
                    <a:pt x="17856" y="25872"/>
                    <a:pt x="17955" y="25872"/>
                  </a:cubicBezTo>
                  <a:cubicBezTo>
                    <a:pt x="18209" y="25872"/>
                    <a:pt x="18444" y="25788"/>
                    <a:pt x="18538" y="25754"/>
                  </a:cubicBezTo>
                  <a:cubicBezTo>
                    <a:pt x="18646" y="25814"/>
                    <a:pt x="18741" y="25909"/>
                    <a:pt x="18800" y="26016"/>
                  </a:cubicBezTo>
                  <a:cubicBezTo>
                    <a:pt x="18860" y="26171"/>
                    <a:pt x="18908" y="26337"/>
                    <a:pt x="18931" y="26504"/>
                  </a:cubicBezTo>
                  <a:lnTo>
                    <a:pt x="18955" y="26742"/>
                  </a:lnTo>
                  <a:lnTo>
                    <a:pt x="19074" y="26528"/>
                  </a:lnTo>
                  <a:cubicBezTo>
                    <a:pt x="19193" y="26302"/>
                    <a:pt x="19253" y="26064"/>
                    <a:pt x="19265" y="25802"/>
                  </a:cubicBezTo>
                  <a:cubicBezTo>
                    <a:pt x="19265" y="25683"/>
                    <a:pt x="19217" y="25564"/>
                    <a:pt x="19146" y="25456"/>
                  </a:cubicBezTo>
                  <a:cubicBezTo>
                    <a:pt x="19300" y="25445"/>
                    <a:pt x="19443" y="25397"/>
                    <a:pt x="19574" y="25314"/>
                  </a:cubicBezTo>
                  <a:cubicBezTo>
                    <a:pt x="19634" y="25266"/>
                    <a:pt x="19681" y="25206"/>
                    <a:pt x="19717" y="25147"/>
                  </a:cubicBezTo>
                  <a:cubicBezTo>
                    <a:pt x="19824" y="25194"/>
                    <a:pt x="19932" y="25266"/>
                    <a:pt x="20027" y="25337"/>
                  </a:cubicBezTo>
                  <a:cubicBezTo>
                    <a:pt x="20146" y="25456"/>
                    <a:pt x="20241" y="25611"/>
                    <a:pt x="20289" y="25778"/>
                  </a:cubicBezTo>
                  <a:lnTo>
                    <a:pt x="20360" y="26076"/>
                  </a:lnTo>
                  <a:lnTo>
                    <a:pt x="20432" y="25778"/>
                  </a:lnTo>
                  <a:cubicBezTo>
                    <a:pt x="20443" y="25754"/>
                    <a:pt x="20598" y="25135"/>
                    <a:pt x="20396" y="24837"/>
                  </a:cubicBezTo>
                  <a:cubicBezTo>
                    <a:pt x="20301" y="24706"/>
                    <a:pt x="20182" y="24599"/>
                    <a:pt x="20027" y="24528"/>
                  </a:cubicBezTo>
                  <a:cubicBezTo>
                    <a:pt x="20062" y="24409"/>
                    <a:pt x="20098" y="24290"/>
                    <a:pt x="20122" y="24171"/>
                  </a:cubicBezTo>
                  <a:cubicBezTo>
                    <a:pt x="20122" y="24075"/>
                    <a:pt x="20134" y="24004"/>
                    <a:pt x="20134" y="23956"/>
                  </a:cubicBezTo>
                  <a:cubicBezTo>
                    <a:pt x="20190" y="23942"/>
                    <a:pt x="20247" y="23935"/>
                    <a:pt x="20303" y="23935"/>
                  </a:cubicBezTo>
                  <a:cubicBezTo>
                    <a:pt x="20389" y="23935"/>
                    <a:pt x="20476" y="23951"/>
                    <a:pt x="20563" y="23980"/>
                  </a:cubicBezTo>
                  <a:cubicBezTo>
                    <a:pt x="20717" y="24075"/>
                    <a:pt x="20836" y="24206"/>
                    <a:pt x="20920" y="24373"/>
                  </a:cubicBezTo>
                  <a:lnTo>
                    <a:pt x="21039" y="24647"/>
                  </a:lnTo>
                  <a:lnTo>
                    <a:pt x="21063" y="24349"/>
                  </a:lnTo>
                  <a:cubicBezTo>
                    <a:pt x="21063" y="24325"/>
                    <a:pt x="21098" y="23813"/>
                    <a:pt x="20824" y="23492"/>
                  </a:cubicBezTo>
                  <a:cubicBezTo>
                    <a:pt x="20670" y="23325"/>
                    <a:pt x="20443" y="23230"/>
                    <a:pt x="20205" y="23230"/>
                  </a:cubicBezTo>
                  <a:cubicBezTo>
                    <a:pt x="20205" y="23206"/>
                    <a:pt x="20205" y="23182"/>
                    <a:pt x="20193" y="23159"/>
                  </a:cubicBezTo>
                  <a:cubicBezTo>
                    <a:pt x="20146" y="22992"/>
                    <a:pt x="19920" y="22849"/>
                    <a:pt x="19539" y="22742"/>
                  </a:cubicBezTo>
                  <a:cubicBezTo>
                    <a:pt x="19349" y="22684"/>
                    <a:pt x="19172" y="22660"/>
                    <a:pt x="19004" y="22660"/>
                  </a:cubicBezTo>
                  <a:cubicBezTo>
                    <a:pt x="18583" y="22660"/>
                    <a:pt x="18224" y="22811"/>
                    <a:pt x="17884" y="22956"/>
                  </a:cubicBezTo>
                  <a:cubicBezTo>
                    <a:pt x="17765" y="23004"/>
                    <a:pt x="17646" y="23051"/>
                    <a:pt x="17538" y="23099"/>
                  </a:cubicBezTo>
                  <a:cubicBezTo>
                    <a:pt x="17467" y="23124"/>
                    <a:pt x="17401" y="23135"/>
                    <a:pt x="17338" y="23135"/>
                  </a:cubicBezTo>
                  <a:cubicBezTo>
                    <a:pt x="17128" y="23135"/>
                    <a:pt x="16947" y="23008"/>
                    <a:pt x="16681" y="22825"/>
                  </a:cubicBezTo>
                  <a:cubicBezTo>
                    <a:pt x="16372" y="22599"/>
                    <a:pt x="16026" y="22397"/>
                    <a:pt x="15657" y="22266"/>
                  </a:cubicBezTo>
                  <a:cubicBezTo>
                    <a:pt x="15336" y="22135"/>
                    <a:pt x="15145" y="22004"/>
                    <a:pt x="15086" y="21861"/>
                  </a:cubicBezTo>
                  <a:cubicBezTo>
                    <a:pt x="14990" y="21646"/>
                    <a:pt x="15121" y="21373"/>
                    <a:pt x="15288" y="20980"/>
                  </a:cubicBezTo>
                  <a:cubicBezTo>
                    <a:pt x="15348" y="20837"/>
                    <a:pt x="15419" y="20682"/>
                    <a:pt x="15490" y="20503"/>
                  </a:cubicBezTo>
                  <a:cubicBezTo>
                    <a:pt x="15871" y="19479"/>
                    <a:pt x="15967" y="19015"/>
                    <a:pt x="15431" y="18098"/>
                  </a:cubicBezTo>
                  <a:cubicBezTo>
                    <a:pt x="15038" y="17432"/>
                    <a:pt x="14193" y="17170"/>
                    <a:pt x="13728" y="17074"/>
                  </a:cubicBezTo>
                  <a:cubicBezTo>
                    <a:pt x="14407" y="16848"/>
                    <a:pt x="15979" y="16301"/>
                    <a:pt x="16574" y="15860"/>
                  </a:cubicBezTo>
                  <a:cubicBezTo>
                    <a:pt x="16943" y="15610"/>
                    <a:pt x="17229" y="15241"/>
                    <a:pt x="17395" y="14824"/>
                  </a:cubicBezTo>
                  <a:lnTo>
                    <a:pt x="17431" y="14717"/>
                  </a:lnTo>
                  <a:lnTo>
                    <a:pt x="17324" y="14717"/>
                  </a:lnTo>
                  <a:cubicBezTo>
                    <a:pt x="17134" y="14717"/>
                    <a:pt x="16955" y="14765"/>
                    <a:pt x="16788" y="14848"/>
                  </a:cubicBezTo>
                  <a:cubicBezTo>
                    <a:pt x="16919" y="14741"/>
                    <a:pt x="17086" y="14681"/>
                    <a:pt x="17253" y="14669"/>
                  </a:cubicBezTo>
                  <a:lnTo>
                    <a:pt x="17550" y="14669"/>
                  </a:lnTo>
                  <a:cubicBezTo>
                    <a:pt x="17659" y="14630"/>
                    <a:pt x="17775" y="14607"/>
                    <a:pt x="17893" y="14607"/>
                  </a:cubicBezTo>
                  <a:cubicBezTo>
                    <a:pt x="17918" y="14607"/>
                    <a:pt x="17942" y="14608"/>
                    <a:pt x="17967" y="14610"/>
                  </a:cubicBezTo>
                  <a:cubicBezTo>
                    <a:pt x="18169" y="14622"/>
                    <a:pt x="18491" y="14765"/>
                    <a:pt x="18789" y="14907"/>
                  </a:cubicBezTo>
                  <a:cubicBezTo>
                    <a:pt x="19062" y="15050"/>
                    <a:pt x="19348" y="15158"/>
                    <a:pt x="19658" y="15229"/>
                  </a:cubicBezTo>
                  <a:cubicBezTo>
                    <a:pt x="19715" y="15238"/>
                    <a:pt x="19772" y="15243"/>
                    <a:pt x="19830" y="15243"/>
                  </a:cubicBezTo>
                  <a:cubicBezTo>
                    <a:pt x="20060" y="15243"/>
                    <a:pt x="20286" y="15167"/>
                    <a:pt x="20467" y="15015"/>
                  </a:cubicBezTo>
                  <a:cubicBezTo>
                    <a:pt x="20515" y="14991"/>
                    <a:pt x="20563" y="14955"/>
                    <a:pt x="20610" y="14931"/>
                  </a:cubicBezTo>
                  <a:cubicBezTo>
                    <a:pt x="20642" y="14911"/>
                    <a:pt x="20696" y="14904"/>
                    <a:pt x="20765" y="14904"/>
                  </a:cubicBezTo>
                  <a:cubicBezTo>
                    <a:pt x="20904" y="14904"/>
                    <a:pt x="21102" y="14935"/>
                    <a:pt x="21301" y="14967"/>
                  </a:cubicBezTo>
                  <a:cubicBezTo>
                    <a:pt x="21550" y="15019"/>
                    <a:pt x="21798" y="15053"/>
                    <a:pt x="22047" y="15053"/>
                  </a:cubicBezTo>
                  <a:cubicBezTo>
                    <a:pt x="22084" y="15053"/>
                    <a:pt x="22121" y="15052"/>
                    <a:pt x="22158" y="15050"/>
                  </a:cubicBezTo>
                  <a:cubicBezTo>
                    <a:pt x="22575" y="15003"/>
                    <a:pt x="22682" y="14741"/>
                    <a:pt x="22706" y="14598"/>
                  </a:cubicBezTo>
                  <a:cubicBezTo>
                    <a:pt x="22789" y="14610"/>
                    <a:pt x="22932" y="14622"/>
                    <a:pt x="23051" y="14634"/>
                  </a:cubicBezTo>
                  <a:cubicBezTo>
                    <a:pt x="23194" y="14669"/>
                    <a:pt x="23325" y="14741"/>
                    <a:pt x="23420" y="14836"/>
                  </a:cubicBezTo>
                  <a:lnTo>
                    <a:pt x="23587" y="14991"/>
                  </a:lnTo>
                  <a:lnTo>
                    <a:pt x="23551" y="14777"/>
                  </a:lnTo>
                  <a:cubicBezTo>
                    <a:pt x="23527" y="14538"/>
                    <a:pt x="23432" y="14324"/>
                    <a:pt x="23277" y="14145"/>
                  </a:cubicBezTo>
                  <a:cubicBezTo>
                    <a:pt x="23206" y="14062"/>
                    <a:pt x="23099" y="14003"/>
                    <a:pt x="22991" y="13967"/>
                  </a:cubicBezTo>
                  <a:cubicBezTo>
                    <a:pt x="23063" y="13895"/>
                    <a:pt x="23122" y="13824"/>
                    <a:pt x="23170" y="13729"/>
                  </a:cubicBezTo>
                  <a:cubicBezTo>
                    <a:pt x="23194" y="13645"/>
                    <a:pt x="23218" y="13574"/>
                    <a:pt x="23230" y="13526"/>
                  </a:cubicBezTo>
                  <a:cubicBezTo>
                    <a:pt x="23337" y="13526"/>
                    <a:pt x="23444" y="13538"/>
                    <a:pt x="23551" y="13562"/>
                  </a:cubicBezTo>
                  <a:cubicBezTo>
                    <a:pt x="23706" y="13610"/>
                    <a:pt x="23837" y="13693"/>
                    <a:pt x="23956" y="13800"/>
                  </a:cubicBezTo>
                  <a:lnTo>
                    <a:pt x="24123" y="13955"/>
                  </a:lnTo>
                  <a:lnTo>
                    <a:pt x="24087" y="13729"/>
                  </a:lnTo>
                  <a:cubicBezTo>
                    <a:pt x="24087" y="13717"/>
                    <a:pt x="23992" y="13241"/>
                    <a:pt x="23658" y="13062"/>
                  </a:cubicBezTo>
                  <a:cubicBezTo>
                    <a:pt x="23480" y="12979"/>
                    <a:pt x="23301" y="12919"/>
                    <a:pt x="23099" y="12907"/>
                  </a:cubicBezTo>
                  <a:cubicBezTo>
                    <a:pt x="23099" y="12800"/>
                    <a:pt x="23051" y="12693"/>
                    <a:pt x="22968" y="12622"/>
                  </a:cubicBezTo>
                  <a:cubicBezTo>
                    <a:pt x="22920" y="12586"/>
                    <a:pt x="22872" y="12550"/>
                    <a:pt x="22813" y="12514"/>
                  </a:cubicBezTo>
                  <a:cubicBezTo>
                    <a:pt x="22896" y="12443"/>
                    <a:pt x="22980" y="12371"/>
                    <a:pt x="23087" y="12324"/>
                  </a:cubicBezTo>
                  <a:cubicBezTo>
                    <a:pt x="23194" y="12276"/>
                    <a:pt x="23313" y="12264"/>
                    <a:pt x="23420" y="12264"/>
                  </a:cubicBezTo>
                  <a:lnTo>
                    <a:pt x="23753" y="12324"/>
                  </a:lnTo>
                  <a:lnTo>
                    <a:pt x="23480" y="12133"/>
                  </a:lnTo>
                  <a:cubicBezTo>
                    <a:pt x="23468" y="12122"/>
                    <a:pt x="23115" y="11871"/>
                    <a:pt x="22821" y="11871"/>
                  </a:cubicBezTo>
                  <a:cubicBezTo>
                    <a:pt x="22814" y="11871"/>
                    <a:pt x="22808" y="11871"/>
                    <a:pt x="22801" y="11871"/>
                  </a:cubicBezTo>
                  <a:cubicBezTo>
                    <a:pt x="22694" y="11871"/>
                    <a:pt x="22587" y="11907"/>
                    <a:pt x="22503" y="11955"/>
                  </a:cubicBezTo>
                  <a:cubicBezTo>
                    <a:pt x="22420" y="11883"/>
                    <a:pt x="22253" y="11788"/>
                    <a:pt x="21908" y="11752"/>
                  </a:cubicBezTo>
                  <a:cubicBezTo>
                    <a:pt x="21897" y="11752"/>
                    <a:pt x="21886" y="11751"/>
                    <a:pt x="21875" y="11751"/>
                  </a:cubicBezTo>
                  <a:cubicBezTo>
                    <a:pt x="21529" y="11751"/>
                    <a:pt x="21183" y="12109"/>
                    <a:pt x="20836" y="12467"/>
                  </a:cubicBezTo>
                  <a:cubicBezTo>
                    <a:pt x="20622" y="12705"/>
                    <a:pt x="20384" y="12955"/>
                    <a:pt x="20241" y="12979"/>
                  </a:cubicBezTo>
                  <a:cubicBezTo>
                    <a:pt x="20188" y="12988"/>
                    <a:pt x="20139" y="12992"/>
                    <a:pt x="20093" y="12992"/>
                  </a:cubicBezTo>
                  <a:cubicBezTo>
                    <a:pt x="19838" y="12992"/>
                    <a:pt x="19668" y="12859"/>
                    <a:pt x="19396" y="12657"/>
                  </a:cubicBezTo>
                  <a:lnTo>
                    <a:pt x="19289" y="12586"/>
                  </a:lnTo>
                  <a:cubicBezTo>
                    <a:pt x="19146" y="12479"/>
                    <a:pt x="19039" y="12407"/>
                    <a:pt x="18955" y="12348"/>
                  </a:cubicBezTo>
                  <a:lnTo>
                    <a:pt x="18919" y="12324"/>
                  </a:lnTo>
                  <a:lnTo>
                    <a:pt x="18884" y="12336"/>
                  </a:lnTo>
                  <a:cubicBezTo>
                    <a:pt x="18372" y="12526"/>
                    <a:pt x="17848" y="12705"/>
                    <a:pt x="17336" y="12848"/>
                  </a:cubicBezTo>
                  <a:cubicBezTo>
                    <a:pt x="17526" y="12788"/>
                    <a:pt x="17717" y="12717"/>
                    <a:pt x="17907" y="12657"/>
                  </a:cubicBezTo>
                  <a:cubicBezTo>
                    <a:pt x="18134" y="12586"/>
                    <a:pt x="18372" y="12502"/>
                    <a:pt x="18598" y="12419"/>
                  </a:cubicBezTo>
                  <a:cubicBezTo>
                    <a:pt x="18717" y="12383"/>
                    <a:pt x="18836" y="12336"/>
                    <a:pt x="18991" y="12276"/>
                  </a:cubicBezTo>
                  <a:lnTo>
                    <a:pt x="19003" y="12264"/>
                  </a:lnTo>
                  <a:cubicBezTo>
                    <a:pt x="19431" y="11967"/>
                    <a:pt x="19812" y="11598"/>
                    <a:pt x="20146" y="11193"/>
                  </a:cubicBezTo>
                  <a:cubicBezTo>
                    <a:pt x="20896" y="10300"/>
                    <a:pt x="21003" y="9693"/>
                    <a:pt x="20944" y="8812"/>
                  </a:cubicBezTo>
                  <a:cubicBezTo>
                    <a:pt x="20896" y="7978"/>
                    <a:pt x="21086" y="7252"/>
                    <a:pt x="21467" y="6764"/>
                  </a:cubicBezTo>
                  <a:cubicBezTo>
                    <a:pt x="21658" y="6526"/>
                    <a:pt x="22027" y="6275"/>
                    <a:pt x="22313" y="6085"/>
                  </a:cubicBezTo>
                  <a:cubicBezTo>
                    <a:pt x="22610" y="5883"/>
                    <a:pt x="22849" y="5728"/>
                    <a:pt x="22920" y="5585"/>
                  </a:cubicBezTo>
                  <a:cubicBezTo>
                    <a:pt x="23003" y="5406"/>
                    <a:pt x="22991" y="5204"/>
                    <a:pt x="22896" y="5037"/>
                  </a:cubicBezTo>
                  <a:cubicBezTo>
                    <a:pt x="22991" y="4966"/>
                    <a:pt x="23099" y="4918"/>
                    <a:pt x="23194" y="4882"/>
                  </a:cubicBezTo>
                  <a:cubicBezTo>
                    <a:pt x="23325" y="4848"/>
                    <a:pt x="23455" y="4825"/>
                    <a:pt x="23586" y="4825"/>
                  </a:cubicBezTo>
                  <a:cubicBezTo>
                    <a:pt x="23634" y="4825"/>
                    <a:pt x="23682" y="4828"/>
                    <a:pt x="23730" y="4835"/>
                  </a:cubicBezTo>
                  <a:lnTo>
                    <a:pt x="23956" y="4847"/>
                  </a:lnTo>
                  <a:lnTo>
                    <a:pt x="23789" y="4692"/>
                  </a:lnTo>
                  <a:cubicBezTo>
                    <a:pt x="23646" y="4561"/>
                    <a:pt x="23480" y="4466"/>
                    <a:pt x="23301" y="4394"/>
                  </a:cubicBezTo>
                  <a:cubicBezTo>
                    <a:pt x="23233" y="4387"/>
                    <a:pt x="23166" y="4383"/>
                    <a:pt x="23101" y="4383"/>
                  </a:cubicBezTo>
                  <a:cubicBezTo>
                    <a:pt x="22958" y="4383"/>
                    <a:pt x="22820" y="4401"/>
                    <a:pt x="22682" y="4442"/>
                  </a:cubicBezTo>
                  <a:cubicBezTo>
                    <a:pt x="22682" y="4335"/>
                    <a:pt x="22682" y="4228"/>
                    <a:pt x="22658" y="4132"/>
                  </a:cubicBezTo>
                  <a:cubicBezTo>
                    <a:pt x="22646" y="4013"/>
                    <a:pt x="22599" y="3906"/>
                    <a:pt x="22539" y="3811"/>
                  </a:cubicBezTo>
                  <a:cubicBezTo>
                    <a:pt x="22610" y="3775"/>
                    <a:pt x="22718" y="3728"/>
                    <a:pt x="22837" y="3680"/>
                  </a:cubicBezTo>
                  <a:cubicBezTo>
                    <a:pt x="22991" y="3632"/>
                    <a:pt x="23170" y="3597"/>
                    <a:pt x="23337" y="3597"/>
                  </a:cubicBezTo>
                  <a:lnTo>
                    <a:pt x="23611" y="3585"/>
                  </a:lnTo>
                  <a:lnTo>
                    <a:pt x="23372" y="3454"/>
                  </a:lnTo>
                  <a:cubicBezTo>
                    <a:pt x="23182" y="3347"/>
                    <a:pt x="22980" y="3287"/>
                    <a:pt x="22765" y="3275"/>
                  </a:cubicBezTo>
                  <a:cubicBezTo>
                    <a:pt x="22575" y="3287"/>
                    <a:pt x="22384" y="3323"/>
                    <a:pt x="22206" y="3394"/>
                  </a:cubicBezTo>
                  <a:cubicBezTo>
                    <a:pt x="22134" y="3287"/>
                    <a:pt x="22039" y="3192"/>
                    <a:pt x="21932" y="3120"/>
                  </a:cubicBezTo>
                  <a:cubicBezTo>
                    <a:pt x="21837" y="3073"/>
                    <a:pt x="21741" y="3025"/>
                    <a:pt x="21646" y="2989"/>
                  </a:cubicBezTo>
                  <a:lnTo>
                    <a:pt x="21753" y="2882"/>
                  </a:lnTo>
                  <a:cubicBezTo>
                    <a:pt x="21825" y="2823"/>
                    <a:pt x="21908" y="2763"/>
                    <a:pt x="21991" y="2727"/>
                  </a:cubicBezTo>
                  <a:lnTo>
                    <a:pt x="22218" y="2608"/>
                  </a:lnTo>
                  <a:lnTo>
                    <a:pt x="21967" y="2573"/>
                  </a:lnTo>
                  <a:cubicBezTo>
                    <a:pt x="21957" y="2573"/>
                    <a:pt x="21869" y="2564"/>
                    <a:pt x="21754" y="2564"/>
                  </a:cubicBezTo>
                  <a:cubicBezTo>
                    <a:pt x="21595" y="2564"/>
                    <a:pt x="21384" y="2580"/>
                    <a:pt x="21253" y="2656"/>
                  </a:cubicBezTo>
                  <a:cubicBezTo>
                    <a:pt x="21146" y="2704"/>
                    <a:pt x="21063" y="2799"/>
                    <a:pt x="21027" y="2918"/>
                  </a:cubicBezTo>
                  <a:cubicBezTo>
                    <a:pt x="21003" y="2917"/>
                    <a:pt x="20979" y="2916"/>
                    <a:pt x="20955" y="2916"/>
                  </a:cubicBezTo>
                  <a:cubicBezTo>
                    <a:pt x="20694" y="2916"/>
                    <a:pt x="20434" y="2976"/>
                    <a:pt x="20193" y="3097"/>
                  </a:cubicBezTo>
                  <a:cubicBezTo>
                    <a:pt x="19812" y="3287"/>
                    <a:pt x="19693" y="3811"/>
                    <a:pt x="19812" y="4656"/>
                  </a:cubicBezTo>
                  <a:cubicBezTo>
                    <a:pt x="19896" y="5228"/>
                    <a:pt x="19562" y="6335"/>
                    <a:pt x="19241" y="7121"/>
                  </a:cubicBezTo>
                  <a:cubicBezTo>
                    <a:pt x="19039" y="7549"/>
                    <a:pt x="18777" y="7954"/>
                    <a:pt x="18455" y="8311"/>
                  </a:cubicBezTo>
                  <a:cubicBezTo>
                    <a:pt x="18265" y="8109"/>
                    <a:pt x="18050" y="7919"/>
                    <a:pt x="17812" y="7752"/>
                  </a:cubicBezTo>
                  <a:cubicBezTo>
                    <a:pt x="17634" y="7597"/>
                    <a:pt x="17431" y="7478"/>
                    <a:pt x="17217" y="7383"/>
                  </a:cubicBezTo>
                  <a:lnTo>
                    <a:pt x="17193" y="7371"/>
                  </a:lnTo>
                  <a:lnTo>
                    <a:pt x="17157" y="7371"/>
                  </a:lnTo>
                  <a:cubicBezTo>
                    <a:pt x="16734" y="7482"/>
                    <a:pt x="16288" y="7518"/>
                    <a:pt x="15830" y="7518"/>
                  </a:cubicBezTo>
                  <a:cubicBezTo>
                    <a:pt x="15451" y="7518"/>
                    <a:pt x="15062" y="7493"/>
                    <a:pt x="14669" y="7466"/>
                  </a:cubicBezTo>
                  <a:lnTo>
                    <a:pt x="14657" y="7466"/>
                  </a:lnTo>
                  <a:cubicBezTo>
                    <a:pt x="14657" y="7466"/>
                    <a:pt x="14657" y="7454"/>
                    <a:pt x="14657" y="7454"/>
                  </a:cubicBezTo>
                  <a:lnTo>
                    <a:pt x="14907" y="7466"/>
                  </a:lnTo>
                  <a:cubicBezTo>
                    <a:pt x="15136" y="7486"/>
                    <a:pt x="15366" y="7495"/>
                    <a:pt x="15597" y="7495"/>
                  </a:cubicBezTo>
                  <a:cubicBezTo>
                    <a:pt x="15920" y="7495"/>
                    <a:pt x="16243" y="7477"/>
                    <a:pt x="16562" y="7442"/>
                  </a:cubicBezTo>
                  <a:cubicBezTo>
                    <a:pt x="16860" y="7407"/>
                    <a:pt x="17145" y="7335"/>
                    <a:pt x="17419" y="7228"/>
                  </a:cubicBezTo>
                  <a:lnTo>
                    <a:pt x="17443" y="7228"/>
                  </a:lnTo>
                  <a:lnTo>
                    <a:pt x="17455" y="7216"/>
                  </a:lnTo>
                  <a:cubicBezTo>
                    <a:pt x="17526" y="7145"/>
                    <a:pt x="17586" y="7061"/>
                    <a:pt x="17634" y="6978"/>
                  </a:cubicBezTo>
                  <a:cubicBezTo>
                    <a:pt x="17741" y="6823"/>
                    <a:pt x="17776" y="6645"/>
                    <a:pt x="17753" y="6466"/>
                  </a:cubicBezTo>
                  <a:lnTo>
                    <a:pt x="17729" y="6311"/>
                  </a:lnTo>
                  <a:lnTo>
                    <a:pt x="17622" y="6430"/>
                  </a:lnTo>
                  <a:cubicBezTo>
                    <a:pt x="17455" y="6597"/>
                    <a:pt x="17265" y="6752"/>
                    <a:pt x="17062" y="6895"/>
                  </a:cubicBezTo>
                  <a:cubicBezTo>
                    <a:pt x="16992" y="6939"/>
                    <a:pt x="16917" y="6958"/>
                    <a:pt x="16837" y="6958"/>
                  </a:cubicBezTo>
                  <a:cubicBezTo>
                    <a:pt x="16620" y="6958"/>
                    <a:pt x="16376" y="6814"/>
                    <a:pt x="16157" y="6656"/>
                  </a:cubicBezTo>
                  <a:cubicBezTo>
                    <a:pt x="15991" y="6514"/>
                    <a:pt x="15907" y="6323"/>
                    <a:pt x="15895" y="6109"/>
                  </a:cubicBezTo>
                  <a:lnTo>
                    <a:pt x="15895" y="6014"/>
                  </a:lnTo>
                  <a:lnTo>
                    <a:pt x="15812" y="6037"/>
                  </a:lnTo>
                  <a:cubicBezTo>
                    <a:pt x="15371" y="6133"/>
                    <a:pt x="14931" y="6180"/>
                    <a:pt x="14490" y="6192"/>
                  </a:cubicBezTo>
                  <a:lnTo>
                    <a:pt x="14324" y="6204"/>
                  </a:lnTo>
                  <a:lnTo>
                    <a:pt x="14062" y="6216"/>
                  </a:lnTo>
                  <a:cubicBezTo>
                    <a:pt x="13204" y="6264"/>
                    <a:pt x="12312" y="6323"/>
                    <a:pt x="11526" y="6728"/>
                  </a:cubicBezTo>
                  <a:cubicBezTo>
                    <a:pt x="11521" y="6730"/>
                    <a:pt x="11516" y="6730"/>
                    <a:pt x="11512" y="6730"/>
                  </a:cubicBezTo>
                  <a:cubicBezTo>
                    <a:pt x="11484" y="6730"/>
                    <a:pt x="11469" y="6701"/>
                    <a:pt x="11490" y="6680"/>
                  </a:cubicBezTo>
                  <a:cubicBezTo>
                    <a:pt x="11728" y="6537"/>
                    <a:pt x="11931" y="6335"/>
                    <a:pt x="12085" y="6109"/>
                  </a:cubicBezTo>
                  <a:lnTo>
                    <a:pt x="12085" y="6109"/>
                  </a:lnTo>
                  <a:cubicBezTo>
                    <a:pt x="12038" y="6204"/>
                    <a:pt x="11978" y="6299"/>
                    <a:pt x="11907" y="6383"/>
                  </a:cubicBezTo>
                  <a:lnTo>
                    <a:pt x="11728" y="6585"/>
                  </a:lnTo>
                  <a:lnTo>
                    <a:pt x="11990" y="6502"/>
                  </a:lnTo>
                  <a:cubicBezTo>
                    <a:pt x="12573" y="6335"/>
                    <a:pt x="13169" y="6228"/>
                    <a:pt x="13776" y="6204"/>
                  </a:cubicBezTo>
                  <a:lnTo>
                    <a:pt x="14109" y="6180"/>
                  </a:lnTo>
                  <a:cubicBezTo>
                    <a:pt x="14538" y="6168"/>
                    <a:pt x="14979" y="6133"/>
                    <a:pt x="15395" y="6061"/>
                  </a:cubicBezTo>
                  <a:cubicBezTo>
                    <a:pt x="15621" y="6025"/>
                    <a:pt x="15836" y="5966"/>
                    <a:pt x="16062" y="5906"/>
                  </a:cubicBezTo>
                  <a:lnTo>
                    <a:pt x="16074" y="5906"/>
                  </a:lnTo>
                  <a:lnTo>
                    <a:pt x="16086" y="5894"/>
                  </a:lnTo>
                  <a:cubicBezTo>
                    <a:pt x="16717" y="5394"/>
                    <a:pt x="16753" y="5216"/>
                    <a:pt x="16753" y="5168"/>
                  </a:cubicBezTo>
                  <a:cubicBezTo>
                    <a:pt x="16788" y="4859"/>
                    <a:pt x="16586" y="4573"/>
                    <a:pt x="16276" y="4501"/>
                  </a:cubicBezTo>
                  <a:cubicBezTo>
                    <a:pt x="16253" y="4500"/>
                    <a:pt x="16230" y="4499"/>
                    <a:pt x="16206" y="4499"/>
                  </a:cubicBezTo>
                  <a:cubicBezTo>
                    <a:pt x="16084" y="4499"/>
                    <a:pt x="15957" y="4525"/>
                    <a:pt x="15848" y="4585"/>
                  </a:cubicBezTo>
                  <a:cubicBezTo>
                    <a:pt x="15848" y="4525"/>
                    <a:pt x="15836" y="4466"/>
                    <a:pt x="15824" y="4418"/>
                  </a:cubicBezTo>
                  <a:cubicBezTo>
                    <a:pt x="15752" y="4263"/>
                    <a:pt x="15645" y="4132"/>
                    <a:pt x="15502" y="4037"/>
                  </a:cubicBezTo>
                  <a:lnTo>
                    <a:pt x="15336" y="3918"/>
                  </a:lnTo>
                  <a:lnTo>
                    <a:pt x="15383" y="4120"/>
                  </a:lnTo>
                  <a:cubicBezTo>
                    <a:pt x="15383" y="4120"/>
                    <a:pt x="15419" y="4275"/>
                    <a:pt x="15443" y="4406"/>
                  </a:cubicBezTo>
                  <a:cubicBezTo>
                    <a:pt x="15455" y="4513"/>
                    <a:pt x="15431" y="4621"/>
                    <a:pt x="15395" y="4728"/>
                  </a:cubicBezTo>
                  <a:cubicBezTo>
                    <a:pt x="15324" y="4763"/>
                    <a:pt x="15121" y="4859"/>
                    <a:pt x="14740" y="5013"/>
                  </a:cubicBezTo>
                  <a:cubicBezTo>
                    <a:pt x="14585" y="5077"/>
                    <a:pt x="14449" y="5102"/>
                    <a:pt x="14317" y="5102"/>
                  </a:cubicBezTo>
                  <a:cubicBezTo>
                    <a:pt x="14124" y="5102"/>
                    <a:pt x="13937" y="5048"/>
                    <a:pt x="13705" y="4978"/>
                  </a:cubicBezTo>
                  <a:lnTo>
                    <a:pt x="13526" y="4930"/>
                  </a:lnTo>
                  <a:cubicBezTo>
                    <a:pt x="13443" y="4918"/>
                    <a:pt x="13383" y="4859"/>
                    <a:pt x="13359" y="4787"/>
                  </a:cubicBezTo>
                  <a:cubicBezTo>
                    <a:pt x="13300" y="4573"/>
                    <a:pt x="13514" y="4204"/>
                    <a:pt x="13764" y="3954"/>
                  </a:cubicBezTo>
                  <a:cubicBezTo>
                    <a:pt x="13919" y="3799"/>
                    <a:pt x="14046" y="3770"/>
                    <a:pt x="14208" y="3770"/>
                  </a:cubicBezTo>
                  <a:cubicBezTo>
                    <a:pt x="14259" y="3770"/>
                    <a:pt x="14312" y="3772"/>
                    <a:pt x="14371" y="3775"/>
                  </a:cubicBezTo>
                  <a:lnTo>
                    <a:pt x="14728" y="3775"/>
                  </a:lnTo>
                  <a:cubicBezTo>
                    <a:pt x="15002" y="3739"/>
                    <a:pt x="15264" y="3680"/>
                    <a:pt x="15514" y="3585"/>
                  </a:cubicBezTo>
                  <a:cubicBezTo>
                    <a:pt x="15562" y="3668"/>
                    <a:pt x="15621" y="3739"/>
                    <a:pt x="15681" y="3811"/>
                  </a:cubicBezTo>
                  <a:cubicBezTo>
                    <a:pt x="15741" y="3906"/>
                    <a:pt x="15788" y="4001"/>
                    <a:pt x="15812" y="4109"/>
                  </a:cubicBezTo>
                  <a:lnTo>
                    <a:pt x="15895" y="4490"/>
                  </a:lnTo>
                  <a:lnTo>
                    <a:pt x="15955" y="4109"/>
                  </a:lnTo>
                  <a:cubicBezTo>
                    <a:pt x="15967" y="4097"/>
                    <a:pt x="16002" y="3859"/>
                    <a:pt x="16014" y="3668"/>
                  </a:cubicBezTo>
                  <a:cubicBezTo>
                    <a:pt x="16026" y="3561"/>
                    <a:pt x="16002" y="3442"/>
                    <a:pt x="15967" y="3335"/>
                  </a:cubicBezTo>
                  <a:cubicBezTo>
                    <a:pt x="16110" y="3216"/>
                    <a:pt x="16217" y="3085"/>
                    <a:pt x="16312" y="2930"/>
                  </a:cubicBezTo>
                  <a:cubicBezTo>
                    <a:pt x="16407" y="2739"/>
                    <a:pt x="16360" y="2299"/>
                    <a:pt x="16264" y="1977"/>
                  </a:cubicBezTo>
                  <a:cubicBezTo>
                    <a:pt x="16205" y="1775"/>
                    <a:pt x="16086" y="1596"/>
                    <a:pt x="15931" y="1453"/>
                  </a:cubicBezTo>
                  <a:cubicBezTo>
                    <a:pt x="15991" y="1227"/>
                    <a:pt x="15860" y="1001"/>
                    <a:pt x="15633" y="930"/>
                  </a:cubicBezTo>
                  <a:cubicBezTo>
                    <a:pt x="15602" y="918"/>
                    <a:pt x="15560" y="913"/>
                    <a:pt x="15509" y="913"/>
                  </a:cubicBezTo>
                  <a:cubicBezTo>
                    <a:pt x="15030" y="913"/>
                    <a:pt x="13763" y="1372"/>
                    <a:pt x="13419" y="1501"/>
                  </a:cubicBezTo>
                  <a:cubicBezTo>
                    <a:pt x="13335" y="1322"/>
                    <a:pt x="13074" y="858"/>
                    <a:pt x="12585" y="751"/>
                  </a:cubicBezTo>
                  <a:cubicBezTo>
                    <a:pt x="12449" y="721"/>
                    <a:pt x="12288" y="710"/>
                    <a:pt x="12123" y="710"/>
                  </a:cubicBezTo>
                  <a:cubicBezTo>
                    <a:pt x="11754" y="710"/>
                    <a:pt x="11362" y="766"/>
                    <a:pt x="11157" y="799"/>
                  </a:cubicBezTo>
                  <a:cubicBezTo>
                    <a:pt x="11216" y="656"/>
                    <a:pt x="11311" y="537"/>
                    <a:pt x="11430" y="430"/>
                  </a:cubicBezTo>
                  <a:cubicBezTo>
                    <a:pt x="11609" y="322"/>
                    <a:pt x="11788" y="239"/>
                    <a:pt x="11978" y="156"/>
                  </a:cubicBezTo>
                  <a:lnTo>
                    <a:pt x="12312" y="13"/>
                  </a:lnTo>
                  <a:lnTo>
                    <a:pt x="11942" y="1"/>
                  </a:lnTo>
                  <a:cubicBezTo>
                    <a:pt x="11940" y="1"/>
                    <a:pt x="11931" y="1"/>
                    <a:pt x="119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36"/>
            <p:cNvSpPr/>
            <p:nvPr/>
          </p:nvSpPr>
          <p:spPr>
            <a:xfrm>
              <a:off x="5314192" y="962867"/>
              <a:ext cx="2755175" cy="3276167"/>
            </a:xfrm>
            <a:custGeom>
              <a:avLst/>
              <a:gdLst/>
              <a:ahLst/>
              <a:cxnLst/>
              <a:rect l="l" t="t" r="r" b="b"/>
              <a:pathLst>
                <a:path w="36517" h="43423" extrusionOk="0">
                  <a:moveTo>
                    <a:pt x="18264" y="155"/>
                  </a:moveTo>
                  <a:cubicBezTo>
                    <a:pt x="22634" y="155"/>
                    <a:pt x="26694" y="1108"/>
                    <a:pt x="29706" y="2834"/>
                  </a:cubicBezTo>
                  <a:cubicBezTo>
                    <a:pt x="30052" y="6251"/>
                    <a:pt x="32921" y="8871"/>
                    <a:pt x="36362" y="8918"/>
                  </a:cubicBezTo>
                  <a:cubicBezTo>
                    <a:pt x="36124" y="19491"/>
                    <a:pt x="31206" y="28254"/>
                    <a:pt x="27123" y="33755"/>
                  </a:cubicBezTo>
                  <a:cubicBezTo>
                    <a:pt x="22943" y="39386"/>
                    <a:pt x="18752" y="42827"/>
                    <a:pt x="18264" y="43220"/>
                  </a:cubicBezTo>
                  <a:cubicBezTo>
                    <a:pt x="17764" y="42827"/>
                    <a:pt x="13573" y="39386"/>
                    <a:pt x="9394" y="33755"/>
                  </a:cubicBezTo>
                  <a:cubicBezTo>
                    <a:pt x="5310" y="28254"/>
                    <a:pt x="405" y="19491"/>
                    <a:pt x="155" y="8918"/>
                  </a:cubicBezTo>
                  <a:cubicBezTo>
                    <a:pt x="3596" y="8871"/>
                    <a:pt x="6465" y="6251"/>
                    <a:pt x="6811" y="2834"/>
                  </a:cubicBezTo>
                  <a:cubicBezTo>
                    <a:pt x="9823" y="1108"/>
                    <a:pt x="13883" y="155"/>
                    <a:pt x="18264" y="155"/>
                  </a:cubicBezTo>
                  <a:close/>
                  <a:moveTo>
                    <a:pt x="18252" y="1"/>
                  </a:moveTo>
                  <a:cubicBezTo>
                    <a:pt x="13835" y="1"/>
                    <a:pt x="9728" y="965"/>
                    <a:pt x="6691" y="2715"/>
                  </a:cubicBezTo>
                  <a:lnTo>
                    <a:pt x="6668" y="2739"/>
                  </a:lnTo>
                  <a:lnTo>
                    <a:pt x="6668" y="2775"/>
                  </a:lnTo>
                  <a:cubicBezTo>
                    <a:pt x="6347" y="6172"/>
                    <a:pt x="3502" y="8764"/>
                    <a:pt x="107" y="8764"/>
                  </a:cubicBezTo>
                  <a:cubicBezTo>
                    <a:pt x="99" y="8764"/>
                    <a:pt x="91" y="8764"/>
                    <a:pt x="83" y="8763"/>
                  </a:cubicBezTo>
                  <a:lnTo>
                    <a:pt x="0" y="8763"/>
                  </a:lnTo>
                  <a:lnTo>
                    <a:pt x="0" y="8847"/>
                  </a:lnTo>
                  <a:cubicBezTo>
                    <a:pt x="107" y="13550"/>
                    <a:pt x="1119" y="18288"/>
                    <a:pt x="3036" y="22944"/>
                  </a:cubicBezTo>
                  <a:cubicBezTo>
                    <a:pt x="4655" y="26825"/>
                    <a:pt x="6751" y="30480"/>
                    <a:pt x="9275" y="33850"/>
                  </a:cubicBezTo>
                  <a:cubicBezTo>
                    <a:pt x="13716" y="39839"/>
                    <a:pt x="18169" y="43351"/>
                    <a:pt x="18217" y="43387"/>
                  </a:cubicBezTo>
                  <a:lnTo>
                    <a:pt x="18264" y="43423"/>
                  </a:lnTo>
                  <a:lnTo>
                    <a:pt x="18300" y="43387"/>
                  </a:lnTo>
                  <a:cubicBezTo>
                    <a:pt x="18348" y="43351"/>
                    <a:pt x="22801" y="39839"/>
                    <a:pt x="27242" y="33850"/>
                  </a:cubicBezTo>
                  <a:cubicBezTo>
                    <a:pt x="29766" y="30480"/>
                    <a:pt x="31861" y="26825"/>
                    <a:pt x="33481" y="22944"/>
                  </a:cubicBezTo>
                  <a:cubicBezTo>
                    <a:pt x="35397" y="18288"/>
                    <a:pt x="36409" y="13550"/>
                    <a:pt x="36517" y="8847"/>
                  </a:cubicBezTo>
                  <a:lnTo>
                    <a:pt x="36517" y="8763"/>
                  </a:lnTo>
                  <a:lnTo>
                    <a:pt x="36433" y="8763"/>
                  </a:lnTo>
                  <a:cubicBezTo>
                    <a:pt x="36425" y="8764"/>
                    <a:pt x="36418" y="8764"/>
                    <a:pt x="36410" y="8764"/>
                  </a:cubicBezTo>
                  <a:cubicBezTo>
                    <a:pt x="33003" y="8764"/>
                    <a:pt x="30158" y="6172"/>
                    <a:pt x="29849" y="2775"/>
                  </a:cubicBezTo>
                  <a:lnTo>
                    <a:pt x="29849" y="2739"/>
                  </a:lnTo>
                  <a:lnTo>
                    <a:pt x="29813" y="2715"/>
                  </a:lnTo>
                  <a:cubicBezTo>
                    <a:pt x="26777" y="965"/>
                    <a:pt x="22670" y="1"/>
                    <a:pt x="182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36"/>
            <p:cNvSpPr/>
            <p:nvPr/>
          </p:nvSpPr>
          <p:spPr>
            <a:xfrm>
              <a:off x="5239573" y="891041"/>
              <a:ext cx="2904338" cy="3440492"/>
            </a:xfrm>
            <a:custGeom>
              <a:avLst/>
              <a:gdLst/>
              <a:ahLst/>
              <a:cxnLst/>
              <a:rect l="l" t="t" r="r" b="b"/>
              <a:pathLst>
                <a:path w="38494" h="45601" extrusionOk="0">
                  <a:moveTo>
                    <a:pt x="19241" y="155"/>
                  </a:moveTo>
                  <a:cubicBezTo>
                    <a:pt x="23802" y="155"/>
                    <a:pt x="28052" y="1167"/>
                    <a:pt x="31207" y="2977"/>
                  </a:cubicBezTo>
                  <a:lnTo>
                    <a:pt x="31600" y="3215"/>
                  </a:lnTo>
                  <a:lnTo>
                    <a:pt x="31648" y="3655"/>
                  </a:lnTo>
                  <a:cubicBezTo>
                    <a:pt x="31922" y="6644"/>
                    <a:pt x="34434" y="8918"/>
                    <a:pt x="37434" y="8918"/>
                  </a:cubicBezTo>
                  <a:lnTo>
                    <a:pt x="38327" y="8918"/>
                  </a:lnTo>
                  <a:lnTo>
                    <a:pt x="38315" y="9811"/>
                  </a:lnTo>
                  <a:cubicBezTo>
                    <a:pt x="38077" y="20681"/>
                    <a:pt x="33053" y="29658"/>
                    <a:pt x="28885" y="35278"/>
                  </a:cubicBezTo>
                  <a:cubicBezTo>
                    <a:pt x="24373" y="41350"/>
                    <a:pt x="19980" y="44827"/>
                    <a:pt x="19789" y="44970"/>
                  </a:cubicBezTo>
                  <a:lnTo>
                    <a:pt x="19241" y="45398"/>
                  </a:lnTo>
                  <a:lnTo>
                    <a:pt x="18706" y="44970"/>
                  </a:lnTo>
                  <a:cubicBezTo>
                    <a:pt x="18515" y="44827"/>
                    <a:pt x="14122" y="41350"/>
                    <a:pt x="9609" y="35278"/>
                  </a:cubicBezTo>
                  <a:cubicBezTo>
                    <a:pt x="5442" y="29658"/>
                    <a:pt x="418" y="20681"/>
                    <a:pt x="180" y="9811"/>
                  </a:cubicBezTo>
                  <a:lnTo>
                    <a:pt x="168" y="8918"/>
                  </a:lnTo>
                  <a:lnTo>
                    <a:pt x="1072" y="8906"/>
                  </a:lnTo>
                  <a:cubicBezTo>
                    <a:pt x="1080" y="8906"/>
                    <a:pt x="1088" y="8906"/>
                    <a:pt x="1096" y="8906"/>
                  </a:cubicBezTo>
                  <a:cubicBezTo>
                    <a:pt x="4086" y="8906"/>
                    <a:pt x="6574" y="6624"/>
                    <a:pt x="6847" y="3643"/>
                  </a:cubicBezTo>
                  <a:lnTo>
                    <a:pt x="6895" y="3203"/>
                  </a:lnTo>
                  <a:lnTo>
                    <a:pt x="7288" y="2977"/>
                  </a:lnTo>
                  <a:cubicBezTo>
                    <a:pt x="10443" y="1155"/>
                    <a:pt x="14693" y="155"/>
                    <a:pt x="19241" y="155"/>
                  </a:cubicBezTo>
                  <a:close/>
                  <a:moveTo>
                    <a:pt x="19253" y="0"/>
                  </a:moveTo>
                  <a:cubicBezTo>
                    <a:pt x="14669" y="0"/>
                    <a:pt x="10383" y="1000"/>
                    <a:pt x="7204" y="2834"/>
                  </a:cubicBezTo>
                  <a:lnTo>
                    <a:pt x="6740" y="3108"/>
                  </a:lnTo>
                  <a:lnTo>
                    <a:pt x="6692" y="3643"/>
                  </a:lnTo>
                  <a:cubicBezTo>
                    <a:pt x="6418" y="6548"/>
                    <a:pt x="3978" y="8763"/>
                    <a:pt x="1061" y="8763"/>
                  </a:cubicBezTo>
                  <a:lnTo>
                    <a:pt x="1" y="8763"/>
                  </a:lnTo>
                  <a:lnTo>
                    <a:pt x="25" y="9823"/>
                  </a:lnTo>
                  <a:cubicBezTo>
                    <a:pt x="263" y="20717"/>
                    <a:pt x="5299" y="29730"/>
                    <a:pt x="9490" y="35373"/>
                  </a:cubicBezTo>
                  <a:cubicBezTo>
                    <a:pt x="14003" y="41457"/>
                    <a:pt x="18420" y="44946"/>
                    <a:pt x="18610" y="45089"/>
                  </a:cubicBezTo>
                  <a:lnTo>
                    <a:pt x="19253" y="45601"/>
                  </a:lnTo>
                  <a:lnTo>
                    <a:pt x="19884" y="45089"/>
                  </a:lnTo>
                  <a:cubicBezTo>
                    <a:pt x="20075" y="44946"/>
                    <a:pt x="24492" y="41457"/>
                    <a:pt x="29005" y="35373"/>
                  </a:cubicBezTo>
                  <a:cubicBezTo>
                    <a:pt x="33196" y="29730"/>
                    <a:pt x="38232" y="20717"/>
                    <a:pt x="38470" y="9823"/>
                  </a:cubicBezTo>
                  <a:lnTo>
                    <a:pt x="38494" y="8763"/>
                  </a:lnTo>
                  <a:lnTo>
                    <a:pt x="37434" y="8763"/>
                  </a:lnTo>
                  <a:cubicBezTo>
                    <a:pt x="34517" y="8763"/>
                    <a:pt x="32076" y="6548"/>
                    <a:pt x="31803" y="3643"/>
                  </a:cubicBezTo>
                  <a:lnTo>
                    <a:pt x="31755" y="3108"/>
                  </a:lnTo>
                  <a:lnTo>
                    <a:pt x="31291" y="2834"/>
                  </a:lnTo>
                  <a:cubicBezTo>
                    <a:pt x="28112" y="1000"/>
                    <a:pt x="23837" y="0"/>
                    <a:pt x="192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9" name="Google Shape;2619;p37"/>
          <p:cNvSpPr txBox="1">
            <a:spLocks noGrp="1"/>
          </p:cNvSpPr>
          <p:nvPr>
            <p:ph type="title"/>
          </p:nvPr>
        </p:nvSpPr>
        <p:spPr>
          <a:xfrm>
            <a:off x="771375" y="53007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/>
              <a:t>Key Objectives &amp; Outcomes: </a:t>
            </a:r>
            <a:endParaRPr sz="2800" b="1" u="sng"/>
          </a:p>
        </p:txBody>
      </p:sp>
      <p:graphicFrame>
        <p:nvGraphicFramePr>
          <p:cNvPr id="2620" name="Google Shape;2620;p37"/>
          <p:cNvGraphicFramePr/>
          <p:nvPr/>
        </p:nvGraphicFramePr>
        <p:xfrm>
          <a:off x="771375" y="1273588"/>
          <a:ext cx="7266100" cy="3307615"/>
        </p:xfrm>
        <a:graphic>
          <a:graphicData uri="http://schemas.openxmlformats.org/drawingml/2006/table">
            <a:tbl>
              <a:tblPr>
                <a:noFill/>
                <a:tableStyleId>{013DDC68-2DF3-4298-92E7-5294178194A7}</a:tableStyleId>
              </a:tblPr>
              <a:tblGrid>
                <a:gridCol w="181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6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6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6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Objective 1:</a:t>
                      </a:r>
                      <a:r>
                        <a:rPr lang="en" sz="2000" b="1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 </a:t>
                      </a:r>
                      <a:endParaRPr sz="2000" b="1">
                        <a:solidFill>
                          <a:schemeClr val="dk1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Outcome 1:</a:t>
                      </a:r>
                      <a:endParaRPr sz="1900" b="1">
                        <a:solidFill>
                          <a:schemeClr val="dk1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Objective 2:</a:t>
                      </a:r>
                      <a:endParaRPr sz="1900" b="1">
                        <a:solidFill>
                          <a:schemeClr val="dk1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Outcome 2:</a:t>
                      </a:r>
                      <a:endParaRPr sz="1900" b="1">
                        <a:solidFill>
                          <a:schemeClr val="dk1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i="1">
                          <a:solidFill>
                            <a:schemeClr val="dk2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Educational Value </a:t>
                      </a:r>
                      <a:endParaRPr sz="1700" i="1">
                        <a:solidFill>
                          <a:schemeClr val="dk2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i="1">
                          <a:solidFill>
                            <a:schemeClr val="dk2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Educational Value </a:t>
                      </a:r>
                      <a:endParaRPr sz="1700" i="1">
                        <a:solidFill>
                          <a:schemeClr val="dk2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i="1">
                          <a:solidFill>
                            <a:schemeClr val="dk2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Sentimental Value</a:t>
                      </a:r>
                      <a:r>
                        <a:rPr lang="en" sz="1700">
                          <a:solidFill>
                            <a:schemeClr val="dk2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 </a:t>
                      </a:r>
                      <a:endParaRPr sz="1700">
                        <a:solidFill>
                          <a:schemeClr val="dk2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i="1">
                          <a:solidFill>
                            <a:schemeClr val="dk2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Sentimental Value </a:t>
                      </a:r>
                      <a:endParaRPr sz="1700" i="1">
                        <a:solidFill>
                          <a:schemeClr val="dk2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To </a:t>
                      </a:r>
                      <a:r>
                        <a:rPr lang="en" u="sng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introduce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 Youths to </a:t>
                      </a:r>
                      <a:r>
                        <a:rPr lang="en" u="sng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past local recreational activities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 </a:t>
                      </a:r>
                      <a:endParaRPr>
                        <a:solidFill>
                          <a:schemeClr val="dk1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For Youths to </a:t>
                      </a:r>
                      <a:r>
                        <a:rPr lang="en" u="sng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discover and learn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 more about past-time recreational activities and their </a:t>
                      </a:r>
                      <a:r>
                        <a:rPr lang="en" u="sng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significance towards our local arts industry</a:t>
                      </a:r>
                      <a:endParaRPr u="sng">
                        <a:solidFill>
                          <a:schemeClr val="dk1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To </a:t>
                      </a:r>
                      <a:r>
                        <a:rPr lang="en" u="sng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bring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 Youths on a </a:t>
                      </a:r>
                      <a:r>
                        <a:rPr lang="en" u="sng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nostalgic trip down memory lane</a:t>
                      </a:r>
                      <a:r>
                        <a:rPr lang="en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 </a:t>
                      </a:r>
                      <a:endParaRPr>
                        <a:solidFill>
                          <a:schemeClr val="dk1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For Youths to tap into sentimental value whilst </a:t>
                      </a:r>
                      <a:r>
                        <a:rPr lang="en" u="sng">
                          <a:solidFill>
                            <a:schemeClr val="dk1"/>
                          </a:solidFill>
                          <a:latin typeface="Sorts Mill Goudy"/>
                          <a:ea typeface="Sorts Mill Goudy"/>
                          <a:cs typeface="Sorts Mill Goudy"/>
                          <a:sym typeface="Sorts Mill Goudy"/>
                        </a:rPr>
                        <a:t>forming deeper connections to our past roots </a:t>
                      </a:r>
                      <a:endParaRPr u="sng">
                        <a:solidFill>
                          <a:schemeClr val="dk1"/>
                        </a:solidFill>
                        <a:latin typeface="Sorts Mill Goudy"/>
                        <a:ea typeface="Sorts Mill Goudy"/>
                        <a:cs typeface="Sorts Mill Goudy"/>
                        <a:sym typeface="Sorts Mill Goudy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621" name="Google Shape;2621;p37"/>
          <p:cNvGrpSpPr/>
          <p:nvPr/>
        </p:nvGrpSpPr>
        <p:grpSpPr>
          <a:xfrm>
            <a:off x="7848095" y="530084"/>
            <a:ext cx="981462" cy="840059"/>
            <a:chOff x="7848095" y="530084"/>
            <a:chExt cx="981462" cy="840059"/>
          </a:xfrm>
        </p:grpSpPr>
        <p:sp>
          <p:nvSpPr>
            <p:cNvPr id="2622" name="Google Shape;2622;p37"/>
            <p:cNvSpPr/>
            <p:nvPr/>
          </p:nvSpPr>
          <p:spPr>
            <a:xfrm rot="-2845603">
              <a:off x="8017441" y="554744"/>
              <a:ext cx="69336" cy="84758"/>
            </a:xfrm>
            <a:custGeom>
              <a:avLst/>
              <a:gdLst/>
              <a:ahLst/>
              <a:cxnLst/>
              <a:rect l="l" t="t" r="r" b="b"/>
              <a:pathLst>
                <a:path w="2013" h="2461" extrusionOk="0">
                  <a:moveTo>
                    <a:pt x="1116" y="1"/>
                  </a:moveTo>
                  <a:cubicBezTo>
                    <a:pt x="906" y="1"/>
                    <a:pt x="706" y="102"/>
                    <a:pt x="583" y="282"/>
                  </a:cubicBezTo>
                  <a:cubicBezTo>
                    <a:pt x="143" y="925"/>
                    <a:pt x="0" y="1710"/>
                    <a:pt x="191" y="2460"/>
                  </a:cubicBezTo>
                  <a:lnTo>
                    <a:pt x="1572" y="2460"/>
                  </a:lnTo>
                  <a:cubicBezTo>
                    <a:pt x="1881" y="1901"/>
                    <a:pt x="2012" y="1258"/>
                    <a:pt x="1929" y="615"/>
                  </a:cubicBezTo>
                  <a:cubicBezTo>
                    <a:pt x="1905" y="413"/>
                    <a:pt x="1619" y="163"/>
                    <a:pt x="1405" y="67"/>
                  </a:cubicBezTo>
                  <a:cubicBezTo>
                    <a:pt x="1311" y="22"/>
                    <a:pt x="1213" y="1"/>
                    <a:pt x="11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37"/>
            <p:cNvSpPr/>
            <p:nvPr/>
          </p:nvSpPr>
          <p:spPr>
            <a:xfrm rot="-2845603">
              <a:off x="8026864" y="659072"/>
              <a:ext cx="63997" cy="80694"/>
            </a:xfrm>
            <a:custGeom>
              <a:avLst/>
              <a:gdLst/>
              <a:ahLst/>
              <a:cxnLst/>
              <a:rect l="l" t="t" r="r" b="b"/>
              <a:pathLst>
                <a:path w="1858" h="2343" extrusionOk="0">
                  <a:moveTo>
                    <a:pt x="1213" y="1"/>
                  </a:moveTo>
                  <a:cubicBezTo>
                    <a:pt x="1057" y="1"/>
                    <a:pt x="860" y="60"/>
                    <a:pt x="739" y="140"/>
                  </a:cubicBezTo>
                  <a:cubicBezTo>
                    <a:pt x="179" y="497"/>
                    <a:pt x="1" y="974"/>
                    <a:pt x="144" y="1736"/>
                  </a:cubicBezTo>
                  <a:cubicBezTo>
                    <a:pt x="203" y="2057"/>
                    <a:pt x="322" y="2176"/>
                    <a:pt x="644" y="2200"/>
                  </a:cubicBezTo>
                  <a:cubicBezTo>
                    <a:pt x="842" y="2223"/>
                    <a:pt x="1041" y="2270"/>
                    <a:pt x="1240" y="2339"/>
                  </a:cubicBezTo>
                  <a:lnTo>
                    <a:pt x="1240" y="2339"/>
                  </a:lnTo>
                  <a:cubicBezTo>
                    <a:pt x="1443" y="1817"/>
                    <a:pt x="1703" y="1294"/>
                    <a:pt x="1810" y="748"/>
                  </a:cubicBezTo>
                  <a:cubicBezTo>
                    <a:pt x="1858" y="545"/>
                    <a:pt x="1608" y="200"/>
                    <a:pt x="1394" y="45"/>
                  </a:cubicBezTo>
                  <a:cubicBezTo>
                    <a:pt x="1351" y="14"/>
                    <a:pt x="1287" y="1"/>
                    <a:pt x="1213" y="1"/>
                  </a:cubicBezTo>
                  <a:close/>
                  <a:moveTo>
                    <a:pt x="1240" y="2339"/>
                  </a:moveTo>
                  <a:cubicBezTo>
                    <a:pt x="1240" y="2341"/>
                    <a:pt x="1239" y="2342"/>
                    <a:pt x="1239" y="2343"/>
                  </a:cubicBezTo>
                  <a:lnTo>
                    <a:pt x="1251" y="2343"/>
                  </a:lnTo>
                  <a:cubicBezTo>
                    <a:pt x="1247" y="2342"/>
                    <a:pt x="1244" y="2341"/>
                    <a:pt x="1240" y="23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37"/>
            <p:cNvSpPr/>
            <p:nvPr/>
          </p:nvSpPr>
          <p:spPr>
            <a:xfrm rot="-2845603">
              <a:off x="7868733" y="539300"/>
              <a:ext cx="61517" cy="83070"/>
            </a:xfrm>
            <a:custGeom>
              <a:avLst/>
              <a:gdLst/>
              <a:ahLst/>
              <a:cxnLst/>
              <a:rect l="l" t="t" r="r" b="b"/>
              <a:pathLst>
                <a:path w="1786" h="2412" extrusionOk="0">
                  <a:moveTo>
                    <a:pt x="876" y="0"/>
                  </a:moveTo>
                  <a:cubicBezTo>
                    <a:pt x="620" y="0"/>
                    <a:pt x="404" y="179"/>
                    <a:pt x="262" y="507"/>
                  </a:cubicBezTo>
                  <a:cubicBezTo>
                    <a:pt x="0" y="1138"/>
                    <a:pt x="381" y="1698"/>
                    <a:pt x="464" y="2281"/>
                  </a:cubicBezTo>
                  <a:cubicBezTo>
                    <a:pt x="464" y="2329"/>
                    <a:pt x="607" y="2412"/>
                    <a:pt x="667" y="2412"/>
                  </a:cubicBezTo>
                  <a:cubicBezTo>
                    <a:pt x="1429" y="2352"/>
                    <a:pt x="1441" y="2340"/>
                    <a:pt x="1619" y="1567"/>
                  </a:cubicBezTo>
                  <a:cubicBezTo>
                    <a:pt x="1631" y="1531"/>
                    <a:pt x="1643" y="1495"/>
                    <a:pt x="1643" y="1447"/>
                  </a:cubicBezTo>
                  <a:cubicBezTo>
                    <a:pt x="1595" y="1019"/>
                    <a:pt x="1786" y="543"/>
                    <a:pt x="1369" y="197"/>
                  </a:cubicBezTo>
                  <a:cubicBezTo>
                    <a:pt x="1196" y="64"/>
                    <a:pt x="1029" y="0"/>
                    <a:pt x="8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37"/>
            <p:cNvSpPr/>
            <p:nvPr/>
          </p:nvSpPr>
          <p:spPr>
            <a:xfrm rot="-2845603">
              <a:off x="8091813" y="728696"/>
              <a:ext cx="52493" cy="59100"/>
            </a:xfrm>
            <a:custGeom>
              <a:avLst/>
              <a:gdLst/>
              <a:ahLst/>
              <a:cxnLst/>
              <a:rect l="l" t="t" r="r" b="b"/>
              <a:pathLst>
                <a:path w="1524" h="1716" extrusionOk="0">
                  <a:moveTo>
                    <a:pt x="1345" y="1"/>
                  </a:moveTo>
                  <a:lnTo>
                    <a:pt x="1345" y="13"/>
                  </a:lnTo>
                  <a:cubicBezTo>
                    <a:pt x="1036" y="37"/>
                    <a:pt x="726" y="48"/>
                    <a:pt x="417" y="96"/>
                  </a:cubicBezTo>
                  <a:cubicBezTo>
                    <a:pt x="310" y="120"/>
                    <a:pt x="226" y="179"/>
                    <a:pt x="167" y="275"/>
                  </a:cubicBezTo>
                  <a:cubicBezTo>
                    <a:pt x="0" y="560"/>
                    <a:pt x="238" y="1287"/>
                    <a:pt x="536" y="1501"/>
                  </a:cubicBezTo>
                  <a:cubicBezTo>
                    <a:pt x="595" y="1537"/>
                    <a:pt x="595" y="1644"/>
                    <a:pt x="619" y="1715"/>
                  </a:cubicBezTo>
                  <a:lnTo>
                    <a:pt x="1334" y="1059"/>
                  </a:lnTo>
                  <a:lnTo>
                    <a:pt x="1334" y="1059"/>
                  </a:lnTo>
                  <a:cubicBezTo>
                    <a:pt x="1334" y="1060"/>
                    <a:pt x="1334" y="1060"/>
                    <a:pt x="1334" y="1061"/>
                  </a:cubicBezTo>
                  <a:lnTo>
                    <a:pt x="1345" y="1049"/>
                  </a:lnTo>
                  <a:lnTo>
                    <a:pt x="1334" y="1059"/>
                  </a:lnTo>
                  <a:lnTo>
                    <a:pt x="1334" y="1059"/>
                  </a:lnTo>
                  <a:cubicBezTo>
                    <a:pt x="1453" y="714"/>
                    <a:pt x="1524" y="358"/>
                    <a:pt x="13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37"/>
            <p:cNvSpPr/>
            <p:nvPr/>
          </p:nvSpPr>
          <p:spPr>
            <a:xfrm rot="-2845603">
              <a:off x="8077488" y="624518"/>
              <a:ext cx="42297" cy="41880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1203" y="1"/>
                  </a:moveTo>
                  <a:lnTo>
                    <a:pt x="1" y="179"/>
                  </a:lnTo>
                  <a:cubicBezTo>
                    <a:pt x="36" y="813"/>
                    <a:pt x="291" y="1215"/>
                    <a:pt x="606" y="1215"/>
                  </a:cubicBezTo>
                  <a:cubicBezTo>
                    <a:pt x="611" y="1215"/>
                    <a:pt x="615" y="1215"/>
                    <a:pt x="620" y="1215"/>
                  </a:cubicBezTo>
                  <a:cubicBezTo>
                    <a:pt x="1001" y="1215"/>
                    <a:pt x="1227" y="763"/>
                    <a:pt x="12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37"/>
            <p:cNvSpPr/>
            <p:nvPr/>
          </p:nvSpPr>
          <p:spPr>
            <a:xfrm rot="-2845603">
              <a:off x="7930967" y="610865"/>
              <a:ext cx="32825" cy="32374"/>
            </a:xfrm>
            <a:custGeom>
              <a:avLst/>
              <a:gdLst/>
              <a:ahLst/>
              <a:cxnLst/>
              <a:rect l="l" t="t" r="r" b="b"/>
              <a:pathLst>
                <a:path w="953" h="940" extrusionOk="0">
                  <a:moveTo>
                    <a:pt x="436" y="0"/>
                  </a:moveTo>
                  <a:cubicBezTo>
                    <a:pt x="358" y="0"/>
                    <a:pt x="283" y="11"/>
                    <a:pt x="214" y="42"/>
                  </a:cubicBezTo>
                  <a:cubicBezTo>
                    <a:pt x="0" y="137"/>
                    <a:pt x="119" y="649"/>
                    <a:pt x="453" y="935"/>
                  </a:cubicBezTo>
                  <a:cubicBezTo>
                    <a:pt x="490" y="935"/>
                    <a:pt x="574" y="939"/>
                    <a:pt x="657" y="939"/>
                  </a:cubicBezTo>
                  <a:cubicBezTo>
                    <a:pt x="761" y="939"/>
                    <a:pt x="863" y="932"/>
                    <a:pt x="869" y="899"/>
                  </a:cubicBezTo>
                  <a:cubicBezTo>
                    <a:pt x="929" y="625"/>
                    <a:pt x="953" y="351"/>
                    <a:pt x="953" y="65"/>
                  </a:cubicBezTo>
                  <a:cubicBezTo>
                    <a:pt x="783" y="49"/>
                    <a:pt x="602" y="0"/>
                    <a:pt x="4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37"/>
            <p:cNvSpPr/>
            <p:nvPr/>
          </p:nvSpPr>
          <p:spPr>
            <a:xfrm rot="-2845603">
              <a:off x="8560639" y="988346"/>
              <a:ext cx="74261" cy="86514"/>
            </a:xfrm>
            <a:custGeom>
              <a:avLst/>
              <a:gdLst/>
              <a:ahLst/>
              <a:cxnLst/>
              <a:rect l="l" t="t" r="r" b="b"/>
              <a:pathLst>
                <a:path w="2156" h="2512" extrusionOk="0">
                  <a:moveTo>
                    <a:pt x="1336" y="0"/>
                  </a:moveTo>
                  <a:cubicBezTo>
                    <a:pt x="1177" y="0"/>
                    <a:pt x="1017" y="60"/>
                    <a:pt x="893" y="178"/>
                  </a:cubicBezTo>
                  <a:cubicBezTo>
                    <a:pt x="322" y="689"/>
                    <a:pt x="0" y="1428"/>
                    <a:pt x="0" y="2190"/>
                  </a:cubicBezTo>
                  <a:lnTo>
                    <a:pt x="1346" y="2511"/>
                  </a:lnTo>
                  <a:cubicBezTo>
                    <a:pt x="1774" y="2047"/>
                    <a:pt x="2048" y="1451"/>
                    <a:pt x="2132" y="820"/>
                  </a:cubicBezTo>
                  <a:cubicBezTo>
                    <a:pt x="2155" y="606"/>
                    <a:pt x="1941" y="297"/>
                    <a:pt x="1751" y="154"/>
                  </a:cubicBezTo>
                  <a:cubicBezTo>
                    <a:pt x="1631" y="51"/>
                    <a:pt x="1483" y="0"/>
                    <a:pt x="13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37"/>
            <p:cNvSpPr/>
            <p:nvPr/>
          </p:nvSpPr>
          <p:spPr>
            <a:xfrm rot="-2845603">
              <a:off x="8225344" y="852919"/>
              <a:ext cx="58245" cy="90234"/>
            </a:xfrm>
            <a:custGeom>
              <a:avLst/>
              <a:gdLst/>
              <a:ahLst/>
              <a:cxnLst/>
              <a:rect l="l" t="t" r="r" b="b"/>
              <a:pathLst>
                <a:path w="1691" h="2620" extrusionOk="0">
                  <a:moveTo>
                    <a:pt x="1048" y="0"/>
                  </a:moveTo>
                  <a:cubicBezTo>
                    <a:pt x="916" y="0"/>
                    <a:pt x="783" y="51"/>
                    <a:pt x="679" y="160"/>
                  </a:cubicBezTo>
                  <a:cubicBezTo>
                    <a:pt x="560" y="279"/>
                    <a:pt x="453" y="410"/>
                    <a:pt x="369" y="481"/>
                  </a:cubicBezTo>
                  <a:cubicBezTo>
                    <a:pt x="0" y="1064"/>
                    <a:pt x="167" y="1612"/>
                    <a:pt x="286" y="2148"/>
                  </a:cubicBezTo>
                  <a:cubicBezTo>
                    <a:pt x="351" y="2416"/>
                    <a:pt x="444" y="2619"/>
                    <a:pt x="682" y="2619"/>
                  </a:cubicBezTo>
                  <a:cubicBezTo>
                    <a:pt x="751" y="2619"/>
                    <a:pt x="833" y="2602"/>
                    <a:pt x="929" y="2565"/>
                  </a:cubicBezTo>
                  <a:cubicBezTo>
                    <a:pt x="1060" y="2517"/>
                    <a:pt x="1227" y="2553"/>
                    <a:pt x="1357" y="2505"/>
                  </a:cubicBezTo>
                  <a:cubicBezTo>
                    <a:pt x="1465" y="2457"/>
                    <a:pt x="1619" y="2362"/>
                    <a:pt x="1631" y="2279"/>
                  </a:cubicBezTo>
                  <a:cubicBezTo>
                    <a:pt x="1667" y="1922"/>
                    <a:pt x="1691" y="1553"/>
                    <a:pt x="1679" y="1195"/>
                  </a:cubicBezTo>
                  <a:cubicBezTo>
                    <a:pt x="1667" y="898"/>
                    <a:pt x="1619" y="612"/>
                    <a:pt x="1524" y="326"/>
                  </a:cubicBezTo>
                  <a:cubicBezTo>
                    <a:pt x="1445" y="118"/>
                    <a:pt x="1249" y="0"/>
                    <a:pt x="1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37"/>
            <p:cNvSpPr/>
            <p:nvPr/>
          </p:nvSpPr>
          <p:spPr>
            <a:xfrm rot="-2845603">
              <a:off x="8188857" y="704850"/>
              <a:ext cx="58176" cy="73255"/>
            </a:xfrm>
            <a:custGeom>
              <a:avLst/>
              <a:gdLst/>
              <a:ahLst/>
              <a:cxnLst/>
              <a:rect l="l" t="t" r="r" b="b"/>
              <a:pathLst>
                <a:path w="1689" h="2127" extrusionOk="0">
                  <a:moveTo>
                    <a:pt x="1177" y="0"/>
                  </a:moveTo>
                  <a:cubicBezTo>
                    <a:pt x="1154" y="0"/>
                    <a:pt x="1131" y="3"/>
                    <a:pt x="1108" y="7"/>
                  </a:cubicBezTo>
                  <a:cubicBezTo>
                    <a:pt x="893" y="55"/>
                    <a:pt x="691" y="162"/>
                    <a:pt x="512" y="305"/>
                  </a:cubicBezTo>
                  <a:cubicBezTo>
                    <a:pt x="429" y="376"/>
                    <a:pt x="358" y="472"/>
                    <a:pt x="286" y="567"/>
                  </a:cubicBezTo>
                  <a:cubicBezTo>
                    <a:pt x="215" y="698"/>
                    <a:pt x="167" y="841"/>
                    <a:pt x="155" y="995"/>
                  </a:cubicBezTo>
                  <a:cubicBezTo>
                    <a:pt x="131" y="1126"/>
                    <a:pt x="84" y="1329"/>
                    <a:pt x="48" y="1543"/>
                  </a:cubicBezTo>
                  <a:cubicBezTo>
                    <a:pt x="0" y="1805"/>
                    <a:pt x="120" y="2007"/>
                    <a:pt x="370" y="2043"/>
                  </a:cubicBezTo>
                  <a:cubicBezTo>
                    <a:pt x="703" y="2091"/>
                    <a:pt x="1036" y="2115"/>
                    <a:pt x="1382" y="2127"/>
                  </a:cubicBezTo>
                  <a:cubicBezTo>
                    <a:pt x="1501" y="1674"/>
                    <a:pt x="1584" y="1210"/>
                    <a:pt x="1655" y="745"/>
                  </a:cubicBezTo>
                  <a:cubicBezTo>
                    <a:pt x="1688" y="317"/>
                    <a:pt x="1448" y="0"/>
                    <a:pt x="11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37"/>
            <p:cNvSpPr/>
            <p:nvPr/>
          </p:nvSpPr>
          <p:spPr>
            <a:xfrm rot="-2845603">
              <a:off x="8542167" y="1105873"/>
              <a:ext cx="62757" cy="80935"/>
            </a:xfrm>
            <a:custGeom>
              <a:avLst/>
              <a:gdLst/>
              <a:ahLst/>
              <a:cxnLst/>
              <a:rect l="l" t="t" r="r" b="b"/>
              <a:pathLst>
                <a:path w="1822" h="2350" extrusionOk="0">
                  <a:moveTo>
                    <a:pt x="1178" y="0"/>
                  </a:moveTo>
                  <a:cubicBezTo>
                    <a:pt x="1020" y="0"/>
                    <a:pt x="810" y="73"/>
                    <a:pt x="691" y="158"/>
                  </a:cubicBezTo>
                  <a:cubicBezTo>
                    <a:pt x="143" y="551"/>
                    <a:pt x="0" y="1039"/>
                    <a:pt x="167" y="1790"/>
                  </a:cubicBezTo>
                  <a:cubicBezTo>
                    <a:pt x="238" y="2111"/>
                    <a:pt x="381" y="2218"/>
                    <a:pt x="691" y="2218"/>
                  </a:cubicBezTo>
                  <a:cubicBezTo>
                    <a:pt x="905" y="2242"/>
                    <a:pt x="1107" y="2278"/>
                    <a:pt x="1310" y="2349"/>
                  </a:cubicBezTo>
                  <a:lnTo>
                    <a:pt x="1298" y="2337"/>
                  </a:lnTo>
                  <a:cubicBezTo>
                    <a:pt x="1465" y="1801"/>
                    <a:pt x="1703" y="1278"/>
                    <a:pt x="1786" y="730"/>
                  </a:cubicBezTo>
                  <a:cubicBezTo>
                    <a:pt x="1822" y="516"/>
                    <a:pt x="1560" y="194"/>
                    <a:pt x="1334" y="39"/>
                  </a:cubicBezTo>
                  <a:cubicBezTo>
                    <a:pt x="1296" y="12"/>
                    <a:pt x="1241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37"/>
            <p:cNvSpPr/>
            <p:nvPr/>
          </p:nvSpPr>
          <p:spPr>
            <a:xfrm rot="-2845603">
              <a:off x="8360131" y="872531"/>
              <a:ext cx="65650" cy="77181"/>
            </a:xfrm>
            <a:custGeom>
              <a:avLst/>
              <a:gdLst/>
              <a:ahLst/>
              <a:cxnLst/>
              <a:rect l="l" t="t" r="r" b="b"/>
              <a:pathLst>
                <a:path w="1906" h="2241" extrusionOk="0">
                  <a:moveTo>
                    <a:pt x="1112" y="0"/>
                  </a:moveTo>
                  <a:cubicBezTo>
                    <a:pt x="932" y="0"/>
                    <a:pt x="669" y="122"/>
                    <a:pt x="548" y="252"/>
                  </a:cubicBezTo>
                  <a:cubicBezTo>
                    <a:pt x="1" y="812"/>
                    <a:pt x="132" y="1502"/>
                    <a:pt x="263" y="2217"/>
                  </a:cubicBezTo>
                  <a:cubicBezTo>
                    <a:pt x="596" y="2228"/>
                    <a:pt x="882" y="2240"/>
                    <a:pt x="1156" y="2240"/>
                  </a:cubicBezTo>
                  <a:cubicBezTo>
                    <a:pt x="1251" y="2228"/>
                    <a:pt x="1406" y="2181"/>
                    <a:pt x="1430" y="2109"/>
                  </a:cubicBezTo>
                  <a:cubicBezTo>
                    <a:pt x="1656" y="1633"/>
                    <a:pt x="1906" y="1145"/>
                    <a:pt x="1727" y="621"/>
                  </a:cubicBezTo>
                  <a:cubicBezTo>
                    <a:pt x="1644" y="359"/>
                    <a:pt x="1441" y="145"/>
                    <a:pt x="1203" y="14"/>
                  </a:cubicBezTo>
                  <a:cubicBezTo>
                    <a:pt x="1177" y="4"/>
                    <a:pt x="1146" y="0"/>
                    <a:pt x="1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37"/>
            <p:cNvSpPr/>
            <p:nvPr/>
          </p:nvSpPr>
          <p:spPr>
            <a:xfrm rot="-2845603">
              <a:off x="8398368" y="1003552"/>
              <a:ext cx="58658" cy="83312"/>
            </a:xfrm>
            <a:custGeom>
              <a:avLst/>
              <a:gdLst/>
              <a:ahLst/>
              <a:cxnLst/>
              <a:rect l="l" t="t" r="r" b="b"/>
              <a:pathLst>
                <a:path w="1703" h="2419" extrusionOk="0">
                  <a:moveTo>
                    <a:pt x="801" y="0"/>
                  </a:moveTo>
                  <a:cubicBezTo>
                    <a:pt x="515" y="0"/>
                    <a:pt x="296" y="205"/>
                    <a:pt x="191" y="583"/>
                  </a:cubicBezTo>
                  <a:cubicBezTo>
                    <a:pt x="0" y="1238"/>
                    <a:pt x="441" y="1738"/>
                    <a:pt x="584" y="2322"/>
                  </a:cubicBezTo>
                  <a:cubicBezTo>
                    <a:pt x="594" y="2365"/>
                    <a:pt x="714" y="2419"/>
                    <a:pt x="789" y="2419"/>
                  </a:cubicBezTo>
                  <a:cubicBezTo>
                    <a:pt x="797" y="2419"/>
                    <a:pt x="804" y="2418"/>
                    <a:pt x="810" y="2417"/>
                  </a:cubicBezTo>
                  <a:cubicBezTo>
                    <a:pt x="1548" y="2274"/>
                    <a:pt x="1560" y="2262"/>
                    <a:pt x="1655" y="1476"/>
                  </a:cubicBezTo>
                  <a:cubicBezTo>
                    <a:pt x="1655" y="1441"/>
                    <a:pt x="1667" y="1393"/>
                    <a:pt x="1667" y="1357"/>
                  </a:cubicBezTo>
                  <a:cubicBezTo>
                    <a:pt x="1560" y="941"/>
                    <a:pt x="1703" y="441"/>
                    <a:pt x="1250" y="143"/>
                  </a:cubicBezTo>
                  <a:cubicBezTo>
                    <a:pt x="1089" y="47"/>
                    <a:pt x="937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37"/>
            <p:cNvSpPr/>
            <p:nvPr/>
          </p:nvSpPr>
          <p:spPr>
            <a:xfrm rot="-2845603">
              <a:off x="8597464" y="1171499"/>
              <a:ext cx="52493" cy="55794"/>
            </a:xfrm>
            <a:custGeom>
              <a:avLst/>
              <a:gdLst/>
              <a:ahLst/>
              <a:cxnLst/>
              <a:rect l="l" t="t" r="r" b="b"/>
              <a:pathLst>
                <a:path w="1524" h="1620" extrusionOk="0">
                  <a:moveTo>
                    <a:pt x="512" y="0"/>
                  </a:moveTo>
                  <a:cubicBezTo>
                    <a:pt x="405" y="0"/>
                    <a:pt x="310" y="36"/>
                    <a:pt x="226" y="107"/>
                  </a:cubicBezTo>
                  <a:cubicBezTo>
                    <a:pt x="0" y="357"/>
                    <a:pt x="72" y="1119"/>
                    <a:pt x="298" y="1393"/>
                  </a:cubicBezTo>
                  <a:cubicBezTo>
                    <a:pt x="345" y="1441"/>
                    <a:pt x="334" y="1548"/>
                    <a:pt x="334" y="1619"/>
                  </a:cubicBezTo>
                  <a:lnTo>
                    <a:pt x="1184" y="1147"/>
                  </a:lnTo>
                  <a:lnTo>
                    <a:pt x="1184" y="1147"/>
                  </a:lnTo>
                  <a:cubicBezTo>
                    <a:pt x="1182" y="1149"/>
                    <a:pt x="1181" y="1152"/>
                    <a:pt x="1179" y="1155"/>
                  </a:cubicBezTo>
                  <a:lnTo>
                    <a:pt x="1191" y="1143"/>
                  </a:lnTo>
                  <a:lnTo>
                    <a:pt x="1184" y="1147"/>
                  </a:lnTo>
                  <a:lnTo>
                    <a:pt x="1184" y="1147"/>
                  </a:lnTo>
                  <a:cubicBezTo>
                    <a:pt x="1384" y="840"/>
                    <a:pt x="1523" y="520"/>
                    <a:pt x="1441" y="131"/>
                  </a:cubicBezTo>
                  <a:lnTo>
                    <a:pt x="1441" y="131"/>
                  </a:lnTo>
                  <a:lnTo>
                    <a:pt x="1441" y="143"/>
                  </a:lnTo>
                  <a:cubicBezTo>
                    <a:pt x="1131" y="95"/>
                    <a:pt x="822" y="36"/>
                    <a:pt x="5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37"/>
            <p:cNvSpPr/>
            <p:nvPr/>
          </p:nvSpPr>
          <p:spPr>
            <a:xfrm rot="-2845603">
              <a:off x="8608588" y="1066574"/>
              <a:ext cx="45948" cy="40605"/>
            </a:xfrm>
            <a:custGeom>
              <a:avLst/>
              <a:gdLst/>
              <a:ahLst/>
              <a:cxnLst/>
              <a:rect l="l" t="t" r="r" b="b"/>
              <a:pathLst>
                <a:path w="1334" h="1179" extrusionOk="0">
                  <a:moveTo>
                    <a:pt x="119" y="0"/>
                  </a:moveTo>
                  <a:cubicBezTo>
                    <a:pt x="0" y="643"/>
                    <a:pt x="155" y="1096"/>
                    <a:pt x="476" y="1167"/>
                  </a:cubicBezTo>
                  <a:cubicBezTo>
                    <a:pt x="510" y="1175"/>
                    <a:pt x="543" y="1179"/>
                    <a:pt x="576" y="1179"/>
                  </a:cubicBezTo>
                  <a:cubicBezTo>
                    <a:pt x="905" y="1179"/>
                    <a:pt x="1193" y="803"/>
                    <a:pt x="1334" y="131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37"/>
            <p:cNvSpPr/>
            <p:nvPr/>
          </p:nvSpPr>
          <p:spPr>
            <a:xfrm rot="-2845603">
              <a:off x="8245307" y="766505"/>
              <a:ext cx="44329" cy="38608"/>
            </a:xfrm>
            <a:custGeom>
              <a:avLst/>
              <a:gdLst/>
              <a:ahLst/>
              <a:cxnLst/>
              <a:rect l="l" t="t" r="r" b="b"/>
              <a:pathLst>
                <a:path w="1287" h="1121" extrusionOk="0">
                  <a:moveTo>
                    <a:pt x="596" y="0"/>
                  </a:moveTo>
                  <a:cubicBezTo>
                    <a:pt x="402" y="0"/>
                    <a:pt x="186" y="39"/>
                    <a:pt x="1" y="39"/>
                  </a:cubicBezTo>
                  <a:cubicBezTo>
                    <a:pt x="48" y="372"/>
                    <a:pt x="48" y="729"/>
                    <a:pt x="191" y="1015"/>
                  </a:cubicBezTo>
                  <a:cubicBezTo>
                    <a:pt x="230" y="1088"/>
                    <a:pt x="307" y="1121"/>
                    <a:pt x="398" y="1121"/>
                  </a:cubicBezTo>
                  <a:cubicBezTo>
                    <a:pt x="560" y="1121"/>
                    <a:pt x="767" y="1016"/>
                    <a:pt x="882" y="848"/>
                  </a:cubicBezTo>
                  <a:cubicBezTo>
                    <a:pt x="965" y="610"/>
                    <a:pt x="1287" y="289"/>
                    <a:pt x="941" y="75"/>
                  </a:cubicBezTo>
                  <a:cubicBezTo>
                    <a:pt x="846" y="17"/>
                    <a:pt x="726" y="0"/>
                    <a:pt x="5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37"/>
            <p:cNvSpPr/>
            <p:nvPr/>
          </p:nvSpPr>
          <p:spPr>
            <a:xfrm rot="-2845603">
              <a:off x="8424402" y="942384"/>
              <a:ext cx="35305" cy="41019"/>
            </a:xfrm>
            <a:custGeom>
              <a:avLst/>
              <a:gdLst/>
              <a:ahLst/>
              <a:cxnLst/>
              <a:rect l="l" t="t" r="r" b="b"/>
              <a:pathLst>
                <a:path w="1025" h="1191" extrusionOk="0">
                  <a:moveTo>
                    <a:pt x="431" y="0"/>
                  </a:moveTo>
                  <a:cubicBezTo>
                    <a:pt x="338" y="0"/>
                    <a:pt x="247" y="2"/>
                    <a:pt x="155" y="6"/>
                  </a:cubicBezTo>
                  <a:cubicBezTo>
                    <a:pt x="108" y="6"/>
                    <a:pt x="0" y="113"/>
                    <a:pt x="12" y="160"/>
                  </a:cubicBezTo>
                  <a:cubicBezTo>
                    <a:pt x="84" y="458"/>
                    <a:pt x="120" y="779"/>
                    <a:pt x="286" y="1029"/>
                  </a:cubicBezTo>
                  <a:cubicBezTo>
                    <a:pt x="359" y="1140"/>
                    <a:pt x="462" y="1191"/>
                    <a:pt x="566" y="1191"/>
                  </a:cubicBezTo>
                  <a:cubicBezTo>
                    <a:pt x="719" y="1191"/>
                    <a:pt x="873" y="1083"/>
                    <a:pt x="929" y="898"/>
                  </a:cubicBezTo>
                  <a:cubicBezTo>
                    <a:pt x="977" y="601"/>
                    <a:pt x="1012" y="303"/>
                    <a:pt x="1024" y="6"/>
                  </a:cubicBezTo>
                  <a:cubicBezTo>
                    <a:pt x="810" y="6"/>
                    <a:pt x="617" y="0"/>
                    <a:pt x="4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37"/>
            <p:cNvSpPr/>
            <p:nvPr/>
          </p:nvSpPr>
          <p:spPr>
            <a:xfrm rot="-2845603">
              <a:off x="8293510" y="917789"/>
              <a:ext cx="39404" cy="34992"/>
            </a:xfrm>
            <a:custGeom>
              <a:avLst/>
              <a:gdLst/>
              <a:ahLst/>
              <a:cxnLst/>
              <a:rect l="l" t="t" r="r" b="b"/>
              <a:pathLst>
                <a:path w="1144" h="1016" extrusionOk="0">
                  <a:moveTo>
                    <a:pt x="1143" y="1"/>
                  </a:moveTo>
                  <a:lnTo>
                    <a:pt x="1143" y="1"/>
                  </a:lnTo>
                  <a:cubicBezTo>
                    <a:pt x="726" y="13"/>
                    <a:pt x="453" y="1"/>
                    <a:pt x="179" y="37"/>
                  </a:cubicBezTo>
                  <a:cubicBezTo>
                    <a:pt x="119" y="37"/>
                    <a:pt x="0" y="168"/>
                    <a:pt x="12" y="203"/>
                  </a:cubicBezTo>
                  <a:cubicBezTo>
                    <a:pt x="95" y="477"/>
                    <a:pt x="215" y="739"/>
                    <a:pt x="369" y="989"/>
                  </a:cubicBezTo>
                  <a:cubicBezTo>
                    <a:pt x="380" y="1008"/>
                    <a:pt x="423" y="1016"/>
                    <a:pt x="479" y="1016"/>
                  </a:cubicBezTo>
                  <a:cubicBezTo>
                    <a:pt x="603" y="1016"/>
                    <a:pt x="789" y="975"/>
                    <a:pt x="822" y="918"/>
                  </a:cubicBezTo>
                  <a:cubicBezTo>
                    <a:pt x="953" y="620"/>
                    <a:pt x="1060" y="310"/>
                    <a:pt x="11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37"/>
            <p:cNvSpPr/>
            <p:nvPr/>
          </p:nvSpPr>
          <p:spPr>
            <a:xfrm rot="-2845603">
              <a:off x="8464102" y="1068840"/>
              <a:ext cx="33273" cy="32374"/>
            </a:xfrm>
            <a:custGeom>
              <a:avLst/>
              <a:gdLst/>
              <a:ahLst/>
              <a:cxnLst/>
              <a:rect l="l" t="t" r="r" b="b"/>
              <a:pathLst>
                <a:path w="966" h="940" extrusionOk="0">
                  <a:moveTo>
                    <a:pt x="524" y="1"/>
                  </a:moveTo>
                  <a:cubicBezTo>
                    <a:pt x="405" y="1"/>
                    <a:pt x="293" y="14"/>
                    <a:pt x="203" y="71"/>
                  </a:cubicBezTo>
                  <a:cubicBezTo>
                    <a:pt x="1" y="190"/>
                    <a:pt x="167" y="690"/>
                    <a:pt x="537" y="940"/>
                  </a:cubicBezTo>
                  <a:cubicBezTo>
                    <a:pt x="620" y="928"/>
                    <a:pt x="929" y="904"/>
                    <a:pt x="941" y="845"/>
                  </a:cubicBezTo>
                  <a:cubicBezTo>
                    <a:pt x="965" y="571"/>
                    <a:pt x="965" y="285"/>
                    <a:pt x="929" y="11"/>
                  </a:cubicBezTo>
                  <a:cubicBezTo>
                    <a:pt x="909" y="12"/>
                    <a:pt x="888" y="12"/>
                    <a:pt x="867" y="12"/>
                  </a:cubicBezTo>
                  <a:cubicBezTo>
                    <a:pt x="754" y="12"/>
                    <a:pt x="636" y="1"/>
                    <a:pt x="5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37"/>
            <p:cNvSpPr/>
            <p:nvPr/>
          </p:nvSpPr>
          <p:spPr>
            <a:xfrm rot="-2845603">
              <a:off x="8713388" y="1263940"/>
              <a:ext cx="59519" cy="90923"/>
            </a:xfrm>
            <a:custGeom>
              <a:avLst/>
              <a:gdLst/>
              <a:ahLst/>
              <a:cxnLst/>
              <a:rect l="l" t="t" r="r" b="b"/>
              <a:pathLst>
                <a:path w="1728" h="2640" extrusionOk="0">
                  <a:moveTo>
                    <a:pt x="1022" y="1"/>
                  </a:moveTo>
                  <a:cubicBezTo>
                    <a:pt x="879" y="1"/>
                    <a:pt x="734" y="60"/>
                    <a:pt x="632" y="188"/>
                  </a:cubicBezTo>
                  <a:cubicBezTo>
                    <a:pt x="513" y="308"/>
                    <a:pt x="418" y="439"/>
                    <a:pt x="346" y="522"/>
                  </a:cubicBezTo>
                  <a:cubicBezTo>
                    <a:pt x="1" y="1129"/>
                    <a:pt x="215" y="1665"/>
                    <a:pt x="358" y="2189"/>
                  </a:cubicBezTo>
                  <a:cubicBezTo>
                    <a:pt x="438" y="2447"/>
                    <a:pt x="539" y="2639"/>
                    <a:pt x="759" y="2639"/>
                  </a:cubicBezTo>
                  <a:cubicBezTo>
                    <a:pt x="833" y="2639"/>
                    <a:pt x="920" y="2618"/>
                    <a:pt x="1025" y="2570"/>
                  </a:cubicBezTo>
                  <a:cubicBezTo>
                    <a:pt x="1144" y="2510"/>
                    <a:pt x="1323" y="2534"/>
                    <a:pt x="1442" y="2486"/>
                  </a:cubicBezTo>
                  <a:cubicBezTo>
                    <a:pt x="1549" y="2439"/>
                    <a:pt x="1704" y="2332"/>
                    <a:pt x="1704" y="2236"/>
                  </a:cubicBezTo>
                  <a:cubicBezTo>
                    <a:pt x="1727" y="1879"/>
                    <a:pt x="1727" y="1522"/>
                    <a:pt x="1692" y="1165"/>
                  </a:cubicBezTo>
                  <a:cubicBezTo>
                    <a:pt x="1668" y="867"/>
                    <a:pt x="1596" y="581"/>
                    <a:pt x="1489" y="296"/>
                  </a:cubicBezTo>
                  <a:cubicBezTo>
                    <a:pt x="1401" y="106"/>
                    <a:pt x="1212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37"/>
            <p:cNvSpPr/>
            <p:nvPr/>
          </p:nvSpPr>
          <p:spPr>
            <a:xfrm rot="-2845603">
              <a:off x="8681952" y="1120692"/>
              <a:ext cx="54180" cy="72532"/>
            </a:xfrm>
            <a:custGeom>
              <a:avLst/>
              <a:gdLst/>
              <a:ahLst/>
              <a:cxnLst/>
              <a:rect l="l" t="t" r="r" b="b"/>
              <a:pathLst>
                <a:path w="1573" h="2106" extrusionOk="0">
                  <a:moveTo>
                    <a:pt x="1084" y="1"/>
                  </a:moveTo>
                  <a:cubicBezTo>
                    <a:pt x="1053" y="1"/>
                    <a:pt x="1021" y="5"/>
                    <a:pt x="989" y="14"/>
                  </a:cubicBezTo>
                  <a:cubicBezTo>
                    <a:pt x="775" y="74"/>
                    <a:pt x="584" y="181"/>
                    <a:pt x="430" y="336"/>
                  </a:cubicBezTo>
                  <a:cubicBezTo>
                    <a:pt x="346" y="419"/>
                    <a:pt x="275" y="502"/>
                    <a:pt x="203" y="609"/>
                  </a:cubicBezTo>
                  <a:cubicBezTo>
                    <a:pt x="144" y="740"/>
                    <a:pt x="108" y="883"/>
                    <a:pt x="96" y="1038"/>
                  </a:cubicBezTo>
                  <a:cubicBezTo>
                    <a:pt x="84" y="1181"/>
                    <a:pt x="49" y="1383"/>
                    <a:pt x="25" y="1598"/>
                  </a:cubicBezTo>
                  <a:cubicBezTo>
                    <a:pt x="1" y="1860"/>
                    <a:pt x="120" y="2050"/>
                    <a:pt x="382" y="2086"/>
                  </a:cubicBezTo>
                  <a:cubicBezTo>
                    <a:pt x="577" y="2100"/>
                    <a:pt x="773" y="2105"/>
                    <a:pt x="970" y="2105"/>
                  </a:cubicBezTo>
                  <a:cubicBezTo>
                    <a:pt x="1110" y="2105"/>
                    <a:pt x="1251" y="2103"/>
                    <a:pt x="1394" y="2098"/>
                  </a:cubicBezTo>
                  <a:cubicBezTo>
                    <a:pt x="1477" y="1645"/>
                    <a:pt x="1549" y="1181"/>
                    <a:pt x="1573" y="717"/>
                  </a:cubicBezTo>
                  <a:cubicBezTo>
                    <a:pt x="1573" y="302"/>
                    <a:pt x="1345" y="1"/>
                    <a:pt x="1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37"/>
            <p:cNvSpPr/>
            <p:nvPr/>
          </p:nvSpPr>
          <p:spPr>
            <a:xfrm rot="-2845603">
              <a:off x="8738988" y="1180203"/>
              <a:ext cx="44708" cy="38987"/>
            </a:xfrm>
            <a:custGeom>
              <a:avLst/>
              <a:gdLst/>
              <a:ahLst/>
              <a:cxnLst/>
              <a:rect l="l" t="t" r="r" b="b"/>
              <a:pathLst>
                <a:path w="1298" h="1132" extrusionOk="0">
                  <a:moveTo>
                    <a:pt x="671" y="0"/>
                  </a:moveTo>
                  <a:cubicBezTo>
                    <a:pt x="462" y="0"/>
                    <a:pt x="217" y="65"/>
                    <a:pt x="0" y="81"/>
                  </a:cubicBezTo>
                  <a:cubicBezTo>
                    <a:pt x="71" y="403"/>
                    <a:pt x="95" y="760"/>
                    <a:pt x="250" y="1034"/>
                  </a:cubicBezTo>
                  <a:cubicBezTo>
                    <a:pt x="290" y="1101"/>
                    <a:pt x="361" y="1132"/>
                    <a:pt x="445" y="1132"/>
                  </a:cubicBezTo>
                  <a:cubicBezTo>
                    <a:pt x="611" y="1132"/>
                    <a:pt x="826" y="1010"/>
                    <a:pt x="929" y="819"/>
                  </a:cubicBezTo>
                  <a:cubicBezTo>
                    <a:pt x="1000" y="581"/>
                    <a:pt x="1298" y="248"/>
                    <a:pt x="941" y="57"/>
                  </a:cubicBezTo>
                  <a:cubicBezTo>
                    <a:pt x="863" y="15"/>
                    <a:pt x="771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37"/>
            <p:cNvSpPr/>
            <p:nvPr/>
          </p:nvSpPr>
          <p:spPr>
            <a:xfrm rot="-2845603">
              <a:off x="8783300" y="1325523"/>
              <a:ext cx="39404" cy="35921"/>
            </a:xfrm>
            <a:custGeom>
              <a:avLst/>
              <a:gdLst/>
              <a:ahLst/>
              <a:cxnLst/>
              <a:rect l="l" t="t" r="r" b="b"/>
              <a:pathLst>
                <a:path w="1144" h="1043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726" y="36"/>
                    <a:pt x="441" y="48"/>
                    <a:pt x="179" y="84"/>
                  </a:cubicBezTo>
                  <a:cubicBezTo>
                    <a:pt x="107" y="96"/>
                    <a:pt x="0" y="227"/>
                    <a:pt x="12" y="262"/>
                  </a:cubicBezTo>
                  <a:cubicBezTo>
                    <a:pt x="119" y="536"/>
                    <a:pt x="262" y="786"/>
                    <a:pt x="429" y="1024"/>
                  </a:cubicBezTo>
                  <a:cubicBezTo>
                    <a:pt x="438" y="1037"/>
                    <a:pt x="471" y="1043"/>
                    <a:pt x="515" y="1043"/>
                  </a:cubicBezTo>
                  <a:cubicBezTo>
                    <a:pt x="634" y="1043"/>
                    <a:pt x="834" y="999"/>
                    <a:pt x="869" y="929"/>
                  </a:cubicBezTo>
                  <a:cubicBezTo>
                    <a:pt x="988" y="619"/>
                    <a:pt x="1072" y="310"/>
                    <a:pt x="1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44" name="Google Shape;2644;p37"/>
          <p:cNvSpPr/>
          <p:nvPr/>
        </p:nvSpPr>
        <p:spPr>
          <a:xfrm>
            <a:off x="7742988" y="323512"/>
            <a:ext cx="294473" cy="161337"/>
          </a:xfrm>
          <a:custGeom>
            <a:avLst/>
            <a:gdLst/>
            <a:ahLst/>
            <a:cxnLst/>
            <a:rect l="l" t="t" r="r" b="b"/>
            <a:pathLst>
              <a:path w="47804" h="26191" extrusionOk="0">
                <a:moveTo>
                  <a:pt x="23610" y="4474"/>
                </a:moveTo>
                <a:cubicBezTo>
                  <a:pt x="24277" y="4474"/>
                  <a:pt x="24813" y="5951"/>
                  <a:pt x="24813" y="7772"/>
                </a:cubicBezTo>
                <a:cubicBezTo>
                  <a:pt x="24813" y="9594"/>
                  <a:pt x="24277" y="11070"/>
                  <a:pt x="23610" y="11070"/>
                </a:cubicBezTo>
                <a:cubicBezTo>
                  <a:pt x="22944" y="11070"/>
                  <a:pt x="22396" y="9594"/>
                  <a:pt x="22396" y="7772"/>
                </a:cubicBezTo>
                <a:cubicBezTo>
                  <a:pt x="22396" y="5951"/>
                  <a:pt x="22944" y="4474"/>
                  <a:pt x="23610" y="4474"/>
                </a:cubicBezTo>
                <a:close/>
                <a:moveTo>
                  <a:pt x="45950" y="12098"/>
                </a:moveTo>
                <a:cubicBezTo>
                  <a:pt x="46471" y="12098"/>
                  <a:pt x="46971" y="12504"/>
                  <a:pt x="46971" y="13118"/>
                </a:cubicBezTo>
                <a:cubicBezTo>
                  <a:pt x="46971" y="13676"/>
                  <a:pt x="46521" y="14127"/>
                  <a:pt x="45952" y="14130"/>
                </a:cubicBezTo>
                <a:lnTo>
                  <a:pt x="45952" y="14130"/>
                </a:lnTo>
                <a:cubicBezTo>
                  <a:pt x="45052" y="14125"/>
                  <a:pt x="44603" y="13033"/>
                  <a:pt x="45244" y="12392"/>
                </a:cubicBezTo>
                <a:cubicBezTo>
                  <a:pt x="45451" y="12189"/>
                  <a:pt x="45703" y="12098"/>
                  <a:pt x="45950" y="12098"/>
                </a:cubicBezTo>
                <a:close/>
                <a:moveTo>
                  <a:pt x="2070" y="12098"/>
                </a:moveTo>
                <a:cubicBezTo>
                  <a:pt x="2591" y="12098"/>
                  <a:pt x="3096" y="12504"/>
                  <a:pt x="3096" y="13118"/>
                </a:cubicBezTo>
                <a:cubicBezTo>
                  <a:pt x="3096" y="13678"/>
                  <a:pt x="2644" y="14130"/>
                  <a:pt x="2084" y="14130"/>
                </a:cubicBezTo>
                <a:cubicBezTo>
                  <a:pt x="1179" y="14130"/>
                  <a:pt x="727" y="13035"/>
                  <a:pt x="1370" y="12392"/>
                </a:cubicBezTo>
                <a:cubicBezTo>
                  <a:pt x="1572" y="12189"/>
                  <a:pt x="1823" y="12098"/>
                  <a:pt x="2070" y="12098"/>
                </a:cubicBezTo>
                <a:close/>
                <a:moveTo>
                  <a:pt x="18803" y="11170"/>
                </a:moveTo>
                <a:cubicBezTo>
                  <a:pt x="19407" y="11170"/>
                  <a:pt x="19954" y="11318"/>
                  <a:pt x="20443" y="11618"/>
                </a:cubicBezTo>
                <a:cubicBezTo>
                  <a:pt x="20551" y="12654"/>
                  <a:pt x="20777" y="13690"/>
                  <a:pt x="21110" y="14678"/>
                </a:cubicBezTo>
                <a:lnTo>
                  <a:pt x="21753" y="16642"/>
                </a:lnTo>
                <a:cubicBezTo>
                  <a:pt x="21479" y="16833"/>
                  <a:pt x="21193" y="17023"/>
                  <a:pt x="20896" y="17202"/>
                </a:cubicBezTo>
                <a:cubicBezTo>
                  <a:pt x="20729" y="16833"/>
                  <a:pt x="20562" y="16464"/>
                  <a:pt x="20384" y="16083"/>
                </a:cubicBezTo>
                <a:cubicBezTo>
                  <a:pt x="19979" y="15226"/>
                  <a:pt x="19562" y="14380"/>
                  <a:pt x="19110" y="13535"/>
                </a:cubicBezTo>
                <a:cubicBezTo>
                  <a:pt x="18717" y="12773"/>
                  <a:pt x="18288" y="12023"/>
                  <a:pt x="17836" y="11285"/>
                </a:cubicBezTo>
                <a:cubicBezTo>
                  <a:pt x="18173" y="11208"/>
                  <a:pt x="18496" y="11170"/>
                  <a:pt x="18803" y="11170"/>
                </a:cubicBezTo>
                <a:close/>
                <a:moveTo>
                  <a:pt x="29001" y="11164"/>
                </a:moveTo>
                <a:cubicBezTo>
                  <a:pt x="29370" y="11164"/>
                  <a:pt x="29761" y="11221"/>
                  <a:pt x="30171" y="11332"/>
                </a:cubicBezTo>
                <a:cubicBezTo>
                  <a:pt x="29718" y="12059"/>
                  <a:pt x="29314" y="12797"/>
                  <a:pt x="28921" y="13535"/>
                </a:cubicBezTo>
                <a:cubicBezTo>
                  <a:pt x="28480" y="14380"/>
                  <a:pt x="28051" y="15226"/>
                  <a:pt x="27647" y="16083"/>
                </a:cubicBezTo>
                <a:cubicBezTo>
                  <a:pt x="27409" y="16595"/>
                  <a:pt x="27182" y="17107"/>
                  <a:pt x="26956" y="17619"/>
                </a:cubicBezTo>
                <a:cubicBezTo>
                  <a:pt x="26432" y="17357"/>
                  <a:pt x="25920" y="17059"/>
                  <a:pt x="25444" y="16726"/>
                </a:cubicBezTo>
                <a:lnTo>
                  <a:pt x="26111" y="14678"/>
                </a:lnTo>
                <a:cubicBezTo>
                  <a:pt x="26385" y="13856"/>
                  <a:pt x="26575" y="13011"/>
                  <a:pt x="26706" y="12154"/>
                </a:cubicBezTo>
                <a:cubicBezTo>
                  <a:pt x="26897" y="11963"/>
                  <a:pt x="27099" y="11785"/>
                  <a:pt x="27337" y="11642"/>
                </a:cubicBezTo>
                <a:cubicBezTo>
                  <a:pt x="27829" y="11322"/>
                  <a:pt x="28385" y="11164"/>
                  <a:pt x="29001" y="11164"/>
                </a:cubicBezTo>
                <a:close/>
                <a:moveTo>
                  <a:pt x="17776" y="11308"/>
                </a:moveTo>
                <a:cubicBezTo>
                  <a:pt x="18050" y="12130"/>
                  <a:pt x="18372" y="12940"/>
                  <a:pt x="18705" y="13737"/>
                </a:cubicBezTo>
                <a:cubicBezTo>
                  <a:pt x="19062" y="14618"/>
                  <a:pt x="19443" y="15488"/>
                  <a:pt x="19848" y="16345"/>
                </a:cubicBezTo>
                <a:cubicBezTo>
                  <a:pt x="20027" y="16726"/>
                  <a:pt x="20217" y="17107"/>
                  <a:pt x="20408" y="17488"/>
                </a:cubicBezTo>
                <a:cubicBezTo>
                  <a:pt x="19777" y="17809"/>
                  <a:pt x="19134" y="18107"/>
                  <a:pt x="18479" y="18357"/>
                </a:cubicBezTo>
                <a:lnTo>
                  <a:pt x="18479" y="18345"/>
                </a:lnTo>
                <a:cubicBezTo>
                  <a:pt x="18229" y="17738"/>
                  <a:pt x="17967" y="17119"/>
                  <a:pt x="17693" y="16512"/>
                </a:cubicBezTo>
                <a:cubicBezTo>
                  <a:pt x="17348" y="15726"/>
                  <a:pt x="16979" y="14952"/>
                  <a:pt x="16586" y="14178"/>
                </a:cubicBezTo>
                <a:cubicBezTo>
                  <a:pt x="16240" y="13499"/>
                  <a:pt x="15871" y="12821"/>
                  <a:pt x="15478" y="12166"/>
                </a:cubicBezTo>
                <a:cubicBezTo>
                  <a:pt x="16038" y="11928"/>
                  <a:pt x="16610" y="11689"/>
                  <a:pt x="17181" y="11475"/>
                </a:cubicBezTo>
                <a:cubicBezTo>
                  <a:pt x="17383" y="11416"/>
                  <a:pt x="17586" y="11356"/>
                  <a:pt x="17776" y="11308"/>
                </a:cubicBezTo>
                <a:close/>
                <a:moveTo>
                  <a:pt x="30242" y="11356"/>
                </a:moveTo>
                <a:cubicBezTo>
                  <a:pt x="30361" y="11392"/>
                  <a:pt x="30492" y="11428"/>
                  <a:pt x="30623" y="11475"/>
                </a:cubicBezTo>
                <a:cubicBezTo>
                  <a:pt x="31254" y="11713"/>
                  <a:pt x="31885" y="11963"/>
                  <a:pt x="32504" y="12237"/>
                </a:cubicBezTo>
                <a:cubicBezTo>
                  <a:pt x="32123" y="12880"/>
                  <a:pt x="31778" y="13523"/>
                  <a:pt x="31445" y="14178"/>
                </a:cubicBezTo>
                <a:cubicBezTo>
                  <a:pt x="31052" y="14940"/>
                  <a:pt x="30683" y="15726"/>
                  <a:pt x="30337" y="16512"/>
                </a:cubicBezTo>
                <a:cubicBezTo>
                  <a:pt x="30016" y="17214"/>
                  <a:pt x="29718" y="17928"/>
                  <a:pt x="29445" y="18655"/>
                </a:cubicBezTo>
                <a:cubicBezTo>
                  <a:pt x="28766" y="18428"/>
                  <a:pt x="28099" y="18155"/>
                  <a:pt x="27444" y="17857"/>
                </a:cubicBezTo>
                <a:cubicBezTo>
                  <a:pt x="27706" y="17357"/>
                  <a:pt x="27944" y="16857"/>
                  <a:pt x="28182" y="16345"/>
                </a:cubicBezTo>
                <a:cubicBezTo>
                  <a:pt x="28587" y="15488"/>
                  <a:pt x="28968" y="14618"/>
                  <a:pt x="29337" y="13737"/>
                </a:cubicBezTo>
                <a:cubicBezTo>
                  <a:pt x="29659" y="12952"/>
                  <a:pt x="29968" y="12166"/>
                  <a:pt x="30242" y="11356"/>
                </a:cubicBezTo>
                <a:close/>
                <a:moveTo>
                  <a:pt x="4382" y="14642"/>
                </a:moveTo>
                <a:lnTo>
                  <a:pt x="4382" y="14642"/>
                </a:lnTo>
                <a:cubicBezTo>
                  <a:pt x="5024" y="15215"/>
                  <a:pt x="5787" y="15446"/>
                  <a:pt x="6643" y="15446"/>
                </a:cubicBezTo>
                <a:cubicBezTo>
                  <a:pt x="6960" y="15446"/>
                  <a:pt x="7291" y="15415"/>
                  <a:pt x="7632" y="15357"/>
                </a:cubicBezTo>
                <a:cubicBezTo>
                  <a:pt x="7751" y="15797"/>
                  <a:pt x="7906" y="16226"/>
                  <a:pt x="8061" y="16654"/>
                </a:cubicBezTo>
                <a:cubicBezTo>
                  <a:pt x="8275" y="17202"/>
                  <a:pt x="8513" y="17750"/>
                  <a:pt x="8751" y="18286"/>
                </a:cubicBezTo>
                <a:cubicBezTo>
                  <a:pt x="8966" y="18738"/>
                  <a:pt x="9192" y="19179"/>
                  <a:pt x="9430" y="19631"/>
                </a:cubicBezTo>
                <a:cubicBezTo>
                  <a:pt x="7131" y="19008"/>
                  <a:pt x="5893" y="17560"/>
                  <a:pt x="5588" y="17162"/>
                </a:cubicBezTo>
                <a:lnTo>
                  <a:pt x="5588" y="17162"/>
                </a:lnTo>
                <a:lnTo>
                  <a:pt x="4382" y="14642"/>
                </a:lnTo>
                <a:close/>
                <a:moveTo>
                  <a:pt x="15407" y="12201"/>
                </a:moveTo>
                <a:cubicBezTo>
                  <a:pt x="15621" y="12928"/>
                  <a:pt x="15883" y="13654"/>
                  <a:pt x="16157" y="14368"/>
                </a:cubicBezTo>
                <a:cubicBezTo>
                  <a:pt x="16467" y="15178"/>
                  <a:pt x="16800" y="15964"/>
                  <a:pt x="17145" y="16750"/>
                </a:cubicBezTo>
                <a:cubicBezTo>
                  <a:pt x="17419" y="17345"/>
                  <a:pt x="17693" y="17940"/>
                  <a:pt x="17979" y="18524"/>
                </a:cubicBezTo>
                <a:cubicBezTo>
                  <a:pt x="17276" y="18774"/>
                  <a:pt x="16538" y="19000"/>
                  <a:pt x="15776" y="19190"/>
                </a:cubicBezTo>
                <a:cubicBezTo>
                  <a:pt x="15526" y="18559"/>
                  <a:pt x="15252" y="17916"/>
                  <a:pt x="14955" y="17297"/>
                </a:cubicBezTo>
                <a:cubicBezTo>
                  <a:pt x="14657" y="16642"/>
                  <a:pt x="14324" y="16000"/>
                  <a:pt x="13978" y="15369"/>
                </a:cubicBezTo>
                <a:cubicBezTo>
                  <a:pt x="13633" y="14726"/>
                  <a:pt x="13264" y="14106"/>
                  <a:pt x="12859" y="13511"/>
                </a:cubicBezTo>
                <a:lnTo>
                  <a:pt x="12859" y="13511"/>
                </a:lnTo>
                <a:cubicBezTo>
                  <a:pt x="13062" y="14214"/>
                  <a:pt x="13288" y="14892"/>
                  <a:pt x="13562" y="15571"/>
                </a:cubicBezTo>
                <a:cubicBezTo>
                  <a:pt x="13835" y="16238"/>
                  <a:pt x="14121" y="16904"/>
                  <a:pt x="14419" y="17559"/>
                </a:cubicBezTo>
                <a:cubicBezTo>
                  <a:pt x="14705" y="18155"/>
                  <a:pt x="15002" y="18738"/>
                  <a:pt x="15312" y="19321"/>
                </a:cubicBezTo>
                <a:cubicBezTo>
                  <a:pt x="14645" y="19488"/>
                  <a:pt x="13966" y="19631"/>
                  <a:pt x="13288" y="19762"/>
                </a:cubicBezTo>
                <a:cubicBezTo>
                  <a:pt x="13192" y="19774"/>
                  <a:pt x="13109" y="19774"/>
                  <a:pt x="13026" y="19786"/>
                </a:cubicBezTo>
                <a:cubicBezTo>
                  <a:pt x="12990" y="19690"/>
                  <a:pt x="12942" y="19583"/>
                  <a:pt x="12907" y="19488"/>
                </a:cubicBezTo>
                <a:cubicBezTo>
                  <a:pt x="12669" y="18869"/>
                  <a:pt x="12419" y="18274"/>
                  <a:pt x="12133" y="17678"/>
                </a:cubicBezTo>
                <a:cubicBezTo>
                  <a:pt x="11859" y="17083"/>
                  <a:pt x="11561" y="16500"/>
                  <a:pt x="11240" y="15928"/>
                </a:cubicBezTo>
                <a:cubicBezTo>
                  <a:pt x="10966" y="15440"/>
                  <a:pt x="10692" y="14964"/>
                  <a:pt x="10371" y="14499"/>
                </a:cubicBezTo>
                <a:cubicBezTo>
                  <a:pt x="11228" y="14142"/>
                  <a:pt x="12121" y="13725"/>
                  <a:pt x="13026" y="13297"/>
                </a:cubicBezTo>
                <a:cubicBezTo>
                  <a:pt x="13800" y="12928"/>
                  <a:pt x="14597" y="12547"/>
                  <a:pt x="15407" y="12201"/>
                </a:cubicBezTo>
                <a:close/>
                <a:moveTo>
                  <a:pt x="43934" y="14071"/>
                </a:moveTo>
                <a:lnTo>
                  <a:pt x="43720" y="14499"/>
                </a:lnTo>
                <a:lnTo>
                  <a:pt x="42414" y="17219"/>
                </a:lnTo>
                <a:lnTo>
                  <a:pt x="42414" y="17219"/>
                </a:lnTo>
                <a:cubicBezTo>
                  <a:pt x="41451" y="18541"/>
                  <a:pt x="40056" y="19475"/>
                  <a:pt x="38469" y="19857"/>
                </a:cubicBezTo>
                <a:cubicBezTo>
                  <a:pt x="38755" y="19345"/>
                  <a:pt x="39029" y="18809"/>
                  <a:pt x="39279" y="18286"/>
                </a:cubicBezTo>
                <a:cubicBezTo>
                  <a:pt x="39517" y="17750"/>
                  <a:pt x="39755" y="17202"/>
                  <a:pt x="39970" y="16642"/>
                </a:cubicBezTo>
                <a:cubicBezTo>
                  <a:pt x="40113" y="16238"/>
                  <a:pt x="40267" y="15821"/>
                  <a:pt x="40386" y="15392"/>
                </a:cubicBezTo>
                <a:cubicBezTo>
                  <a:pt x="40645" y="15427"/>
                  <a:pt x="40896" y="15445"/>
                  <a:pt x="41141" y="15445"/>
                </a:cubicBezTo>
                <a:cubicBezTo>
                  <a:pt x="42248" y="15445"/>
                  <a:pt x="43203" y="15066"/>
                  <a:pt x="43934" y="14071"/>
                </a:cubicBezTo>
                <a:close/>
                <a:moveTo>
                  <a:pt x="10287" y="14535"/>
                </a:moveTo>
                <a:cubicBezTo>
                  <a:pt x="10430" y="15071"/>
                  <a:pt x="10621" y="15607"/>
                  <a:pt x="10823" y="16119"/>
                </a:cubicBezTo>
                <a:cubicBezTo>
                  <a:pt x="11061" y="16738"/>
                  <a:pt x="11323" y="17333"/>
                  <a:pt x="11597" y="17928"/>
                </a:cubicBezTo>
                <a:cubicBezTo>
                  <a:pt x="11871" y="18524"/>
                  <a:pt x="12169" y="19107"/>
                  <a:pt x="12490" y="19679"/>
                </a:cubicBezTo>
                <a:lnTo>
                  <a:pt x="12573" y="19833"/>
                </a:lnTo>
                <a:cubicBezTo>
                  <a:pt x="12258" y="19864"/>
                  <a:pt x="11939" y="19881"/>
                  <a:pt x="11620" y="19881"/>
                </a:cubicBezTo>
                <a:cubicBezTo>
                  <a:pt x="11084" y="19881"/>
                  <a:pt x="10548" y="19835"/>
                  <a:pt x="10025" y="19738"/>
                </a:cubicBezTo>
                <a:lnTo>
                  <a:pt x="10014" y="19738"/>
                </a:lnTo>
                <a:lnTo>
                  <a:pt x="9990" y="19655"/>
                </a:lnTo>
                <a:cubicBezTo>
                  <a:pt x="9775" y="19107"/>
                  <a:pt x="9537" y="18559"/>
                  <a:pt x="9299" y="18024"/>
                </a:cubicBezTo>
                <a:cubicBezTo>
                  <a:pt x="9049" y="17476"/>
                  <a:pt x="8775" y="16964"/>
                  <a:pt x="8490" y="16440"/>
                </a:cubicBezTo>
                <a:cubicBezTo>
                  <a:pt x="8275" y="16059"/>
                  <a:pt x="8037" y="15690"/>
                  <a:pt x="7799" y="15321"/>
                </a:cubicBezTo>
                <a:cubicBezTo>
                  <a:pt x="8644" y="15142"/>
                  <a:pt x="9478" y="14880"/>
                  <a:pt x="10287" y="14535"/>
                </a:cubicBezTo>
                <a:close/>
                <a:moveTo>
                  <a:pt x="32600" y="12297"/>
                </a:moveTo>
                <a:cubicBezTo>
                  <a:pt x="33338" y="12618"/>
                  <a:pt x="34064" y="12963"/>
                  <a:pt x="34790" y="13309"/>
                </a:cubicBezTo>
                <a:cubicBezTo>
                  <a:pt x="35743" y="13761"/>
                  <a:pt x="36695" y="14214"/>
                  <a:pt x="37612" y="14583"/>
                </a:cubicBezTo>
                <a:cubicBezTo>
                  <a:pt x="37315" y="15023"/>
                  <a:pt x="37053" y="15476"/>
                  <a:pt x="36791" y="15940"/>
                </a:cubicBezTo>
                <a:cubicBezTo>
                  <a:pt x="36469" y="16512"/>
                  <a:pt x="36183" y="17095"/>
                  <a:pt x="35898" y="17690"/>
                </a:cubicBezTo>
                <a:cubicBezTo>
                  <a:pt x="35612" y="18286"/>
                  <a:pt x="35362" y="18881"/>
                  <a:pt x="35124" y="19500"/>
                </a:cubicBezTo>
                <a:cubicBezTo>
                  <a:pt x="35065" y="19642"/>
                  <a:pt x="35005" y="19796"/>
                  <a:pt x="34946" y="19961"/>
                </a:cubicBezTo>
                <a:lnTo>
                  <a:pt x="34946" y="19961"/>
                </a:lnTo>
                <a:lnTo>
                  <a:pt x="34874" y="19941"/>
                </a:lnTo>
                <a:cubicBezTo>
                  <a:pt x="34719" y="19929"/>
                  <a:pt x="34564" y="19893"/>
                  <a:pt x="34409" y="19869"/>
                </a:cubicBezTo>
                <a:lnTo>
                  <a:pt x="34350" y="19857"/>
                </a:lnTo>
                <a:lnTo>
                  <a:pt x="34219" y="19833"/>
                </a:lnTo>
                <a:cubicBezTo>
                  <a:pt x="33790" y="19750"/>
                  <a:pt x="33421" y="19690"/>
                  <a:pt x="33112" y="19631"/>
                </a:cubicBezTo>
                <a:lnTo>
                  <a:pt x="32623" y="19524"/>
                </a:lnTo>
                <a:cubicBezTo>
                  <a:pt x="32623" y="19512"/>
                  <a:pt x="32635" y="19500"/>
                  <a:pt x="32635" y="19500"/>
                </a:cubicBezTo>
                <a:cubicBezTo>
                  <a:pt x="32981" y="18869"/>
                  <a:pt x="33302" y="18214"/>
                  <a:pt x="33612" y="17559"/>
                </a:cubicBezTo>
                <a:cubicBezTo>
                  <a:pt x="33921" y="16904"/>
                  <a:pt x="34207" y="16250"/>
                  <a:pt x="34469" y="15571"/>
                </a:cubicBezTo>
                <a:cubicBezTo>
                  <a:pt x="34743" y="14892"/>
                  <a:pt x="34981" y="14214"/>
                  <a:pt x="35171" y="13511"/>
                </a:cubicBezTo>
                <a:lnTo>
                  <a:pt x="35171" y="13511"/>
                </a:lnTo>
                <a:cubicBezTo>
                  <a:pt x="34767" y="14118"/>
                  <a:pt x="34386" y="14737"/>
                  <a:pt x="34052" y="15380"/>
                </a:cubicBezTo>
                <a:cubicBezTo>
                  <a:pt x="33707" y="16011"/>
                  <a:pt x="33374" y="16654"/>
                  <a:pt x="33076" y="17309"/>
                </a:cubicBezTo>
                <a:cubicBezTo>
                  <a:pt x="32766" y="17964"/>
                  <a:pt x="32481" y="18631"/>
                  <a:pt x="32207" y="19298"/>
                </a:cubicBezTo>
                <a:lnTo>
                  <a:pt x="32159" y="19417"/>
                </a:lnTo>
                <a:cubicBezTo>
                  <a:pt x="31397" y="19238"/>
                  <a:pt x="30647" y="19036"/>
                  <a:pt x="29909" y="18809"/>
                </a:cubicBezTo>
                <a:cubicBezTo>
                  <a:pt x="30254" y="18131"/>
                  <a:pt x="30576" y="17452"/>
                  <a:pt x="30873" y="16762"/>
                </a:cubicBezTo>
                <a:cubicBezTo>
                  <a:pt x="31230" y="15976"/>
                  <a:pt x="31564" y="15178"/>
                  <a:pt x="31873" y="14380"/>
                </a:cubicBezTo>
                <a:cubicBezTo>
                  <a:pt x="32135" y="13690"/>
                  <a:pt x="32385" y="12999"/>
                  <a:pt x="32600" y="12297"/>
                </a:cubicBezTo>
                <a:close/>
                <a:moveTo>
                  <a:pt x="37743" y="14618"/>
                </a:moveTo>
                <a:cubicBezTo>
                  <a:pt x="38541" y="14952"/>
                  <a:pt x="39374" y="15202"/>
                  <a:pt x="40232" y="15369"/>
                </a:cubicBezTo>
                <a:cubicBezTo>
                  <a:pt x="39982" y="15714"/>
                  <a:pt x="39767" y="16083"/>
                  <a:pt x="39565" y="16452"/>
                </a:cubicBezTo>
                <a:cubicBezTo>
                  <a:pt x="39267" y="16964"/>
                  <a:pt x="39005" y="17488"/>
                  <a:pt x="38755" y="18024"/>
                </a:cubicBezTo>
                <a:cubicBezTo>
                  <a:pt x="38505" y="18559"/>
                  <a:pt x="38267" y="19107"/>
                  <a:pt x="38065" y="19667"/>
                </a:cubicBezTo>
                <a:cubicBezTo>
                  <a:pt x="38005" y="19762"/>
                  <a:pt x="37969" y="19857"/>
                  <a:pt x="37934" y="19964"/>
                </a:cubicBezTo>
                <a:lnTo>
                  <a:pt x="37946" y="19964"/>
                </a:lnTo>
                <a:cubicBezTo>
                  <a:pt x="37460" y="20038"/>
                  <a:pt x="36975" y="20074"/>
                  <a:pt x="36490" y="20074"/>
                </a:cubicBezTo>
                <a:cubicBezTo>
                  <a:pt x="36118" y="20074"/>
                  <a:pt x="35746" y="20053"/>
                  <a:pt x="35374" y="20012"/>
                </a:cubicBezTo>
                <a:cubicBezTo>
                  <a:pt x="35433" y="19905"/>
                  <a:pt x="35493" y="19798"/>
                  <a:pt x="35552" y="19690"/>
                </a:cubicBezTo>
                <a:cubicBezTo>
                  <a:pt x="35874" y="19107"/>
                  <a:pt x="36172" y="18524"/>
                  <a:pt x="36445" y="17940"/>
                </a:cubicBezTo>
                <a:cubicBezTo>
                  <a:pt x="36731" y="17345"/>
                  <a:pt x="36993" y="16750"/>
                  <a:pt x="37219" y="16131"/>
                </a:cubicBezTo>
                <a:cubicBezTo>
                  <a:pt x="37410" y="15630"/>
                  <a:pt x="37588" y="15130"/>
                  <a:pt x="37743" y="14618"/>
                </a:cubicBezTo>
                <a:close/>
                <a:moveTo>
                  <a:pt x="18006" y="19672"/>
                </a:moveTo>
                <a:cubicBezTo>
                  <a:pt x="18398" y="19672"/>
                  <a:pt x="18777" y="19976"/>
                  <a:pt x="18777" y="20429"/>
                </a:cubicBezTo>
                <a:cubicBezTo>
                  <a:pt x="18777" y="20857"/>
                  <a:pt x="18431" y="21191"/>
                  <a:pt x="18015" y="21191"/>
                </a:cubicBezTo>
                <a:cubicBezTo>
                  <a:pt x="17336" y="21191"/>
                  <a:pt x="17002" y="20369"/>
                  <a:pt x="17479" y="19893"/>
                </a:cubicBezTo>
                <a:cubicBezTo>
                  <a:pt x="17632" y="19740"/>
                  <a:pt x="17820" y="19672"/>
                  <a:pt x="18006" y="19672"/>
                </a:cubicBezTo>
                <a:close/>
                <a:moveTo>
                  <a:pt x="29516" y="19672"/>
                </a:moveTo>
                <a:cubicBezTo>
                  <a:pt x="29905" y="19672"/>
                  <a:pt x="30278" y="19976"/>
                  <a:pt x="30278" y="20429"/>
                </a:cubicBezTo>
                <a:cubicBezTo>
                  <a:pt x="30290" y="20845"/>
                  <a:pt x="29945" y="21191"/>
                  <a:pt x="29528" y="21191"/>
                </a:cubicBezTo>
                <a:cubicBezTo>
                  <a:pt x="28849" y="21191"/>
                  <a:pt x="28516" y="20369"/>
                  <a:pt x="28992" y="19893"/>
                </a:cubicBezTo>
                <a:cubicBezTo>
                  <a:pt x="29145" y="19740"/>
                  <a:pt x="29332" y="19672"/>
                  <a:pt x="29516" y="19672"/>
                </a:cubicBezTo>
                <a:close/>
                <a:moveTo>
                  <a:pt x="14056" y="20300"/>
                </a:moveTo>
                <a:cubicBezTo>
                  <a:pt x="14443" y="20300"/>
                  <a:pt x="14816" y="20601"/>
                  <a:pt x="14824" y="21060"/>
                </a:cubicBezTo>
                <a:cubicBezTo>
                  <a:pt x="14824" y="21476"/>
                  <a:pt x="14478" y="21822"/>
                  <a:pt x="14062" y="21822"/>
                </a:cubicBezTo>
                <a:cubicBezTo>
                  <a:pt x="13383" y="21822"/>
                  <a:pt x="13050" y="21000"/>
                  <a:pt x="13526" y="20524"/>
                </a:cubicBezTo>
                <a:cubicBezTo>
                  <a:pt x="13680" y="20369"/>
                  <a:pt x="13870" y="20300"/>
                  <a:pt x="14056" y="20300"/>
                </a:cubicBezTo>
                <a:close/>
                <a:moveTo>
                  <a:pt x="33477" y="20300"/>
                </a:moveTo>
                <a:cubicBezTo>
                  <a:pt x="33868" y="20300"/>
                  <a:pt x="34243" y="20601"/>
                  <a:pt x="34243" y="21060"/>
                </a:cubicBezTo>
                <a:cubicBezTo>
                  <a:pt x="34243" y="21476"/>
                  <a:pt x="33909" y="21822"/>
                  <a:pt x="33493" y="21822"/>
                </a:cubicBezTo>
                <a:cubicBezTo>
                  <a:pt x="32814" y="21822"/>
                  <a:pt x="32469" y="21000"/>
                  <a:pt x="32945" y="20524"/>
                </a:cubicBezTo>
                <a:cubicBezTo>
                  <a:pt x="33099" y="20369"/>
                  <a:pt x="33290" y="20300"/>
                  <a:pt x="33477" y="20300"/>
                </a:cubicBezTo>
                <a:close/>
                <a:moveTo>
                  <a:pt x="10362" y="21053"/>
                </a:moveTo>
                <a:cubicBezTo>
                  <a:pt x="10754" y="21053"/>
                  <a:pt x="11133" y="21357"/>
                  <a:pt x="11133" y="21810"/>
                </a:cubicBezTo>
                <a:cubicBezTo>
                  <a:pt x="11133" y="22226"/>
                  <a:pt x="10787" y="22572"/>
                  <a:pt x="10371" y="22572"/>
                </a:cubicBezTo>
                <a:cubicBezTo>
                  <a:pt x="9692" y="22572"/>
                  <a:pt x="9359" y="21750"/>
                  <a:pt x="9835" y="21274"/>
                </a:cubicBezTo>
                <a:cubicBezTo>
                  <a:pt x="9988" y="21121"/>
                  <a:pt x="10177" y="21053"/>
                  <a:pt x="10362" y="21053"/>
                </a:cubicBezTo>
                <a:close/>
                <a:moveTo>
                  <a:pt x="37180" y="21062"/>
                </a:moveTo>
                <a:cubicBezTo>
                  <a:pt x="37569" y="21062"/>
                  <a:pt x="37942" y="21363"/>
                  <a:pt x="37934" y="21822"/>
                </a:cubicBezTo>
                <a:cubicBezTo>
                  <a:pt x="37945" y="22231"/>
                  <a:pt x="37612" y="22572"/>
                  <a:pt x="37193" y="22572"/>
                </a:cubicBezTo>
                <a:cubicBezTo>
                  <a:pt x="37186" y="22572"/>
                  <a:pt x="37179" y="22572"/>
                  <a:pt x="37172" y="22572"/>
                </a:cubicBezTo>
                <a:lnTo>
                  <a:pt x="37184" y="22572"/>
                </a:lnTo>
                <a:cubicBezTo>
                  <a:pt x="36505" y="22572"/>
                  <a:pt x="36172" y="21762"/>
                  <a:pt x="36648" y="21286"/>
                </a:cubicBezTo>
                <a:cubicBezTo>
                  <a:pt x="36802" y="21131"/>
                  <a:pt x="36993" y="21062"/>
                  <a:pt x="37180" y="21062"/>
                </a:cubicBezTo>
                <a:close/>
                <a:moveTo>
                  <a:pt x="6712" y="21991"/>
                </a:moveTo>
                <a:cubicBezTo>
                  <a:pt x="7102" y="21991"/>
                  <a:pt x="7477" y="22292"/>
                  <a:pt x="7477" y="22750"/>
                </a:cubicBezTo>
                <a:cubicBezTo>
                  <a:pt x="7477" y="23167"/>
                  <a:pt x="7132" y="23500"/>
                  <a:pt x="6727" y="23500"/>
                </a:cubicBezTo>
                <a:lnTo>
                  <a:pt x="6715" y="23500"/>
                </a:lnTo>
                <a:cubicBezTo>
                  <a:pt x="6049" y="23500"/>
                  <a:pt x="5703" y="22691"/>
                  <a:pt x="6180" y="22215"/>
                </a:cubicBezTo>
                <a:cubicBezTo>
                  <a:pt x="6334" y="22060"/>
                  <a:pt x="6525" y="21991"/>
                  <a:pt x="6712" y="21991"/>
                </a:cubicBezTo>
                <a:close/>
                <a:moveTo>
                  <a:pt x="40832" y="21991"/>
                </a:moveTo>
                <a:cubicBezTo>
                  <a:pt x="41219" y="21991"/>
                  <a:pt x="41589" y="22292"/>
                  <a:pt x="41589" y="22750"/>
                </a:cubicBezTo>
                <a:cubicBezTo>
                  <a:pt x="41589" y="23160"/>
                  <a:pt x="41255" y="23501"/>
                  <a:pt x="40848" y="23501"/>
                </a:cubicBezTo>
                <a:cubicBezTo>
                  <a:pt x="40841" y="23501"/>
                  <a:pt x="40834" y="23501"/>
                  <a:pt x="40827" y="23500"/>
                </a:cubicBezTo>
                <a:cubicBezTo>
                  <a:pt x="40160" y="23500"/>
                  <a:pt x="39827" y="22691"/>
                  <a:pt x="40303" y="22215"/>
                </a:cubicBezTo>
                <a:cubicBezTo>
                  <a:pt x="40457" y="22060"/>
                  <a:pt x="40647" y="21991"/>
                  <a:pt x="40832" y="21991"/>
                </a:cubicBezTo>
                <a:close/>
                <a:moveTo>
                  <a:pt x="23610" y="1"/>
                </a:moveTo>
                <a:cubicBezTo>
                  <a:pt x="23604" y="1"/>
                  <a:pt x="23599" y="4"/>
                  <a:pt x="23599" y="9"/>
                </a:cubicBezTo>
                <a:lnTo>
                  <a:pt x="22182" y="2629"/>
                </a:lnTo>
                <a:cubicBezTo>
                  <a:pt x="20812" y="5165"/>
                  <a:pt x="20193" y="8034"/>
                  <a:pt x="20372" y="10916"/>
                </a:cubicBezTo>
                <a:cubicBezTo>
                  <a:pt x="19893" y="10691"/>
                  <a:pt x="19370" y="10578"/>
                  <a:pt x="18808" y="10578"/>
                </a:cubicBezTo>
                <a:cubicBezTo>
                  <a:pt x="18240" y="10578"/>
                  <a:pt x="17632" y="10694"/>
                  <a:pt x="16991" y="10927"/>
                </a:cubicBezTo>
                <a:cubicBezTo>
                  <a:pt x="15550" y="11439"/>
                  <a:pt x="14133" y="12118"/>
                  <a:pt x="12764" y="12761"/>
                </a:cubicBezTo>
                <a:cubicBezTo>
                  <a:pt x="10471" y="13853"/>
                  <a:pt x="8363" y="14853"/>
                  <a:pt x="6700" y="14853"/>
                </a:cubicBezTo>
                <a:cubicBezTo>
                  <a:pt x="5627" y="14853"/>
                  <a:pt x="4739" y="14436"/>
                  <a:pt x="4108" y="13356"/>
                </a:cubicBezTo>
                <a:cubicBezTo>
                  <a:pt x="3450" y="12243"/>
                  <a:pt x="2242" y="11259"/>
                  <a:pt x="1339" y="11259"/>
                </a:cubicBezTo>
                <a:cubicBezTo>
                  <a:pt x="1179" y="11259"/>
                  <a:pt x="1029" y="11290"/>
                  <a:pt x="893" y="11356"/>
                </a:cubicBezTo>
                <a:cubicBezTo>
                  <a:pt x="405" y="11594"/>
                  <a:pt x="0" y="12309"/>
                  <a:pt x="822" y="14380"/>
                </a:cubicBezTo>
                <a:cubicBezTo>
                  <a:pt x="1584" y="16285"/>
                  <a:pt x="2739" y="18809"/>
                  <a:pt x="3739" y="20941"/>
                </a:cubicBezTo>
                <a:lnTo>
                  <a:pt x="5263" y="24786"/>
                </a:lnTo>
                <a:cubicBezTo>
                  <a:pt x="5299" y="24834"/>
                  <a:pt x="5334" y="24882"/>
                  <a:pt x="5370" y="24917"/>
                </a:cubicBezTo>
                <a:cubicBezTo>
                  <a:pt x="5802" y="25547"/>
                  <a:pt x="7046" y="26191"/>
                  <a:pt x="10292" y="26191"/>
                </a:cubicBezTo>
                <a:cubicBezTo>
                  <a:pt x="12142" y="26191"/>
                  <a:pt x="14643" y="25981"/>
                  <a:pt x="18015" y="25441"/>
                </a:cubicBezTo>
                <a:lnTo>
                  <a:pt x="18015" y="25441"/>
                </a:lnTo>
                <a:cubicBezTo>
                  <a:pt x="18014" y="25441"/>
                  <a:pt x="17838" y="25446"/>
                  <a:pt x="17534" y="25446"/>
                </a:cubicBezTo>
                <a:cubicBezTo>
                  <a:pt x="15951" y="25446"/>
                  <a:pt x="10911" y="25320"/>
                  <a:pt x="9263" y="23762"/>
                </a:cubicBezTo>
                <a:lnTo>
                  <a:pt x="9430" y="23703"/>
                </a:lnTo>
                <a:lnTo>
                  <a:pt x="14252" y="22453"/>
                </a:lnTo>
                <a:cubicBezTo>
                  <a:pt x="17262" y="21846"/>
                  <a:pt x="20313" y="21544"/>
                  <a:pt x="23361" y="21544"/>
                </a:cubicBezTo>
                <a:cubicBezTo>
                  <a:pt x="28330" y="21544"/>
                  <a:pt x="33288" y="22347"/>
                  <a:pt x="38041" y="23941"/>
                </a:cubicBezTo>
                <a:cubicBezTo>
                  <a:pt x="36193" y="25347"/>
                  <a:pt x="31382" y="25457"/>
                  <a:pt x="29920" y="25457"/>
                </a:cubicBezTo>
                <a:cubicBezTo>
                  <a:pt x="29648" y="25457"/>
                  <a:pt x="29492" y="25453"/>
                  <a:pt x="29492" y="25453"/>
                </a:cubicBezTo>
                <a:lnTo>
                  <a:pt x="29492" y="25453"/>
                </a:lnTo>
                <a:cubicBezTo>
                  <a:pt x="32712" y="25948"/>
                  <a:pt x="35129" y="26140"/>
                  <a:pt x="36940" y="26140"/>
                </a:cubicBezTo>
                <a:cubicBezTo>
                  <a:pt x="40666" y="26140"/>
                  <a:pt x="41828" y="25324"/>
                  <a:pt x="42148" y="24643"/>
                </a:cubicBezTo>
                <a:cubicBezTo>
                  <a:pt x="42184" y="24572"/>
                  <a:pt x="42208" y="24489"/>
                  <a:pt x="42232" y="24417"/>
                </a:cubicBezTo>
                <a:cubicBezTo>
                  <a:pt x="42315" y="24179"/>
                  <a:pt x="42506" y="23715"/>
                  <a:pt x="42910" y="22905"/>
                </a:cubicBezTo>
                <a:lnTo>
                  <a:pt x="43696" y="21369"/>
                </a:lnTo>
                <a:lnTo>
                  <a:pt x="44077" y="20560"/>
                </a:lnTo>
                <a:cubicBezTo>
                  <a:pt x="45137" y="18512"/>
                  <a:pt x="46280" y="16178"/>
                  <a:pt x="46982" y="14392"/>
                </a:cubicBezTo>
                <a:cubicBezTo>
                  <a:pt x="47804" y="12309"/>
                  <a:pt x="47399" y="11594"/>
                  <a:pt x="46911" y="11356"/>
                </a:cubicBezTo>
                <a:cubicBezTo>
                  <a:pt x="46790" y="11295"/>
                  <a:pt x="46663" y="11267"/>
                  <a:pt x="46531" y="11267"/>
                </a:cubicBezTo>
                <a:cubicBezTo>
                  <a:pt x="45682" y="11267"/>
                  <a:pt x="44641" y="12438"/>
                  <a:pt x="43672" y="13583"/>
                </a:cubicBezTo>
                <a:cubicBezTo>
                  <a:pt x="42899" y="14505"/>
                  <a:pt x="42018" y="14869"/>
                  <a:pt x="41018" y="14869"/>
                </a:cubicBezTo>
                <a:cubicBezTo>
                  <a:pt x="39370" y="14869"/>
                  <a:pt x="37396" y="13880"/>
                  <a:pt x="35040" y="12761"/>
                </a:cubicBezTo>
                <a:cubicBezTo>
                  <a:pt x="33683" y="12118"/>
                  <a:pt x="32266" y="11439"/>
                  <a:pt x="30826" y="10927"/>
                </a:cubicBezTo>
                <a:cubicBezTo>
                  <a:pt x="30187" y="10694"/>
                  <a:pt x="29582" y="10578"/>
                  <a:pt x="29015" y="10578"/>
                </a:cubicBezTo>
                <a:cubicBezTo>
                  <a:pt x="28282" y="10578"/>
                  <a:pt x="27613" y="10771"/>
                  <a:pt x="27016" y="11154"/>
                </a:cubicBezTo>
                <a:cubicBezTo>
                  <a:pt x="26944" y="11189"/>
                  <a:pt x="26885" y="11237"/>
                  <a:pt x="26813" y="11285"/>
                </a:cubicBezTo>
                <a:cubicBezTo>
                  <a:pt x="27087" y="8284"/>
                  <a:pt x="26468" y="5272"/>
                  <a:pt x="25039" y="2629"/>
                </a:cubicBezTo>
                <a:lnTo>
                  <a:pt x="23622" y="9"/>
                </a:lnTo>
                <a:cubicBezTo>
                  <a:pt x="23622" y="4"/>
                  <a:pt x="23616" y="1"/>
                  <a:pt x="2361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9" name="Google Shape;2649;p38"/>
          <p:cNvSpPr txBox="1">
            <a:spLocks noGrp="1"/>
          </p:cNvSpPr>
          <p:nvPr>
            <p:ph type="title"/>
          </p:nvPr>
        </p:nvSpPr>
        <p:spPr>
          <a:xfrm>
            <a:off x="4803800" y="2366325"/>
            <a:ext cx="39648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</a:rPr>
              <a:t>Content Theme &amp; Concept </a:t>
            </a:r>
            <a:endParaRPr sz="4000">
              <a:solidFill>
                <a:schemeClr val="dk2"/>
              </a:solidFill>
            </a:endParaRPr>
          </a:p>
        </p:txBody>
      </p:sp>
      <p:sp>
        <p:nvSpPr>
          <p:cNvPr id="2650" name="Google Shape;2650;p38"/>
          <p:cNvSpPr txBox="1">
            <a:spLocks noGrp="1"/>
          </p:cNvSpPr>
          <p:nvPr>
            <p:ph type="title" idx="2"/>
          </p:nvPr>
        </p:nvSpPr>
        <p:spPr>
          <a:xfrm>
            <a:off x="4692200" y="281763"/>
            <a:ext cx="2191200" cy="21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2651" name="Google Shape;2651;p38"/>
          <p:cNvGrpSpPr/>
          <p:nvPr/>
        </p:nvGrpSpPr>
        <p:grpSpPr>
          <a:xfrm>
            <a:off x="1235410" y="851503"/>
            <a:ext cx="3076553" cy="3440483"/>
            <a:chOff x="3820540" y="1245533"/>
            <a:chExt cx="565449" cy="632337"/>
          </a:xfrm>
        </p:grpSpPr>
        <p:sp>
          <p:nvSpPr>
            <p:cNvPr id="2652" name="Google Shape;2652;p38"/>
            <p:cNvSpPr/>
            <p:nvPr/>
          </p:nvSpPr>
          <p:spPr>
            <a:xfrm>
              <a:off x="4110099" y="1606472"/>
              <a:ext cx="16650" cy="9864"/>
            </a:xfrm>
            <a:custGeom>
              <a:avLst/>
              <a:gdLst/>
              <a:ahLst/>
              <a:cxnLst/>
              <a:rect l="l" t="t" r="r" b="b"/>
              <a:pathLst>
                <a:path w="1212" h="718" extrusionOk="0">
                  <a:moveTo>
                    <a:pt x="110" y="1"/>
                  </a:moveTo>
                  <a:cubicBezTo>
                    <a:pt x="45" y="1"/>
                    <a:pt x="1" y="106"/>
                    <a:pt x="80" y="146"/>
                  </a:cubicBezTo>
                  <a:cubicBezTo>
                    <a:pt x="449" y="360"/>
                    <a:pt x="783" y="551"/>
                    <a:pt x="1092" y="706"/>
                  </a:cubicBezTo>
                  <a:cubicBezTo>
                    <a:pt x="1104" y="717"/>
                    <a:pt x="1116" y="717"/>
                    <a:pt x="1128" y="717"/>
                  </a:cubicBezTo>
                  <a:cubicBezTo>
                    <a:pt x="1152" y="717"/>
                    <a:pt x="1187" y="706"/>
                    <a:pt x="1199" y="682"/>
                  </a:cubicBezTo>
                  <a:cubicBezTo>
                    <a:pt x="1211" y="634"/>
                    <a:pt x="1199" y="586"/>
                    <a:pt x="1164" y="575"/>
                  </a:cubicBezTo>
                  <a:cubicBezTo>
                    <a:pt x="854" y="408"/>
                    <a:pt x="521" y="229"/>
                    <a:pt x="152" y="15"/>
                  </a:cubicBezTo>
                  <a:cubicBezTo>
                    <a:pt x="138" y="5"/>
                    <a:pt x="124" y="1"/>
                    <a:pt x="1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38"/>
            <p:cNvSpPr/>
            <p:nvPr/>
          </p:nvSpPr>
          <p:spPr>
            <a:xfrm>
              <a:off x="4079629" y="1587693"/>
              <a:ext cx="11952" cy="8036"/>
            </a:xfrm>
            <a:custGeom>
              <a:avLst/>
              <a:gdLst/>
              <a:ahLst/>
              <a:cxnLst/>
              <a:rect l="l" t="t" r="r" b="b"/>
              <a:pathLst>
                <a:path w="870" h="585" extrusionOk="0">
                  <a:moveTo>
                    <a:pt x="90" y="1"/>
                  </a:moveTo>
                  <a:cubicBezTo>
                    <a:pt x="61" y="1"/>
                    <a:pt x="32" y="17"/>
                    <a:pt x="24" y="48"/>
                  </a:cubicBezTo>
                  <a:cubicBezTo>
                    <a:pt x="0" y="84"/>
                    <a:pt x="12" y="132"/>
                    <a:pt x="48" y="144"/>
                  </a:cubicBezTo>
                  <a:cubicBezTo>
                    <a:pt x="262" y="275"/>
                    <a:pt x="476" y="394"/>
                    <a:pt x="679" y="525"/>
                  </a:cubicBezTo>
                  <a:lnTo>
                    <a:pt x="750" y="572"/>
                  </a:lnTo>
                  <a:cubicBezTo>
                    <a:pt x="762" y="572"/>
                    <a:pt x="774" y="584"/>
                    <a:pt x="786" y="584"/>
                  </a:cubicBezTo>
                  <a:cubicBezTo>
                    <a:pt x="810" y="572"/>
                    <a:pt x="834" y="560"/>
                    <a:pt x="857" y="537"/>
                  </a:cubicBezTo>
                  <a:cubicBezTo>
                    <a:pt x="869" y="501"/>
                    <a:pt x="869" y="453"/>
                    <a:pt x="834" y="441"/>
                  </a:cubicBezTo>
                  <a:lnTo>
                    <a:pt x="762" y="394"/>
                  </a:lnTo>
                  <a:cubicBezTo>
                    <a:pt x="560" y="263"/>
                    <a:pt x="346" y="132"/>
                    <a:pt x="131" y="13"/>
                  </a:cubicBezTo>
                  <a:cubicBezTo>
                    <a:pt x="119" y="5"/>
                    <a:pt x="105" y="1"/>
                    <a:pt x="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38"/>
            <p:cNvSpPr/>
            <p:nvPr/>
          </p:nvSpPr>
          <p:spPr>
            <a:xfrm>
              <a:off x="4012398" y="1668923"/>
              <a:ext cx="15881" cy="7762"/>
            </a:xfrm>
            <a:custGeom>
              <a:avLst/>
              <a:gdLst/>
              <a:ahLst/>
              <a:cxnLst/>
              <a:rect l="l" t="t" r="r" b="b"/>
              <a:pathLst>
                <a:path w="1156" h="565" extrusionOk="0">
                  <a:moveTo>
                    <a:pt x="1063" y="1"/>
                  </a:moveTo>
                  <a:cubicBezTo>
                    <a:pt x="1054" y="1"/>
                    <a:pt x="1045" y="2"/>
                    <a:pt x="1037" y="5"/>
                  </a:cubicBezTo>
                  <a:lnTo>
                    <a:pt x="846" y="101"/>
                  </a:lnTo>
                  <a:lnTo>
                    <a:pt x="632" y="196"/>
                  </a:lnTo>
                  <a:cubicBezTo>
                    <a:pt x="513" y="243"/>
                    <a:pt x="394" y="291"/>
                    <a:pt x="263" y="339"/>
                  </a:cubicBezTo>
                  <a:lnTo>
                    <a:pt x="179" y="374"/>
                  </a:lnTo>
                  <a:cubicBezTo>
                    <a:pt x="144" y="386"/>
                    <a:pt x="108" y="398"/>
                    <a:pt x="60" y="410"/>
                  </a:cubicBezTo>
                  <a:cubicBezTo>
                    <a:pt x="25" y="422"/>
                    <a:pt x="1" y="470"/>
                    <a:pt x="13" y="505"/>
                  </a:cubicBezTo>
                  <a:cubicBezTo>
                    <a:pt x="25" y="541"/>
                    <a:pt x="60" y="565"/>
                    <a:pt x="84" y="565"/>
                  </a:cubicBezTo>
                  <a:cubicBezTo>
                    <a:pt x="96" y="565"/>
                    <a:pt x="108" y="553"/>
                    <a:pt x="108" y="553"/>
                  </a:cubicBezTo>
                  <a:lnTo>
                    <a:pt x="239" y="517"/>
                  </a:lnTo>
                  <a:lnTo>
                    <a:pt x="322" y="482"/>
                  </a:lnTo>
                  <a:cubicBezTo>
                    <a:pt x="441" y="434"/>
                    <a:pt x="572" y="386"/>
                    <a:pt x="691" y="339"/>
                  </a:cubicBezTo>
                  <a:lnTo>
                    <a:pt x="906" y="243"/>
                  </a:lnTo>
                  <a:lnTo>
                    <a:pt x="1108" y="148"/>
                  </a:lnTo>
                  <a:cubicBezTo>
                    <a:pt x="1144" y="136"/>
                    <a:pt x="1156" y="89"/>
                    <a:pt x="1144" y="53"/>
                  </a:cubicBezTo>
                  <a:cubicBezTo>
                    <a:pt x="1126" y="16"/>
                    <a:pt x="1093" y="1"/>
                    <a:pt x="10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38"/>
            <p:cNvSpPr/>
            <p:nvPr/>
          </p:nvSpPr>
          <p:spPr>
            <a:xfrm>
              <a:off x="4001765" y="1675984"/>
              <a:ext cx="8105" cy="3489"/>
            </a:xfrm>
            <a:custGeom>
              <a:avLst/>
              <a:gdLst/>
              <a:ahLst/>
              <a:cxnLst/>
              <a:rect l="l" t="t" r="r" b="b"/>
              <a:pathLst>
                <a:path w="590" h="254" extrusionOk="0">
                  <a:moveTo>
                    <a:pt x="481" y="1"/>
                  </a:moveTo>
                  <a:cubicBezTo>
                    <a:pt x="476" y="1"/>
                    <a:pt x="471" y="2"/>
                    <a:pt x="465" y="3"/>
                  </a:cubicBezTo>
                  <a:lnTo>
                    <a:pt x="203" y="75"/>
                  </a:lnTo>
                  <a:lnTo>
                    <a:pt x="144" y="87"/>
                  </a:lnTo>
                  <a:lnTo>
                    <a:pt x="72" y="98"/>
                  </a:lnTo>
                  <a:cubicBezTo>
                    <a:pt x="25" y="110"/>
                    <a:pt x="1" y="146"/>
                    <a:pt x="1" y="194"/>
                  </a:cubicBezTo>
                  <a:cubicBezTo>
                    <a:pt x="13" y="229"/>
                    <a:pt x="48" y="253"/>
                    <a:pt x="84" y="253"/>
                  </a:cubicBezTo>
                  <a:lnTo>
                    <a:pt x="96" y="253"/>
                  </a:lnTo>
                  <a:lnTo>
                    <a:pt x="168" y="241"/>
                  </a:lnTo>
                  <a:lnTo>
                    <a:pt x="501" y="158"/>
                  </a:lnTo>
                  <a:cubicBezTo>
                    <a:pt x="590" y="147"/>
                    <a:pt x="554" y="1"/>
                    <a:pt x="4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38"/>
            <p:cNvSpPr/>
            <p:nvPr/>
          </p:nvSpPr>
          <p:spPr>
            <a:xfrm>
              <a:off x="4057374" y="1654924"/>
              <a:ext cx="3297" cy="2143"/>
            </a:xfrm>
            <a:custGeom>
              <a:avLst/>
              <a:gdLst/>
              <a:ahLst/>
              <a:cxnLst/>
              <a:rect l="l" t="t" r="r" b="b"/>
              <a:pathLst>
                <a:path w="240" h="156" extrusionOk="0">
                  <a:moveTo>
                    <a:pt x="108" y="0"/>
                  </a:moveTo>
                  <a:lnTo>
                    <a:pt x="72" y="12"/>
                  </a:lnTo>
                  <a:cubicBezTo>
                    <a:pt x="25" y="12"/>
                    <a:pt x="1" y="60"/>
                    <a:pt x="13" y="96"/>
                  </a:cubicBezTo>
                  <a:cubicBezTo>
                    <a:pt x="25" y="131"/>
                    <a:pt x="49" y="155"/>
                    <a:pt x="84" y="155"/>
                  </a:cubicBezTo>
                  <a:lnTo>
                    <a:pt x="168" y="155"/>
                  </a:lnTo>
                  <a:cubicBezTo>
                    <a:pt x="203" y="143"/>
                    <a:pt x="239" y="107"/>
                    <a:pt x="239" y="72"/>
                  </a:cubicBezTo>
                  <a:cubicBezTo>
                    <a:pt x="227" y="24"/>
                    <a:pt x="191" y="0"/>
                    <a:pt x="1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38"/>
            <p:cNvSpPr/>
            <p:nvPr/>
          </p:nvSpPr>
          <p:spPr>
            <a:xfrm>
              <a:off x="4048225" y="1656339"/>
              <a:ext cx="6718" cy="3833"/>
            </a:xfrm>
            <a:custGeom>
              <a:avLst/>
              <a:gdLst/>
              <a:ahLst/>
              <a:cxnLst/>
              <a:rect l="l" t="t" r="r" b="b"/>
              <a:pathLst>
                <a:path w="489" h="279" extrusionOk="0">
                  <a:moveTo>
                    <a:pt x="403" y="0"/>
                  </a:moveTo>
                  <a:cubicBezTo>
                    <a:pt x="392" y="0"/>
                    <a:pt x="381" y="2"/>
                    <a:pt x="369" y="4"/>
                  </a:cubicBezTo>
                  <a:lnTo>
                    <a:pt x="262" y="52"/>
                  </a:lnTo>
                  <a:lnTo>
                    <a:pt x="60" y="135"/>
                  </a:lnTo>
                  <a:cubicBezTo>
                    <a:pt x="24" y="147"/>
                    <a:pt x="0" y="195"/>
                    <a:pt x="24" y="231"/>
                  </a:cubicBezTo>
                  <a:cubicBezTo>
                    <a:pt x="36" y="266"/>
                    <a:pt x="60" y="278"/>
                    <a:pt x="95" y="278"/>
                  </a:cubicBezTo>
                  <a:lnTo>
                    <a:pt x="119" y="278"/>
                  </a:lnTo>
                  <a:lnTo>
                    <a:pt x="429" y="147"/>
                  </a:lnTo>
                  <a:cubicBezTo>
                    <a:pt x="476" y="135"/>
                    <a:pt x="488" y="88"/>
                    <a:pt x="476" y="52"/>
                  </a:cubicBezTo>
                  <a:cubicBezTo>
                    <a:pt x="467" y="16"/>
                    <a:pt x="437" y="0"/>
                    <a:pt x="4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38"/>
            <p:cNvSpPr/>
            <p:nvPr/>
          </p:nvSpPr>
          <p:spPr>
            <a:xfrm>
              <a:off x="4054434" y="1655213"/>
              <a:ext cx="4272" cy="2665"/>
            </a:xfrm>
            <a:custGeom>
              <a:avLst/>
              <a:gdLst/>
              <a:ahLst/>
              <a:cxnLst/>
              <a:rect l="l" t="t" r="r" b="b"/>
              <a:pathLst>
                <a:path w="311" h="194" extrusionOk="0">
                  <a:moveTo>
                    <a:pt x="227" y="0"/>
                  </a:moveTo>
                  <a:cubicBezTo>
                    <a:pt x="220" y="0"/>
                    <a:pt x="212" y="1"/>
                    <a:pt x="203" y="3"/>
                  </a:cubicBezTo>
                  <a:cubicBezTo>
                    <a:pt x="179" y="15"/>
                    <a:pt x="155" y="27"/>
                    <a:pt x="120" y="27"/>
                  </a:cubicBezTo>
                  <a:lnTo>
                    <a:pt x="84" y="39"/>
                  </a:lnTo>
                  <a:cubicBezTo>
                    <a:pt x="1" y="63"/>
                    <a:pt x="24" y="182"/>
                    <a:pt x="96" y="182"/>
                  </a:cubicBezTo>
                  <a:lnTo>
                    <a:pt x="120" y="194"/>
                  </a:lnTo>
                  <a:lnTo>
                    <a:pt x="155" y="182"/>
                  </a:lnTo>
                  <a:lnTo>
                    <a:pt x="251" y="158"/>
                  </a:lnTo>
                  <a:cubicBezTo>
                    <a:pt x="286" y="134"/>
                    <a:pt x="310" y="98"/>
                    <a:pt x="298" y="51"/>
                  </a:cubicBezTo>
                  <a:cubicBezTo>
                    <a:pt x="289" y="21"/>
                    <a:pt x="263" y="0"/>
                    <a:pt x="2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38"/>
            <p:cNvSpPr/>
            <p:nvPr/>
          </p:nvSpPr>
          <p:spPr>
            <a:xfrm>
              <a:off x="3996050" y="1677921"/>
              <a:ext cx="4327" cy="2528"/>
            </a:xfrm>
            <a:custGeom>
              <a:avLst/>
              <a:gdLst/>
              <a:ahLst/>
              <a:cxnLst/>
              <a:rect l="l" t="t" r="r" b="b"/>
              <a:pathLst>
                <a:path w="315" h="184" extrusionOk="0">
                  <a:moveTo>
                    <a:pt x="235" y="1"/>
                  </a:moveTo>
                  <a:cubicBezTo>
                    <a:pt x="228" y="1"/>
                    <a:pt x="222" y="2"/>
                    <a:pt x="214" y="5"/>
                  </a:cubicBezTo>
                  <a:lnTo>
                    <a:pt x="143" y="17"/>
                  </a:lnTo>
                  <a:lnTo>
                    <a:pt x="72" y="29"/>
                  </a:lnTo>
                  <a:cubicBezTo>
                    <a:pt x="0" y="53"/>
                    <a:pt x="0" y="160"/>
                    <a:pt x="72" y="172"/>
                  </a:cubicBezTo>
                  <a:lnTo>
                    <a:pt x="83" y="184"/>
                  </a:lnTo>
                  <a:lnTo>
                    <a:pt x="167" y="172"/>
                  </a:lnTo>
                  <a:lnTo>
                    <a:pt x="238" y="160"/>
                  </a:lnTo>
                  <a:cubicBezTo>
                    <a:pt x="314" y="160"/>
                    <a:pt x="301" y="1"/>
                    <a:pt x="2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38"/>
            <p:cNvSpPr/>
            <p:nvPr/>
          </p:nvSpPr>
          <p:spPr>
            <a:xfrm>
              <a:off x="4151751" y="1453876"/>
              <a:ext cx="2802" cy="4135"/>
            </a:xfrm>
            <a:custGeom>
              <a:avLst/>
              <a:gdLst/>
              <a:ahLst/>
              <a:cxnLst/>
              <a:rect l="l" t="t" r="r" b="b"/>
              <a:pathLst>
                <a:path w="204" h="301" extrusionOk="0">
                  <a:moveTo>
                    <a:pt x="134" y="0"/>
                  </a:moveTo>
                  <a:cubicBezTo>
                    <a:pt x="130" y="0"/>
                    <a:pt x="125" y="1"/>
                    <a:pt x="120" y="3"/>
                  </a:cubicBezTo>
                  <a:cubicBezTo>
                    <a:pt x="72" y="3"/>
                    <a:pt x="49" y="38"/>
                    <a:pt x="49" y="86"/>
                  </a:cubicBezTo>
                  <a:cubicBezTo>
                    <a:pt x="49" y="122"/>
                    <a:pt x="37" y="145"/>
                    <a:pt x="25" y="169"/>
                  </a:cubicBezTo>
                  <a:cubicBezTo>
                    <a:pt x="1" y="205"/>
                    <a:pt x="1" y="253"/>
                    <a:pt x="37" y="276"/>
                  </a:cubicBezTo>
                  <a:cubicBezTo>
                    <a:pt x="49" y="288"/>
                    <a:pt x="72" y="288"/>
                    <a:pt x="84" y="300"/>
                  </a:cubicBezTo>
                  <a:cubicBezTo>
                    <a:pt x="108" y="300"/>
                    <a:pt x="132" y="288"/>
                    <a:pt x="144" y="265"/>
                  </a:cubicBezTo>
                  <a:cubicBezTo>
                    <a:pt x="191" y="205"/>
                    <a:pt x="203" y="134"/>
                    <a:pt x="203" y="62"/>
                  </a:cubicBezTo>
                  <a:cubicBezTo>
                    <a:pt x="193" y="31"/>
                    <a:pt x="165" y="0"/>
                    <a:pt x="1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38"/>
            <p:cNvSpPr/>
            <p:nvPr/>
          </p:nvSpPr>
          <p:spPr>
            <a:xfrm>
              <a:off x="4014527" y="1442419"/>
              <a:ext cx="46790" cy="84115"/>
            </a:xfrm>
            <a:custGeom>
              <a:avLst/>
              <a:gdLst/>
              <a:ahLst/>
              <a:cxnLst/>
              <a:rect l="l" t="t" r="r" b="b"/>
              <a:pathLst>
                <a:path w="3406" h="6123" extrusionOk="0">
                  <a:moveTo>
                    <a:pt x="86" y="1"/>
                  </a:moveTo>
                  <a:cubicBezTo>
                    <a:pt x="82" y="1"/>
                    <a:pt x="77" y="2"/>
                    <a:pt x="72" y="3"/>
                  </a:cubicBezTo>
                  <a:cubicBezTo>
                    <a:pt x="24" y="3"/>
                    <a:pt x="1" y="51"/>
                    <a:pt x="1" y="86"/>
                  </a:cubicBezTo>
                  <a:cubicBezTo>
                    <a:pt x="24" y="229"/>
                    <a:pt x="48" y="360"/>
                    <a:pt x="72" y="479"/>
                  </a:cubicBezTo>
                  <a:cubicBezTo>
                    <a:pt x="262" y="1301"/>
                    <a:pt x="560" y="2099"/>
                    <a:pt x="953" y="2837"/>
                  </a:cubicBezTo>
                  <a:cubicBezTo>
                    <a:pt x="1120" y="3158"/>
                    <a:pt x="1310" y="3480"/>
                    <a:pt x="1548" y="3861"/>
                  </a:cubicBezTo>
                  <a:cubicBezTo>
                    <a:pt x="1739" y="4146"/>
                    <a:pt x="1941" y="4444"/>
                    <a:pt x="2203" y="4801"/>
                  </a:cubicBezTo>
                  <a:cubicBezTo>
                    <a:pt x="2429" y="5111"/>
                    <a:pt x="2679" y="5397"/>
                    <a:pt x="2906" y="5670"/>
                  </a:cubicBezTo>
                  <a:cubicBezTo>
                    <a:pt x="3037" y="5837"/>
                    <a:pt x="3156" y="5968"/>
                    <a:pt x="3263" y="6087"/>
                  </a:cubicBezTo>
                  <a:cubicBezTo>
                    <a:pt x="3275" y="6111"/>
                    <a:pt x="3299" y="6123"/>
                    <a:pt x="3322" y="6123"/>
                  </a:cubicBezTo>
                  <a:cubicBezTo>
                    <a:pt x="3334" y="6123"/>
                    <a:pt x="3358" y="6111"/>
                    <a:pt x="3370" y="6099"/>
                  </a:cubicBezTo>
                  <a:cubicBezTo>
                    <a:pt x="3406" y="6063"/>
                    <a:pt x="3406" y="6016"/>
                    <a:pt x="3370" y="5992"/>
                  </a:cubicBezTo>
                  <a:cubicBezTo>
                    <a:pt x="3263" y="5873"/>
                    <a:pt x="3156" y="5742"/>
                    <a:pt x="3013" y="5575"/>
                  </a:cubicBezTo>
                  <a:cubicBezTo>
                    <a:pt x="2787" y="5301"/>
                    <a:pt x="2548" y="5016"/>
                    <a:pt x="2322" y="4706"/>
                  </a:cubicBezTo>
                  <a:cubicBezTo>
                    <a:pt x="2072" y="4361"/>
                    <a:pt x="1870" y="4075"/>
                    <a:pt x="1679" y="3777"/>
                  </a:cubicBezTo>
                  <a:cubicBezTo>
                    <a:pt x="1441" y="3396"/>
                    <a:pt x="1251" y="3087"/>
                    <a:pt x="1096" y="2765"/>
                  </a:cubicBezTo>
                  <a:cubicBezTo>
                    <a:pt x="703" y="2039"/>
                    <a:pt x="417" y="1265"/>
                    <a:pt x="227" y="456"/>
                  </a:cubicBezTo>
                  <a:cubicBezTo>
                    <a:pt x="203" y="325"/>
                    <a:pt x="179" y="194"/>
                    <a:pt x="155" y="63"/>
                  </a:cubicBezTo>
                  <a:cubicBezTo>
                    <a:pt x="145" y="32"/>
                    <a:pt x="117" y="1"/>
                    <a:pt x="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38"/>
            <p:cNvSpPr/>
            <p:nvPr/>
          </p:nvSpPr>
          <p:spPr>
            <a:xfrm>
              <a:off x="4145377" y="1421153"/>
              <a:ext cx="23725" cy="7899"/>
            </a:xfrm>
            <a:custGeom>
              <a:avLst/>
              <a:gdLst/>
              <a:ahLst/>
              <a:cxnLst/>
              <a:rect l="l" t="t" r="r" b="b"/>
              <a:pathLst>
                <a:path w="1727" h="575" extrusionOk="0">
                  <a:moveTo>
                    <a:pt x="88" y="0"/>
                  </a:moveTo>
                  <a:cubicBezTo>
                    <a:pt x="56" y="0"/>
                    <a:pt x="22" y="22"/>
                    <a:pt x="12" y="51"/>
                  </a:cubicBezTo>
                  <a:cubicBezTo>
                    <a:pt x="1" y="99"/>
                    <a:pt x="24" y="134"/>
                    <a:pt x="60" y="146"/>
                  </a:cubicBezTo>
                  <a:cubicBezTo>
                    <a:pt x="572" y="313"/>
                    <a:pt x="1108" y="456"/>
                    <a:pt x="1632" y="575"/>
                  </a:cubicBezTo>
                  <a:lnTo>
                    <a:pt x="1644" y="575"/>
                  </a:lnTo>
                  <a:cubicBezTo>
                    <a:pt x="1679" y="575"/>
                    <a:pt x="1715" y="551"/>
                    <a:pt x="1727" y="515"/>
                  </a:cubicBezTo>
                  <a:cubicBezTo>
                    <a:pt x="1727" y="480"/>
                    <a:pt x="1703" y="432"/>
                    <a:pt x="1667" y="420"/>
                  </a:cubicBezTo>
                  <a:cubicBezTo>
                    <a:pt x="1155" y="313"/>
                    <a:pt x="620" y="170"/>
                    <a:pt x="108" y="3"/>
                  </a:cubicBezTo>
                  <a:cubicBezTo>
                    <a:pt x="101" y="1"/>
                    <a:pt x="95" y="0"/>
                    <a:pt x="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38"/>
            <p:cNvSpPr/>
            <p:nvPr/>
          </p:nvSpPr>
          <p:spPr>
            <a:xfrm>
              <a:off x="4174981" y="1428668"/>
              <a:ext cx="10317" cy="3009"/>
            </a:xfrm>
            <a:custGeom>
              <a:avLst/>
              <a:gdLst/>
              <a:ahLst/>
              <a:cxnLst/>
              <a:rect l="l" t="t" r="r" b="b"/>
              <a:pathLst>
                <a:path w="751" h="219" extrusionOk="0">
                  <a:moveTo>
                    <a:pt x="72" y="1"/>
                  </a:moveTo>
                  <a:cubicBezTo>
                    <a:pt x="37" y="1"/>
                    <a:pt x="10" y="24"/>
                    <a:pt x="1" y="64"/>
                  </a:cubicBezTo>
                  <a:cubicBezTo>
                    <a:pt x="1" y="99"/>
                    <a:pt x="24" y="147"/>
                    <a:pt x="72" y="147"/>
                  </a:cubicBezTo>
                  <a:lnTo>
                    <a:pt x="239" y="183"/>
                  </a:lnTo>
                  <a:cubicBezTo>
                    <a:pt x="310" y="195"/>
                    <a:pt x="393" y="206"/>
                    <a:pt x="465" y="218"/>
                  </a:cubicBezTo>
                  <a:lnTo>
                    <a:pt x="536" y="218"/>
                  </a:lnTo>
                  <a:cubicBezTo>
                    <a:pt x="584" y="206"/>
                    <a:pt x="632" y="206"/>
                    <a:pt x="679" y="195"/>
                  </a:cubicBezTo>
                  <a:cubicBezTo>
                    <a:pt x="751" y="171"/>
                    <a:pt x="739" y="64"/>
                    <a:pt x="667" y="52"/>
                  </a:cubicBezTo>
                  <a:cubicBezTo>
                    <a:pt x="608" y="64"/>
                    <a:pt x="560" y="64"/>
                    <a:pt x="501" y="64"/>
                  </a:cubicBezTo>
                  <a:lnTo>
                    <a:pt x="465" y="64"/>
                  </a:lnTo>
                  <a:cubicBezTo>
                    <a:pt x="405" y="52"/>
                    <a:pt x="334" y="52"/>
                    <a:pt x="274" y="28"/>
                  </a:cubicBezTo>
                  <a:lnTo>
                    <a:pt x="96" y="4"/>
                  </a:lnTo>
                  <a:cubicBezTo>
                    <a:pt x="88" y="2"/>
                    <a:pt x="80" y="1"/>
                    <a:pt x="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38"/>
            <p:cNvSpPr/>
            <p:nvPr/>
          </p:nvSpPr>
          <p:spPr>
            <a:xfrm>
              <a:off x="3928489" y="1537317"/>
              <a:ext cx="69690" cy="143790"/>
            </a:xfrm>
            <a:custGeom>
              <a:avLst/>
              <a:gdLst/>
              <a:ahLst/>
              <a:cxnLst/>
              <a:rect l="l" t="t" r="r" b="b"/>
              <a:pathLst>
                <a:path w="5073" h="10467" extrusionOk="0">
                  <a:moveTo>
                    <a:pt x="3173" y="0"/>
                  </a:moveTo>
                  <a:cubicBezTo>
                    <a:pt x="3159" y="0"/>
                    <a:pt x="3145" y="4"/>
                    <a:pt x="3132" y="13"/>
                  </a:cubicBezTo>
                  <a:lnTo>
                    <a:pt x="3001" y="108"/>
                  </a:lnTo>
                  <a:lnTo>
                    <a:pt x="2942" y="167"/>
                  </a:lnTo>
                  <a:cubicBezTo>
                    <a:pt x="2823" y="251"/>
                    <a:pt x="2727" y="334"/>
                    <a:pt x="2608" y="429"/>
                  </a:cubicBezTo>
                  <a:cubicBezTo>
                    <a:pt x="2489" y="537"/>
                    <a:pt x="2370" y="644"/>
                    <a:pt x="2263" y="751"/>
                  </a:cubicBezTo>
                  <a:lnTo>
                    <a:pt x="2192" y="822"/>
                  </a:lnTo>
                  <a:cubicBezTo>
                    <a:pt x="2096" y="929"/>
                    <a:pt x="1989" y="1037"/>
                    <a:pt x="1894" y="1156"/>
                  </a:cubicBezTo>
                  <a:cubicBezTo>
                    <a:pt x="1787" y="1263"/>
                    <a:pt x="1692" y="1382"/>
                    <a:pt x="1596" y="1501"/>
                  </a:cubicBezTo>
                  <a:lnTo>
                    <a:pt x="1537" y="1584"/>
                  </a:lnTo>
                  <a:cubicBezTo>
                    <a:pt x="1453" y="1703"/>
                    <a:pt x="1358" y="1822"/>
                    <a:pt x="1287" y="1953"/>
                  </a:cubicBezTo>
                  <a:cubicBezTo>
                    <a:pt x="1096" y="2227"/>
                    <a:pt x="930" y="2513"/>
                    <a:pt x="787" y="2811"/>
                  </a:cubicBezTo>
                  <a:cubicBezTo>
                    <a:pt x="489" y="3418"/>
                    <a:pt x="275" y="4061"/>
                    <a:pt x="144" y="4716"/>
                  </a:cubicBezTo>
                  <a:cubicBezTo>
                    <a:pt x="72" y="5061"/>
                    <a:pt x="37" y="5418"/>
                    <a:pt x="25" y="5775"/>
                  </a:cubicBezTo>
                  <a:cubicBezTo>
                    <a:pt x="1" y="6156"/>
                    <a:pt x="25" y="6537"/>
                    <a:pt x="96" y="6918"/>
                  </a:cubicBezTo>
                  <a:cubicBezTo>
                    <a:pt x="168" y="7359"/>
                    <a:pt x="299" y="7787"/>
                    <a:pt x="489" y="8192"/>
                  </a:cubicBezTo>
                  <a:lnTo>
                    <a:pt x="525" y="8276"/>
                  </a:lnTo>
                  <a:lnTo>
                    <a:pt x="572" y="8347"/>
                  </a:lnTo>
                  <a:cubicBezTo>
                    <a:pt x="596" y="8407"/>
                    <a:pt x="632" y="8466"/>
                    <a:pt x="656" y="8514"/>
                  </a:cubicBezTo>
                  <a:cubicBezTo>
                    <a:pt x="715" y="8609"/>
                    <a:pt x="787" y="8716"/>
                    <a:pt x="858" y="8811"/>
                  </a:cubicBezTo>
                  <a:lnTo>
                    <a:pt x="870" y="8835"/>
                  </a:lnTo>
                  <a:cubicBezTo>
                    <a:pt x="953" y="8942"/>
                    <a:pt x="1037" y="9049"/>
                    <a:pt x="1132" y="9157"/>
                  </a:cubicBezTo>
                  <a:cubicBezTo>
                    <a:pt x="1191" y="9204"/>
                    <a:pt x="1239" y="9252"/>
                    <a:pt x="1287" y="9300"/>
                  </a:cubicBezTo>
                  <a:lnTo>
                    <a:pt x="1358" y="9383"/>
                  </a:lnTo>
                  <a:lnTo>
                    <a:pt x="1442" y="9454"/>
                  </a:lnTo>
                  <a:cubicBezTo>
                    <a:pt x="1501" y="9490"/>
                    <a:pt x="1561" y="9550"/>
                    <a:pt x="1608" y="9585"/>
                  </a:cubicBezTo>
                  <a:cubicBezTo>
                    <a:pt x="1656" y="9621"/>
                    <a:pt x="1703" y="9657"/>
                    <a:pt x="1751" y="9692"/>
                  </a:cubicBezTo>
                  <a:lnTo>
                    <a:pt x="1811" y="9728"/>
                  </a:lnTo>
                  <a:cubicBezTo>
                    <a:pt x="1858" y="9764"/>
                    <a:pt x="1906" y="9800"/>
                    <a:pt x="1965" y="9835"/>
                  </a:cubicBezTo>
                  <a:cubicBezTo>
                    <a:pt x="2037" y="9871"/>
                    <a:pt x="2096" y="9907"/>
                    <a:pt x="2156" y="9942"/>
                  </a:cubicBezTo>
                  <a:cubicBezTo>
                    <a:pt x="2275" y="10002"/>
                    <a:pt x="2394" y="10062"/>
                    <a:pt x="2525" y="10109"/>
                  </a:cubicBezTo>
                  <a:lnTo>
                    <a:pt x="2608" y="10145"/>
                  </a:lnTo>
                  <a:lnTo>
                    <a:pt x="2930" y="10240"/>
                  </a:lnTo>
                  <a:cubicBezTo>
                    <a:pt x="3013" y="10264"/>
                    <a:pt x="3085" y="10288"/>
                    <a:pt x="3156" y="10312"/>
                  </a:cubicBezTo>
                  <a:lnTo>
                    <a:pt x="3454" y="10371"/>
                  </a:lnTo>
                  <a:lnTo>
                    <a:pt x="3608" y="10407"/>
                  </a:lnTo>
                  <a:cubicBezTo>
                    <a:pt x="3644" y="10407"/>
                    <a:pt x="3680" y="10419"/>
                    <a:pt x="3716" y="10419"/>
                  </a:cubicBezTo>
                  <a:lnTo>
                    <a:pt x="3763" y="10419"/>
                  </a:lnTo>
                  <a:lnTo>
                    <a:pt x="4073" y="10443"/>
                  </a:lnTo>
                  <a:lnTo>
                    <a:pt x="4394" y="10443"/>
                  </a:lnTo>
                  <a:lnTo>
                    <a:pt x="4466" y="10466"/>
                  </a:lnTo>
                  <a:cubicBezTo>
                    <a:pt x="4537" y="10466"/>
                    <a:pt x="4620" y="10466"/>
                    <a:pt x="4692" y="10454"/>
                  </a:cubicBezTo>
                  <a:lnTo>
                    <a:pt x="4990" y="10431"/>
                  </a:lnTo>
                  <a:cubicBezTo>
                    <a:pt x="5037" y="10431"/>
                    <a:pt x="5073" y="10395"/>
                    <a:pt x="5061" y="10347"/>
                  </a:cubicBezTo>
                  <a:cubicBezTo>
                    <a:pt x="5061" y="10300"/>
                    <a:pt x="5025" y="10276"/>
                    <a:pt x="4978" y="10276"/>
                  </a:cubicBezTo>
                  <a:lnTo>
                    <a:pt x="4680" y="10300"/>
                  </a:lnTo>
                  <a:cubicBezTo>
                    <a:pt x="4644" y="10306"/>
                    <a:pt x="4609" y="10309"/>
                    <a:pt x="4571" y="10309"/>
                  </a:cubicBezTo>
                  <a:cubicBezTo>
                    <a:pt x="4534" y="10309"/>
                    <a:pt x="4495" y="10306"/>
                    <a:pt x="4454" y="10300"/>
                  </a:cubicBezTo>
                  <a:lnTo>
                    <a:pt x="4097" y="10300"/>
                  </a:lnTo>
                  <a:lnTo>
                    <a:pt x="3787" y="10276"/>
                  </a:lnTo>
                  <a:lnTo>
                    <a:pt x="3739" y="10276"/>
                  </a:lnTo>
                  <a:cubicBezTo>
                    <a:pt x="3704" y="10264"/>
                    <a:pt x="3668" y="10264"/>
                    <a:pt x="3632" y="10264"/>
                  </a:cubicBezTo>
                  <a:lnTo>
                    <a:pt x="3489" y="10228"/>
                  </a:lnTo>
                  <a:lnTo>
                    <a:pt x="3192" y="10169"/>
                  </a:lnTo>
                  <a:cubicBezTo>
                    <a:pt x="3120" y="10157"/>
                    <a:pt x="3049" y="10133"/>
                    <a:pt x="2966" y="10109"/>
                  </a:cubicBezTo>
                  <a:lnTo>
                    <a:pt x="2692" y="10026"/>
                  </a:lnTo>
                  <a:lnTo>
                    <a:pt x="2585" y="9978"/>
                  </a:lnTo>
                  <a:cubicBezTo>
                    <a:pt x="2454" y="9931"/>
                    <a:pt x="2334" y="9883"/>
                    <a:pt x="2227" y="9811"/>
                  </a:cubicBezTo>
                  <a:cubicBezTo>
                    <a:pt x="2168" y="9788"/>
                    <a:pt x="2084" y="9752"/>
                    <a:pt x="2037" y="9716"/>
                  </a:cubicBezTo>
                  <a:cubicBezTo>
                    <a:pt x="1989" y="9681"/>
                    <a:pt x="1942" y="9645"/>
                    <a:pt x="1894" y="9621"/>
                  </a:cubicBezTo>
                  <a:lnTo>
                    <a:pt x="1834" y="9573"/>
                  </a:lnTo>
                  <a:cubicBezTo>
                    <a:pt x="1787" y="9538"/>
                    <a:pt x="1739" y="9514"/>
                    <a:pt x="1703" y="9478"/>
                  </a:cubicBezTo>
                  <a:lnTo>
                    <a:pt x="1537" y="9347"/>
                  </a:lnTo>
                  <a:lnTo>
                    <a:pt x="1465" y="9276"/>
                  </a:lnTo>
                  <a:lnTo>
                    <a:pt x="1394" y="9204"/>
                  </a:lnTo>
                  <a:cubicBezTo>
                    <a:pt x="1334" y="9157"/>
                    <a:pt x="1287" y="9109"/>
                    <a:pt x="1239" y="9061"/>
                  </a:cubicBezTo>
                  <a:cubicBezTo>
                    <a:pt x="1156" y="8966"/>
                    <a:pt x="1072" y="8859"/>
                    <a:pt x="1001" y="8764"/>
                  </a:cubicBezTo>
                  <a:lnTo>
                    <a:pt x="977" y="8740"/>
                  </a:lnTo>
                  <a:cubicBezTo>
                    <a:pt x="918" y="8633"/>
                    <a:pt x="846" y="8538"/>
                    <a:pt x="787" y="8442"/>
                  </a:cubicBezTo>
                  <a:cubicBezTo>
                    <a:pt x="763" y="8383"/>
                    <a:pt x="727" y="8335"/>
                    <a:pt x="703" y="8276"/>
                  </a:cubicBezTo>
                  <a:lnTo>
                    <a:pt x="656" y="8204"/>
                  </a:lnTo>
                  <a:lnTo>
                    <a:pt x="620" y="8121"/>
                  </a:lnTo>
                  <a:cubicBezTo>
                    <a:pt x="441" y="7728"/>
                    <a:pt x="310" y="7323"/>
                    <a:pt x="239" y="6894"/>
                  </a:cubicBezTo>
                  <a:cubicBezTo>
                    <a:pt x="179" y="6525"/>
                    <a:pt x="156" y="6156"/>
                    <a:pt x="168" y="5775"/>
                  </a:cubicBezTo>
                  <a:cubicBezTo>
                    <a:pt x="179" y="5430"/>
                    <a:pt x="215" y="5085"/>
                    <a:pt x="287" y="4751"/>
                  </a:cubicBezTo>
                  <a:cubicBezTo>
                    <a:pt x="418" y="4096"/>
                    <a:pt x="632" y="3477"/>
                    <a:pt x="918" y="2882"/>
                  </a:cubicBezTo>
                  <a:cubicBezTo>
                    <a:pt x="1061" y="2584"/>
                    <a:pt x="1227" y="2311"/>
                    <a:pt x="1406" y="2037"/>
                  </a:cubicBezTo>
                  <a:cubicBezTo>
                    <a:pt x="1489" y="1918"/>
                    <a:pt x="1572" y="1787"/>
                    <a:pt x="1656" y="1680"/>
                  </a:cubicBezTo>
                  <a:lnTo>
                    <a:pt x="1715" y="1596"/>
                  </a:lnTo>
                  <a:cubicBezTo>
                    <a:pt x="1811" y="1489"/>
                    <a:pt x="1906" y="1358"/>
                    <a:pt x="2001" y="1251"/>
                  </a:cubicBezTo>
                  <a:cubicBezTo>
                    <a:pt x="2096" y="1144"/>
                    <a:pt x="2204" y="1037"/>
                    <a:pt x="2299" y="929"/>
                  </a:cubicBezTo>
                  <a:lnTo>
                    <a:pt x="2370" y="858"/>
                  </a:lnTo>
                  <a:cubicBezTo>
                    <a:pt x="2477" y="763"/>
                    <a:pt x="2608" y="644"/>
                    <a:pt x="2715" y="548"/>
                  </a:cubicBezTo>
                  <a:cubicBezTo>
                    <a:pt x="2811" y="453"/>
                    <a:pt x="2930" y="370"/>
                    <a:pt x="3037" y="286"/>
                  </a:cubicBezTo>
                  <a:lnTo>
                    <a:pt x="3096" y="239"/>
                  </a:lnTo>
                  <a:lnTo>
                    <a:pt x="3227" y="144"/>
                  </a:lnTo>
                  <a:cubicBezTo>
                    <a:pt x="3263" y="120"/>
                    <a:pt x="3275" y="72"/>
                    <a:pt x="3239" y="36"/>
                  </a:cubicBezTo>
                  <a:cubicBezTo>
                    <a:pt x="3224" y="13"/>
                    <a:pt x="3199" y="0"/>
                    <a:pt x="31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38"/>
            <p:cNvSpPr/>
            <p:nvPr/>
          </p:nvSpPr>
          <p:spPr>
            <a:xfrm>
              <a:off x="4173635" y="1387441"/>
              <a:ext cx="27530" cy="40965"/>
            </a:xfrm>
            <a:custGeom>
              <a:avLst/>
              <a:gdLst/>
              <a:ahLst/>
              <a:cxnLst/>
              <a:rect l="l" t="t" r="r" b="b"/>
              <a:pathLst>
                <a:path w="2004" h="2982" extrusionOk="0">
                  <a:moveTo>
                    <a:pt x="79" y="0"/>
                  </a:moveTo>
                  <a:cubicBezTo>
                    <a:pt x="14" y="0"/>
                    <a:pt x="0" y="160"/>
                    <a:pt x="79" y="160"/>
                  </a:cubicBezTo>
                  <a:cubicBezTo>
                    <a:pt x="81" y="160"/>
                    <a:pt x="84" y="160"/>
                    <a:pt x="87" y="159"/>
                  </a:cubicBezTo>
                  <a:cubicBezTo>
                    <a:pt x="134" y="159"/>
                    <a:pt x="1123" y="243"/>
                    <a:pt x="1325" y="1183"/>
                  </a:cubicBezTo>
                  <a:cubicBezTo>
                    <a:pt x="1325" y="1195"/>
                    <a:pt x="1337" y="1207"/>
                    <a:pt x="1349" y="1219"/>
                  </a:cubicBezTo>
                  <a:cubicBezTo>
                    <a:pt x="1837" y="1672"/>
                    <a:pt x="1801" y="2445"/>
                    <a:pt x="1277" y="2850"/>
                  </a:cubicBezTo>
                  <a:cubicBezTo>
                    <a:pt x="1242" y="2874"/>
                    <a:pt x="1230" y="2922"/>
                    <a:pt x="1253" y="2957"/>
                  </a:cubicBezTo>
                  <a:cubicBezTo>
                    <a:pt x="1277" y="2969"/>
                    <a:pt x="1289" y="2981"/>
                    <a:pt x="1325" y="2981"/>
                  </a:cubicBezTo>
                  <a:cubicBezTo>
                    <a:pt x="1337" y="2981"/>
                    <a:pt x="1349" y="2981"/>
                    <a:pt x="1361" y="2969"/>
                  </a:cubicBezTo>
                  <a:cubicBezTo>
                    <a:pt x="1956" y="2529"/>
                    <a:pt x="2004" y="1648"/>
                    <a:pt x="1468" y="1136"/>
                  </a:cubicBezTo>
                  <a:cubicBezTo>
                    <a:pt x="1242" y="100"/>
                    <a:pt x="110" y="5"/>
                    <a:pt x="99" y="5"/>
                  </a:cubicBezTo>
                  <a:cubicBezTo>
                    <a:pt x="92" y="2"/>
                    <a:pt x="85" y="0"/>
                    <a:pt x="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38"/>
            <p:cNvSpPr/>
            <p:nvPr/>
          </p:nvSpPr>
          <p:spPr>
            <a:xfrm>
              <a:off x="4115443" y="1435907"/>
              <a:ext cx="38891" cy="24219"/>
            </a:xfrm>
            <a:custGeom>
              <a:avLst/>
              <a:gdLst/>
              <a:ahLst/>
              <a:cxnLst/>
              <a:rect l="l" t="t" r="r" b="b"/>
              <a:pathLst>
                <a:path w="2831" h="1763" extrusionOk="0">
                  <a:moveTo>
                    <a:pt x="89" y="0"/>
                  </a:moveTo>
                  <a:cubicBezTo>
                    <a:pt x="75" y="0"/>
                    <a:pt x="61" y="4"/>
                    <a:pt x="48" y="13"/>
                  </a:cubicBezTo>
                  <a:cubicBezTo>
                    <a:pt x="13" y="37"/>
                    <a:pt x="1" y="84"/>
                    <a:pt x="25" y="120"/>
                  </a:cubicBezTo>
                  <a:lnTo>
                    <a:pt x="25" y="132"/>
                  </a:lnTo>
                  <a:lnTo>
                    <a:pt x="72" y="203"/>
                  </a:lnTo>
                  <a:lnTo>
                    <a:pt x="84" y="227"/>
                  </a:lnTo>
                  <a:cubicBezTo>
                    <a:pt x="155" y="334"/>
                    <a:pt x="227" y="441"/>
                    <a:pt x="298" y="549"/>
                  </a:cubicBezTo>
                  <a:lnTo>
                    <a:pt x="322" y="584"/>
                  </a:lnTo>
                  <a:cubicBezTo>
                    <a:pt x="346" y="608"/>
                    <a:pt x="358" y="632"/>
                    <a:pt x="382" y="668"/>
                  </a:cubicBezTo>
                  <a:lnTo>
                    <a:pt x="417" y="703"/>
                  </a:lnTo>
                  <a:lnTo>
                    <a:pt x="477" y="775"/>
                  </a:lnTo>
                  <a:lnTo>
                    <a:pt x="501" y="811"/>
                  </a:lnTo>
                  <a:cubicBezTo>
                    <a:pt x="525" y="834"/>
                    <a:pt x="536" y="858"/>
                    <a:pt x="560" y="882"/>
                  </a:cubicBezTo>
                  <a:lnTo>
                    <a:pt x="596" y="930"/>
                  </a:lnTo>
                  <a:lnTo>
                    <a:pt x="644" y="989"/>
                  </a:lnTo>
                  <a:lnTo>
                    <a:pt x="679" y="1025"/>
                  </a:lnTo>
                  <a:lnTo>
                    <a:pt x="739" y="1084"/>
                  </a:lnTo>
                  <a:lnTo>
                    <a:pt x="775" y="1120"/>
                  </a:lnTo>
                  <a:lnTo>
                    <a:pt x="822" y="1180"/>
                  </a:lnTo>
                  <a:lnTo>
                    <a:pt x="846" y="1203"/>
                  </a:lnTo>
                  <a:lnTo>
                    <a:pt x="906" y="1263"/>
                  </a:lnTo>
                  <a:lnTo>
                    <a:pt x="917" y="1275"/>
                  </a:lnTo>
                  <a:cubicBezTo>
                    <a:pt x="965" y="1322"/>
                    <a:pt x="1001" y="1358"/>
                    <a:pt x="1037" y="1406"/>
                  </a:cubicBezTo>
                  <a:lnTo>
                    <a:pt x="1072" y="1442"/>
                  </a:lnTo>
                  <a:lnTo>
                    <a:pt x="1144" y="1501"/>
                  </a:lnTo>
                  <a:lnTo>
                    <a:pt x="1370" y="1692"/>
                  </a:lnTo>
                  <a:cubicBezTo>
                    <a:pt x="1382" y="1703"/>
                    <a:pt x="1394" y="1703"/>
                    <a:pt x="1406" y="1715"/>
                  </a:cubicBezTo>
                  <a:cubicBezTo>
                    <a:pt x="1644" y="1739"/>
                    <a:pt x="1894" y="1763"/>
                    <a:pt x="2132" y="1763"/>
                  </a:cubicBezTo>
                  <a:cubicBezTo>
                    <a:pt x="2227" y="1763"/>
                    <a:pt x="2322" y="1763"/>
                    <a:pt x="2418" y="1751"/>
                  </a:cubicBezTo>
                  <a:lnTo>
                    <a:pt x="2489" y="1739"/>
                  </a:lnTo>
                  <a:lnTo>
                    <a:pt x="2584" y="1739"/>
                  </a:lnTo>
                  <a:lnTo>
                    <a:pt x="2608" y="1727"/>
                  </a:lnTo>
                  <a:lnTo>
                    <a:pt x="2632" y="1715"/>
                  </a:lnTo>
                  <a:lnTo>
                    <a:pt x="2608" y="1644"/>
                  </a:lnTo>
                  <a:lnTo>
                    <a:pt x="2644" y="1715"/>
                  </a:lnTo>
                  <a:lnTo>
                    <a:pt x="2656" y="1703"/>
                  </a:lnTo>
                  <a:lnTo>
                    <a:pt x="2692" y="1692"/>
                  </a:lnTo>
                  <a:lnTo>
                    <a:pt x="2703" y="1692"/>
                  </a:lnTo>
                  <a:lnTo>
                    <a:pt x="2727" y="1668"/>
                  </a:lnTo>
                  <a:lnTo>
                    <a:pt x="2739" y="1656"/>
                  </a:lnTo>
                  <a:cubicBezTo>
                    <a:pt x="2751" y="1656"/>
                    <a:pt x="2763" y="1644"/>
                    <a:pt x="2763" y="1632"/>
                  </a:cubicBezTo>
                  <a:lnTo>
                    <a:pt x="2787" y="1608"/>
                  </a:lnTo>
                  <a:cubicBezTo>
                    <a:pt x="2830" y="1548"/>
                    <a:pt x="2773" y="1481"/>
                    <a:pt x="2715" y="1481"/>
                  </a:cubicBezTo>
                  <a:cubicBezTo>
                    <a:pt x="2694" y="1481"/>
                    <a:pt x="2672" y="1490"/>
                    <a:pt x="2656" y="1513"/>
                  </a:cubicBezTo>
                  <a:lnTo>
                    <a:pt x="2644" y="1537"/>
                  </a:lnTo>
                  <a:cubicBezTo>
                    <a:pt x="2632" y="1537"/>
                    <a:pt x="2632" y="1549"/>
                    <a:pt x="2632" y="1549"/>
                  </a:cubicBezTo>
                  <a:lnTo>
                    <a:pt x="2608" y="1561"/>
                  </a:lnTo>
                  <a:lnTo>
                    <a:pt x="2584" y="1573"/>
                  </a:lnTo>
                  <a:lnTo>
                    <a:pt x="2561" y="1573"/>
                  </a:lnTo>
                  <a:lnTo>
                    <a:pt x="2537" y="1584"/>
                  </a:lnTo>
                  <a:lnTo>
                    <a:pt x="2525" y="1584"/>
                  </a:lnTo>
                  <a:lnTo>
                    <a:pt x="2489" y="1596"/>
                  </a:lnTo>
                  <a:lnTo>
                    <a:pt x="2477" y="1596"/>
                  </a:lnTo>
                  <a:lnTo>
                    <a:pt x="2418" y="1608"/>
                  </a:lnTo>
                  <a:cubicBezTo>
                    <a:pt x="2337" y="1611"/>
                    <a:pt x="2257" y="1613"/>
                    <a:pt x="2177" y="1613"/>
                  </a:cubicBezTo>
                  <a:cubicBezTo>
                    <a:pt x="1936" y="1613"/>
                    <a:pt x="1697" y="1599"/>
                    <a:pt x="1465" y="1573"/>
                  </a:cubicBezTo>
                  <a:lnTo>
                    <a:pt x="1144" y="1287"/>
                  </a:lnTo>
                  <a:lnTo>
                    <a:pt x="1025" y="1168"/>
                  </a:lnTo>
                  <a:lnTo>
                    <a:pt x="1013" y="1156"/>
                  </a:lnTo>
                  <a:lnTo>
                    <a:pt x="965" y="1096"/>
                  </a:lnTo>
                  <a:lnTo>
                    <a:pt x="929" y="1072"/>
                  </a:lnTo>
                  <a:lnTo>
                    <a:pt x="882" y="1013"/>
                  </a:lnTo>
                  <a:lnTo>
                    <a:pt x="846" y="977"/>
                  </a:lnTo>
                  <a:lnTo>
                    <a:pt x="798" y="918"/>
                  </a:lnTo>
                  <a:lnTo>
                    <a:pt x="763" y="882"/>
                  </a:lnTo>
                  <a:lnTo>
                    <a:pt x="715" y="822"/>
                  </a:lnTo>
                  <a:lnTo>
                    <a:pt x="679" y="787"/>
                  </a:lnTo>
                  <a:lnTo>
                    <a:pt x="620" y="715"/>
                  </a:lnTo>
                  <a:lnTo>
                    <a:pt x="596" y="680"/>
                  </a:lnTo>
                  <a:lnTo>
                    <a:pt x="536" y="608"/>
                  </a:lnTo>
                  <a:lnTo>
                    <a:pt x="513" y="572"/>
                  </a:lnTo>
                  <a:cubicBezTo>
                    <a:pt x="489" y="549"/>
                    <a:pt x="465" y="513"/>
                    <a:pt x="453" y="489"/>
                  </a:cubicBezTo>
                  <a:lnTo>
                    <a:pt x="429" y="465"/>
                  </a:lnTo>
                  <a:cubicBezTo>
                    <a:pt x="346" y="358"/>
                    <a:pt x="275" y="251"/>
                    <a:pt x="215" y="144"/>
                  </a:cubicBezTo>
                  <a:lnTo>
                    <a:pt x="203" y="120"/>
                  </a:lnTo>
                  <a:cubicBezTo>
                    <a:pt x="179" y="96"/>
                    <a:pt x="167" y="72"/>
                    <a:pt x="155" y="49"/>
                  </a:cubicBezTo>
                  <a:lnTo>
                    <a:pt x="155" y="37"/>
                  </a:lnTo>
                  <a:cubicBezTo>
                    <a:pt x="140" y="14"/>
                    <a:pt x="115" y="0"/>
                    <a:pt x="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38"/>
            <p:cNvSpPr/>
            <p:nvPr/>
          </p:nvSpPr>
          <p:spPr>
            <a:xfrm>
              <a:off x="3985417" y="1577884"/>
              <a:ext cx="144271" cy="57752"/>
            </a:xfrm>
            <a:custGeom>
              <a:avLst/>
              <a:gdLst/>
              <a:ahLst/>
              <a:cxnLst/>
              <a:rect l="l" t="t" r="r" b="b"/>
              <a:pathLst>
                <a:path w="10502" h="4204" extrusionOk="0">
                  <a:moveTo>
                    <a:pt x="1791" y="0"/>
                  </a:moveTo>
                  <a:cubicBezTo>
                    <a:pt x="1777" y="0"/>
                    <a:pt x="1763" y="4"/>
                    <a:pt x="1750" y="12"/>
                  </a:cubicBezTo>
                  <a:cubicBezTo>
                    <a:pt x="1655" y="60"/>
                    <a:pt x="1560" y="131"/>
                    <a:pt x="1465" y="191"/>
                  </a:cubicBezTo>
                  <a:cubicBezTo>
                    <a:pt x="1429" y="215"/>
                    <a:pt x="1393" y="251"/>
                    <a:pt x="1358" y="274"/>
                  </a:cubicBezTo>
                  <a:lnTo>
                    <a:pt x="1286" y="322"/>
                  </a:lnTo>
                  <a:lnTo>
                    <a:pt x="1227" y="381"/>
                  </a:lnTo>
                  <a:cubicBezTo>
                    <a:pt x="1191" y="405"/>
                    <a:pt x="1155" y="441"/>
                    <a:pt x="1119" y="477"/>
                  </a:cubicBezTo>
                  <a:cubicBezTo>
                    <a:pt x="1084" y="512"/>
                    <a:pt x="1048" y="548"/>
                    <a:pt x="1012" y="584"/>
                  </a:cubicBezTo>
                  <a:lnTo>
                    <a:pt x="965" y="632"/>
                  </a:lnTo>
                  <a:lnTo>
                    <a:pt x="905" y="691"/>
                  </a:lnTo>
                  <a:cubicBezTo>
                    <a:pt x="881" y="727"/>
                    <a:pt x="846" y="762"/>
                    <a:pt x="810" y="810"/>
                  </a:cubicBezTo>
                  <a:cubicBezTo>
                    <a:pt x="774" y="846"/>
                    <a:pt x="750" y="893"/>
                    <a:pt x="715" y="941"/>
                  </a:cubicBezTo>
                  <a:lnTo>
                    <a:pt x="667" y="1001"/>
                  </a:lnTo>
                  <a:cubicBezTo>
                    <a:pt x="655" y="1013"/>
                    <a:pt x="643" y="1036"/>
                    <a:pt x="631" y="1060"/>
                  </a:cubicBezTo>
                  <a:cubicBezTo>
                    <a:pt x="596" y="1096"/>
                    <a:pt x="572" y="1143"/>
                    <a:pt x="548" y="1191"/>
                  </a:cubicBezTo>
                  <a:cubicBezTo>
                    <a:pt x="465" y="1334"/>
                    <a:pt x="381" y="1477"/>
                    <a:pt x="322" y="1620"/>
                  </a:cubicBezTo>
                  <a:cubicBezTo>
                    <a:pt x="191" y="1905"/>
                    <a:pt x="95" y="2203"/>
                    <a:pt x="48" y="2513"/>
                  </a:cubicBezTo>
                  <a:cubicBezTo>
                    <a:pt x="0" y="2763"/>
                    <a:pt x="0" y="3013"/>
                    <a:pt x="36" y="3251"/>
                  </a:cubicBezTo>
                  <a:lnTo>
                    <a:pt x="36" y="3263"/>
                  </a:lnTo>
                  <a:cubicBezTo>
                    <a:pt x="36" y="3287"/>
                    <a:pt x="60" y="3310"/>
                    <a:pt x="84" y="3322"/>
                  </a:cubicBezTo>
                  <a:lnTo>
                    <a:pt x="226" y="3322"/>
                  </a:lnTo>
                  <a:cubicBezTo>
                    <a:pt x="310" y="3322"/>
                    <a:pt x="381" y="3322"/>
                    <a:pt x="465" y="3299"/>
                  </a:cubicBezTo>
                  <a:lnTo>
                    <a:pt x="548" y="3299"/>
                  </a:lnTo>
                  <a:lnTo>
                    <a:pt x="631" y="3275"/>
                  </a:lnTo>
                  <a:cubicBezTo>
                    <a:pt x="655" y="3275"/>
                    <a:pt x="679" y="3263"/>
                    <a:pt x="703" y="3251"/>
                  </a:cubicBezTo>
                  <a:lnTo>
                    <a:pt x="738" y="3239"/>
                  </a:lnTo>
                  <a:lnTo>
                    <a:pt x="774" y="3227"/>
                  </a:lnTo>
                  <a:lnTo>
                    <a:pt x="846" y="3215"/>
                  </a:lnTo>
                  <a:lnTo>
                    <a:pt x="917" y="3179"/>
                  </a:lnTo>
                  <a:cubicBezTo>
                    <a:pt x="965" y="3168"/>
                    <a:pt x="1012" y="3144"/>
                    <a:pt x="1072" y="3120"/>
                  </a:cubicBezTo>
                  <a:lnTo>
                    <a:pt x="1203" y="3072"/>
                  </a:lnTo>
                  <a:lnTo>
                    <a:pt x="1393" y="2977"/>
                  </a:lnTo>
                  <a:lnTo>
                    <a:pt x="2262" y="2560"/>
                  </a:lnTo>
                  <a:lnTo>
                    <a:pt x="2632" y="2394"/>
                  </a:lnTo>
                  <a:lnTo>
                    <a:pt x="2798" y="2322"/>
                  </a:lnTo>
                  <a:lnTo>
                    <a:pt x="3024" y="2227"/>
                  </a:lnTo>
                  <a:lnTo>
                    <a:pt x="3346" y="2096"/>
                  </a:lnTo>
                  <a:lnTo>
                    <a:pt x="3691" y="1977"/>
                  </a:lnTo>
                  <a:lnTo>
                    <a:pt x="4060" y="1858"/>
                  </a:lnTo>
                  <a:lnTo>
                    <a:pt x="4465" y="1775"/>
                  </a:lnTo>
                  <a:lnTo>
                    <a:pt x="4739" y="1727"/>
                  </a:lnTo>
                  <a:lnTo>
                    <a:pt x="4882" y="1703"/>
                  </a:lnTo>
                  <a:lnTo>
                    <a:pt x="5001" y="1691"/>
                  </a:lnTo>
                  <a:lnTo>
                    <a:pt x="5025" y="1691"/>
                  </a:lnTo>
                  <a:lnTo>
                    <a:pt x="5322" y="1679"/>
                  </a:lnTo>
                  <a:lnTo>
                    <a:pt x="5787" y="1679"/>
                  </a:lnTo>
                  <a:cubicBezTo>
                    <a:pt x="5810" y="1679"/>
                    <a:pt x="5846" y="1691"/>
                    <a:pt x="5882" y="1691"/>
                  </a:cubicBezTo>
                  <a:lnTo>
                    <a:pt x="5930" y="1691"/>
                  </a:lnTo>
                  <a:lnTo>
                    <a:pt x="6239" y="1727"/>
                  </a:lnTo>
                  <a:cubicBezTo>
                    <a:pt x="6311" y="1739"/>
                    <a:pt x="6382" y="1751"/>
                    <a:pt x="6453" y="1775"/>
                  </a:cubicBezTo>
                  <a:lnTo>
                    <a:pt x="6537" y="1786"/>
                  </a:lnTo>
                  <a:lnTo>
                    <a:pt x="6751" y="1834"/>
                  </a:lnTo>
                  <a:lnTo>
                    <a:pt x="6823" y="1858"/>
                  </a:lnTo>
                  <a:lnTo>
                    <a:pt x="7108" y="1953"/>
                  </a:lnTo>
                  <a:lnTo>
                    <a:pt x="7120" y="1953"/>
                  </a:lnTo>
                  <a:cubicBezTo>
                    <a:pt x="7168" y="1965"/>
                    <a:pt x="7204" y="1989"/>
                    <a:pt x="7239" y="2001"/>
                  </a:cubicBezTo>
                  <a:lnTo>
                    <a:pt x="7370" y="2060"/>
                  </a:lnTo>
                  <a:lnTo>
                    <a:pt x="7632" y="2179"/>
                  </a:lnTo>
                  <a:lnTo>
                    <a:pt x="7704" y="2203"/>
                  </a:lnTo>
                  <a:lnTo>
                    <a:pt x="7739" y="2227"/>
                  </a:lnTo>
                  <a:lnTo>
                    <a:pt x="7882" y="2310"/>
                  </a:lnTo>
                  <a:cubicBezTo>
                    <a:pt x="8454" y="2632"/>
                    <a:pt x="8978" y="3037"/>
                    <a:pt x="9442" y="3513"/>
                  </a:cubicBezTo>
                  <a:cubicBezTo>
                    <a:pt x="9478" y="3549"/>
                    <a:pt x="9501" y="3596"/>
                    <a:pt x="9549" y="3632"/>
                  </a:cubicBezTo>
                  <a:lnTo>
                    <a:pt x="9585" y="3680"/>
                  </a:lnTo>
                  <a:cubicBezTo>
                    <a:pt x="9609" y="3703"/>
                    <a:pt x="9632" y="3727"/>
                    <a:pt x="9668" y="3751"/>
                  </a:cubicBezTo>
                  <a:lnTo>
                    <a:pt x="9716" y="3799"/>
                  </a:lnTo>
                  <a:cubicBezTo>
                    <a:pt x="9740" y="3822"/>
                    <a:pt x="9763" y="3846"/>
                    <a:pt x="9787" y="3870"/>
                  </a:cubicBezTo>
                  <a:lnTo>
                    <a:pt x="9835" y="3906"/>
                  </a:lnTo>
                  <a:lnTo>
                    <a:pt x="9871" y="3941"/>
                  </a:lnTo>
                  <a:lnTo>
                    <a:pt x="9942" y="4001"/>
                  </a:lnTo>
                  <a:cubicBezTo>
                    <a:pt x="10061" y="4084"/>
                    <a:pt x="10180" y="4156"/>
                    <a:pt x="10311" y="4203"/>
                  </a:cubicBezTo>
                  <a:lnTo>
                    <a:pt x="10335" y="4203"/>
                  </a:lnTo>
                  <a:cubicBezTo>
                    <a:pt x="10347" y="4203"/>
                    <a:pt x="10371" y="4203"/>
                    <a:pt x="10382" y="4191"/>
                  </a:cubicBezTo>
                  <a:cubicBezTo>
                    <a:pt x="10406" y="4180"/>
                    <a:pt x="10418" y="4168"/>
                    <a:pt x="10430" y="4144"/>
                  </a:cubicBezTo>
                  <a:cubicBezTo>
                    <a:pt x="10430" y="4144"/>
                    <a:pt x="10430" y="4132"/>
                    <a:pt x="10430" y="4132"/>
                  </a:cubicBezTo>
                  <a:cubicBezTo>
                    <a:pt x="10478" y="3977"/>
                    <a:pt x="10502" y="3810"/>
                    <a:pt x="10502" y="3656"/>
                  </a:cubicBezTo>
                  <a:cubicBezTo>
                    <a:pt x="10502" y="3429"/>
                    <a:pt x="10490" y="3215"/>
                    <a:pt x="10454" y="3001"/>
                  </a:cubicBezTo>
                  <a:cubicBezTo>
                    <a:pt x="10442" y="2929"/>
                    <a:pt x="10418" y="2846"/>
                    <a:pt x="10406" y="2751"/>
                  </a:cubicBezTo>
                  <a:cubicBezTo>
                    <a:pt x="10394" y="2715"/>
                    <a:pt x="10347" y="2691"/>
                    <a:pt x="10311" y="2691"/>
                  </a:cubicBezTo>
                  <a:cubicBezTo>
                    <a:pt x="10263" y="2703"/>
                    <a:pt x="10240" y="2751"/>
                    <a:pt x="10252" y="2787"/>
                  </a:cubicBezTo>
                  <a:cubicBezTo>
                    <a:pt x="10275" y="2882"/>
                    <a:pt x="10287" y="2953"/>
                    <a:pt x="10299" y="3025"/>
                  </a:cubicBezTo>
                  <a:cubicBezTo>
                    <a:pt x="10335" y="3227"/>
                    <a:pt x="10347" y="3441"/>
                    <a:pt x="10347" y="3644"/>
                  </a:cubicBezTo>
                  <a:cubicBezTo>
                    <a:pt x="10347" y="3775"/>
                    <a:pt x="10323" y="3894"/>
                    <a:pt x="10299" y="4013"/>
                  </a:cubicBezTo>
                  <a:cubicBezTo>
                    <a:pt x="10204" y="3965"/>
                    <a:pt x="10121" y="3918"/>
                    <a:pt x="10037" y="3858"/>
                  </a:cubicBezTo>
                  <a:cubicBezTo>
                    <a:pt x="10025" y="3834"/>
                    <a:pt x="10001" y="3822"/>
                    <a:pt x="9978" y="3810"/>
                  </a:cubicBezTo>
                  <a:lnTo>
                    <a:pt x="9930" y="3775"/>
                  </a:lnTo>
                  <a:lnTo>
                    <a:pt x="9882" y="3727"/>
                  </a:lnTo>
                  <a:cubicBezTo>
                    <a:pt x="9859" y="3715"/>
                    <a:pt x="9847" y="3691"/>
                    <a:pt x="9823" y="3680"/>
                  </a:cubicBezTo>
                  <a:lnTo>
                    <a:pt x="9775" y="3632"/>
                  </a:lnTo>
                  <a:cubicBezTo>
                    <a:pt x="9751" y="3608"/>
                    <a:pt x="9728" y="3584"/>
                    <a:pt x="9704" y="3560"/>
                  </a:cubicBezTo>
                  <a:lnTo>
                    <a:pt x="9668" y="3525"/>
                  </a:lnTo>
                  <a:cubicBezTo>
                    <a:pt x="9620" y="3477"/>
                    <a:pt x="9585" y="3441"/>
                    <a:pt x="9549" y="3406"/>
                  </a:cubicBezTo>
                  <a:cubicBezTo>
                    <a:pt x="9085" y="2918"/>
                    <a:pt x="8537" y="2501"/>
                    <a:pt x="7954" y="2156"/>
                  </a:cubicBezTo>
                  <a:lnTo>
                    <a:pt x="7811" y="2084"/>
                  </a:lnTo>
                  <a:lnTo>
                    <a:pt x="7763" y="2060"/>
                  </a:lnTo>
                  <a:lnTo>
                    <a:pt x="7704" y="2025"/>
                  </a:lnTo>
                  <a:lnTo>
                    <a:pt x="7430" y="1905"/>
                  </a:lnTo>
                  <a:lnTo>
                    <a:pt x="7299" y="1846"/>
                  </a:lnTo>
                  <a:lnTo>
                    <a:pt x="7168" y="1798"/>
                  </a:lnTo>
                  <a:lnTo>
                    <a:pt x="7156" y="1798"/>
                  </a:lnTo>
                  <a:cubicBezTo>
                    <a:pt x="7061" y="1763"/>
                    <a:pt x="6965" y="1739"/>
                    <a:pt x="6870" y="1703"/>
                  </a:cubicBezTo>
                  <a:lnTo>
                    <a:pt x="6787" y="1679"/>
                  </a:lnTo>
                  <a:lnTo>
                    <a:pt x="6561" y="1620"/>
                  </a:lnTo>
                  <a:lnTo>
                    <a:pt x="6489" y="1608"/>
                  </a:lnTo>
                  <a:cubicBezTo>
                    <a:pt x="6406" y="1596"/>
                    <a:pt x="6334" y="1572"/>
                    <a:pt x="6251" y="1560"/>
                  </a:cubicBezTo>
                  <a:cubicBezTo>
                    <a:pt x="6156" y="1548"/>
                    <a:pt x="6049" y="1536"/>
                    <a:pt x="5941" y="1524"/>
                  </a:cubicBezTo>
                  <a:lnTo>
                    <a:pt x="5894" y="1524"/>
                  </a:lnTo>
                  <a:cubicBezTo>
                    <a:pt x="5858" y="1513"/>
                    <a:pt x="5822" y="1513"/>
                    <a:pt x="5787" y="1513"/>
                  </a:cubicBezTo>
                  <a:lnTo>
                    <a:pt x="5322" y="1513"/>
                  </a:lnTo>
                  <a:lnTo>
                    <a:pt x="5025" y="1536"/>
                  </a:lnTo>
                  <a:lnTo>
                    <a:pt x="4870" y="1536"/>
                  </a:lnTo>
                  <a:lnTo>
                    <a:pt x="4727" y="1560"/>
                  </a:lnTo>
                  <a:lnTo>
                    <a:pt x="4429" y="1608"/>
                  </a:lnTo>
                  <a:lnTo>
                    <a:pt x="4156" y="1667"/>
                  </a:lnTo>
                  <a:lnTo>
                    <a:pt x="4025" y="1727"/>
                  </a:lnTo>
                  <a:lnTo>
                    <a:pt x="3644" y="1834"/>
                  </a:lnTo>
                  <a:lnTo>
                    <a:pt x="3286" y="1965"/>
                  </a:lnTo>
                  <a:lnTo>
                    <a:pt x="2965" y="2096"/>
                  </a:lnTo>
                  <a:lnTo>
                    <a:pt x="2739" y="2191"/>
                  </a:lnTo>
                  <a:lnTo>
                    <a:pt x="2560" y="2275"/>
                  </a:lnTo>
                  <a:lnTo>
                    <a:pt x="2370" y="2358"/>
                  </a:lnTo>
                  <a:lnTo>
                    <a:pt x="1548" y="2763"/>
                  </a:lnTo>
                  <a:lnTo>
                    <a:pt x="1405" y="2834"/>
                  </a:lnTo>
                  <a:lnTo>
                    <a:pt x="1131" y="2953"/>
                  </a:lnTo>
                  <a:lnTo>
                    <a:pt x="1012" y="3001"/>
                  </a:lnTo>
                  <a:cubicBezTo>
                    <a:pt x="953" y="3025"/>
                    <a:pt x="905" y="3037"/>
                    <a:pt x="857" y="3060"/>
                  </a:cubicBezTo>
                  <a:lnTo>
                    <a:pt x="774" y="3084"/>
                  </a:lnTo>
                  <a:lnTo>
                    <a:pt x="727" y="3108"/>
                  </a:lnTo>
                  <a:lnTo>
                    <a:pt x="679" y="3120"/>
                  </a:lnTo>
                  <a:lnTo>
                    <a:pt x="643" y="3132"/>
                  </a:lnTo>
                  <a:cubicBezTo>
                    <a:pt x="631" y="3132"/>
                    <a:pt x="607" y="3144"/>
                    <a:pt x="596" y="3144"/>
                  </a:cubicBezTo>
                  <a:lnTo>
                    <a:pt x="500" y="3168"/>
                  </a:lnTo>
                  <a:lnTo>
                    <a:pt x="429" y="3179"/>
                  </a:lnTo>
                  <a:cubicBezTo>
                    <a:pt x="378" y="3188"/>
                    <a:pt x="334" y="3196"/>
                    <a:pt x="287" y="3196"/>
                  </a:cubicBezTo>
                  <a:cubicBezTo>
                    <a:pt x="267" y="3196"/>
                    <a:pt x="247" y="3195"/>
                    <a:pt x="226" y="3191"/>
                  </a:cubicBezTo>
                  <a:lnTo>
                    <a:pt x="167" y="3191"/>
                  </a:lnTo>
                  <a:cubicBezTo>
                    <a:pt x="143" y="2977"/>
                    <a:pt x="143" y="2763"/>
                    <a:pt x="191" y="2548"/>
                  </a:cubicBezTo>
                  <a:cubicBezTo>
                    <a:pt x="274" y="2108"/>
                    <a:pt x="429" y="1679"/>
                    <a:pt x="667" y="1286"/>
                  </a:cubicBezTo>
                  <a:cubicBezTo>
                    <a:pt x="691" y="1239"/>
                    <a:pt x="715" y="1203"/>
                    <a:pt x="750" y="1155"/>
                  </a:cubicBezTo>
                  <a:lnTo>
                    <a:pt x="786" y="1096"/>
                  </a:lnTo>
                  <a:lnTo>
                    <a:pt x="834" y="1036"/>
                  </a:lnTo>
                  <a:cubicBezTo>
                    <a:pt x="869" y="989"/>
                    <a:pt x="905" y="953"/>
                    <a:pt x="929" y="917"/>
                  </a:cubicBezTo>
                  <a:cubicBezTo>
                    <a:pt x="953" y="870"/>
                    <a:pt x="988" y="834"/>
                    <a:pt x="1024" y="798"/>
                  </a:cubicBezTo>
                  <a:lnTo>
                    <a:pt x="1072" y="739"/>
                  </a:lnTo>
                  <a:lnTo>
                    <a:pt x="1119" y="691"/>
                  </a:lnTo>
                  <a:cubicBezTo>
                    <a:pt x="1155" y="655"/>
                    <a:pt x="1191" y="620"/>
                    <a:pt x="1227" y="596"/>
                  </a:cubicBezTo>
                  <a:cubicBezTo>
                    <a:pt x="1250" y="560"/>
                    <a:pt x="1286" y="536"/>
                    <a:pt x="1322" y="501"/>
                  </a:cubicBezTo>
                  <a:lnTo>
                    <a:pt x="1381" y="453"/>
                  </a:lnTo>
                  <a:lnTo>
                    <a:pt x="1453" y="393"/>
                  </a:lnTo>
                  <a:cubicBezTo>
                    <a:pt x="1489" y="370"/>
                    <a:pt x="1512" y="346"/>
                    <a:pt x="1548" y="322"/>
                  </a:cubicBezTo>
                  <a:cubicBezTo>
                    <a:pt x="1643" y="262"/>
                    <a:pt x="1739" y="203"/>
                    <a:pt x="1822" y="143"/>
                  </a:cubicBezTo>
                  <a:cubicBezTo>
                    <a:pt x="1870" y="131"/>
                    <a:pt x="1881" y="84"/>
                    <a:pt x="1858" y="36"/>
                  </a:cubicBezTo>
                  <a:cubicBezTo>
                    <a:pt x="1842" y="13"/>
                    <a:pt x="1817" y="0"/>
                    <a:pt x="17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38"/>
            <p:cNvSpPr/>
            <p:nvPr/>
          </p:nvSpPr>
          <p:spPr>
            <a:xfrm>
              <a:off x="4061633" y="1654924"/>
              <a:ext cx="2954" cy="2102"/>
            </a:xfrm>
            <a:custGeom>
              <a:avLst/>
              <a:gdLst/>
              <a:ahLst/>
              <a:cxnLst/>
              <a:rect l="l" t="t" r="r" b="b"/>
              <a:pathLst>
                <a:path w="215" h="153" extrusionOk="0">
                  <a:moveTo>
                    <a:pt x="84" y="0"/>
                  </a:moveTo>
                  <a:cubicBezTo>
                    <a:pt x="1" y="24"/>
                    <a:pt x="1" y="131"/>
                    <a:pt x="84" y="143"/>
                  </a:cubicBezTo>
                  <a:lnTo>
                    <a:pt x="96" y="143"/>
                  </a:lnTo>
                  <a:cubicBezTo>
                    <a:pt x="102" y="149"/>
                    <a:pt x="108" y="152"/>
                    <a:pt x="114" y="152"/>
                  </a:cubicBezTo>
                  <a:cubicBezTo>
                    <a:pt x="120" y="152"/>
                    <a:pt x="126" y="149"/>
                    <a:pt x="132" y="143"/>
                  </a:cubicBezTo>
                  <a:cubicBezTo>
                    <a:pt x="138" y="145"/>
                    <a:pt x="144" y="146"/>
                    <a:pt x="150" y="146"/>
                  </a:cubicBezTo>
                  <a:cubicBezTo>
                    <a:pt x="179" y="146"/>
                    <a:pt x="205" y="125"/>
                    <a:pt x="215" y="96"/>
                  </a:cubicBezTo>
                  <a:cubicBezTo>
                    <a:pt x="215" y="48"/>
                    <a:pt x="179" y="12"/>
                    <a:pt x="143" y="12"/>
                  </a:cubicBezTo>
                  <a:lnTo>
                    <a:pt x="132" y="12"/>
                  </a:lnTo>
                  <a:cubicBezTo>
                    <a:pt x="108" y="0"/>
                    <a:pt x="96" y="0"/>
                    <a:pt x="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38"/>
            <p:cNvSpPr/>
            <p:nvPr/>
          </p:nvSpPr>
          <p:spPr>
            <a:xfrm>
              <a:off x="4223722" y="1605950"/>
              <a:ext cx="9534" cy="2528"/>
            </a:xfrm>
            <a:custGeom>
              <a:avLst/>
              <a:gdLst/>
              <a:ahLst/>
              <a:cxnLst/>
              <a:rect l="l" t="t" r="r" b="b"/>
              <a:pathLst>
                <a:path w="694" h="184" extrusionOk="0">
                  <a:moveTo>
                    <a:pt x="604" y="1"/>
                  </a:moveTo>
                  <a:cubicBezTo>
                    <a:pt x="598" y="1"/>
                    <a:pt x="591" y="2"/>
                    <a:pt x="584" y="5"/>
                  </a:cubicBezTo>
                  <a:cubicBezTo>
                    <a:pt x="513" y="17"/>
                    <a:pt x="417" y="29"/>
                    <a:pt x="334" y="29"/>
                  </a:cubicBezTo>
                  <a:lnTo>
                    <a:pt x="84" y="29"/>
                  </a:lnTo>
                  <a:cubicBezTo>
                    <a:pt x="78" y="28"/>
                    <a:pt x="72" y="27"/>
                    <a:pt x="66" y="27"/>
                  </a:cubicBezTo>
                  <a:cubicBezTo>
                    <a:pt x="28" y="27"/>
                    <a:pt x="1" y="59"/>
                    <a:pt x="1" y="101"/>
                  </a:cubicBezTo>
                  <a:cubicBezTo>
                    <a:pt x="1" y="136"/>
                    <a:pt x="36" y="172"/>
                    <a:pt x="72" y="184"/>
                  </a:cubicBezTo>
                  <a:lnTo>
                    <a:pt x="179" y="184"/>
                  </a:lnTo>
                  <a:cubicBezTo>
                    <a:pt x="239" y="184"/>
                    <a:pt x="298" y="184"/>
                    <a:pt x="346" y="172"/>
                  </a:cubicBezTo>
                  <a:cubicBezTo>
                    <a:pt x="441" y="172"/>
                    <a:pt x="525" y="160"/>
                    <a:pt x="608" y="148"/>
                  </a:cubicBezTo>
                  <a:cubicBezTo>
                    <a:pt x="611" y="149"/>
                    <a:pt x="614" y="149"/>
                    <a:pt x="616" y="149"/>
                  </a:cubicBezTo>
                  <a:cubicBezTo>
                    <a:pt x="693" y="149"/>
                    <a:pt x="670" y="1"/>
                    <a:pt x="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38"/>
            <p:cNvSpPr/>
            <p:nvPr/>
          </p:nvSpPr>
          <p:spPr>
            <a:xfrm>
              <a:off x="4259549" y="1559861"/>
              <a:ext cx="3613" cy="11333"/>
            </a:xfrm>
            <a:custGeom>
              <a:avLst/>
              <a:gdLst/>
              <a:ahLst/>
              <a:cxnLst/>
              <a:rect l="l" t="t" r="r" b="b"/>
              <a:pathLst>
                <a:path w="263" h="825" extrusionOk="0">
                  <a:moveTo>
                    <a:pt x="172" y="0"/>
                  </a:moveTo>
                  <a:cubicBezTo>
                    <a:pt x="134" y="0"/>
                    <a:pt x="107" y="33"/>
                    <a:pt x="107" y="74"/>
                  </a:cubicBezTo>
                  <a:cubicBezTo>
                    <a:pt x="95" y="122"/>
                    <a:pt x="95" y="181"/>
                    <a:pt x="83" y="241"/>
                  </a:cubicBezTo>
                  <a:cubicBezTo>
                    <a:pt x="72" y="408"/>
                    <a:pt x="48" y="574"/>
                    <a:pt x="12" y="741"/>
                  </a:cubicBezTo>
                  <a:cubicBezTo>
                    <a:pt x="0" y="777"/>
                    <a:pt x="36" y="824"/>
                    <a:pt x="72" y="824"/>
                  </a:cubicBezTo>
                  <a:lnTo>
                    <a:pt x="95" y="824"/>
                  </a:lnTo>
                  <a:cubicBezTo>
                    <a:pt x="131" y="824"/>
                    <a:pt x="155" y="801"/>
                    <a:pt x="167" y="765"/>
                  </a:cubicBezTo>
                  <a:cubicBezTo>
                    <a:pt x="191" y="598"/>
                    <a:pt x="214" y="431"/>
                    <a:pt x="238" y="253"/>
                  </a:cubicBezTo>
                  <a:cubicBezTo>
                    <a:pt x="250" y="193"/>
                    <a:pt x="262" y="146"/>
                    <a:pt x="262" y="86"/>
                  </a:cubicBezTo>
                  <a:cubicBezTo>
                    <a:pt x="262" y="39"/>
                    <a:pt x="226" y="3"/>
                    <a:pt x="191" y="3"/>
                  </a:cubicBezTo>
                  <a:cubicBezTo>
                    <a:pt x="184" y="1"/>
                    <a:pt x="178" y="0"/>
                    <a:pt x="1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38"/>
            <p:cNvSpPr/>
            <p:nvPr/>
          </p:nvSpPr>
          <p:spPr>
            <a:xfrm>
              <a:off x="4254796" y="1582088"/>
              <a:ext cx="4094" cy="6113"/>
            </a:xfrm>
            <a:custGeom>
              <a:avLst/>
              <a:gdLst/>
              <a:ahLst/>
              <a:cxnLst/>
              <a:rect l="l" t="t" r="r" b="b"/>
              <a:pathLst>
                <a:path w="298" h="445" extrusionOk="0">
                  <a:moveTo>
                    <a:pt x="197" y="0"/>
                  </a:moveTo>
                  <a:cubicBezTo>
                    <a:pt x="168" y="0"/>
                    <a:pt x="141" y="16"/>
                    <a:pt x="132" y="52"/>
                  </a:cubicBezTo>
                  <a:lnTo>
                    <a:pt x="108" y="111"/>
                  </a:lnTo>
                  <a:cubicBezTo>
                    <a:pt x="96" y="135"/>
                    <a:pt x="84" y="171"/>
                    <a:pt x="72" y="195"/>
                  </a:cubicBezTo>
                  <a:lnTo>
                    <a:pt x="37" y="290"/>
                  </a:lnTo>
                  <a:lnTo>
                    <a:pt x="13" y="337"/>
                  </a:lnTo>
                  <a:cubicBezTo>
                    <a:pt x="1" y="373"/>
                    <a:pt x="13" y="421"/>
                    <a:pt x="60" y="445"/>
                  </a:cubicBezTo>
                  <a:lnTo>
                    <a:pt x="84" y="445"/>
                  </a:lnTo>
                  <a:cubicBezTo>
                    <a:pt x="120" y="445"/>
                    <a:pt x="156" y="421"/>
                    <a:pt x="168" y="397"/>
                  </a:cubicBezTo>
                  <a:lnTo>
                    <a:pt x="179" y="349"/>
                  </a:lnTo>
                  <a:lnTo>
                    <a:pt x="227" y="254"/>
                  </a:lnTo>
                  <a:lnTo>
                    <a:pt x="251" y="159"/>
                  </a:lnTo>
                  <a:lnTo>
                    <a:pt x="275" y="111"/>
                  </a:lnTo>
                  <a:cubicBezTo>
                    <a:pt x="297" y="44"/>
                    <a:pt x="245" y="0"/>
                    <a:pt x="1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38"/>
            <p:cNvSpPr/>
            <p:nvPr/>
          </p:nvSpPr>
          <p:spPr>
            <a:xfrm>
              <a:off x="4232390" y="1603807"/>
              <a:ext cx="9012" cy="4025"/>
            </a:xfrm>
            <a:custGeom>
              <a:avLst/>
              <a:gdLst/>
              <a:ahLst/>
              <a:cxnLst/>
              <a:rect l="l" t="t" r="r" b="b"/>
              <a:pathLst>
                <a:path w="656" h="293" extrusionOk="0">
                  <a:moveTo>
                    <a:pt x="534" y="1"/>
                  </a:moveTo>
                  <a:cubicBezTo>
                    <a:pt x="524" y="1"/>
                    <a:pt x="512" y="3"/>
                    <a:pt x="501" y="7"/>
                  </a:cubicBezTo>
                  <a:cubicBezTo>
                    <a:pt x="405" y="54"/>
                    <a:pt x="298" y="90"/>
                    <a:pt x="191" y="114"/>
                  </a:cubicBezTo>
                  <a:lnTo>
                    <a:pt x="72" y="138"/>
                  </a:lnTo>
                  <a:cubicBezTo>
                    <a:pt x="1" y="161"/>
                    <a:pt x="13" y="269"/>
                    <a:pt x="84" y="292"/>
                  </a:cubicBezTo>
                  <a:lnTo>
                    <a:pt x="96" y="292"/>
                  </a:lnTo>
                  <a:lnTo>
                    <a:pt x="227" y="269"/>
                  </a:lnTo>
                  <a:cubicBezTo>
                    <a:pt x="334" y="245"/>
                    <a:pt x="453" y="197"/>
                    <a:pt x="560" y="161"/>
                  </a:cubicBezTo>
                  <a:cubicBezTo>
                    <a:pt x="656" y="119"/>
                    <a:pt x="619" y="1"/>
                    <a:pt x="5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38"/>
            <p:cNvSpPr/>
            <p:nvPr/>
          </p:nvSpPr>
          <p:spPr>
            <a:xfrm>
              <a:off x="4178415" y="1636392"/>
              <a:ext cx="14575" cy="4808"/>
            </a:xfrm>
            <a:custGeom>
              <a:avLst/>
              <a:gdLst/>
              <a:ahLst/>
              <a:cxnLst/>
              <a:rect l="l" t="t" r="r" b="b"/>
              <a:pathLst>
                <a:path w="1061" h="350" extrusionOk="0">
                  <a:moveTo>
                    <a:pt x="88" y="1"/>
                  </a:moveTo>
                  <a:cubicBezTo>
                    <a:pt x="56" y="1"/>
                    <a:pt x="22" y="22"/>
                    <a:pt x="13" y="52"/>
                  </a:cubicBezTo>
                  <a:cubicBezTo>
                    <a:pt x="1" y="99"/>
                    <a:pt x="24" y="135"/>
                    <a:pt x="72" y="147"/>
                  </a:cubicBezTo>
                  <a:cubicBezTo>
                    <a:pt x="251" y="194"/>
                    <a:pt x="394" y="230"/>
                    <a:pt x="548" y="266"/>
                  </a:cubicBezTo>
                  <a:cubicBezTo>
                    <a:pt x="703" y="302"/>
                    <a:pt x="834" y="325"/>
                    <a:pt x="953" y="349"/>
                  </a:cubicBezTo>
                  <a:lnTo>
                    <a:pt x="977" y="349"/>
                  </a:lnTo>
                  <a:cubicBezTo>
                    <a:pt x="1048" y="337"/>
                    <a:pt x="1060" y="230"/>
                    <a:pt x="989" y="206"/>
                  </a:cubicBezTo>
                  <a:cubicBezTo>
                    <a:pt x="870" y="183"/>
                    <a:pt x="727" y="147"/>
                    <a:pt x="584" y="123"/>
                  </a:cubicBezTo>
                  <a:cubicBezTo>
                    <a:pt x="441" y="87"/>
                    <a:pt x="286" y="52"/>
                    <a:pt x="108" y="4"/>
                  </a:cubicBezTo>
                  <a:cubicBezTo>
                    <a:pt x="101" y="2"/>
                    <a:pt x="95" y="1"/>
                    <a:pt x="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38"/>
            <p:cNvSpPr/>
            <p:nvPr/>
          </p:nvSpPr>
          <p:spPr>
            <a:xfrm>
              <a:off x="4204050" y="1641118"/>
              <a:ext cx="8558" cy="2363"/>
            </a:xfrm>
            <a:custGeom>
              <a:avLst/>
              <a:gdLst/>
              <a:ahLst/>
              <a:cxnLst/>
              <a:rect l="l" t="t" r="r" b="b"/>
              <a:pathLst>
                <a:path w="623" h="172" extrusionOk="0">
                  <a:moveTo>
                    <a:pt x="78" y="1"/>
                  </a:moveTo>
                  <a:cubicBezTo>
                    <a:pt x="7" y="1"/>
                    <a:pt x="0" y="150"/>
                    <a:pt x="72" y="150"/>
                  </a:cubicBezTo>
                  <a:cubicBezTo>
                    <a:pt x="77" y="150"/>
                    <a:pt x="82" y="149"/>
                    <a:pt x="87" y="148"/>
                  </a:cubicBezTo>
                  <a:lnTo>
                    <a:pt x="337" y="172"/>
                  </a:lnTo>
                  <a:lnTo>
                    <a:pt x="540" y="172"/>
                  </a:lnTo>
                  <a:cubicBezTo>
                    <a:pt x="575" y="172"/>
                    <a:pt x="611" y="136"/>
                    <a:pt x="623" y="100"/>
                  </a:cubicBezTo>
                  <a:cubicBezTo>
                    <a:pt x="623" y="53"/>
                    <a:pt x="587" y="17"/>
                    <a:pt x="540" y="17"/>
                  </a:cubicBezTo>
                  <a:lnTo>
                    <a:pt x="337" y="17"/>
                  </a:lnTo>
                  <a:lnTo>
                    <a:pt x="99" y="5"/>
                  </a:lnTo>
                  <a:cubicBezTo>
                    <a:pt x="91" y="2"/>
                    <a:pt x="84" y="1"/>
                    <a:pt x="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38"/>
            <p:cNvSpPr/>
            <p:nvPr/>
          </p:nvSpPr>
          <p:spPr>
            <a:xfrm>
              <a:off x="4217018" y="1640362"/>
              <a:ext cx="12611" cy="3118"/>
            </a:xfrm>
            <a:custGeom>
              <a:avLst/>
              <a:gdLst/>
              <a:ahLst/>
              <a:cxnLst/>
              <a:rect l="l" t="t" r="r" b="b"/>
              <a:pathLst>
                <a:path w="918" h="227" extrusionOk="0">
                  <a:moveTo>
                    <a:pt x="822" y="1"/>
                  </a:moveTo>
                  <a:cubicBezTo>
                    <a:pt x="655" y="24"/>
                    <a:pt x="489" y="48"/>
                    <a:pt x="322" y="60"/>
                  </a:cubicBezTo>
                  <a:cubicBezTo>
                    <a:pt x="251" y="72"/>
                    <a:pt x="167" y="72"/>
                    <a:pt x="96" y="72"/>
                  </a:cubicBezTo>
                  <a:cubicBezTo>
                    <a:pt x="0" y="84"/>
                    <a:pt x="0" y="215"/>
                    <a:pt x="96" y="227"/>
                  </a:cubicBezTo>
                  <a:lnTo>
                    <a:pt x="108" y="227"/>
                  </a:lnTo>
                  <a:lnTo>
                    <a:pt x="334" y="215"/>
                  </a:lnTo>
                  <a:cubicBezTo>
                    <a:pt x="501" y="203"/>
                    <a:pt x="679" y="179"/>
                    <a:pt x="846" y="155"/>
                  </a:cubicBezTo>
                  <a:cubicBezTo>
                    <a:pt x="893" y="155"/>
                    <a:pt x="917" y="108"/>
                    <a:pt x="905" y="72"/>
                  </a:cubicBezTo>
                  <a:cubicBezTo>
                    <a:pt x="905" y="24"/>
                    <a:pt x="870" y="1"/>
                    <a:pt x="8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38"/>
            <p:cNvSpPr/>
            <p:nvPr/>
          </p:nvSpPr>
          <p:spPr>
            <a:xfrm>
              <a:off x="4229450" y="1635321"/>
              <a:ext cx="18161" cy="6855"/>
            </a:xfrm>
            <a:custGeom>
              <a:avLst/>
              <a:gdLst/>
              <a:ahLst/>
              <a:cxnLst/>
              <a:rect l="l" t="t" r="r" b="b"/>
              <a:pathLst>
                <a:path w="1322" h="499" extrusionOk="0">
                  <a:moveTo>
                    <a:pt x="1240" y="1"/>
                  </a:moveTo>
                  <a:cubicBezTo>
                    <a:pt x="1229" y="1"/>
                    <a:pt x="1216" y="4"/>
                    <a:pt x="1203" y="10"/>
                  </a:cubicBezTo>
                  <a:cubicBezTo>
                    <a:pt x="917" y="130"/>
                    <a:pt x="619" y="237"/>
                    <a:pt x="298" y="308"/>
                  </a:cubicBezTo>
                  <a:cubicBezTo>
                    <a:pt x="227" y="320"/>
                    <a:pt x="155" y="332"/>
                    <a:pt x="72" y="344"/>
                  </a:cubicBezTo>
                  <a:cubicBezTo>
                    <a:pt x="0" y="380"/>
                    <a:pt x="12" y="487"/>
                    <a:pt x="96" y="499"/>
                  </a:cubicBezTo>
                  <a:lnTo>
                    <a:pt x="108" y="499"/>
                  </a:lnTo>
                  <a:cubicBezTo>
                    <a:pt x="191" y="487"/>
                    <a:pt x="262" y="475"/>
                    <a:pt x="334" y="451"/>
                  </a:cubicBezTo>
                  <a:cubicBezTo>
                    <a:pt x="655" y="380"/>
                    <a:pt x="965" y="272"/>
                    <a:pt x="1262" y="141"/>
                  </a:cubicBezTo>
                  <a:cubicBezTo>
                    <a:pt x="1310" y="130"/>
                    <a:pt x="1322" y="82"/>
                    <a:pt x="1310" y="46"/>
                  </a:cubicBezTo>
                  <a:cubicBezTo>
                    <a:pt x="1293" y="20"/>
                    <a:pt x="1270" y="1"/>
                    <a:pt x="12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38"/>
            <p:cNvSpPr/>
            <p:nvPr/>
          </p:nvSpPr>
          <p:spPr>
            <a:xfrm>
              <a:off x="3970691" y="1519486"/>
              <a:ext cx="90626" cy="19645"/>
            </a:xfrm>
            <a:custGeom>
              <a:avLst/>
              <a:gdLst/>
              <a:ahLst/>
              <a:cxnLst/>
              <a:rect l="l" t="t" r="r" b="b"/>
              <a:pathLst>
                <a:path w="6597" h="1430" extrusionOk="0">
                  <a:moveTo>
                    <a:pt x="3858" y="1"/>
                  </a:moveTo>
                  <a:cubicBezTo>
                    <a:pt x="3739" y="13"/>
                    <a:pt x="3620" y="25"/>
                    <a:pt x="3489" y="37"/>
                  </a:cubicBezTo>
                  <a:lnTo>
                    <a:pt x="3239" y="60"/>
                  </a:lnTo>
                  <a:cubicBezTo>
                    <a:pt x="2906" y="96"/>
                    <a:pt x="2572" y="168"/>
                    <a:pt x="2239" y="251"/>
                  </a:cubicBezTo>
                  <a:cubicBezTo>
                    <a:pt x="2156" y="275"/>
                    <a:pt x="2072" y="299"/>
                    <a:pt x="1989" y="334"/>
                  </a:cubicBezTo>
                  <a:cubicBezTo>
                    <a:pt x="1668" y="430"/>
                    <a:pt x="1346" y="561"/>
                    <a:pt x="1037" y="715"/>
                  </a:cubicBezTo>
                  <a:cubicBezTo>
                    <a:pt x="953" y="751"/>
                    <a:pt x="882" y="787"/>
                    <a:pt x="798" y="834"/>
                  </a:cubicBezTo>
                  <a:cubicBezTo>
                    <a:pt x="656" y="918"/>
                    <a:pt x="501" y="1001"/>
                    <a:pt x="358" y="1096"/>
                  </a:cubicBezTo>
                  <a:lnTo>
                    <a:pt x="215" y="1180"/>
                  </a:lnTo>
                  <a:lnTo>
                    <a:pt x="179" y="1203"/>
                  </a:lnTo>
                  <a:lnTo>
                    <a:pt x="60" y="1287"/>
                  </a:lnTo>
                  <a:lnTo>
                    <a:pt x="48" y="1299"/>
                  </a:lnTo>
                  <a:cubicBezTo>
                    <a:pt x="1" y="1346"/>
                    <a:pt x="36" y="1430"/>
                    <a:pt x="108" y="1430"/>
                  </a:cubicBezTo>
                  <a:cubicBezTo>
                    <a:pt x="120" y="1430"/>
                    <a:pt x="144" y="1430"/>
                    <a:pt x="155" y="1418"/>
                  </a:cubicBezTo>
                  <a:lnTo>
                    <a:pt x="275" y="1334"/>
                  </a:lnTo>
                  <a:lnTo>
                    <a:pt x="310" y="1311"/>
                  </a:lnTo>
                  <a:cubicBezTo>
                    <a:pt x="358" y="1275"/>
                    <a:pt x="394" y="1251"/>
                    <a:pt x="441" y="1227"/>
                  </a:cubicBezTo>
                  <a:cubicBezTo>
                    <a:pt x="584" y="1132"/>
                    <a:pt x="727" y="1049"/>
                    <a:pt x="882" y="965"/>
                  </a:cubicBezTo>
                  <a:cubicBezTo>
                    <a:pt x="953" y="930"/>
                    <a:pt x="1025" y="894"/>
                    <a:pt x="1096" y="846"/>
                  </a:cubicBezTo>
                  <a:cubicBezTo>
                    <a:pt x="1406" y="703"/>
                    <a:pt x="1715" y="572"/>
                    <a:pt x="2037" y="477"/>
                  </a:cubicBezTo>
                  <a:lnTo>
                    <a:pt x="2287" y="406"/>
                  </a:lnTo>
                  <a:cubicBezTo>
                    <a:pt x="2596" y="322"/>
                    <a:pt x="2930" y="251"/>
                    <a:pt x="3263" y="215"/>
                  </a:cubicBezTo>
                  <a:cubicBezTo>
                    <a:pt x="3346" y="203"/>
                    <a:pt x="3418" y="191"/>
                    <a:pt x="3501" y="191"/>
                  </a:cubicBezTo>
                  <a:cubicBezTo>
                    <a:pt x="3620" y="168"/>
                    <a:pt x="3751" y="156"/>
                    <a:pt x="3870" y="156"/>
                  </a:cubicBezTo>
                  <a:lnTo>
                    <a:pt x="4227" y="156"/>
                  </a:lnTo>
                  <a:lnTo>
                    <a:pt x="4466" y="168"/>
                  </a:lnTo>
                  <a:cubicBezTo>
                    <a:pt x="4549" y="168"/>
                    <a:pt x="4632" y="180"/>
                    <a:pt x="4704" y="180"/>
                  </a:cubicBezTo>
                  <a:cubicBezTo>
                    <a:pt x="5168" y="215"/>
                    <a:pt x="5620" y="287"/>
                    <a:pt x="6073" y="406"/>
                  </a:cubicBezTo>
                  <a:cubicBezTo>
                    <a:pt x="6216" y="430"/>
                    <a:pt x="6347" y="465"/>
                    <a:pt x="6490" y="513"/>
                  </a:cubicBezTo>
                  <a:cubicBezTo>
                    <a:pt x="6498" y="515"/>
                    <a:pt x="6506" y="516"/>
                    <a:pt x="6513" y="516"/>
                  </a:cubicBezTo>
                  <a:cubicBezTo>
                    <a:pt x="6549" y="516"/>
                    <a:pt x="6575" y="493"/>
                    <a:pt x="6585" y="453"/>
                  </a:cubicBezTo>
                  <a:cubicBezTo>
                    <a:pt x="6597" y="418"/>
                    <a:pt x="6573" y="370"/>
                    <a:pt x="6537" y="358"/>
                  </a:cubicBezTo>
                  <a:cubicBezTo>
                    <a:pt x="6394" y="322"/>
                    <a:pt x="6251" y="287"/>
                    <a:pt x="6109" y="251"/>
                  </a:cubicBezTo>
                  <a:cubicBezTo>
                    <a:pt x="5656" y="132"/>
                    <a:pt x="5192" y="60"/>
                    <a:pt x="4716" y="25"/>
                  </a:cubicBezTo>
                  <a:cubicBezTo>
                    <a:pt x="4644" y="25"/>
                    <a:pt x="4561" y="25"/>
                    <a:pt x="4477" y="13"/>
                  </a:cubicBezTo>
                  <a:cubicBezTo>
                    <a:pt x="4394" y="1"/>
                    <a:pt x="4311" y="1"/>
                    <a:pt x="42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38"/>
            <p:cNvSpPr/>
            <p:nvPr/>
          </p:nvSpPr>
          <p:spPr>
            <a:xfrm>
              <a:off x="4124441" y="1614193"/>
              <a:ext cx="3943" cy="2954"/>
            </a:xfrm>
            <a:custGeom>
              <a:avLst/>
              <a:gdLst/>
              <a:ahLst/>
              <a:cxnLst/>
              <a:rect l="l" t="t" r="r" b="b"/>
              <a:pathLst>
                <a:path w="287" h="215" extrusionOk="0">
                  <a:moveTo>
                    <a:pt x="79" y="0"/>
                  </a:moveTo>
                  <a:cubicBezTo>
                    <a:pt x="53" y="0"/>
                    <a:pt x="28" y="13"/>
                    <a:pt x="12" y="36"/>
                  </a:cubicBezTo>
                  <a:cubicBezTo>
                    <a:pt x="1" y="84"/>
                    <a:pt x="12" y="132"/>
                    <a:pt x="48" y="144"/>
                  </a:cubicBezTo>
                  <a:cubicBezTo>
                    <a:pt x="72" y="155"/>
                    <a:pt x="96" y="167"/>
                    <a:pt x="120" y="179"/>
                  </a:cubicBezTo>
                  <a:lnTo>
                    <a:pt x="167" y="203"/>
                  </a:lnTo>
                  <a:cubicBezTo>
                    <a:pt x="179" y="215"/>
                    <a:pt x="191" y="215"/>
                    <a:pt x="203" y="215"/>
                  </a:cubicBezTo>
                  <a:cubicBezTo>
                    <a:pt x="227" y="215"/>
                    <a:pt x="251" y="203"/>
                    <a:pt x="274" y="179"/>
                  </a:cubicBezTo>
                  <a:cubicBezTo>
                    <a:pt x="286" y="132"/>
                    <a:pt x="274" y="84"/>
                    <a:pt x="239" y="72"/>
                  </a:cubicBezTo>
                  <a:lnTo>
                    <a:pt x="191" y="48"/>
                  </a:lnTo>
                  <a:lnTo>
                    <a:pt x="120" y="13"/>
                  </a:lnTo>
                  <a:cubicBezTo>
                    <a:pt x="107" y="4"/>
                    <a:pt x="93" y="0"/>
                    <a:pt x="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38"/>
            <p:cNvSpPr/>
            <p:nvPr/>
          </p:nvSpPr>
          <p:spPr>
            <a:xfrm>
              <a:off x="4008483" y="1572156"/>
              <a:ext cx="73606" cy="17680"/>
            </a:xfrm>
            <a:custGeom>
              <a:avLst/>
              <a:gdLst/>
              <a:ahLst/>
              <a:cxnLst/>
              <a:rect l="l" t="t" r="r" b="b"/>
              <a:pathLst>
                <a:path w="5358" h="1287" extrusionOk="0">
                  <a:moveTo>
                    <a:pt x="1512" y="1"/>
                  </a:moveTo>
                  <a:cubicBezTo>
                    <a:pt x="1191" y="13"/>
                    <a:pt x="881" y="72"/>
                    <a:pt x="583" y="167"/>
                  </a:cubicBezTo>
                  <a:cubicBezTo>
                    <a:pt x="536" y="179"/>
                    <a:pt x="500" y="203"/>
                    <a:pt x="464" y="215"/>
                  </a:cubicBezTo>
                  <a:lnTo>
                    <a:pt x="429" y="227"/>
                  </a:lnTo>
                  <a:lnTo>
                    <a:pt x="333" y="263"/>
                  </a:lnTo>
                  <a:lnTo>
                    <a:pt x="298" y="275"/>
                  </a:lnTo>
                  <a:lnTo>
                    <a:pt x="214" y="322"/>
                  </a:lnTo>
                  <a:lnTo>
                    <a:pt x="191" y="334"/>
                  </a:lnTo>
                  <a:cubicBezTo>
                    <a:pt x="155" y="346"/>
                    <a:pt x="107" y="370"/>
                    <a:pt x="71" y="394"/>
                  </a:cubicBezTo>
                  <a:cubicBezTo>
                    <a:pt x="1" y="434"/>
                    <a:pt x="42" y="535"/>
                    <a:pt x="114" y="535"/>
                  </a:cubicBezTo>
                  <a:cubicBezTo>
                    <a:pt x="127" y="535"/>
                    <a:pt x="141" y="532"/>
                    <a:pt x="155" y="525"/>
                  </a:cubicBezTo>
                  <a:lnTo>
                    <a:pt x="262" y="477"/>
                  </a:lnTo>
                  <a:lnTo>
                    <a:pt x="286" y="453"/>
                  </a:lnTo>
                  <a:lnTo>
                    <a:pt x="369" y="417"/>
                  </a:lnTo>
                  <a:lnTo>
                    <a:pt x="405" y="406"/>
                  </a:lnTo>
                  <a:lnTo>
                    <a:pt x="488" y="370"/>
                  </a:lnTo>
                  <a:lnTo>
                    <a:pt x="512" y="358"/>
                  </a:lnTo>
                  <a:lnTo>
                    <a:pt x="631" y="322"/>
                  </a:lnTo>
                  <a:cubicBezTo>
                    <a:pt x="917" y="227"/>
                    <a:pt x="1214" y="167"/>
                    <a:pt x="1524" y="156"/>
                  </a:cubicBezTo>
                  <a:lnTo>
                    <a:pt x="1881" y="156"/>
                  </a:lnTo>
                  <a:cubicBezTo>
                    <a:pt x="1965" y="167"/>
                    <a:pt x="2060" y="167"/>
                    <a:pt x="2143" y="179"/>
                  </a:cubicBezTo>
                  <a:cubicBezTo>
                    <a:pt x="2274" y="191"/>
                    <a:pt x="2405" y="215"/>
                    <a:pt x="2536" y="227"/>
                  </a:cubicBezTo>
                  <a:cubicBezTo>
                    <a:pt x="2607" y="251"/>
                    <a:pt x="2667" y="263"/>
                    <a:pt x="2774" y="287"/>
                  </a:cubicBezTo>
                  <a:cubicBezTo>
                    <a:pt x="2869" y="298"/>
                    <a:pt x="2977" y="334"/>
                    <a:pt x="3072" y="358"/>
                  </a:cubicBezTo>
                  <a:lnTo>
                    <a:pt x="3203" y="394"/>
                  </a:lnTo>
                  <a:lnTo>
                    <a:pt x="3381" y="453"/>
                  </a:lnTo>
                  <a:lnTo>
                    <a:pt x="3620" y="537"/>
                  </a:lnTo>
                  <a:cubicBezTo>
                    <a:pt x="4001" y="668"/>
                    <a:pt x="4382" y="834"/>
                    <a:pt x="4739" y="1013"/>
                  </a:cubicBezTo>
                  <a:cubicBezTo>
                    <a:pt x="4834" y="1060"/>
                    <a:pt x="4929" y="1120"/>
                    <a:pt x="5024" y="1168"/>
                  </a:cubicBezTo>
                  <a:lnTo>
                    <a:pt x="5227" y="1275"/>
                  </a:lnTo>
                  <a:cubicBezTo>
                    <a:pt x="5239" y="1287"/>
                    <a:pt x="5251" y="1287"/>
                    <a:pt x="5274" y="1287"/>
                  </a:cubicBezTo>
                  <a:cubicBezTo>
                    <a:pt x="5298" y="1287"/>
                    <a:pt x="5322" y="1275"/>
                    <a:pt x="5334" y="1251"/>
                  </a:cubicBezTo>
                  <a:cubicBezTo>
                    <a:pt x="5358" y="1215"/>
                    <a:pt x="5346" y="1168"/>
                    <a:pt x="5310" y="1144"/>
                  </a:cubicBezTo>
                  <a:lnTo>
                    <a:pt x="5096" y="1025"/>
                  </a:lnTo>
                  <a:cubicBezTo>
                    <a:pt x="5001" y="977"/>
                    <a:pt x="4905" y="918"/>
                    <a:pt x="4810" y="870"/>
                  </a:cubicBezTo>
                  <a:cubicBezTo>
                    <a:pt x="4441" y="691"/>
                    <a:pt x="4060" y="525"/>
                    <a:pt x="3679" y="382"/>
                  </a:cubicBezTo>
                  <a:cubicBezTo>
                    <a:pt x="3596" y="358"/>
                    <a:pt x="3512" y="322"/>
                    <a:pt x="3429" y="298"/>
                  </a:cubicBezTo>
                  <a:lnTo>
                    <a:pt x="3250" y="239"/>
                  </a:lnTo>
                  <a:lnTo>
                    <a:pt x="3108" y="203"/>
                  </a:lnTo>
                  <a:cubicBezTo>
                    <a:pt x="3012" y="179"/>
                    <a:pt x="2893" y="144"/>
                    <a:pt x="2798" y="132"/>
                  </a:cubicBezTo>
                  <a:cubicBezTo>
                    <a:pt x="2715" y="108"/>
                    <a:pt x="2631" y="96"/>
                    <a:pt x="2560" y="72"/>
                  </a:cubicBezTo>
                  <a:cubicBezTo>
                    <a:pt x="2417" y="48"/>
                    <a:pt x="2286" y="36"/>
                    <a:pt x="2155" y="25"/>
                  </a:cubicBezTo>
                  <a:cubicBezTo>
                    <a:pt x="2060" y="13"/>
                    <a:pt x="1976" y="1"/>
                    <a:pt x="18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38"/>
            <p:cNvSpPr/>
            <p:nvPr/>
          </p:nvSpPr>
          <p:spPr>
            <a:xfrm>
              <a:off x="4088984" y="1593545"/>
              <a:ext cx="24027" cy="15098"/>
            </a:xfrm>
            <a:custGeom>
              <a:avLst/>
              <a:gdLst/>
              <a:ahLst/>
              <a:cxnLst/>
              <a:rect l="l" t="t" r="r" b="b"/>
              <a:pathLst>
                <a:path w="1749" h="1099" extrusionOk="0">
                  <a:moveTo>
                    <a:pt x="109" y="0"/>
                  </a:moveTo>
                  <a:cubicBezTo>
                    <a:pt x="45" y="0"/>
                    <a:pt x="1" y="97"/>
                    <a:pt x="69" y="146"/>
                  </a:cubicBezTo>
                  <a:lnTo>
                    <a:pt x="391" y="349"/>
                  </a:lnTo>
                  <a:lnTo>
                    <a:pt x="641" y="504"/>
                  </a:lnTo>
                  <a:lnTo>
                    <a:pt x="950" y="706"/>
                  </a:lnTo>
                  <a:lnTo>
                    <a:pt x="1284" y="896"/>
                  </a:lnTo>
                  <a:lnTo>
                    <a:pt x="1617" y="1087"/>
                  </a:lnTo>
                  <a:cubicBezTo>
                    <a:pt x="1629" y="1099"/>
                    <a:pt x="1641" y="1099"/>
                    <a:pt x="1653" y="1099"/>
                  </a:cubicBezTo>
                  <a:cubicBezTo>
                    <a:pt x="1689" y="1099"/>
                    <a:pt x="1712" y="1087"/>
                    <a:pt x="1724" y="1063"/>
                  </a:cubicBezTo>
                  <a:cubicBezTo>
                    <a:pt x="1748" y="1027"/>
                    <a:pt x="1736" y="980"/>
                    <a:pt x="1700" y="956"/>
                  </a:cubicBezTo>
                  <a:lnTo>
                    <a:pt x="1367" y="765"/>
                  </a:lnTo>
                  <a:lnTo>
                    <a:pt x="1046" y="575"/>
                  </a:lnTo>
                  <a:lnTo>
                    <a:pt x="712" y="373"/>
                  </a:lnTo>
                  <a:lnTo>
                    <a:pt x="474" y="218"/>
                  </a:lnTo>
                  <a:lnTo>
                    <a:pt x="153" y="15"/>
                  </a:lnTo>
                  <a:cubicBezTo>
                    <a:pt x="138" y="5"/>
                    <a:pt x="123" y="0"/>
                    <a:pt x="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38"/>
            <p:cNvSpPr/>
            <p:nvPr/>
          </p:nvSpPr>
          <p:spPr>
            <a:xfrm>
              <a:off x="4110099" y="1606472"/>
              <a:ext cx="16650" cy="9864"/>
            </a:xfrm>
            <a:custGeom>
              <a:avLst/>
              <a:gdLst/>
              <a:ahLst/>
              <a:cxnLst/>
              <a:rect l="l" t="t" r="r" b="b"/>
              <a:pathLst>
                <a:path w="1212" h="718" extrusionOk="0">
                  <a:moveTo>
                    <a:pt x="110" y="1"/>
                  </a:moveTo>
                  <a:cubicBezTo>
                    <a:pt x="45" y="1"/>
                    <a:pt x="1" y="106"/>
                    <a:pt x="80" y="146"/>
                  </a:cubicBezTo>
                  <a:cubicBezTo>
                    <a:pt x="449" y="360"/>
                    <a:pt x="783" y="551"/>
                    <a:pt x="1092" y="706"/>
                  </a:cubicBezTo>
                  <a:cubicBezTo>
                    <a:pt x="1104" y="717"/>
                    <a:pt x="1116" y="717"/>
                    <a:pt x="1128" y="717"/>
                  </a:cubicBezTo>
                  <a:cubicBezTo>
                    <a:pt x="1152" y="717"/>
                    <a:pt x="1187" y="706"/>
                    <a:pt x="1199" y="682"/>
                  </a:cubicBezTo>
                  <a:cubicBezTo>
                    <a:pt x="1211" y="634"/>
                    <a:pt x="1199" y="586"/>
                    <a:pt x="1164" y="575"/>
                  </a:cubicBezTo>
                  <a:cubicBezTo>
                    <a:pt x="854" y="408"/>
                    <a:pt x="521" y="229"/>
                    <a:pt x="152" y="15"/>
                  </a:cubicBezTo>
                  <a:cubicBezTo>
                    <a:pt x="138" y="5"/>
                    <a:pt x="124" y="1"/>
                    <a:pt x="1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38"/>
            <p:cNvSpPr/>
            <p:nvPr/>
          </p:nvSpPr>
          <p:spPr>
            <a:xfrm>
              <a:off x="4079629" y="1587693"/>
              <a:ext cx="11952" cy="8036"/>
            </a:xfrm>
            <a:custGeom>
              <a:avLst/>
              <a:gdLst/>
              <a:ahLst/>
              <a:cxnLst/>
              <a:rect l="l" t="t" r="r" b="b"/>
              <a:pathLst>
                <a:path w="870" h="585" extrusionOk="0">
                  <a:moveTo>
                    <a:pt x="90" y="1"/>
                  </a:moveTo>
                  <a:cubicBezTo>
                    <a:pt x="61" y="1"/>
                    <a:pt x="32" y="17"/>
                    <a:pt x="24" y="48"/>
                  </a:cubicBezTo>
                  <a:cubicBezTo>
                    <a:pt x="0" y="84"/>
                    <a:pt x="12" y="132"/>
                    <a:pt x="48" y="144"/>
                  </a:cubicBezTo>
                  <a:cubicBezTo>
                    <a:pt x="274" y="275"/>
                    <a:pt x="476" y="394"/>
                    <a:pt x="679" y="525"/>
                  </a:cubicBezTo>
                  <a:lnTo>
                    <a:pt x="750" y="572"/>
                  </a:lnTo>
                  <a:cubicBezTo>
                    <a:pt x="762" y="572"/>
                    <a:pt x="774" y="584"/>
                    <a:pt x="786" y="584"/>
                  </a:cubicBezTo>
                  <a:cubicBezTo>
                    <a:pt x="810" y="572"/>
                    <a:pt x="834" y="560"/>
                    <a:pt x="857" y="537"/>
                  </a:cubicBezTo>
                  <a:cubicBezTo>
                    <a:pt x="869" y="501"/>
                    <a:pt x="869" y="453"/>
                    <a:pt x="834" y="441"/>
                  </a:cubicBezTo>
                  <a:lnTo>
                    <a:pt x="762" y="394"/>
                  </a:lnTo>
                  <a:cubicBezTo>
                    <a:pt x="560" y="263"/>
                    <a:pt x="346" y="132"/>
                    <a:pt x="131" y="13"/>
                  </a:cubicBezTo>
                  <a:cubicBezTo>
                    <a:pt x="119" y="5"/>
                    <a:pt x="105" y="1"/>
                    <a:pt x="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8"/>
            <p:cNvSpPr/>
            <p:nvPr/>
          </p:nvSpPr>
          <p:spPr>
            <a:xfrm>
              <a:off x="4058858" y="1524253"/>
              <a:ext cx="69361" cy="92893"/>
            </a:xfrm>
            <a:custGeom>
              <a:avLst/>
              <a:gdLst/>
              <a:ahLst/>
              <a:cxnLst/>
              <a:rect l="l" t="t" r="r" b="b"/>
              <a:pathLst>
                <a:path w="5049" h="6762" extrusionOk="0">
                  <a:moveTo>
                    <a:pt x="88" y="1"/>
                  </a:moveTo>
                  <a:cubicBezTo>
                    <a:pt x="71" y="1"/>
                    <a:pt x="52" y="7"/>
                    <a:pt x="36" y="23"/>
                  </a:cubicBezTo>
                  <a:cubicBezTo>
                    <a:pt x="0" y="47"/>
                    <a:pt x="0" y="94"/>
                    <a:pt x="36" y="130"/>
                  </a:cubicBezTo>
                  <a:cubicBezTo>
                    <a:pt x="167" y="285"/>
                    <a:pt x="286" y="416"/>
                    <a:pt x="405" y="535"/>
                  </a:cubicBezTo>
                  <a:cubicBezTo>
                    <a:pt x="679" y="833"/>
                    <a:pt x="953" y="1107"/>
                    <a:pt x="1167" y="1321"/>
                  </a:cubicBezTo>
                  <a:lnTo>
                    <a:pt x="1893" y="2011"/>
                  </a:lnTo>
                  <a:cubicBezTo>
                    <a:pt x="2322" y="2440"/>
                    <a:pt x="2727" y="2881"/>
                    <a:pt x="3108" y="3357"/>
                  </a:cubicBezTo>
                  <a:cubicBezTo>
                    <a:pt x="3465" y="3809"/>
                    <a:pt x="3798" y="4285"/>
                    <a:pt x="4096" y="4774"/>
                  </a:cubicBezTo>
                  <a:cubicBezTo>
                    <a:pt x="4370" y="5238"/>
                    <a:pt x="4596" y="5726"/>
                    <a:pt x="4775" y="6238"/>
                  </a:cubicBezTo>
                  <a:cubicBezTo>
                    <a:pt x="4822" y="6393"/>
                    <a:pt x="4858" y="6548"/>
                    <a:pt x="4894" y="6702"/>
                  </a:cubicBezTo>
                  <a:cubicBezTo>
                    <a:pt x="4906" y="6738"/>
                    <a:pt x="4941" y="6762"/>
                    <a:pt x="4977" y="6762"/>
                  </a:cubicBezTo>
                  <a:lnTo>
                    <a:pt x="4989" y="6750"/>
                  </a:lnTo>
                  <a:cubicBezTo>
                    <a:pt x="5025" y="6750"/>
                    <a:pt x="5048" y="6702"/>
                    <a:pt x="5048" y="6667"/>
                  </a:cubicBezTo>
                  <a:cubicBezTo>
                    <a:pt x="5013" y="6500"/>
                    <a:pt x="4965" y="6345"/>
                    <a:pt x="4917" y="6179"/>
                  </a:cubicBezTo>
                  <a:cubicBezTo>
                    <a:pt x="4739" y="5667"/>
                    <a:pt x="4501" y="5167"/>
                    <a:pt x="4215" y="4690"/>
                  </a:cubicBezTo>
                  <a:cubicBezTo>
                    <a:pt x="3917" y="4190"/>
                    <a:pt x="3584" y="3714"/>
                    <a:pt x="3215" y="3250"/>
                  </a:cubicBezTo>
                  <a:cubicBezTo>
                    <a:pt x="2834" y="2785"/>
                    <a:pt x="2429" y="2333"/>
                    <a:pt x="1988" y="1904"/>
                  </a:cubicBezTo>
                  <a:lnTo>
                    <a:pt x="1274" y="1214"/>
                  </a:lnTo>
                  <a:cubicBezTo>
                    <a:pt x="1060" y="999"/>
                    <a:pt x="786" y="726"/>
                    <a:pt x="512" y="428"/>
                  </a:cubicBezTo>
                  <a:cubicBezTo>
                    <a:pt x="393" y="309"/>
                    <a:pt x="274" y="178"/>
                    <a:pt x="143" y="23"/>
                  </a:cubicBezTo>
                  <a:cubicBezTo>
                    <a:pt x="130" y="10"/>
                    <a:pt x="110" y="1"/>
                    <a:pt x="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38"/>
            <p:cNvSpPr/>
            <p:nvPr/>
          </p:nvSpPr>
          <p:spPr>
            <a:xfrm>
              <a:off x="4261019" y="1535971"/>
              <a:ext cx="2789" cy="26060"/>
            </a:xfrm>
            <a:custGeom>
              <a:avLst/>
              <a:gdLst/>
              <a:ahLst/>
              <a:cxnLst/>
              <a:rect l="l" t="t" r="r" b="b"/>
              <a:pathLst>
                <a:path w="203" h="1897" extrusionOk="0">
                  <a:moveTo>
                    <a:pt x="113" y="1"/>
                  </a:moveTo>
                  <a:cubicBezTo>
                    <a:pt x="78" y="1"/>
                    <a:pt x="42" y="21"/>
                    <a:pt x="36" y="63"/>
                  </a:cubicBezTo>
                  <a:cubicBezTo>
                    <a:pt x="48" y="265"/>
                    <a:pt x="48" y="432"/>
                    <a:pt x="48" y="587"/>
                  </a:cubicBezTo>
                  <a:cubicBezTo>
                    <a:pt x="48" y="837"/>
                    <a:pt x="48" y="1063"/>
                    <a:pt x="36" y="1289"/>
                  </a:cubicBezTo>
                  <a:lnTo>
                    <a:pt x="36" y="1385"/>
                  </a:lnTo>
                  <a:cubicBezTo>
                    <a:pt x="24" y="1468"/>
                    <a:pt x="24" y="1551"/>
                    <a:pt x="12" y="1635"/>
                  </a:cubicBezTo>
                  <a:lnTo>
                    <a:pt x="0" y="1801"/>
                  </a:lnTo>
                  <a:cubicBezTo>
                    <a:pt x="0" y="1849"/>
                    <a:pt x="24" y="1885"/>
                    <a:pt x="72" y="1897"/>
                  </a:cubicBezTo>
                  <a:cubicBezTo>
                    <a:pt x="107" y="1897"/>
                    <a:pt x="155" y="1861"/>
                    <a:pt x="155" y="1825"/>
                  </a:cubicBezTo>
                  <a:lnTo>
                    <a:pt x="167" y="1658"/>
                  </a:lnTo>
                  <a:cubicBezTo>
                    <a:pt x="179" y="1563"/>
                    <a:pt x="191" y="1480"/>
                    <a:pt x="191" y="1397"/>
                  </a:cubicBezTo>
                  <a:lnTo>
                    <a:pt x="191" y="1301"/>
                  </a:lnTo>
                  <a:cubicBezTo>
                    <a:pt x="203" y="1075"/>
                    <a:pt x="203" y="849"/>
                    <a:pt x="203" y="587"/>
                  </a:cubicBezTo>
                  <a:cubicBezTo>
                    <a:pt x="203" y="432"/>
                    <a:pt x="191" y="265"/>
                    <a:pt x="191" y="63"/>
                  </a:cubicBezTo>
                  <a:cubicBezTo>
                    <a:pt x="185" y="21"/>
                    <a:pt x="149" y="1"/>
                    <a:pt x="1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38"/>
            <p:cNvSpPr/>
            <p:nvPr/>
          </p:nvSpPr>
          <p:spPr>
            <a:xfrm>
              <a:off x="4238448" y="1585934"/>
              <a:ext cx="18958" cy="19933"/>
            </a:xfrm>
            <a:custGeom>
              <a:avLst/>
              <a:gdLst/>
              <a:ahLst/>
              <a:cxnLst/>
              <a:rect l="l" t="t" r="r" b="b"/>
              <a:pathLst>
                <a:path w="1380" h="1451" extrusionOk="0">
                  <a:moveTo>
                    <a:pt x="1283" y="0"/>
                  </a:moveTo>
                  <a:cubicBezTo>
                    <a:pt x="1252" y="0"/>
                    <a:pt x="1221" y="17"/>
                    <a:pt x="1203" y="57"/>
                  </a:cubicBezTo>
                  <a:cubicBezTo>
                    <a:pt x="1191" y="93"/>
                    <a:pt x="1167" y="153"/>
                    <a:pt x="1143" y="188"/>
                  </a:cubicBezTo>
                  <a:cubicBezTo>
                    <a:pt x="1131" y="224"/>
                    <a:pt x="1107" y="260"/>
                    <a:pt x="1084" y="307"/>
                  </a:cubicBezTo>
                  <a:cubicBezTo>
                    <a:pt x="1072" y="331"/>
                    <a:pt x="1060" y="355"/>
                    <a:pt x="1048" y="367"/>
                  </a:cubicBezTo>
                  <a:lnTo>
                    <a:pt x="1012" y="438"/>
                  </a:lnTo>
                  <a:lnTo>
                    <a:pt x="988" y="474"/>
                  </a:lnTo>
                  <a:lnTo>
                    <a:pt x="941" y="546"/>
                  </a:lnTo>
                  <a:cubicBezTo>
                    <a:pt x="917" y="593"/>
                    <a:pt x="893" y="629"/>
                    <a:pt x="869" y="653"/>
                  </a:cubicBezTo>
                  <a:cubicBezTo>
                    <a:pt x="822" y="724"/>
                    <a:pt x="762" y="784"/>
                    <a:pt x="703" y="855"/>
                  </a:cubicBezTo>
                  <a:cubicBezTo>
                    <a:pt x="655" y="903"/>
                    <a:pt x="596" y="962"/>
                    <a:pt x="536" y="1022"/>
                  </a:cubicBezTo>
                  <a:cubicBezTo>
                    <a:pt x="429" y="1117"/>
                    <a:pt x="298" y="1189"/>
                    <a:pt x="167" y="1260"/>
                  </a:cubicBezTo>
                  <a:lnTo>
                    <a:pt x="60" y="1308"/>
                  </a:lnTo>
                  <a:cubicBezTo>
                    <a:pt x="24" y="1319"/>
                    <a:pt x="0" y="1367"/>
                    <a:pt x="24" y="1403"/>
                  </a:cubicBezTo>
                  <a:cubicBezTo>
                    <a:pt x="36" y="1439"/>
                    <a:pt x="60" y="1450"/>
                    <a:pt x="95" y="1450"/>
                  </a:cubicBezTo>
                  <a:cubicBezTo>
                    <a:pt x="107" y="1450"/>
                    <a:pt x="119" y="1450"/>
                    <a:pt x="131" y="1439"/>
                  </a:cubicBezTo>
                  <a:cubicBezTo>
                    <a:pt x="167" y="1427"/>
                    <a:pt x="203" y="1415"/>
                    <a:pt x="238" y="1391"/>
                  </a:cubicBezTo>
                  <a:cubicBezTo>
                    <a:pt x="393" y="1319"/>
                    <a:pt x="524" y="1236"/>
                    <a:pt x="655" y="1129"/>
                  </a:cubicBezTo>
                  <a:cubicBezTo>
                    <a:pt x="715" y="1069"/>
                    <a:pt x="774" y="1010"/>
                    <a:pt x="834" y="950"/>
                  </a:cubicBezTo>
                  <a:cubicBezTo>
                    <a:pt x="893" y="879"/>
                    <a:pt x="953" y="819"/>
                    <a:pt x="1000" y="748"/>
                  </a:cubicBezTo>
                  <a:cubicBezTo>
                    <a:pt x="1024" y="712"/>
                    <a:pt x="1060" y="665"/>
                    <a:pt x="1084" y="629"/>
                  </a:cubicBezTo>
                  <a:lnTo>
                    <a:pt x="1131" y="557"/>
                  </a:lnTo>
                  <a:lnTo>
                    <a:pt x="1155" y="510"/>
                  </a:lnTo>
                  <a:lnTo>
                    <a:pt x="1191" y="450"/>
                  </a:lnTo>
                  <a:cubicBezTo>
                    <a:pt x="1203" y="427"/>
                    <a:pt x="1215" y="403"/>
                    <a:pt x="1227" y="379"/>
                  </a:cubicBezTo>
                  <a:cubicBezTo>
                    <a:pt x="1250" y="331"/>
                    <a:pt x="1262" y="296"/>
                    <a:pt x="1286" y="248"/>
                  </a:cubicBezTo>
                  <a:cubicBezTo>
                    <a:pt x="1322" y="200"/>
                    <a:pt x="1334" y="153"/>
                    <a:pt x="1358" y="105"/>
                  </a:cubicBezTo>
                  <a:cubicBezTo>
                    <a:pt x="1380" y="46"/>
                    <a:pt x="1333" y="0"/>
                    <a:pt x="12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38"/>
            <p:cNvSpPr/>
            <p:nvPr/>
          </p:nvSpPr>
          <p:spPr>
            <a:xfrm>
              <a:off x="4230755" y="1605662"/>
              <a:ext cx="3943" cy="2500"/>
            </a:xfrm>
            <a:custGeom>
              <a:avLst/>
              <a:gdLst/>
              <a:ahLst/>
              <a:cxnLst/>
              <a:rect l="l" t="t" r="r" b="b"/>
              <a:pathLst>
                <a:path w="287" h="182" extrusionOk="0">
                  <a:moveTo>
                    <a:pt x="210" y="0"/>
                  </a:moveTo>
                  <a:cubicBezTo>
                    <a:pt x="204" y="0"/>
                    <a:pt x="197" y="1"/>
                    <a:pt x="191" y="3"/>
                  </a:cubicBezTo>
                  <a:lnTo>
                    <a:pt x="72" y="26"/>
                  </a:lnTo>
                  <a:cubicBezTo>
                    <a:pt x="1" y="50"/>
                    <a:pt x="1" y="157"/>
                    <a:pt x="84" y="169"/>
                  </a:cubicBezTo>
                  <a:lnTo>
                    <a:pt x="96" y="181"/>
                  </a:lnTo>
                  <a:lnTo>
                    <a:pt x="215" y="157"/>
                  </a:lnTo>
                  <a:cubicBezTo>
                    <a:pt x="263" y="145"/>
                    <a:pt x="286" y="110"/>
                    <a:pt x="274" y="62"/>
                  </a:cubicBezTo>
                  <a:cubicBezTo>
                    <a:pt x="274" y="31"/>
                    <a:pt x="248" y="0"/>
                    <a:pt x="2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38"/>
            <p:cNvSpPr/>
            <p:nvPr/>
          </p:nvSpPr>
          <p:spPr>
            <a:xfrm>
              <a:off x="4256266" y="1569326"/>
              <a:ext cx="5577" cy="14946"/>
            </a:xfrm>
            <a:custGeom>
              <a:avLst/>
              <a:gdLst/>
              <a:ahLst/>
              <a:cxnLst/>
              <a:rect l="l" t="t" r="r" b="b"/>
              <a:pathLst>
                <a:path w="406" h="1088" extrusionOk="0">
                  <a:moveTo>
                    <a:pt x="323" y="0"/>
                  </a:moveTo>
                  <a:cubicBezTo>
                    <a:pt x="295" y="0"/>
                    <a:pt x="266" y="16"/>
                    <a:pt x="251" y="52"/>
                  </a:cubicBezTo>
                  <a:cubicBezTo>
                    <a:pt x="227" y="219"/>
                    <a:pt x="191" y="373"/>
                    <a:pt x="156" y="528"/>
                  </a:cubicBezTo>
                  <a:cubicBezTo>
                    <a:pt x="132" y="635"/>
                    <a:pt x="96" y="731"/>
                    <a:pt x="72" y="838"/>
                  </a:cubicBezTo>
                  <a:cubicBezTo>
                    <a:pt x="49" y="897"/>
                    <a:pt x="37" y="945"/>
                    <a:pt x="25" y="981"/>
                  </a:cubicBezTo>
                  <a:cubicBezTo>
                    <a:pt x="1" y="1028"/>
                    <a:pt x="25" y="1064"/>
                    <a:pt x="61" y="1088"/>
                  </a:cubicBezTo>
                  <a:lnTo>
                    <a:pt x="96" y="1088"/>
                  </a:lnTo>
                  <a:cubicBezTo>
                    <a:pt x="120" y="1076"/>
                    <a:pt x="156" y="1052"/>
                    <a:pt x="156" y="1028"/>
                  </a:cubicBezTo>
                  <a:cubicBezTo>
                    <a:pt x="180" y="993"/>
                    <a:pt x="191" y="933"/>
                    <a:pt x="215" y="874"/>
                  </a:cubicBezTo>
                  <a:cubicBezTo>
                    <a:pt x="239" y="778"/>
                    <a:pt x="275" y="671"/>
                    <a:pt x="299" y="564"/>
                  </a:cubicBezTo>
                  <a:cubicBezTo>
                    <a:pt x="334" y="409"/>
                    <a:pt x="370" y="242"/>
                    <a:pt x="406" y="76"/>
                  </a:cubicBezTo>
                  <a:cubicBezTo>
                    <a:pt x="399" y="28"/>
                    <a:pt x="361" y="0"/>
                    <a:pt x="3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38"/>
            <p:cNvSpPr/>
            <p:nvPr/>
          </p:nvSpPr>
          <p:spPr>
            <a:xfrm>
              <a:off x="4171560" y="1589850"/>
              <a:ext cx="54304" cy="18628"/>
            </a:xfrm>
            <a:custGeom>
              <a:avLst/>
              <a:gdLst/>
              <a:ahLst/>
              <a:cxnLst/>
              <a:rect l="l" t="t" r="r" b="b"/>
              <a:pathLst>
                <a:path w="3953" h="1356" extrusionOk="0">
                  <a:moveTo>
                    <a:pt x="116" y="1"/>
                  </a:moveTo>
                  <a:cubicBezTo>
                    <a:pt x="42" y="1"/>
                    <a:pt x="1" y="112"/>
                    <a:pt x="83" y="153"/>
                  </a:cubicBezTo>
                  <a:lnTo>
                    <a:pt x="309" y="261"/>
                  </a:lnTo>
                  <a:lnTo>
                    <a:pt x="607" y="415"/>
                  </a:lnTo>
                  <a:cubicBezTo>
                    <a:pt x="1047" y="618"/>
                    <a:pt x="1440" y="784"/>
                    <a:pt x="1809" y="915"/>
                  </a:cubicBezTo>
                  <a:cubicBezTo>
                    <a:pt x="1893" y="951"/>
                    <a:pt x="1976" y="975"/>
                    <a:pt x="2059" y="999"/>
                  </a:cubicBezTo>
                  <a:cubicBezTo>
                    <a:pt x="2202" y="1046"/>
                    <a:pt x="2309" y="1082"/>
                    <a:pt x="2417" y="1106"/>
                  </a:cubicBezTo>
                  <a:lnTo>
                    <a:pt x="2559" y="1154"/>
                  </a:lnTo>
                  <a:lnTo>
                    <a:pt x="2714" y="1189"/>
                  </a:lnTo>
                  <a:cubicBezTo>
                    <a:pt x="2786" y="1201"/>
                    <a:pt x="2857" y="1225"/>
                    <a:pt x="2917" y="1237"/>
                  </a:cubicBezTo>
                  <a:lnTo>
                    <a:pt x="3012" y="1249"/>
                  </a:lnTo>
                  <a:cubicBezTo>
                    <a:pt x="3155" y="1273"/>
                    <a:pt x="3298" y="1308"/>
                    <a:pt x="3452" y="1320"/>
                  </a:cubicBezTo>
                  <a:lnTo>
                    <a:pt x="3595" y="1332"/>
                  </a:lnTo>
                  <a:cubicBezTo>
                    <a:pt x="3714" y="1344"/>
                    <a:pt x="3798" y="1356"/>
                    <a:pt x="3881" y="1356"/>
                  </a:cubicBezTo>
                  <a:cubicBezTo>
                    <a:pt x="3917" y="1344"/>
                    <a:pt x="3952" y="1320"/>
                    <a:pt x="3952" y="1273"/>
                  </a:cubicBezTo>
                  <a:cubicBezTo>
                    <a:pt x="3952" y="1241"/>
                    <a:pt x="3924" y="1199"/>
                    <a:pt x="3892" y="1199"/>
                  </a:cubicBezTo>
                  <a:cubicBezTo>
                    <a:pt x="3889" y="1199"/>
                    <a:pt x="3885" y="1200"/>
                    <a:pt x="3881" y="1201"/>
                  </a:cubicBezTo>
                  <a:cubicBezTo>
                    <a:pt x="3798" y="1189"/>
                    <a:pt x="3714" y="1189"/>
                    <a:pt x="3607" y="1177"/>
                  </a:cubicBezTo>
                  <a:cubicBezTo>
                    <a:pt x="3560" y="1177"/>
                    <a:pt x="3512" y="1165"/>
                    <a:pt x="3464" y="1165"/>
                  </a:cubicBezTo>
                  <a:cubicBezTo>
                    <a:pt x="3321" y="1154"/>
                    <a:pt x="3167" y="1130"/>
                    <a:pt x="3048" y="1106"/>
                  </a:cubicBezTo>
                  <a:lnTo>
                    <a:pt x="2952" y="1082"/>
                  </a:lnTo>
                  <a:cubicBezTo>
                    <a:pt x="2881" y="1070"/>
                    <a:pt x="2821" y="1058"/>
                    <a:pt x="2750" y="1034"/>
                  </a:cubicBezTo>
                  <a:lnTo>
                    <a:pt x="2607" y="999"/>
                  </a:lnTo>
                  <a:lnTo>
                    <a:pt x="2452" y="963"/>
                  </a:lnTo>
                  <a:cubicBezTo>
                    <a:pt x="2357" y="927"/>
                    <a:pt x="2250" y="892"/>
                    <a:pt x="2107" y="856"/>
                  </a:cubicBezTo>
                  <a:lnTo>
                    <a:pt x="1869" y="773"/>
                  </a:lnTo>
                  <a:cubicBezTo>
                    <a:pt x="1500" y="642"/>
                    <a:pt x="1119" y="475"/>
                    <a:pt x="678" y="272"/>
                  </a:cubicBezTo>
                  <a:lnTo>
                    <a:pt x="381" y="130"/>
                  </a:lnTo>
                  <a:lnTo>
                    <a:pt x="154" y="11"/>
                  </a:lnTo>
                  <a:cubicBezTo>
                    <a:pt x="141" y="4"/>
                    <a:pt x="128" y="1"/>
                    <a:pt x="1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38"/>
            <p:cNvSpPr/>
            <p:nvPr/>
          </p:nvSpPr>
          <p:spPr>
            <a:xfrm>
              <a:off x="4244987" y="1533759"/>
              <a:ext cx="36652" cy="103677"/>
            </a:xfrm>
            <a:custGeom>
              <a:avLst/>
              <a:gdLst/>
              <a:ahLst/>
              <a:cxnLst/>
              <a:rect l="l" t="t" r="r" b="b"/>
              <a:pathLst>
                <a:path w="2668" h="7547" extrusionOk="0">
                  <a:moveTo>
                    <a:pt x="2049" y="0"/>
                  </a:moveTo>
                  <a:cubicBezTo>
                    <a:pt x="2002" y="0"/>
                    <a:pt x="1955" y="46"/>
                    <a:pt x="1977" y="105"/>
                  </a:cubicBezTo>
                  <a:cubicBezTo>
                    <a:pt x="2036" y="307"/>
                    <a:pt x="2096" y="474"/>
                    <a:pt x="2132" y="641"/>
                  </a:cubicBezTo>
                  <a:cubicBezTo>
                    <a:pt x="2203" y="867"/>
                    <a:pt x="2263" y="1117"/>
                    <a:pt x="2322" y="1379"/>
                  </a:cubicBezTo>
                  <a:cubicBezTo>
                    <a:pt x="2322" y="1415"/>
                    <a:pt x="2334" y="1438"/>
                    <a:pt x="2334" y="1474"/>
                  </a:cubicBezTo>
                  <a:cubicBezTo>
                    <a:pt x="2358" y="1569"/>
                    <a:pt x="2370" y="1665"/>
                    <a:pt x="2394" y="1748"/>
                  </a:cubicBezTo>
                  <a:cubicBezTo>
                    <a:pt x="2417" y="1891"/>
                    <a:pt x="2429" y="2010"/>
                    <a:pt x="2453" y="2129"/>
                  </a:cubicBezTo>
                  <a:cubicBezTo>
                    <a:pt x="2477" y="2367"/>
                    <a:pt x="2501" y="2605"/>
                    <a:pt x="2513" y="2915"/>
                  </a:cubicBezTo>
                  <a:lnTo>
                    <a:pt x="2513" y="3117"/>
                  </a:lnTo>
                  <a:cubicBezTo>
                    <a:pt x="2525" y="3320"/>
                    <a:pt x="2513" y="3522"/>
                    <a:pt x="2489" y="3724"/>
                  </a:cubicBezTo>
                  <a:cubicBezTo>
                    <a:pt x="2489" y="3832"/>
                    <a:pt x="2477" y="3939"/>
                    <a:pt x="2465" y="4034"/>
                  </a:cubicBezTo>
                  <a:cubicBezTo>
                    <a:pt x="2453" y="4070"/>
                    <a:pt x="2453" y="4105"/>
                    <a:pt x="2453" y="4141"/>
                  </a:cubicBezTo>
                  <a:lnTo>
                    <a:pt x="2441" y="4213"/>
                  </a:lnTo>
                  <a:cubicBezTo>
                    <a:pt x="2429" y="4260"/>
                    <a:pt x="2417" y="4308"/>
                    <a:pt x="2417" y="4344"/>
                  </a:cubicBezTo>
                  <a:cubicBezTo>
                    <a:pt x="2406" y="4379"/>
                    <a:pt x="2394" y="4415"/>
                    <a:pt x="2394" y="4451"/>
                  </a:cubicBezTo>
                  <a:cubicBezTo>
                    <a:pt x="2382" y="4486"/>
                    <a:pt x="2382" y="4522"/>
                    <a:pt x="2370" y="4558"/>
                  </a:cubicBezTo>
                  <a:cubicBezTo>
                    <a:pt x="2334" y="4677"/>
                    <a:pt x="2298" y="4808"/>
                    <a:pt x="2263" y="4939"/>
                  </a:cubicBezTo>
                  <a:lnTo>
                    <a:pt x="2215" y="5082"/>
                  </a:lnTo>
                  <a:cubicBezTo>
                    <a:pt x="2179" y="5165"/>
                    <a:pt x="2155" y="5237"/>
                    <a:pt x="2132" y="5296"/>
                  </a:cubicBezTo>
                  <a:cubicBezTo>
                    <a:pt x="2120" y="5332"/>
                    <a:pt x="2096" y="5368"/>
                    <a:pt x="2084" y="5403"/>
                  </a:cubicBezTo>
                  <a:cubicBezTo>
                    <a:pt x="2048" y="5475"/>
                    <a:pt x="2013" y="5546"/>
                    <a:pt x="1989" y="5606"/>
                  </a:cubicBezTo>
                  <a:cubicBezTo>
                    <a:pt x="1882" y="5820"/>
                    <a:pt x="1751" y="6010"/>
                    <a:pt x="1608" y="6201"/>
                  </a:cubicBezTo>
                  <a:cubicBezTo>
                    <a:pt x="1405" y="6463"/>
                    <a:pt x="1167" y="6689"/>
                    <a:pt x="917" y="6892"/>
                  </a:cubicBezTo>
                  <a:cubicBezTo>
                    <a:pt x="786" y="6987"/>
                    <a:pt x="643" y="7082"/>
                    <a:pt x="512" y="7165"/>
                  </a:cubicBezTo>
                  <a:cubicBezTo>
                    <a:pt x="370" y="7249"/>
                    <a:pt x="227" y="7332"/>
                    <a:pt x="72" y="7392"/>
                  </a:cubicBezTo>
                  <a:cubicBezTo>
                    <a:pt x="0" y="7427"/>
                    <a:pt x="24" y="7546"/>
                    <a:pt x="108" y="7546"/>
                  </a:cubicBezTo>
                  <a:cubicBezTo>
                    <a:pt x="120" y="7546"/>
                    <a:pt x="131" y="7534"/>
                    <a:pt x="143" y="7534"/>
                  </a:cubicBezTo>
                  <a:cubicBezTo>
                    <a:pt x="298" y="7463"/>
                    <a:pt x="441" y="7380"/>
                    <a:pt x="584" y="7296"/>
                  </a:cubicBezTo>
                  <a:cubicBezTo>
                    <a:pt x="739" y="7213"/>
                    <a:pt x="870" y="7118"/>
                    <a:pt x="1012" y="7011"/>
                  </a:cubicBezTo>
                  <a:cubicBezTo>
                    <a:pt x="1274" y="6808"/>
                    <a:pt x="1524" y="6558"/>
                    <a:pt x="1727" y="6296"/>
                  </a:cubicBezTo>
                  <a:cubicBezTo>
                    <a:pt x="1882" y="6094"/>
                    <a:pt x="2013" y="5891"/>
                    <a:pt x="2120" y="5677"/>
                  </a:cubicBezTo>
                  <a:cubicBezTo>
                    <a:pt x="2155" y="5606"/>
                    <a:pt x="2191" y="5534"/>
                    <a:pt x="2227" y="5463"/>
                  </a:cubicBezTo>
                  <a:cubicBezTo>
                    <a:pt x="2239" y="5427"/>
                    <a:pt x="2263" y="5379"/>
                    <a:pt x="2275" y="5344"/>
                  </a:cubicBezTo>
                  <a:cubicBezTo>
                    <a:pt x="2298" y="5284"/>
                    <a:pt x="2322" y="5225"/>
                    <a:pt x="2358" y="5129"/>
                  </a:cubicBezTo>
                  <a:lnTo>
                    <a:pt x="2382" y="5046"/>
                  </a:lnTo>
                  <a:lnTo>
                    <a:pt x="2406" y="4975"/>
                  </a:lnTo>
                  <a:cubicBezTo>
                    <a:pt x="2453" y="4856"/>
                    <a:pt x="2489" y="4725"/>
                    <a:pt x="2513" y="4594"/>
                  </a:cubicBezTo>
                  <a:cubicBezTo>
                    <a:pt x="2525" y="4558"/>
                    <a:pt x="2536" y="4522"/>
                    <a:pt x="2548" y="4486"/>
                  </a:cubicBezTo>
                  <a:cubicBezTo>
                    <a:pt x="2548" y="4439"/>
                    <a:pt x="2560" y="4415"/>
                    <a:pt x="2560" y="4367"/>
                  </a:cubicBezTo>
                  <a:cubicBezTo>
                    <a:pt x="2572" y="4332"/>
                    <a:pt x="2584" y="4284"/>
                    <a:pt x="2584" y="4236"/>
                  </a:cubicBezTo>
                  <a:lnTo>
                    <a:pt x="2608" y="4153"/>
                  </a:lnTo>
                  <a:lnTo>
                    <a:pt x="2620" y="4046"/>
                  </a:lnTo>
                  <a:cubicBezTo>
                    <a:pt x="2632" y="3951"/>
                    <a:pt x="2644" y="3844"/>
                    <a:pt x="2644" y="3736"/>
                  </a:cubicBezTo>
                  <a:cubicBezTo>
                    <a:pt x="2667" y="3546"/>
                    <a:pt x="2667" y="3343"/>
                    <a:pt x="2667" y="3117"/>
                  </a:cubicBezTo>
                  <a:lnTo>
                    <a:pt x="2667" y="2903"/>
                  </a:lnTo>
                  <a:cubicBezTo>
                    <a:pt x="2656" y="2593"/>
                    <a:pt x="2632" y="2343"/>
                    <a:pt x="2608" y="2117"/>
                  </a:cubicBezTo>
                  <a:cubicBezTo>
                    <a:pt x="2584" y="1986"/>
                    <a:pt x="2572" y="1855"/>
                    <a:pt x="2548" y="1724"/>
                  </a:cubicBezTo>
                  <a:cubicBezTo>
                    <a:pt x="2525" y="1629"/>
                    <a:pt x="2513" y="1534"/>
                    <a:pt x="2489" y="1438"/>
                  </a:cubicBezTo>
                  <a:cubicBezTo>
                    <a:pt x="2489" y="1415"/>
                    <a:pt x="2465" y="1379"/>
                    <a:pt x="2465" y="1343"/>
                  </a:cubicBezTo>
                  <a:cubicBezTo>
                    <a:pt x="2417" y="1081"/>
                    <a:pt x="2358" y="831"/>
                    <a:pt x="2286" y="593"/>
                  </a:cubicBezTo>
                  <a:cubicBezTo>
                    <a:pt x="2239" y="438"/>
                    <a:pt x="2191" y="260"/>
                    <a:pt x="2120" y="57"/>
                  </a:cubicBezTo>
                  <a:cubicBezTo>
                    <a:pt x="2106" y="17"/>
                    <a:pt x="2078" y="0"/>
                    <a:pt x="20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38"/>
            <p:cNvSpPr/>
            <p:nvPr/>
          </p:nvSpPr>
          <p:spPr>
            <a:xfrm>
              <a:off x="4210314" y="1641516"/>
              <a:ext cx="9012" cy="2129"/>
            </a:xfrm>
            <a:custGeom>
              <a:avLst/>
              <a:gdLst/>
              <a:ahLst/>
              <a:cxnLst/>
              <a:rect l="l" t="t" r="r" b="b"/>
              <a:pathLst>
                <a:path w="656" h="155" extrusionOk="0">
                  <a:moveTo>
                    <a:pt x="84" y="0"/>
                  </a:moveTo>
                  <a:cubicBezTo>
                    <a:pt x="0" y="12"/>
                    <a:pt x="0" y="119"/>
                    <a:pt x="84" y="143"/>
                  </a:cubicBezTo>
                  <a:lnTo>
                    <a:pt x="358" y="143"/>
                  </a:lnTo>
                  <a:lnTo>
                    <a:pt x="572" y="155"/>
                  </a:lnTo>
                  <a:cubicBezTo>
                    <a:pt x="655" y="143"/>
                    <a:pt x="655" y="12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38"/>
            <p:cNvSpPr/>
            <p:nvPr/>
          </p:nvSpPr>
          <p:spPr>
            <a:xfrm>
              <a:off x="4227156" y="1640033"/>
              <a:ext cx="4753" cy="2473"/>
            </a:xfrm>
            <a:custGeom>
              <a:avLst/>
              <a:gdLst/>
              <a:ahLst/>
              <a:cxnLst/>
              <a:rect l="l" t="t" r="r" b="b"/>
              <a:pathLst>
                <a:path w="346" h="180" extrusionOk="0">
                  <a:moveTo>
                    <a:pt x="239" y="1"/>
                  </a:moveTo>
                  <a:lnTo>
                    <a:pt x="72" y="37"/>
                  </a:lnTo>
                  <a:cubicBezTo>
                    <a:pt x="1" y="60"/>
                    <a:pt x="13" y="168"/>
                    <a:pt x="84" y="179"/>
                  </a:cubicBezTo>
                  <a:lnTo>
                    <a:pt x="96" y="179"/>
                  </a:lnTo>
                  <a:lnTo>
                    <a:pt x="275" y="156"/>
                  </a:lnTo>
                  <a:cubicBezTo>
                    <a:pt x="346" y="120"/>
                    <a:pt x="334" y="1"/>
                    <a:pt x="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38"/>
            <p:cNvSpPr/>
            <p:nvPr/>
          </p:nvSpPr>
          <p:spPr>
            <a:xfrm>
              <a:off x="4190683" y="1639181"/>
              <a:ext cx="15716" cy="3984"/>
            </a:xfrm>
            <a:custGeom>
              <a:avLst/>
              <a:gdLst/>
              <a:ahLst/>
              <a:cxnLst/>
              <a:rect l="l" t="t" r="r" b="b"/>
              <a:pathLst>
                <a:path w="1144" h="290" extrusionOk="0">
                  <a:moveTo>
                    <a:pt x="77" y="0"/>
                  </a:moveTo>
                  <a:cubicBezTo>
                    <a:pt x="45" y="0"/>
                    <a:pt x="12" y="23"/>
                    <a:pt x="12" y="63"/>
                  </a:cubicBezTo>
                  <a:cubicBezTo>
                    <a:pt x="1" y="99"/>
                    <a:pt x="24" y="146"/>
                    <a:pt x="72" y="146"/>
                  </a:cubicBezTo>
                  <a:cubicBezTo>
                    <a:pt x="215" y="182"/>
                    <a:pt x="358" y="206"/>
                    <a:pt x="489" y="218"/>
                  </a:cubicBezTo>
                  <a:lnTo>
                    <a:pt x="703" y="253"/>
                  </a:lnTo>
                  <a:lnTo>
                    <a:pt x="905" y="277"/>
                  </a:lnTo>
                  <a:lnTo>
                    <a:pt x="1036" y="289"/>
                  </a:lnTo>
                  <a:lnTo>
                    <a:pt x="1060" y="289"/>
                  </a:lnTo>
                  <a:cubicBezTo>
                    <a:pt x="1096" y="289"/>
                    <a:pt x="1132" y="253"/>
                    <a:pt x="1144" y="206"/>
                  </a:cubicBezTo>
                  <a:cubicBezTo>
                    <a:pt x="1144" y="170"/>
                    <a:pt x="1108" y="134"/>
                    <a:pt x="1072" y="122"/>
                  </a:cubicBezTo>
                  <a:lnTo>
                    <a:pt x="1048" y="122"/>
                  </a:lnTo>
                  <a:lnTo>
                    <a:pt x="929" y="110"/>
                  </a:lnTo>
                  <a:lnTo>
                    <a:pt x="715" y="99"/>
                  </a:lnTo>
                  <a:lnTo>
                    <a:pt x="513" y="63"/>
                  </a:lnTo>
                  <a:cubicBezTo>
                    <a:pt x="382" y="51"/>
                    <a:pt x="251" y="27"/>
                    <a:pt x="96" y="3"/>
                  </a:cubicBezTo>
                  <a:cubicBezTo>
                    <a:pt x="90" y="1"/>
                    <a:pt x="83" y="0"/>
                    <a:pt x="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38"/>
            <p:cNvSpPr/>
            <p:nvPr/>
          </p:nvSpPr>
          <p:spPr>
            <a:xfrm>
              <a:off x="4223722" y="1605950"/>
              <a:ext cx="9534" cy="2528"/>
            </a:xfrm>
            <a:custGeom>
              <a:avLst/>
              <a:gdLst/>
              <a:ahLst/>
              <a:cxnLst/>
              <a:rect l="l" t="t" r="r" b="b"/>
              <a:pathLst>
                <a:path w="694" h="184" extrusionOk="0">
                  <a:moveTo>
                    <a:pt x="604" y="1"/>
                  </a:moveTo>
                  <a:cubicBezTo>
                    <a:pt x="598" y="1"/>
                    <a:pt x="591" y="2"/>
                    <a:pt x="584" y="5"/>
                  </a:cubicBezTo>
                  <a:cubicBezTo>
                    <a:pt x="513" y="17"/>
                    <a:pt x="417" y="29"/>
                    <a:pt x="334" y="29"/>
                  </a:cubicBezTo>
                  <a:lnTo>
                    <a:pt x="84" y="29"/>
                  </a:lnTo>
                  <a:cubicBezTo>
                    <a:pt x="78" y="28"/>
                    <a:pt x="72" y="27"/>
                    <a:pt x="66" y="27"/>
                  </a:cubicBezTo>
                  <a:cubicBezTo>
                    <a:pt x="28" y="27"/>
                    <a:pt x="1" y="59"/>
                    <a:pt x="1" y="101"/>
                  </a:cubicBezTo>
                  <a:cubicBezTo>
                    <a:pt x="1" y="136"/>
                    <a:pt x="36" y="172"/>
                    <a:pt x="72" y="184"/>
                  </a:cubicBezTo>
                  <a:lnTo>
                    <a:pt x="179" y="184"/>
                  </a:lnTo>
                  <a:cubicBezTo>
                    <a:pt x="239" y="184"/>
                    <a:pt x="298" y="184"/>
                    <a:pt x="346" y="172"/>
                  </a:cubicBezTo>
                  <a:cubicBezTo>
                    <a:pt x="441" y="172"/>
                    <a:pt x="525" y="160"/>
                    <a:pt x="608" y="148"/>
                  </a:cubicBezTo>
                  <a:cubicBezTo>
                    <a:pt x="611" y="149"/>
                    <a:pt x="614" y="149"/>
                    <a:pt x="616" y="149"/>
                  </a:cubicBezTo>
                  <a:cubicBezTo>
                    <a:pt x="693" y="149"/>
                    <a:pt x="670" y="1"/>
                    <a:pt x="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38"/>
            <p:cNvSpPr/>
            <p:nvPr/>
          </p:nvSpPr>
          <p:spPr>
            <a:xfrm>
              <a:off x="4259549" y="1559861"/>
              <a:ext cx="3613" cy="11333"/>
            </a:xfrm>
            <a:custGeom>
              <a:avLst/>
              <a:gdLst/>
              <a:ahLst/>
              <a:cxnLst/>
              <a:rect l="l" t="t" r="r" b="b"/>
              <a:pathLst>
                <a:path w="263" h="825" extrusionOk="0">
                  <a:moveTo>
                    <a:pt x="172" y="0"/>
                  </a:moveTo>
                  <a:cubicBezTo>
                    <a:pt x="134" y="0"/>
                    <a:pt x="107" y="33"/>
                    <a:pt x="107" y="74"/>
                  </a:cubicBezTo>
                  <a:cubicBezTo>
                    <a:pt x="95" y="122"/>
                    <a:pt x="95" y="181"/>
                    <a:pt x="83" y="241"/>
                  </a:cubicBezTo>
                  <a:cubicBezTo>
                    <a:pt x="72" y="408"/>
                    <a:pt x="48" y="574"/>
                    <a:pt x="12" y="741"/>
                  </a:cubicBezTo>
                  <a:cubicBezTo>
                    <a:pt x="0" y="777"/>
                    <a:pt x="36" y="824"/>
                    <a:pt x="72" y="824"/>
                  </a:cubicBezTo>
                  <a:lnTo>
                    <a:pt x="95" y="824"/>
                  </a:lnTo>
                  <a:cubicBezTo>
                    <a:pt x="131" y="824"/>
                    <a:pt x="155" y="801"/>
                    <a:pt x="167" y="765"/>
                  </a:cubicBezTo>
                  <a:cubicBezTo>
                    <a:pt x="191" y="598"/>
                    <a:pt x="214" y="431"/>
                    <a:pt x="238" y="253"/>
                  </a:cubicBezTo>
                  <a:cubicBezTo>
                    <a:pt x="250" y="193"/>
                    <a:pt x="262" y="146"/>
                    <a:pt x="262" y="86"/>
                  </a:cubicBezTo>
                  <a:cubicBezTo>
                    <a:pt x="262" y="39"/>
                    <a:pt x="226" y="3"/>
                    <a:pt x="191" y="3"/>
                  </a:cubicBezTo>
                  <a:cubicBezTo>
                    <a:pt x="184" y="1"/>
                    <a:pt x="178" y="0"/>
                    <a:pt x="1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38"/>
            <p:cNvSpPr/>
            <p:nvPr/>
          </p:nvSpPr>
          <p:spPr>
            <a:xfrm>
              <a:off x="4254796" y="1582088"/>
              <a:ext cx="4094" cy="6113"/>
            </a:xfrm>
            <a:custGeom>
              <a:avLst/>
              <a:gdLst/>
              <a:ahLst/>
              <a:cxnLst/>
              <a:rect l="l" t="t" r="r" b="b"/>
              <a:pathLst>
                <a:path w="298" h="445" extrusionOk="0">
                  <a:moveTo>
                    <a:pt x="197" y="0"/>
                  </a:moveTo>
                  <a:cubicBezTo>
                    <a:pt x="168" y="0"/>
                    <a:pt x="141" y="16"/>
                    <a:pt x="132" y="52"/>
                  </a:cubicBezTo>
                  <a:lnTo>
                    <a:pt x="108" y="111"/>
                  </a:lnTo>
                  <a:cubicBezTo>
                    <a:pt x="96" y="135"/>
                    <a:pt x="84" y="171"/>
                    <a:pt x="72" y="195"/>
                  </a:cubicBezTo>
                  <a:lnTo>
                    <a:pt x="37" y="290"/>
                  </a:lnTo>
                  <a:lnTo>
                    <a:pt x="13" y="337"/>
                  </a:lnTo>
                  <a:cubicBezTo>
                    <a:pt x="1" y="373"/>
                    <a:pt x="13" y="421"/>
                    <a:pt x="60" y="445"/>
                  </a:cubicBezTo>
                  <a:lnTo>
                    <a:pt x="84" y="445"/>
                  </a:lnTo>
                  <a:cubicBezTo>
                    <a:pt x="120" y="445"/>
                    <a:pt x="156" y="421"/>
                    <a:pt x="168" y="397"/>
                  </a:cubicBezTo>
                  <a:lnTo>
                    <a:pt x="179" y="349"/>
                  </a:lnTo>
                  <a:lnTo>
                    <a:pt x="227" y="254"/>
                  </a:lnTo>
                  <a:lnTo>
                    <a:pt x="251" y="159"/>
                  </a:lnTo>
                  <a:lnTo>
                    <a:pt x="275" y="111"/>
                  </a:lnTo>
                  <a:cubicBezTo>
                    <a:pt x="297" y="44"/>
                    <a:pt x="245" y="0"/>
                    <a:pt x="1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38"/>
            <p:cNvSpPr/>
            <p:nvPr/>
          </p:nvSpPr>
          <p:spPr>
            <a:xfrm>
              <a:off x="4232390" y="1603807"/>
              <a:ext cx="9012" cy="4025"/>
            </a:xfrm>
            <a:custGeom>
              <a:avLst/>
              <a:gdLst/>
              <a:ahLst/>
              <a:cxnLst/>
              <a:rect l="l" t="t" r="r" b="b"/>
              <a:pathLst>
                <a:path w="656" h="293" extrusionOk="0">
                  <a:moveTo>
                    <a:pt x="534" y="1"/>
                  </a:moveTo>
                  <a:cubicBezTo>
                    <a:pt x="524" y="1"/>
                    <a:pt x="512" y="3"/>
                    <a:pt x="501" y="7"/>
                  </a:cubicBezTo>
                  <a:cubicBezTo>
                    <a:pt x="405" y="54"/>
                    <a:pt x="298" y="90"/>
                    <a:pt x="191" y="114"/>
                  </a:cubicBezTo>
                  <a:lnTo>
                    <a:pt x="72" y="138"/>
                  </a:lnTo>
                  <a:cubicBezTo>
                    <a:pt x="1" y="161"/>
                    <a:pt x="13" y="269"/>
                    <a:pt x="84" y="292"/>
                  </a:cubicBezTo>
                  <a:lnTo>
                    <a:pt x="96" y="292"/>
                  </a:lnTo>
                  <a:lnTo>
                    <a:pt x="227" y="269"/>
                  </a:lnTo>
                  <a:cubicBezTo>
                    <a:pt x="334" y="245"/>
                    <a:pt x="453" y="197"/>
                    <a:pt x="560" y="161"/>
                  </a:cubicBezTo>
                  <a:cubicBezTo>
                    <a:pt x="656" y="119"/>
                    <a:pt x="619" y="1"/>
                    <a:pt x="5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38"/>
            <p:cNvSpPr/>
            <p:nvPr/>
          </p:nvSpPr>
          <p:spPr>
            <a:xfrm>
              <a:off x="4178415" y="1636392"/>
              <a:ext cx="14575" cy="4808"/>
            </a:xfrm>
            <a:custGeom>
              <a:avLst/>
              <a:gdLst/>
              <a:ahLst/>
              <a:cxnLst/>
              <a:rect l="l" t="t" r="r" b="b"/>
              <a:pathLst>
                <a:path w="1061" h="350" extrusionOk="0">
                  <a:moveTo>
                    <a:pt x="88" y="1"/>
                  </a:moveTo>
                  <a:cubicBezTo>
                    <a:pt x="56" y="1"/>
                    <a:pt x="22" y="22"/>
                    <a:pt x="13" y="52"/>
                  </a:cubicBezTo>
                  <a:cubicBezTo>
                    <a:pt x="1" y="99"/>
                    <a:pt x="24" y="135"/>
                    <a:pt x="72" y="147"/>
                  </a:cubicBezTo>
                  <a:cubicBezTo>
                    <a:pt x="251" y="194"/>
                    <a:pt x="394" y="230"/>
                    <a:pt x="548" y="266"/>
                  </a:cubicBezTo>
                  <a:cubicBezTo>
                    <a:pt x="703" y="302"/>
                    <a:pt x="834" y="325"/>
                    <a:pt x="953" y="349"/>
                  </a:cubicBezTo>
                  <a:lnTo>
                    <a:pt x="977" y="349"/>
                  </a:lnTo>
                  <a:cubicBezTo>
                    <a:pt x="1048" y="337"/>
                    <a:pt x="1060" y="230"/>
                    <a:pt x="989" y="206"/>
                  </a:cubicBezTo>
                  <a:cubicBezTo>
                    <a:pt x="870" y="183"/>
                    <a:pt x="727" y="147"/>
                    <a:pt x="584" y="123"/>
                  </a:cubicBezTo>
                  <a:cubicBezTo>
                    <a:pt x="441" y="87"/>
                    <a:pt x="286" y="52"/>
                    <a:pt x="108" y="4"/>
                  </a:cubicBezTo>
                  <a:cubicBezTo>
                    <a:pt x="101" y="2"/>
                    <a:pt x="95" y="1"/>
                    <a:pt x="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38"/>
            <p:cNvSpPr/>
            <p:nvPr/>
          </p:nvSpPr>
          <p:spPr>
            <a:xfrm>
              <a:off x="4204050" y="1641118"/>
              <a:ext cx="8558" cy="2363"/>
            </a:xfrm>
            <a:custGeom>
              <a:avLst/>
              <a:gdLst/>
              <a:ahLst/>
              <a:cxnLst/>
              <a:rect l="l" t="t" r="r" b="b"/>
              <a:pathLst>
                <a:path w="623" h="172" extrusionOk="0">
                  <a:moveTo>
                    <a:pt x="78" y="1"/>
                  </a:moveTo>
                  <a:cubicBezTo>
                    <a:pt x="7" y="1"/>
                    <a:pt x="0" y="150"/>
                    <a:pt x="72" y="150"/>
                  </a:cubicBezTo>
                  <a:cubicBezTo>
                    <a:pt x="77" y="150"/>
                    <a:pt x="82" y="149"/>
                    <a:pt x="87" y="148"/>
                  </a:cubicBezTo>
                  <a:lnTo>
                    <a:pt x="337" y="172"/>
                  </a:lnTo>
                  <a:lnTo>
                    <a:pt x="540" y="172"/>
                  </a:lnTo>
                  <a:cubicBezTo>
                    <a:pt x="575" y="172"/>
                    <a:pt x="611" y="136"/>
                    <a:pt x="623" y="100"/>
                  </a:cubicBezTo>
                  <a:cubicBezTo>
                    <a:pt x="623" y="53"/>
                    <a:pt x="587" y="17"/>
                    <a:pt x="540" y="17"/>
                  </a:cubicBezTo>
                  <a:lnTo>
                    <a:pt x="337" y="17"/>
                  </a:lnTo>
                  <a:lnTo>
                    <a:pt x="99" y="5"/>
                  </a:lnTo>
                  <a:cubicBezTo>
                    <a:pt x="91" y="2"/>
                    <a:pt x="84" y="1"/>
                    <a:pt x="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38"/>
            <p:cNvSpPr/>
            <p:nvPr/>
          </p:nvSpPr>
          <p:spPr>
            <a:xfrm>
              <a:off x="4217018" y="1640362"/>
              <a:ext cx="12611" cy="3118"/>
            </a:xfrm>
            <a:custGeom>
              <a:avLst/>
              <a:gdLst/>
              <a:ahLst/>
              <a:cxnLst/>
              <a:rect l="l" t="t" r="r" b="b"/>
              <a:pathLst>
                <a:path w="918" h="227" extrusionOk="0">
                  <a:moveTo>
                    <a:pt x="822" y="1"/>
                  </a:moveTo>
                  <a:cubicBezTo>
                    <a:pt x="655" y="24"/>
                    <a:pt x="489" y="48"/>
                    <a:pt x="322" y="60"/>
                  </a:cubicBezTo>
                  <a:cubicBezTo>
                    <a:pt x="251" y="72"/>
                    <a:pt x="167" y="72"/>
                    <a:pt x="96" y="72"/>
                  </a:cubicBezTo>
                  <a:cubicBezTo>
                    <a:pt x="0" y="84"/>
                    <a:pt x="0" y="215"/>
                    <a:pt x="96" y="227"/>
                  </a:cubicBezTo>
                  <a:lnTo>
                    <a:pt x="108" y="227"/>
                  </a:lnTo>
                  <a:lnTo>
                    <a:pt x="334" y="215"/>
                  </a:lnTo>
                  <a:cubicBezTo>
                    <a:pt x="501" y="203"/>
                    <a:pt x="679" y="179"/>
                    <a:pt x="846" y="155"/>
                  </a:cubicBezTo>
                  <a:cubicBezTo>
                    <a:pt x="893" y="155"/>
                    <a:pt x="917" y="108"/>
                    <a:pt x="905" y="72"/>
                  </a:cubicBezTo>
                  <a:cubicBezTo>
                    <a:pt x="905" y="24"/>
                    <a:pt x="870" y="1"/>
                    <a:pt x="8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38"/>
            <p:cNvSpPr/>
            <p:nvPr/>
          </p:nvSpPr>
          <p:spPr>
            <a:xfrm>
              <a:off x="4229450" y="1635321"/>
              <a:ext cx="18161" cy="6855"/>
            </a:xfrm>
            <a:custGeom>
              <a:avLst/>
              <a:gdLst/>
              <a:ahLst/>
              <a:cxnLst/>
              <a:rect l="l" t="t" r="r" b="b"/>
              <a:pathLst>
                <a:path w="1322" h="499" extrusionOk="0">
                  <a:moveTo>
                    <a:pt x="1240" y="1"/>
                  </a:moveTo>
                  <a:cubicBezTo>
                    <a:pt x="1229" y="1"/>
                    <a:pt x="1216" y="4"/>
                    <a:pt x="1203" y="10"/>
                  </a:cubicBezTo>
                  <a:cubicBezTo>
                    <a:pt x="917" y="130"/>
                    <a:pt x="619" y="237"/>
                    <a:pt x="298" y="308"/>
                  </a:cubicBezTo>
                  <a:cubicBezTo>
                    <a:pt x="227" y="320"/>
                    <a:pt x="155" y="332"/>
                    <a:pt x="72" y="344"/>
                  </a:cubicBezTo>
                  <a:cubicBezTo>
                    <a:pt x="0" y="380"/>
                    <a:pt x="12" y="487"/>
                    <a:pt x="96" y="499"/>
                  </a:cubicBezTo>
                  <a:lnTo>
                    <a:pt x="108" y="499"/>
                  </a:lnTo>
                  <a:cubicBezTo>
                    <a:pt x="191" y="487"/>
                    <a:pt x="262" y="475"/>
                    <a:pt x="334" y="451"/>
                  </a:cubicBezTo>
                  <a:cubicBezTo>
                    <a:pt x="655" y="380"/>
                    <a:pt x="965" y="272"/>
                    <a:pt x="1262" y="141"/>
                  </a:cubicBezTo>
                  <a:cubicBezTo>
                    <a:pt x="1310" y="130"/>
                    <a:pt x="1322" y="82"/>
                    <a:pt x="1310" y="46"/>
                  </a:cubicBezTo>
                  <a:cubicBezTo>
                    <a:pt x="1293" y="20"/>
                    <a:pt x="1270" y="1"/>
                    <a:pt x="12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38"/>
            <p:cNvSpPr/>
            <p:nvPr/>
          </p:nvSpPr>
          <p:spPr>
            <a:xfrm>
              <a:off x="4271322" y="1521451"/>
              <a:ext cx="5742" cy="5248"/>
            </a:xfrm>
            <a:custGeom>
              <a:avLst/>
              <a:gdLst/>
              <a:ahLst/>
              <a:cxnLst/>
              <a:rect l="l" t="t" r="r" b="b"/>
              <a:pathLst>
                <a:path w="418" h="382" extrusionOk="0">
                  <a:moveTo>
                    <a:pt x="84" y="1"/>
                  </a:moveTo>
                  <a:cubicBezTo>
                    <a:pt x="48" y="1"/>
                    <a:pt x="12" y="25"/>
                    <a:pt x="0" y="72"/>
                  </a:cubicBezTo>
                  <a:cubicBezTo>
                    <a:pt x="0" y="120"/>
                    <a:pt x="36" y="156"/>
                    <a:pt x="84" y="156"/>
                  </a:cubicBezTo>
                  <a:cubicBezTo>
                    <a:pt x="143" y="156"/>
                    <a:pt x="215" y="227"/>
                    <a:pt x="250" y="334"/>
                  </a:cubicBezTo>
                  <a:cubicBezTo>
                    <a:pt x="262" y="358"/>
                    <a:pt x="298" y="382"/>
                    <a:pt x="334" y="382"/>
                  </a:cubicBezTo>
                  <a:lnTo>
                    <a:pt x="358" y="370"/>
                  </a:lnTo>
                  <a:cubicBezTo>
                    <a:pt x="393" y="358"/>
                    <a:pt x="417" y="310"/>
                    <a:pt x="405" y="275"/>
                  </a:cubicBezTo>
                  <a:cubicBezTo>
                    <a:pt x="358" y="132"/>
                    <a:pt x="238" y="25"/>
                    <a:pt x="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38"/>
            <p:cNvSpPr/>
            <p:nvPr/>
          </p:nvSpPr>
          <p:spPr>
            <a:xfrm>
              <a:off x="4257255" y="1524844"/>
              <a:ext cx="5042" cy="6924"/>
            </a:xfrm>
            <a:custGeom>
              <a:avLst/>
              <a:gdLst/>
              <a:ahLst/>
              <a:cxnLst/>
              <a:rect l="l" t="t" r="r" b="b"/>
              <a:pathLst>
                <a:path w="367" h="504" extrusionOk="0">
                  <a:moveTo>
                    <a:pt x="258" y="1"/>
                  </a:moveTo>
                  <a:cubicBezTo>
                    <a:pt x="244" y="1"/>
                    <a:pt x="230" y="5"/>
                    <a:pt x="215" y="16"/>
                  </a:cubicBezTo>
                  <a:cubicBezTo>
                    <a:pt x="84" y="111"/>
                    <a:pt x="12" y="254"/>
                    <a:pt x="0" y="409"/>
                  </a:cubicBezTo>
                  <a:cubicBezTo>
                    <a:pt x="0" y="456"/>
                    <a:pt x="24" y="492"/>
                    <a:pt x="72" y="504"/>
                  </a:cubicBezTo>
                  <a:cubicBezTo>
                    <a:pt x="119" y="504"/>
                    <a:pt x="155" y="468"/>
                    <a:pt x="155" y="432"/>
                  </a:cubicBezTo>
                  <a:cubicBezTo>
                    <a:pt x="155" y="313"/>
                    <a:pt x="215" y="218"/>
                    <a:pt x="298" y="147"/>
                  </a:cubicBezTo>
                  <a:cubicBezTo>
                    <a:pt x="367" y="98"/>
                    <a:pt x="322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38"/>
            <p:cNvSpPr/>
            <p:nvPr/>
          </p:nvSpPr>
          <p:spPr>
            <a:xfrm>
              <a:off x="4257255" y="1529597"/>
              <a:ext cx="9204" cy="9039"/>
            </a:xfrm>
            <a:custGeom>
              <a:avLst/>
              <a:gdLst/>
              <a:ahLst/>
              <a:cxnLst/>
              <a:rect l="l" t="t" r="r" b="b"/>
              <a:pathLst>
                <a:path w="670" h="658" extrusionOk="0">
                  <a:moveTo>
                    <a:pt x="65" y="1"/>
                  </a:moveTo>
                  <a:cubicBezTo>
                    <a:pt x="27" y="1"/>
                    <a:pt x="0" y="32"/>
                    <a:pt x="0" y="63"/>
                  </a:cubicBezTo>
                  <a:lnTo>
                    <a:pt x="0" y="146"/>
                  </a:lnTo>
                  <a:lnTo>
                    <a:pt x="0" y="158"/>
                  </a:lnTo>
                  <a:lnTo>
                    <a:pt x="0" y="229"/>
                  </a:lnTo>
                  <a:cubicBezTo>
                    <a:pt x="12" y="372"/>
                    <a:pt x="84" y="515"/>
                    <a:pt x="203" y="610"/>
                  </a:cubicBezTo>
                  <a:cubicBezTo>
                    <a:pt x="250" y="634"/>
                    <a:pt x="310" y="658"/>
                    <a:pt x="370" y="658"/>
                  </a:cubicBezTo>
                  <a:cubicBezTo>
                    <a:pt x="393" y="658"/>
                    <a:pt x="405" y="646"/>
                    <a:pt x="429" y="646"/>
                  </a:cubicBezTo>
                  <a:lnTo>
                    <a:pt x="584" y="598"/>
                  </a:lnTo>
                  <a:cubicBezTo>
                    <a:pt x="669" y="577"/>
                    <a:pt x="649" y="450"/>
                    <a:pt x="567" y="450"/>
                  </a:cubicBezTo>
                  <a:cubicBezTo>
                    <a:pt x="557" y="450"/>
                    <a:pt x="547" y="452"/>
                    <a:pt x="536" y="456"/>
                  </a:cubicBezTo>
                  <a:lnTo>
                    <a:pt x="393" y="503"/>
                  </a:lnTo>
                  <a:cubicBezTo>
                    <a:pt x="358" y="503"/>
                    <a:pt x="310" y="503"/>
                    <a:pt x="286" y="479"/>
                  </a:cubicBezTo>
                  <a:cubicBezTo>
                    <a:pt x="203" y="408"/>
                    <a:pt x="155" y="313"/>
                    <a:pt x="143" y="206"/>
                  </a:cubicBezTo>
                  <a:cubicBezTo>
                    <a:pt x="143" y="194"/>
                    <a:pt x="143" y="170"/>
                    <a:pt x="143" y="146"/>
                  </a:cubicBezTo>
                  <a:lnTo>
                    <a:pt x="155" y="146"/>
                  </a:lnTo>
                  <a:lnTo>
                    <a:pt x="155" y="86"/>
                  </a:lnTo>
                  <a:cubicBezTo>
                    <a:pt x="155" y="39"/>
                    <a:pt x="119" y="3"/>
                    <a:pt x="84" y="3"/>
                  </a:cubicBezTo>
                  <a:cubicBezTo>
                    <a:pt x="77" y="2"/>
                    <a:pt x="71" y="1"/>
                    <a:pt x="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38"/>
            <p:cNvSpPr/>
            <p:nvPr/>
          </p:nvSpPr>
          <p:spPr>
            <a:xfrm>
              <a:off x="4270498" y="1524514"/>
              <a:ext cx="7377" cy="11512"/>
            </a:xfrm>
            <a:custGeom>
              <a:avLst/>
              <a:gdLst/>
              <a:ahLst/>
              <a:cxnLst/>
              <a:rect l="l" t="t" r="r" b="b"/>
              <a:pathLst>
                <a:path w="537" h="838" extrusionOk="0">
                  <a:moveTo>
                    <a:pt x="382" y="1"/>
                  </a:moveTo>
                  <a:cubicBezTo>
                    <a:pt x="375" y="1"/>
                    <a:pt x="366" y="2"/>
                    <a:pt x="358" y="4"/>
                  </a:cubicBezTo>
                  <a:cubicBezTo>
                    <a:pt x="322" y="28"/>
                    <a:pt x="298" y="64"/>
                    <a:pt x="310" y="111"/>
                  </a:cubicBezTo>
                  <a:cubicBezTo>
                    <a:pt x="322" y="123"/>
                    <a:pt x="322" y="147"/>
                    <a:pt x="334" y="159"/>
                  </a:cubicBezTo>
                  <a:lnTo>
                    <a:pt x="406" y="147"/>
                  </a:lnTo>
                  <a:lnTo>
                    <a:pt x="334" y="171"/>
                  </a:lnTo>
                  <a:cubicBezTo>
                    <a:pt x="346" y="183"/>
                    <a:pt x="346" y="206"/>
                    <a:pt x="346" y="230"/>
                  </a:cubicBezTo>
                  <a:cubicBezTo>
                    <a:pt x="370" y="421"/>
                    <a:pt x="287" y="623"/>
                    <a:pt x="168" y="659"/>
                  </a:cubicBezTo>
                  <a:lnTo>
                    <a:pt x="72" y="683"/>
                  </a:lnTo>
                  <a:cubicBezTo>
                    <a:pt x="1" y="718"/>
                    <a:pt x="13" y="826"/>
                    <a:pt x="96" y="837"/>
                  </a:cubicBezTo>
                  <a:cubicBezTo>
                    <a:pt x="96" y="837"/>
                    <a:pt x="108" y="826"/>
                    <a:pt x="108" y="826"/>
                  </a:cubicBezTo>
                  <a:lnTo>
                    <a:pt x="203" y="802"/>
                  </a:lnTo>
                  <a:cubicBezTo>
                    <a:pt x="406" y="742"/>
                    <a:pt x="537" y="480"/>
                    <a:pt x="501" y="195"/>
                  </a:cubicBezTo>
                  <a:cubicBezTo>
                    <a:pt x="489" y="171"/>
                    <a:pt x="489" y="147"/>
                    <a:pt x="477" y="123"/>
                  </a:cubicBezTo>
                  <a:cubicBezTo>
                    <a:pt x="477" y="99"/>
                    <a:pt x="465" y="75"/>
                    <a:pt x="465" y="52"/>
                  </a:cubicBezTo>
                  <a:cubicBezTo>
                    <a:pt x="446" y="22"/>
                    <a:pt x="418" y="1"/>
                    <a:pt x="3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38"/>
            <p:cNvSpPr/>
            <p:nvPr/>
          </p:nvSpPr>
          <p:spPr>
            <a:xfrm>
              <a:off x="4261349" y="1533842"/>
              <a:ext cx="12927" cy="4149"/>
            </a:xfrm>
            <a:custGeom>
              <a:avLst/>
              <a:gdLst/>
              <a:ahLst/>
              <a:cxnLst/>
              <a:rect l="l" t="t" r="r" b="b"/>
              <a:pathLst>
                <a:path w="941" h="302" extrusionOk="0">
                  <a:moveTo>
                    <a:pt x="857" y="1"/>
                  </a:moveTo>
                  <a:cubicBezTo>
                    <a:pt x="849" y="1"/>
                    <a:pt x="842" y="2"/>
                    <a:pt x="834" y="4"/>
                  </a:cubicBezTo>
                  <a:lnTo>
                    <a:pt x="83" y="147"/>
                  </a:lnTo>
                  <a:cubicBezTo>
                    <a:pt x="0" y="182"/>
                    <a:pt x="12" y="289"/>
                    <a:pt x="95" y="301"/>
                  </a:cubicBezTo>
                  <a:lnTo>
                    <a:pt x="107" y="301"/>
                  </a:lnTo>
                  <a:lnTo>
                    <a:pt x="869" y="158"/>
                  </a:lnTo>
                  <a:cubicBezTo>
                    <a:pt x="905" y="147"/>
                    <a:pt x="941" y="111"/>
                    <a:pt x="929" y="63"/>
                  </a:cubicBezTo>
                  <a:cubicBezTo>
                    <a:pt x="919" y="24"/>
                    <a:pt x="893" y="1"/>
                    <a:pt x="8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38"/>
            <p:cNvSpPr/>
            <p:nvPr/>
          </p:nvSpPr>
          <p:spPr>
            <a:xfrm>
              <a:off x="4267984" y="1513332"/>
              <a:ext cx="6127" cy="4533"/>
            </a:xfrm>
            <a:custGeom>
              <a:avLst/>
              <a:gdLst/>
              <a:ahLst/>
              <a:cxnLst/>
              <a:rect l="l" t="t" r="r" b="b"/>
              <a:pathLst>
                <a:path w="446" h="330" extrusionOk="0">
                  <a:moveTo>
                    <a:pt x="154" y="1"/>
                  </a:moveTo>
                  <a:cubicBezTo>
                    <a:pt x="132" y="1"/>
                    <a:pt x="111" y="3"/>
                    <a:pt x="89" y="8"/>
                  </a:cubicBezTo>
                  <a:cubicBezTo>
                    <a:pt x="1" y="30"/>
                    <a:pt x="24" y="154"/>
                    <a:pt x="113" y="154"/>
                  </a:cubicBezTo>
                  <a:cubicBezTo>
                    <a:pt x="120" y="154"/>
                    <a:pt x="128" y="153"/>
                    <a:pt x="136" y="151"/>
                  </a:cubicBezTo>
                  <a:cubicBezTo>
                    <a:pt x="144" y="148"/>
                    <a:pt x="152" y="147"/>
                    <a:pt x="160" y="147"/>
                  </a:cubicBezTo>
                  <a:cubicBezTo>
                    <a:pt x="211" y="147"/>
                    <a:pt x="260" y="210"/>
                    <a:pt x="291" y="282"/>
                  </a:cubicBezTo>
                  <a:cubicBezTo>
                    <a:pt x="303" y="306"/>
                    <a:pt x="327" y="330"/>
                    <a:pt x="362" y="330"/>
                  </a:cubicBezTo>
                  <a:lnTo>
                    <a:pt x="386" y="330"/>
                  </a:lnTo>
                  <a:cubicBezTo>
                    <a:pt x="422" y="306"/>
                    <a:pt x="446" y="258"/>
                    <a:pt x="434" y="223"/>
                  </a:cubicBezTo>
                  <a:cubicBezTo>
                    <a:pt x="403" y="90"/>
                    <a:pt x="285" y="1"/>
                    <a:pt x="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38"/>
            <p:cNvSpPr/>
            <p:nvPr/>
          </p:nvSpPr>
          <p:spPr>
            <a:xfrm>
              <a:off x="4257749" y="1515653"/>
              <a:ext cx="5275" cy="6306"/>
            </a:xfrm>
            <a:custGeom>
              <a:avLst/>
              <a:gdLst/>
              <a:ahLst/>
              <a:cxnLst/>
              <a:rect l="l" t="t" r="r" b="b"/>
              <a:pathLst>
                <a:path w="384" h="459" extrusionOk="0">
                  <a:moveTo>
                    <a:pt x="278" y="1"/>
                  </a:moveTo>
                  <a:cubicBezTo>
                    <a:pt x="269" y="1"/>
                    <a:pt x="260" y="2"/>
                    <a:pt x="250" y="6"/>
                  </a:cubicBezTo>
                  <a:cubicBezTo>
                    <a:pt x="107" y="66"/>
                    <a:pt x="0" y="209"/>
                    <a:pt x="0" y="375"/>
                  </a:cubicBezTo>
                  <a:cubicBezTo>
                    <a:pt x="0" y="411"/>
                    <a:pt x="36" y="447"/>
                    <a:pt x="72" y="459"/>
                  </a:cubicBezTo>
                  <a:cubicBezTo>
                    <a:pt x="119" y="459"/>
                    <a:pt x="155" y="423"/>
                    <a:pt x="155" y="387"/>
                  </a:cubicBezTo>
                  <a:cubicBezTo>
                    <a:pt x="155" y="292"/>
                    <a:pt x="214" y="197"/>
                    <a:pt x="298" y="149"/>
                  </a:cubicBezTo>
                  <a:cubicBezTo>
                    <a:pt x="383" y="128"/>
                    <a:pt x="354" y="1"/>
                    <a:pt x="2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38"/>
            <p:cNvSpPr/>
            <p:nvPr/>
          </p:nvSpPr>
          <p:spPr>
            <a:xfrm>
              <a:off x="4271322" y="1515681"/>
              <a:ext cx="3283" cy="7913"/>
            </a:xfrm>
            <a:custGeom>
              <a:avLst/>
              <a:gdLst/>
              <a:ahLst/>
              <a:cxnLst/>
              <a:rect l="l" t="t" r="r" b="b"/>
              <a:pathLst>
                <a:path w="239" h="576" extrusionOk="0">
                  <a:moveTo>
                    <a:pt x="121" y="0"/>
                  </a:moveTo>
                  <a:cubicBezTo>
                    <a:pt x="73" y="0"/>
                    <a:pt x="26" y="44"/>
                    <a:pt x="48" y="111"/>
                  </a:cubicBezTo>
                  <a:cubicBezTo>
                    <a:pt x="48" y="123"/>
                    <a:pt x="48" y="135"/>
                    <a:pt x="60" y="147"/>
                  </a:cubicBezTo>
                  <a:cubicBezTo>
                    <a:pt x="60" y="171"/>
                    <a:pt x="60" y="183"/>
                    <a:pt x="72" y="195"/>
                  </a:cubicBezTo>
                  <a:cubicBezTo>
                    <a:pt x="84" y="290"/>
                    <a:pt x="60" y="373"/>
                    <a:pt x="12" y="457"/>
                  </a:cubicBezTo>
                  <a:cubicBezTo>
                    <a:pt x="0" y="492"/>
                    <a:pt x="0" y="540"/>
                    <a:pt x="48" y="564"/>
                  </a:cubicBezTo>
                  <a:cubicBezTo>
                    <a:pt x="60" y="576"/>
                    <a:pt x="72" y="576"/>
                    <a:pt x="84" y="576"/>
                  </a:cubicBezTo>
                  <a:cubicBezTo>
                    <a:pt x="108" y="576"/>
                    <a:pt x="131" y="564"/>
                    <a:pt x="155" y="540"/>
                  </a:cubicBezTo>
                  <a:cubicBezTo>
                    <a:pt x="215" y="433"/>
                    <a:pt x="238" y="302"/>
                    <a:pt x="227" y="183"/>
                  </a:cubicBezTo>
                  <a:cubicBezTo>
                    <a:pt x="215" y="159"/>
                    <a:pt x="215" y="135"/>
                    <a:pt x="215" y="111"/>
                  </a:cubicBezTo>
                  <a:cubicBezTo>
                    <a:pt x="203" y="87"/>
                    <a:pt x="203" y="76"/>
                    <a:pt x="191" y="52"/>
                  </a:cubicBezTo>
                  <a:cubicBezTo>
                    <a:pt x="177" y="16"/>
                    <a:pt x="149" y="0"/>
                    <a:pt x="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38"/>
            <p:cNvSpPr/>
            <p:nvPr/>
          </p:nvSpPr>
          <p:spPr>
            <a:xfrm>
              <a:off x="4257749" y="1519994"/>
              <a:ext cx="4094" cy="7034"/>
            </a:xfrm>
            <a:custGeom>
              <a:avLst/>
              <a:gdLst/>
              <a:ahLst/>
              <a:cxnLst/>
              <a:rect l="l" t="t" r="r" b="b"/>
              <a:pathLst>
                <a:path w="298" h="512" extrusionOk="0">
                  <a:moveTo>
                    <a:pt x="66" y="0"/>
                  </a:moveTo>
                  <a:cubicBezTo>
                    <a:pt x="38" y="0"/>
                    <a:pt x="11" y="16"/>
                    <a:pt x="0" y="47"/>
                  </a:cubicBezTo>
                  <a:cubicBezTo>
                    <a:pt x="0" y="71"/>
                    <a:pt x="0" y="95"/>
                    <a:pt x="0" y="119"/>
                  </a:cubicBezTo>
                  <a:cubicBezTo>
                    <a:pt x="0" y="143"/>
                    <a:pt x="0" y="166"/>
                    <a:pt x="0" y="190"/>
                  </a:cubicBezTo>
                  <a:cubicBezTo>
                    <a:pt x="12" y="309"/>
                    <a:pt x="72" y="416"/>
                    <a:pt x="167" y="488"/>
                  </a:cubicBezTo>
                  <a:cubicBezTo>
                    <a:pt x="179" y="500"/>
                    <a:pt x="191" y="512"/>
                    <a:pt x="214" y="512"/>
                  </a:cubicBezTo>
                  <a:cubicBezTo>
                    <a:pt x="238" y="512"/>
                    <a:pt x="262" y="500"/>
                    <a:pt x="274" y="488"/>
                  </a:cubicBezTo>
                  <a:cubicBezTo>
                    <a:pt x="298" y="452"/>
                    <a:pt x="286" y="404"/>
                    <a:pt x="262" y="381"/>
                  </a:cubicBezTo>
                  <a:cubicBezTo>
                    <a:pt x="191" y="321"/>
                    <a:pt x="155" y="238"/>
                    <a:pt x="155" y="154"/>
                  </a:cubicBezTo>
                  <a:lnTo>
                    <a:pt x="155" y="119"/>
                  </a:lnTo>
                  <a:lnTo>
                    <a:pt x="155" y="71"/>
                  </a:lnTo>
                  <a:cubicBezTo>
                    <a:pt x="142" y="25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38"/>
            <p:cNvSpPr/>
            <p:nvPr/>
          </p:nvSpPr>
          <p:spPr>
            <a:xfrm>
              <a:off x="4259384" y="1521616"/>
              <a:ext cx="14397" cy="5907"/>
            </a:xfrm>
            <a:custGeom>
              <a:avLst/>
              <a:gdLst/>
              <a:ahLst/>
              <a:cxnLst/>
              <a:rect l="l" t="t" r="r" b="b"/>
              <a:pathLst>
                <a:path w="1048" h="430" extrusionOk="0">
                  <a:moveTo>
                    <a:pt x="959" y="0"/>
                  </a:moveTo>
                  <a:cubicBezTo>
                    <a:pt x="934" y="0"/>
                    <a:pt x="909" y="13"/>
                    <a:pt x="893" y="36"/>
                  </a:cubicBezTo>
                  <a:cubicBezTo>
                    <a:pt x="881" y="60"/>
                    <a:pt x="846" y="96"/>
                    <a:pt x="810" y="108"/>
                  </a:cubicBezTo>
                  <a:lnTo>
                    <a:pt x="215" y="275"/>
                  </a:lnTo>
                  <a:cubicBezTo>
                    <a:pt x="208" y="278"/>
                    <a:pt x="200" y="280"/>
                    <a:pt x="191" y="280"/>
                  </a:cubicBezTo>
                  <a:cubicBezTo>
                    <a:pt x="172" y="280"/>
                    <a:pt x="151" y="271"/>
                    <a:pt x="143" y="263"/>
                  </a:cubicBezTo>
                  <a:cubicBezTo>
                    <a:pt x="125" y="245"/>
                    <a:pt x="101" y="236"/>
                    <a:pt x="79" y="236"/>
                  </a:cubicBezTo>
                  <a:cubicBezTo>
                    <a:pt x="57" y="236"/>
                    <a:pt x="36" y="245"/>
                    <a:pt x="24" y="263"/>
                  </a:cubicBezTo>
                  <a:cubicBezTo>
                    <a:pt x="0" y="298"/>
                    <a:pt x="12" y="346"/>
                    <a:pt x="48" y="382"/>
                  </a:cubicBezTo>
                  <a:cubicBezTo>
                    <a:pt x="84" y="406"/>
                    <a:pt x="143" y="429"/>
                    <a:pt x="191" y="429"/>
                  </a:cubicBezTo>
                  <a:lnTo>
                    <a:pt x="262" y="429"/>
                  </a:lnTo>
                  <a:lnTo>
                    <a:pt x="857" y="251"/>
                  </a:lnTo>
                  <a:cubicBezTo>
                    <a:pt x="929" y="227"/>
                    <a:pt x="988" y="179"/>
                    <a:pt x="1024" y="120"/>
                  </a:cubicBezTo>
                  <a:cubicBezTo>
                    <a:pt x="1048" y="72"/>
                    <a:pt x="1036" y="25"/>
                    <a:pt x="1000" y="13"/>
                  </a:cubicBezTo>
                  <a:cubicBezTo>
                    <a:pt x="988" y="4"/>
                    <a:pt x="974" y="0"/>
                    <a:pt x="9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38"/>
            <p:cNvSpPr/>
            <p:nvPr/>
          </p:nvSpPr>
          <p:spPr>
            <a:xfrm>
              <a:off x="4258725" y="1508826"/>
              <a:ext cx="4643" cy="5152"/>
            </a:xfrm>
            <a:custGeom>
              <a:avLst/>
              <a:gdLst/>
              <a:ahLst/>
              <a:cxnLst/>
              <a:rect l="l" t="t" r="r" b="b"/>
              <a:pathLst>
                <a:path w="338" h="375" extrusionOk="0">
                  <a:moveTo>
                    <a:pt x="212" y="0"/>
                  </a:moveTo>
                  <a:cubicBezTo>
                    <a:pt x="205" y="0"/>
                    <a:pt x="198" y="1"/>
                    <a:pt x="191" y="3"/>
                  </a:cubicBezTo>
                  <a:cubicBezTo>
                    <a:pt x="84" y="63"/>
                    <a:pt x="12" y="170"/>
                    <a:pt x="12" y="289"/>
                  </a:cubicBezTo>
                  <a:cubicBezTo>
                    <a:pt x="1" y="336"/>
                    <a:pt x="36" y="372"/>
                    <a:pt x="84" y="372"/>
                  </a:cubicBezTo>
                  <a:cubicBezTo>
                    <a:pt x="89" y="374"/>
                    <a:pt x="93" y="374"/>
                    <a:pt x="98" y="374"/>
                  </a:cubicBezTo>
                  <a:cubicBezTo>
                    <a:pt x="129" y="374"/>
                    <a:pt x="157" y="342"/>
                    <a:pt x="167" y="301"/>
                  </a:cubicBezTo>
                  <a:cubicBezTo>
                    <a:pt x="155" y="241"/>
                    <a:pt x="191" y="194"/>
                    <a:pt x="239" y="158"/>
                  </a:cubicBezTo>
                  <a:cubicBezTo>
                    <a:pt x="338" y="125"/>
                    <a:pt x="294" y="0"/>
                    <a:pt x="2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38"/>
            <p:cNvSpPr/>
            <p:nvPr/>
          </p:nvSpPr>
          <p:spPr>
            <a:xfrm>
              <a:off x="4266253" y="1507164"/>
              <a:ext cx="4918" cy="3833"/>
            </a:xfrm>
            <a:custGeom>
              <a:avLst/>
              <a:gdLst/>
              <a:ahLst/>
              <a:cxnLst/>
              <a:rect l="l" t="t" r="r" b="b"/>
              <a:pathLst>
                <a:path w="358" h="279" extrusionOk="0">
                  <a:moveTo>
                    <a:pt x="116" y="1"/>
                  </a:moveTo>
                  <a:cubicBezTo>
                    <a:pt x="102" y="1"/>
                    <a:pt x="87" y="2"/>
                    <a:pt x="72" y="5"/>
                  </a:cubicBezTo>
                  <a:cubicBezTo>
                    <a:pt x="0" y="41"/>
                    <a:pt x="36" y="160"/>
                    <a:pt x="119" y="160"/>
                  </a:cubicBezTo>
                  <a:cubicBezTo>
                    <a:pt x="122" y="158"/>
                    <a:pt x="126" y="157"/>
                    <a:pt x="129" y="157"/>
                  </a:cubicBezTo>
                  <a:cubicBezTo>
                    <a:pt x="152" y="157"/>
                    <a:pt x="182" y="190"/>
                    <a:pt x="203" y="231"/>
                  </a:cubicBezTo>
                  <a:cubicBezTo>
                    <a:pt x="215" y="267"/>
                    <a:pt x="238" y="279"/>
                    <a:pt x="274" y="279"/>
                  </a:cubicBezTo>
                  <a:lnTo>
                    <a:pt x="298" y="279"/>
                  </a:lnTo>
                  <a:cubicBezTo>
                    <a:pt x="346" y="267"/>
                    <a:pt x="357" y="219"/>
                    <a:pt x="346" y="184"/>
                  </a:cubicBezTo>
                  <a:cubicBezTo>
                    <a:pt x="314" y="78"/>
                    <a:pt x="226" y="1"/>
                    <a:pt x="1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38"/>
            <p:cNvSpPr/>
            <p:nvPr/>
          </p:nvSpPr>
          <p:spPr>
            <a:xfrm>
              <a:off x="4258890" y="1511807"/>
              <a:ext cx="3778" cy="5893"/>
            </a:xfrm>
            <a:custGeom>
              <a:avLst/>
              <a:gdLst/>
              <a:ahLst/>
              <a:cxnLst/>
              <a:rect l="l" t="t" r="r" b="b"/>
              <a:pathLst>
                <a:path w="275" h="429" extrusionOk="0">
                  <a:moveTo>
                    <a:pt x="60" y="0"/>
                  </a:moveTo>
                  <a:cubicBezTo>
                    <a:pt x="24" y="0"/>
                    <a:pt x="0" y="36"/>
                    <a:pt x="0" y="72"/>
                  </a:cubicBezTo>
                  <a:cubicBezTo>
                    <a:pt x="0" y="72"/>
                    <a:pt x="0" y="84"/>
                    <a:pt x="0" y="84"/>
                  </a:cubicBezTo>
                  <a:lnTo>
                    <a:pt x="0" y="119"/>
                  </a:lnTo>
                  <a:lnTo>
                    <a:pt x="0" y="179"/>
                  </a:lnTo>
                  <a:cubicBezTo>
                    <a:pt x="0" y="274"/>
                    <a:pt x="60" y="369"/>
                    <a:pt x="143" y="429"/>
                  </a:cubicBezTo>
                  <a:lnTo>
                    <a:pt x="179" y="429"/>
                  </a:lnTo>
                  <a:cubicBezTo>
                    <a:pt x="215" y="429"/>
                    <a:pt x="239" y="417"/>
                    <a:pt x="251" y="381"/>
                  </a:cubicBezTo>
                  <a:cubicBezTo>
                    <a:pt x="274" y="346"/>
                    <a:pt x="251" y="298"/>
                    <a:pt x="215" y="286"/>
                  </a:cubicBezTo>
                  <a:cubicBezTo>
                    <a:pt x="179" y="250"/>
                    <a:pt x="143" y="203"/>
                    <a:pt x="143" y="143"/>
                  </a:cubicBezTo>
                  <a:cubicBezTo>
                    <a:pt x="143" y="131"/>
                    <a:pt x="143" y="119"/>
                    <a:pt x="143" y="108"/>
                  </a:cubicBezTo>
                  <a:cubicBezTo>
                    <a:pt x="143" y="108"/>
                    <a:pt x="143" y="96"/>
                    <a:pt x="143" y="96"/>
                  </a:cubicBezTo>
                  <a:lnTo>
                    <a:pt x="143" y="84"/>
                  </a:lnTo>
                  <a:cubicBezTo>
                    <a:pt x="143" y="72"/>
                    <a:pt x="143" y="60"/>
                    <a:pt x="143" y="48"/>
                  </a:cubicBezTo>
                  <a:cubicBezTo>
                    <a:pt x="131" y="12"/>
                    <a:pt x="96" y="0"/>
                    <a:pt x="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38"/>
            <p:cNvSpPr/>
            <p:nvPr/>
          </p:nvSpPr>
          <p:spPr>
            <a:xfrm>
              <a:off x="4268217" y="1508867"/>
              <a:ext cx="3448" cy="6553"/>
            </a:xfrm>
            <a:custGeom>
              <a:avLst/>
              <a:gdLst/>
              <a:ahLst/>
              <a:cxnLst/>
              <a:rect l="l" t="t" r="r" b="b"/>
              <a:pathLst>
                <a:path w="251" h="477" extrusionOk="0">
                  <a:moveTo>
                    <a:pt x="143" y="0"/>
                  </a:moveTo>
                  <a:cubicBezTo>
                    <a:pt x="107" y="12"/>
                    <a:pt x="72" y="36"/>
                    <a:pt x="72" y="71"/>
                  </a:cubicBezTo>
                  <a:cubicBezTo>
                    <a:pt x="72" y="83"/>
                    <a:pt x="72" y="95"/>
                    <a:pt x="72" y="119"/>
                  </a:cubicBezTo>
                  <a:cubicBezTo>
                    <a:pt x="72" y="131"/>
                    <a:pt x="72" y="131"/>
                    <a:pt x="72" y="131"/>
                  </a:cubicBezTo>
                  <a:cubicBezTo>
                    <a:pt x="72" y="143"/>
                    <a:pt x="72" y="155"/>
                    <a:pt x="72" y="167"/>
                  </a:cubicBezTo>
                  <a:cubicBezTo>
                    <a:pt x="83" y="238"/>
                    <a:pt x="60" y="298"/>
                    <a:pt x="24" y="357"/>
                  </a:cubicBezTo>
                  <a:cubicBezTo>
                    <a:pt x="0" y="393"/>
                    <a:pt x="12" y="441"/>
                    <a:pt x="48" y="464"/>
                  </a:cubicBezTo>
                  <a:cubicBezTo>
                    <a:pt x="60" y="476"/>
                    <a:pt x="72" y="476"/>
                    <a:pt x="95" y="476"/>
                  </a:cubicBezTo>
                  <a:cubicBezTo>
                    <a:pt x="119" y="476"/>
                    <a:pt x="143" y="464"/>
                    <a:pt x="155" y="441"/>
                  </a:cubicBezTo>
                  <a:cubicBezTo>
                    <a:pt x="226" y="357"/>
                    <a:pt x="250" y="250"/>
                    <a:pt x="238" y="143"/>
                  </a:cubicBezTo>
                  <a:cubicBezTo>
                    <a:pt x="226" y="131"/>
                    <a:pt x="226" y="107"/>
                    <a:pt x="226" y="95"/>
                  </a:cubicBezTo>
                  <a:cubicBezTo>
                    <a:pt x="226" y="83"/>
                    <a:pt x="226" y="83"/>
                    <a:pt x="226" y="71"/>
                  </a:cubicBezTo>
                  <a:lnTo>
                    <a:pt x="191" y="83"/>
                  </a:lnTo>
                  <a:lnTo>
                    <a:pt x="179" y="83"/>
                  </a:lnTo>
                  <a:lnTo>
                    <a:pt x="214" y="71"/>
                  </a:lnTo>
                  <a:lnTo>
                    <a:pt x="214" y="48"/>
                  </a:lnTo>
                  <a:cubicBezTo>
                    <a:pt x="203" y="24"/>
                    <a:pt x="179" y="0"/>
                    <a:pt x="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38"/>
            <p:cNvSpPr/>
            <p:nvPr/>
          </p:nvSpPr>
          <p:spPr>
            <a:xfrm>
              <a:off x="4259728" y="1513263"/>
              <a:ext cx="11237" cy="4767"/>
            </a:xfrm>
            <a:custGeom>
              <a:avLst/>
              <a:gdLst/>
              <a:ahLst/>
              <a:cxnLst/>
              <a:rect l="l" t="t" r="r" b="b"/>
              <a:pathLst>
                <a:path w="818" h="347" extrusionOk="0">
                  <a:moveTo>
                    <a:pt x="706" y="0"/>
                  </a:moveTo>
                  <a:cubicBezTo>
                    <a:pt x="687" y="0"/>
                    <a:pt x="669" y="7"/>
                    <a:pt x="654" y="25"/>
                  </a:cubicBezTo>
                  <a:cubicBezTo>
                    <a:pt x="642" y="49"/>
                    <a:pt x="630" y="49"/>
                    <a:pt x="606" y="61"/>
                  </a:cubicBezTo>
                  <a:lnTo>
                    <a:pt x="190" y="180"/>
                  </a:lnTo>
                  <a:cubicBezTo>
                    <a:pt x="184" y="186"/>
                    <a:pt x="178" y="189"/>
                    <a:pt x="172" y="189"/>
                  </a:cubicBezTo>
                  <a:cubicBezTo>
                    <a:pt x="166" y="189"/>
                    <a:pt x="160" y="186"/>
                    <a:pt x="154" y="180"/>
                  </a:cubicBezTo>
                  <a:cubicBezTo>
                    <a:pt x="140" y="173"/>
                    <a:pt x="128" y="171"/>
                    <a:pt x="116" y="171"/>
                  </a:cubicBezTo>
                  <a:cubicBezTo>
                    <a:pt x="42" y="171"/>
                    <a:pt x="0" y="282"/>
                    <a:pt x="82" y="323"/>
                  </a:cubicBezTo>
                  <a:cubicBezTo>
                    <a:pt x="118" y="335"/>
                    <a:pt x="142" y="347"/>
                    <a:pt x="178" y="347"/>
                  </a:cubicBezTo>
                  <a:cubicBezTo>
                    <a:pt x="190" y="347"/>
                    <a:pt x="213" y="335"/>
                    <a:pt x="225" y="335"/>
                  </a:cubicBezTo>
                  <a:lnTo>
                    <a:pt x="654" y="204"/>
                  </a:lnTo>
                  <a:cubicBezTo>
                    <a:pt x="701" y="192"/>
                    <a:pt x="737" y="168"/>
                    <a:pt x="773" y="121"/>
                  </a:cubicBezTo>
                  <a:cubicBezTo>
                    <a:pt x="818" y="67"/>
                    <a:pt x="762" y="0"/>
                    <a:pt x="7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38"/>
            <p:cNvSpPr/>
            <p:nvPr/>
          </p:nvSpPr>
          <p:spPr>
            <a:xfrm>
              <a:off x="4259055" y="1502095"/>
              <a:ext cx="10317" cy="5825"/>
            </a:xfrm>
            <a:custGeom>
              <a:avLst/>
              <a:gdLst/>
              <a:ahLst/>
              <a:cxnLst/>
              <a:rect l="l" t="t" r="r" b="b"/>
              <a:pathLst>
                <a:path w="751" h="424" extrusionOk="0">
                  <a:moveTo>
                    <a:pt x="542" y="0"/>
                  </a:moveTo>
                  <a:cubicBezTo>
                    <a:pt x="528" y="0"/>
                    <a:pt x="514" y="2"/>
                    <a:pt x="500" y="5"/>
                  </a:cubicBezTo>
                  <a:lnTo>
                    <a:pt x="179" y="100"/>
                  </a:lnTo>
                  <a:cubicBezTo>
                    <a:pt x="72" y="136"/>
                    <a:pt x="12" y="231"/>
                    <a:pt x="12" y="338"/>
                  </a:cubicBezTo>
                  <a:cubicBezTo>
                    <a:pt x="0" y="386"/>
                    <a:pt x="36" y="422"/>
                    <a:pt x="72" y="422"/>
                  </a:cubicBezTo>
                  <a:lnTo>
                    <a:pt x="84" y="422"/>
                  </a:lnTo>
                  <a:cubicBezTo>
                    <a:pt x="90" y="423"/>
                    <a:pt x="96" y="424"/>
                    <a:pt x="102" y="424"/>
                  </a:cubicBezTo>
                  <a:cubicBezTo>
                    <a:pt x="140" y="424"/>
                    <a:pt x="167" y="393"/>
                    <a:pt x="167" y="362"/>
                  </a:cubicBezTo>
                  <a:cubicBezTo>
                    <a:pt x="167" y="291"/>
                    <a:pt x="203" y="255"/>
                    <a:pt x="215" y="255"/>
                  </a:cubicBezTo>
                  <a:lnTo>
                    <a:pt x="548" y="160"/>
                  </a:lnTo>
                  <a:cubicBezTo>
                    <a:pt x="560" y="160"/>
                    <a:pt x="584" y="172"/>
                    <a:pt x="596" y="207"/>
                  </a:cubicBezTo>
                  <a:cubicBezTo>
                    <a:pt x="605" y="244"/>
                    <a:pt x="635" y="259"/>
                    <a:pt x="664" y="259"/>
                  </a:cubicBezTo>
                  <a:cubicBezTo>
                    <a:pt x="673" y="259"/>
                    <a:pt x="683" y="258"/>
                    <a:pt x="691" y="255"/>
                  </a:cubicBezTo>
                  <a:cubicBezTo>
                    <a:pt x="739" y="243"/>
                    <a:pt x="750" y="195"/>
                    <a:pt x="739" y="160"/>
                  </a:cubicBezTo>
                  <a:cubicBezTo>
                    <a:pt x="718" y="66"/>
                    <a:pt x="634" y="0"/>
                    <a:pt x="5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38"/>
            <p:cNvSpPr/>
            <p:nvPr/>
          </p:nvSpPr>
          <p:spPr>
            <a:xfrm>
              <a:off x="4266418" y="1503468"/>
              <a:ext cx="3283" cy="5893"/>
            </a:xfrm>
            <a:custGeom>
              <a:avLst/>
              <a:gdLst/>
              <a:ahLst/>
              <a:cxnLst/>
              <a:rect l="l" t="t" r="r" b="b"/>
              <a:pathLst>
                <a:path w="239" h="429" extrusionOk="0">
                  <a:moveTo>
                    <a:pt x="131" y="0"/>
                  </a:moveTo>
                  <a:cubicBezTo>
                    <a:pt x="95" y="12"/>
                    <a:pt x="72" y="36"/>
                    <a:pt x="72" y="72"/>
                  </a:cubicBezTo>
                  <a:lnTo>
                    <a:pt x="72" y="83"/>
                  </a:lnTo>
                  <a:cubicBezTo>
                    <a:pt x="60" y="95"/>
                    <a:pt x="60" y="107"/>
                    <a:pt x="72" y="119"/>
                  </a:cubicBezTo>
                  <a:lnTo>
                    <a:pt x="72" y="131"/>
                  </a:lnTo>
                  <a:lnTo>
                    <a:pt x="72" y="155"/>
                  </a:lnTo>
                  <a:cubicBezTo>
                    <a:pt x="72" y="203"/>
                    <a:pt x="60" y="250"/>
                    <a:pt x="36" y="298"/>
                  </a:cubicBezTo>
                  <a:cubicBezTo>
                    <a:pt x="0" y="322"/>
                    <a:pt x="0" y="369"/>
                    <a:pt x="36" y="405"/>
                  </a:cubicBezTo>
                  <a:cubicBezTo>
                    <a:pt x="48" y="417"/>
                    <a:pt x="60" y="429"/>
                    <a:pt x="84" y="429"/>
                  </a:cubicBezTo>
                  <a:cubicBezTo>
                    <a:pt x="107" y="429"/>
                    <a:pt x="131" y="417"/>
                    <a:pt x="143" y="393"/>
                  </a:cubicBezTo>
                  <a:cubicBezTo>
                    <a:pt x="214" y="322"/>
                    <a:pt x="238" y="226"/>
                    <a:pt x="226" y="131"/>
                  </a:cubicBezTo>
                  <a:cubicBezTo>
                    <a:pt x="226" y="107"/>
                    <a:pt x="214" y="95"/>
                    <a:pt x="214" y="83"/>
                  </a:cubicBezTo>
                  <a:cubicBezTo>
                    <a:pt x="214" y="72"/>
                    <a:pt x="214" y="72"/>
                    <a:pt x="214" y="72"/>
                  </a:cubicBezTo>
                  <a:lnTo>
                    <a:pt x="214" y="60"/>
                  </a:lnTo>
                  <a:cubicBezTo>
                    <a:pt x="203" y="24"/>
                    <a:pt x="167" y="0"/>
                    <a:pt x="1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38"/>
            <p:cNvSpPr/>
            <p:nvPr/>
          </p:nvSpPr>
          <p:spPr>
            <a:xfrm>
              <a:off x="4259219" y="1505914"/>
              <a:ext cx="3778" cy="5248"/>
            </a:xfrm>
            <a:custGeom>
              <a:avLst/>
              <a:gdLst/>
              <a:ahLst/>
              <a:cxnLst/>
              <a:rect l="l" t="t" r="r" b="b"/>
              <a:pathLst>
                <a:path w="275" h="382" extrusionOk="0">
                  <a:moveTo>
                    <a:pt x="72" y="1"/>
                  </a:moveTo>
                  <a:cubicBezTo>
                    <a:pt x="36" y="1"/>
                    <a:pt x="0" y="36"/>
                    <a:pt x="0" y="72"/>
                  </a:cubicBezTo>
                  <a:cubicBezTo>
                    <a:pt x="0" y="72"/>
                    <a:pt x="0" y="84"/>
                    <a:pt x="0" y="84"/>
                  </a:cubicBezTo>
                  <a:lnTo>
                    <a:pt x="0" y="108"/>
                  </a:lnTo>
                  <a:lnTo>
                    <a:pt x="0" y="144"/>
                  </a:lnTo>
                  <a:cubicBezTo>
                    <a:pt x="0" y="251"/>
                    <a:pt x="60" y="334"/>
                    <a:pt x="155" y="370"/>
                  </a:cubicBezTo>
                  <a:lnTo>
                    <a:pt x="179" y="370"/>
                  </a:lnTo>
                  <a:lnTo>
                    <a:pt x="179" y="382"/>
                  </a:lnTo>
                  <a:cubicBezTo>
                    <a:pt x="262" y="370"/>
                    <a:pt x="274" y="263"/>
                    <a:pt x="203" y="227"/>
                  </a:cubicBezTo>
                  <a:cubicBezTo>
                    <a:pt x="167" y="203"/>
                    <a:pt x="155" y="167"/>
                    <a:pt x="155" y="132"/>
                  </a:cubicBezTo>
                  <a:cubicBezTo>
                    <a:pt x="143" y="120"/>
                    <a:pt x="143" y="120"/>
                    <a:pt x="155" y="108"/>
                  </a:cubicBezTo>
                  <a:lnTo>
                    <a:pt x="155" y="96"/>
                  </a:lnTo>
                  <a:cubicBezTo>
                    <a:pt x="155" y="84"/>
                    <a:pt x="155" y="72"/>
                    <a:pt x="155" y="60"/>
                  </a:cubicBezTo>
                  <a:cubicBezTo>
                    <a:pt x="155" y="60"/>
                    <a:pt x="155" y="48"/>
                    <a:pt x="155" y="48"/>
                  </a:cubicBezTo>
                  <a:cubicBezTo>
                    <a:pt x="131" y="13"/>
                    <a:pt x="107" y="1"/>
                    <a:pt x="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38"/>
            <p:cNvSpPr/>
            <p:nvPr/>
          </p:nvSpPr>
          <p:spPr>
            <a:xfrm>
              <a:off x="4259989" y="1507150"/>
              <a:ext cx="8723" cy="4011"/>
            </a:xfrm>
            <a:custGeom>
              <a:avLst/>
              <a:gdLst/>
              <a:ahLst/>
              <a:cxnLst/>
              <a:rect l="l" t="t" r="r" b="b"/>
              <a:pathLst>
                <a:path w="635" h="292" extrusionOk="0">
                  <a:moveTo>
                    <a:pt x="541" y="0"/>
                  </a:moveTo>
                  <a:cubicBezTo>
                    <a:pt x="522" y="0"/>
                    <a:pt x="504" y="6"/>
                    <a:pt x="492" y="18"/>
                  </a:cubicBezTo>
                  <a:cubicBezTo>
                    <a:pt x="480" y="30"/>
                    <a:pt x="480" y="30"/>
                    <a:pt x="480" y="30"/>
                  </a:cubicBezTo>
                  <a:lnTo>
                    <a:pt x="147" y="125"/>
                  </a:lnTo>
                  <a:cubicBezTo>
                    <a:pt x="139" y="123"/>
                    <a:pt x="131" y="122"/>
                    <a:pt x="123" y="122"/>
                  </a:cubicBezTo>
                  <a:cubicBezTo>
                    <a:pt x="33" y="122"/>
                    <a:pt x="0" y="247"/>
                    <a:pt x="99" y="280"/>
                  </a:cubicBezTo>
                  <a:cubicBezTo>
                    <a:pt x="111" y="280"/>
                    <a:pt x="135" y="280"/>
                    <a:pt x="147" y="292"/>
                  </a:cubicBezTo>
                  <a:cubicBezTo>
                    <a:pt x="159" y="280"/>
                    <a:pt x="171" y="280"/>
                    <a:pt x="182" y="280"/>
                  </a:cubicBezTo>
                  <a:lnTo>
                    <a:pt x="516" y="185"/>
                  </a:lnTo>
                  <a:cubicBezTo>
                    <a:pt x="552" y="173"/>
                    <a:pt x="575" y="161"/>
                    <a:pt x="599" y="137"/>
                  </a:cubicBezTo>
                  <a:cubicBezTo>
                    <a:pt x="635" y="101"/>
                    <a:pt x="635" y="54"/>
                    <a:pt x="599" y="18"/>
                  </a:cubicBezTo>
                  <a:cubicBezTo>
                    <a:pt x="581" y="6"/>
                    <a:pt x="560" y="0"/>
                    <a:pt x="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38"/>
            <p:cNvSpPr/>
            <p:nvPr/>
          </p:nvSpPr>
          <p:spPr>
            <a:xfrm>
              <a:off x="4077582" y="1664101"/>
              <a:ext cx="3531" cy="2940"/>
            </a:xfrm>
            <a:custGeom>
              <a:avLst/>
              <a:gdLst/>
              <a:ahLst/>
              <a:cxnLst/>
              <a:rect l="l" t="t" r="r" b="b"/>
              <a:pathLst>
                <a:path w="257" h="214" extrusionOk="0">
                  <a:moveTo>
                    <a:pt x="107" y="1"/>
                  </a:moveTo>
                  <a:cubicBezTo>
                    <a:pt x="45" y="1"/>
                    <a:pt x="1" y="86"/>
                    <a:pt x="66" y="142"/>
                  </a:cubicBezTo>
                  <a:lnTo>
                    <a:pt x="102" y="178"/>
                  </a:lnTo>
                  <a:lnTo>
                    <a:pt x="125" y="190"/>
                  </a:lnTo>
                  <a:cubicBezTo>
                    <a:pt x="137" y="201"/>
                    <a:pt x="149" y="213"/>
                    <a:pt x="173" y="213"/>
                  </a:cubicBezTo>
                  <a:cubicBezTo>
                    <a:pt x="197" y="201"/>
                    <a:pt x="209" y="190"/>
                    <a:pt x="221" y="178"/>
                  </a:cubicBezTo>
                  <a:cubicBezTo>
                    <a:pt x="256" y="154"/>
                    <a:pt x="256" y="94"/>
                    <a:pt x="221" y="71"/>
                  </a:cubicBezTo>
                  <a:lnTo>
                    <a:pt x="209" y="59"/>
                  </a:lnTo>
                  <a:lnTo>
                    <a:pt x="197" y="47"/>
                  </a:lnTo>
                  <a:lnTo>
                    <a:pt x="161" y="23"/>
                  </a:lnTo>
                  <a:cubicBezTo>
                    <a:pt x="143" y="7"/>
                    <a:pt x="124" y="1"/>
                    <a:pt x="1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38"/>
            <p:cNvSpPr/>
            <p:nvPr/>
          </p:nvSpPr>
          <p:spPr>
            <a:xfrm>
              <a:off x="4159114" y="1677000"/>
              <a:ext cx="14" cy="1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38"/>
            <p:cNvSpPr/>
            <p:nvPr/>
          </p:nvSpPr>
          <p:spPr>
            <a:xfrm>
              <a:off x="4117036" y="1685765"/>
              <a:ext cx="12323" cy="3022"/>
            </a:xfrm>
            <a:custGeom>
              <a:avLst/>
              <a:gdLst/>
              <a:ahLst/>
              <a:cxnLst/>
              <a:rect l="l" t="t" r="r" b="b"/>
              <a:pathLst>
                <a:path w="897" h="220" extrusionOk="0">
                  <a:moveTo>
                    <a:pt x="89" y="1"/>
                  </a:moveTo>
                  <a:cubicBezTo>
                    <a:pt x="22" y="1"/>
                    <a:pt x="1" y="148"/>
                    <a:pt x="87" y="148"/>
                  </a:cubicBezTo>
                  <a:cubicBezTo>
                    <a:pt x="242" y="184"/>
                    <a:pt x="397" y="196"/>
                    <a:pt x="563" y="208"/>
                  </a:cubicBezTo>
                  <a:cubicBezTo>
                    <a:pt x="647" y="220"/>
                    <a:pt x="730" y="220"/>
                    <a:pt x="813" y="220"/>
                  </a:cubicBezTo>
                  <a:lnTo>
                    <a:pt x="825" y="220"/>
                  </a:lnTo>
                  <a:cubicBezTo>
                    <a:pt x="861" y="220"/>
                    <a:pt x="897" y="184"/>
                    <a:pt x="897" y="148"/>
                  </a:cubicBezTo>
                  <a:cubicBezTo>
                    <a:pt x="897" y="101"/>
                    <a:pt x="861" y="65"/>
                    <a:pt x="825" y="65"/>
                  </a:cubicBezTo>
                  <a:lnTo>
                    <a:pt x="575" y="65"/>
                  </a:lnTo>
                  <a:cubicBezTo>
                    <a:pt x="420" y="53"/>
                    <a:pt x="266" y="29"/>
                    <a:pt x="111" y="6"/>
                  </a:cubicBezTo>
                  <a:cubicBezTo>
                    <a:pt x="103" y="2"/>
                    <a:pt x="96" y="1"/>
                    <a:pt x="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38"/>
            <p:cNvSpPr/>
            <p:nvPr/>
          </p:nvSpPr>
          <p:spPr>
            <a:xfrm>
              <a:off x="4078242" y="1664925"/>
              <a:ext cx="35086" cy="21417"/>
            </a:xfrm>
            <a:custGeom>
              <a:avLst/>
              <a:gdLst/>
              <a:ahLst/>
              <a:cxnLst/>
              <a:rect l="l" t="t" r="r" b="b"/>
              <a:pathLst>
                <a:path w="2554" h="1559" extrusionOk="0">
                  <a:moveTo>
                    <a:pt x="117" y="0"/>
                  </a:moveTo>
                  <a:cubicBezTo>
                    <a:pt x="52" y="0"/>
                    <a:pt x="0" y="86"/>
                    <a:pt x="66" y="141"/>
                  </a:cubicBezTo>
                  <a:lnTo>
                    <a:pt x="149" y="213"/>
                  </a:lnTo>
                  <a:cubicBezTo>
                    <a:pt x="185" y="249"/>
                    <a:pt x="220" y="284"/>
                    <a:pt x="280" y="332"/>
                  </a:cubicBezTo>
                  <a:lnTo>
                    <a:pt x="351" y="392"/>
                  </a:lnTo>
                  <a:lnTo>
                    <a:pt x="411" y="439"/>
                  </a:lnTo>
                  <a:cubicBezTo>
                    <a:pt x="470" y="499"/>
                    <a:pt x="542" y="546"/>
                    <a:pt x="613" y="606"/>
                  </a:cubicBezTo>
                  <a:lnTo>
                    <a:pt x="685" y="665"/>
                  </a:lnTo>
                  <a:cubicBezTo>
                    <a:pt x="780" y="725"/>
                    <a:pt x="875" y="796"/>
                    <a:pt x="982" y="868"/>
                  </a:cubicBezTo>
                  <a:cubicBezTo>
                    <a:pt x="1089" y="939"/>
                    <a:pt x="1197" y="1011"/>
                    <a:pt x="1304" y="1070"/>
                  </a:cubicBezTo>
                  <a:cubicBezTo>
                    <a:pt x="1459" y="1154"/>
                    <a:pt x="1601" y="1237"/>
                    <a:pt x="1756" y="1296"/>
                  </a:cubicBezTo>
                  <a:cubicBezTo>
                    <a:pt x="1911" y="1380"/>
                    <a:pt x="2078" y="1439"/>
                    <a:pt x="2244" y="1499"/>
                  </a:cubicBezTo>
                  <a:cubicBezTo>
                    <a:pt x="2304" y="1523"/>
                    <a:pt x="2363" y="1535"/>
                    <a:pt x="2435" y="1558"/>
                  </a:cubicBezTo>
                  <a:lnTo>
                    <a:pt x="2459" y="1558"/>
                  </a:lnTo>
                  <a:cubicBezTo>
                    <a:pt x="2494" y="1558"/>
                    <a:pt x="2530" y="1546"/>
                    <a:pt x="2542" y="1511"/>
                  </a:cubicBezTo>
                  <a:cubicBezTo>
                    <a:pt x="2554" y="1475"/>
                    <a:pt x="2530" y="1427"/>
                    <a:pt x="2482" y="1415"/>
                  </a:cubicBezTo>
                  <a:lnTo>
                    <a:pt x="2292" y="1356"/>
                  </a:lnTo>
                  <a:cubicBezTo>
                    <a:pt x="2137" y="1296"/>
                    <a:pt x="1982" y="1237"/>
                    <a:pt x="1828" y="1165"/>
                  </a:cubicBezTo>
                  <a:cubicBezTo>
                    <a:pt x="1685" y="1094"/>
                    <a:pt x="1542" y="1023"/>
                    <a:pt x="1399" y="939"/>
                  </a:cubicBezTo>
                  <a:cubicBezTo>
                    <a:pt x="1292" y="880"/>
                    <a:pt x="1185" y="808"/>
                    <a:pt x="1078" y="749"/>
                  </a:cubicBezTo>
                  <a:cubicBezTo>
                    <a:pt x="970" y="677"/>
                    <a:pt x="875" y="606"/>
                    <a:pt x="780" y="534"/>
                  </a:cubicBezTo>
                  <a:lnTo>
                    <a:pt x="708" y="475"/>
                  </a:lnTo>
                  <a:cubicBezTo>
                    <a:pt x="637" y="427"/>
                    <a:pt x="577" y="380"/>
                    <a:pt x="506" y="320"/>
                  </a:cubicBezTo>
                  <a:lnTo>
                    <a:pt x="447" y="272"/>
                  </a:lnTo>
                  <a:cubicBezTo>
                    <a:pt x="423" y="249"/>
                    <a:pt x="399" y="237"/>
                    <a:pt x="375" y="213"/>
                  </a:cubicBezTo>
                  <a:cubicBezTo>
                    <a:pt x="327" y="165"/>
                    <a:pt x="292" y="130"/>
                    <a:pt x="256" y="106"/>
                  </a:cubicBezTo>
                  <a:lnTo>
                    <a:pt x="173" y="22"/>
                  </a:lnTo>
                  <a:cubicBezTo>
                    <a:pt x="155" y="7"/>
                    <a:pt x="135" y="0"/>
                    <a:pt x="1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38"/>
            <p:cNvSpPr/>
            <p:nvPr/>
          </p:nvSpPr>
          <p:spPr>
            <a:xfrm>
              <a:off x="4007329" y="1674500"/>
              <a:ext cx="7542" cy="3654"/>
            </a:xfrm>
            <a:custGeom>
              <a:avLst/>
              <a:gdLst/>
              <a:ahLst/>
              <a:cxnLst/>
              <a:rect l="l" t="t" r="r" b="b"/>
              <a:pathLst>
                <a:path w="549" h="266" extrusionOk="0">
                  <a:moveTo>
                    <a:pt x="454" y="1"/>
                  </a:moveTo>
                  <a:cubicBezTo>
                    <a:pt x="446" y="1"/>
                    <a:pt x="438" y="2"/>
                    <a:pt x="429" y="4"/>
                  </a:cubicBezTo>
                  <a:lnTo>
                    <a:pt x="382" y="16"/>
                  </a:lnTo>
                  <a:lnTo>
                    <a:pt x="310" y="40"/>
                  </a:lnTo>
                  <a:lnTo>
                    <a:pt x="239" y="64"/>
                  </a:lnTo>
                  <a:cubicBezTo>
                    <a:pt x="179" y="87"/>
                    <a:pt x="120" y="99"/>
                    <a:pt x="60" y="111"/>
                  </a:cubicBezTo>
                  <a:cubicBezTo>
                    <a:pt x="24" y="123"/>
                    <a:pt x="1" y="159"/>
                    <a:pt x="1" y="206"/>
                  </a:cubicBezTo>
                  <a:cubicBezTo>
                    <a:pt x="13" y="242"/>
                    <a:pt x="48" y="266"/>
                    <a:pt x="84" y="266"/>
                  </a:cubicBezTo>
                  <a:lnTo>
                    <a:pt x="96" y="266"/>
                  </a:lnTo>
                  <a:cubicBezTo>
                    <a:pt x="167" y="242"/>
                    <a:pt x="227" y="230"/>
                    <a:pt x="286" y="206"/>
                  </a:cubicBezTo>
                  <a:lnTo>
                    <a:pt x="358" y="183"/>
                  </a:lnTo>
                  <a:lnTo>
                    <a:pt x="429" y="171"/>
                  </a:lnTo>
                  <a:lnTo>
                    <a:pt x="477" y="147"/>
                  </a:lnTo>
                  <a:cubicBezTo>
                    <a:pt x="525" y="135"/>
                    <a:pt x="548" y="99"/>
                    <a:pt x="536" y="52"/>
                  </a:cubicBezTo>
                  <a:cubicBezTo>
                    <a:pt x="527" y="22"/>
                    <a:pt x="493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38"/>
            <p:cNvSpPr/>
            <p:nvPr/>
          </p:nvSpPr>
          <p:spPr>
            <a:xfrm>
              <a:off x="4056399" y="1655048"/>
              <a:ext cx="3448" cy="2335"/>
            </a:xfrm>
            <a:custGeom>
              <a:avLst/>
              <a:gdLst/>
              <a:ahLst/>
              <a:cxnLst/>
              <a:rect l="l" t="t" r="r" b="b"/>
              <a:pathLst>
                <a:path w="251" h="170" extrusionOk="0">
                  <a:moveTo>
                    <a:pt x="163" y="0"/>
                  </a:moveTo>
                  <a:cubicBezTo>
                    <a:pt x="156" y="0"/>
                    <a:pt x="150" y="1"/>
                    <a:pt x="143" y="3"/>
                  </a:cubicBezTo>
                  <a:lnTo>
                    <a:pt x="84" y="15"/>
                  </a:lnTo>
                  <a:lnTo>
                    <a:pt x="72" y="15"/>
                  </a:lnTo>
                  <a:cubicBezTo>
                    <a:pt x="24" y="15"/>
                    <a:pt x="1" y="51"/>
                    <a:pt x="12" y="98"/>
                  </a:cubicBezTo>
                  <a:cubicBezTo>
                    <a:pt x="12" y="134"/>
                    <a:pt x="48" y="158"/>
                    <a:pt x="84" y="170"/>
                  </a:cubicBezTo>
                  <a:lnTo>
                    <a:pt x="84" y="158"/>
                  </a:lnTo>
                  <a:lnTo>
                    <a:pt x="108" y="158"/>
                  </a:lnTo>
                  <a:lnTo>
                    <a:pt x="179" y="146"/>
                  </a:lnTo>
                  <a:cubicBezTo>
                    <a:pt x="215" y="146"/>
                    <a:pt x="251" y="98"/>
                    <a:pt x="239" y="51"/>
                  </a:cubicBezTo>
                  <a:cubicBezTo>
                    <a:pt x="229" y="21"/>
                    <a:pt x="195" y="0"/>
                    <a:pt x="1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38"/>
            <p:cNvSpPr/>
            <p:nvPr/>
          </p:nvSpPr>
          <p:spPr>
            <a:xfrm>
              <a:off x="4052470" y="1655666"/>
              <a:ext cx="4946" cy="2871"/>
            </a:xfrm>
            <a:custGeom>
              <a:avLst/>
              <a:gdLst/>
              <a:ahLst/>
              <a:cxnLst/>
              <a:rect l="l" t="t" r="r" b="b"/>
              <a:pathLst>
                <a:path w="360" h="209" extrusionOk="0">
                  <a:moveTo>
                    <a:pt x="248" y="0"/>
                  </a:moveTo>
                  <a:cubicBezTo>
                    <a:pt x="238" y="0"/>
                    <a:pt x="227" y="2"/>
                    <a:pt x="215" y="6"/>
                  </a:cubicBezTo>
                  <a:lnTo>
                    <a:pt x="72" y="53"/>
                  </a:lnTo>
                  <a:cubicBezTo>
                    <a:pt x="25" y="65"/>
                    <a:pt x="1" y="113"/>
                    <a:pt x="25" y="149"/>
                  </a:cubicBezTo>
                  <a:cubicBezTo>
                    <a:pt x="37" y="184"/>
                    <a:pt x="60" y="196"/>
                    <a:pt x="96" y="208"/>
                  </a:cubicBezTo>
                  <a:lnTo>
                    <a:pt x="120" y="208"/>
                  </a:lnTo>
                  <a:lnTo>
                    <a:pt x="275" y="149"/>
                  </a:lnTo>
                  <a:cubicBezTo>
                    <a:pt x="359" y="117"/>
                    <a:pt x="331" y="0"/>
                    <a:pt x="2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38"/>
            <p:cNvSpPr/>
            <p:nvPr/>
          </p:nvSpPr>
          <p:spPr>
            <a:xfrm>
              <a:off x="4025819" y="1658070"/>
              <a:ext cx="25332" cy="13215"/>
            </a:xfrm>
            <a:custGeom>
              <a:avLst/>
              <a:gdLst/>
              <a:ahLst/>
              <a:cxnLst/>
              <a:rect l="l" t="t" r="r" b="b"/>
              <a:pathLst>
                <a:path w="1844" h="962" extrusionOk="0">
                  <a:moveTo>
                    <a:pt x="1730" y="0"/>
                  </a:moveTo>
                  <a:cubicBezTo>
                    <a:pt x="1718" y="0"/>
                    <a:pt x="1705" y="3"/>
                    <a:pt x="1691" y="9"/>
                  </a:cubicBezTo>
                  <a:lnTo>
                    <a:pt x="1453" y="117"/>
                  </a:lnTo>
                  <a:lnTo>
                    <a:pt x="1393" y="152"/>
                  </a:lnTo>
                  <a:lnTo>
                    <a:pt x="441" y="629"/>
                  </a:lnTo>
                  <a:lnTo>
                    <a:pt x="250" y="724"/>
                  </a:lnTo>
                  <a:lnTo>
                    <a:pt x="60" y="807"/>
                  </a:lnTo>
                  <a:cubicBezTo>
                    <a:pt x="24" y="831"/>
                    <a:pt x="0" y="867"/>
                    <a:pt x="24" y="914"/>
                  </a:cubicBezTo>
                  <a:cubicBezTo>
                    <a:pt x="36" y="938"/>
                    <a:pt x="60" y="950"/>
                    <a:pt x="95" y="962"/>
                  </a:cubicBezTo>
                  <a:lnTo>
                    <a:pt x="119" y="962"/>
                  </a:lnTo>
                  <a:lnTo>
                    <a:pt x="500" y="771"/>
                  </a:lnTo>
                  <a:lnTo>
                    <a:pt x="1155" y="438"/>
                  </a:lnTo>
                  <a:lnTo>
                    <a:pt x="1453" y="295"/>
                  </a:lnTo>
                  <a:lnTo>
                    <a:pt x="1524" y="259"/>
                  </a:lnTo>
                  <a:lnTo>
                    <a:pt x="1715" y="164"/>
                  </a:lnTo>
                  <a:lnTo>
                    <a:pt x="1750" y="152"/>
                  </a:lnTo>
                  <a:cubicBezTo>
                    <a:pt x="1843" y="121"/>
                    <a:pt x="1811" y="0"/>
                    <a:pt x="17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38"/>
            <p:cNvSpPr/>
            <p:nvPr/>
          </p:nvSpPr>
          <p:spPr>
            <a:xfrm>
              <a:off x="4058363" y="1654732"/>
              <a:ext cx="5413" cy="2335"/>
            </a:xfrm>
            <a:custGeom>
              <a:avLst/>
              <a:gdLst/>
              <a:ahLst/>
              <a:cxnLst/>
              <a:rect l="l" t="t" r="r" b="b"/>
              <a:pathLst>
                <a:path w="394" h="170" extrusionOk="0">
                  <a:moveTo>
                    <a:pt x="325" y="0"/>
                  </a:moveTo>
                  <a:cubicBezTo>
                    <a:pt x="320" y="0"/>
                    <a:pt x="315" y="1"/>
                    <a:pt x="310" y="2"/>
                  </a:cubicBezTo>
                  <a:lnTo>
                    <a:pt x="84" y="2"/>
                  </a:lnTo>
                  <a:cubicBezTo>
                    <a:pt x="36" y="14"/>
                    <a:pt x="0" y="50"/>
                    <a:pt x="12" y="98"/>
                  </a:cubicBezTo>
                  <a:cubicBezTo>
                    <a:pt x="12" y="133"/>
                    <a:pt x="48" y="157"/>
                    <a:pt x="84" y="157"/>
                  </a:cubicBezTo>
                  <a:lnTo>
                    <a:pt x="96" y="169"/>
                  </a:lnTo>
                  <a:cubicBezTo>
                    <a:pt x="108" y="157"/>
                    <a:pt x="131" y="157"/>
                    <a:pt x="155" y="157"/>
                  </a:cubicBezTo>
                  <a:lnTo>
                    <a:pt x="322" y="157"/>
                  </a:lnTo>
                  <a:cubicBezTo>
                    <a:pt x="358" y="157"/>
                    <a:pt x="393" y="110"/>
                    <a:pt x="393" y="74"/>
                  </a:cubicBezTo>
                  <a:cubicBezTo>
                    <a:pt x="393" y="32"/>
                    <a:pt x="357" y="0"/>
                    <a:pt x="3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38"/>
            <p:cNvSpPr/>
            <p:nvPr/>
          </p:nvSpPr>
          <p:spPr>
            <a:xfrm>
              <a:off x="3997850" y="1677330"/>
              <a:ext cx="6223" cy="2789"/>
            </a:xfrm>
            <a:custGeom>
              <a:avLst/>
              <a:gdLst/>
              <a:ahLst/>
              <a:cxnLst/>
              <a:rect l="l" t="t" r="r" b="b"/>
              <a:pathLst>
                <a:path w="453" h="203" extrusionOk="0">
                  <a:moveTo>
                    <a:pt x="357" y="0"/>
                  </a:moveTo>
                  <a:lnTo>
                    <a:pt x="72" y="48"/>
                  </a:lnTo>
                  <a:cubicBezTo>
                    <a:pt x="24" y="48"/>
                    <a:pt x="0" y="96"/>
                    <a:pt x="12" y="131"/>
                  </a:cubicBezTo>
                  <a:cubicBezTo>
                    <a:pt x="12" y="167"/>
                    <a:pt x="48" y="203"/>
                    <a:pt x="83" y="203"/>
                  </a:cubicBezTo>
                  <a:lnTo>
                    <a:pt x="95" y="191"/>
                  </a:lnTo>
                  <a:lnTo>
                    <a:pt x="381" y="143"/>
                  </a:lnTo>
                  <a:cubicBezTo>
                    <a:pt x="453" y="120"/>
                    <a:pt x="441" y="0"/>
                    <a:pt x="3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38"/>
            <p:cNvSpPr/>
            <p:nvPr/>
          </p:nvSpPr>
          <p:spPr>
            <a:xfrm>
              <a:off x="4062292" y="1654924"/>
              <a:ext cx="17996" cy="11292"/>
            </a:xfrm>
            <a:custGeom>
              <a:avLst/>
              <a:gdLst/>
              <a:ahLst/>
              <a:cxnLst/>
              <a:rect l="l" t="t" r="r" b="b"/>
              <a:pathLst>
                <a:path w="1310" h="822" extrusionOk="0">
                  <a:moveTo>
                    <a:pt x="95" y="0"/>
                  </a:moveTo>
                  <a:cubicBezTo>
                    <a:pt x="60" y="0"/>
                    <a:pt x="12" y="24"/>
                    <a:pt x="12" y="72"/>
                  </a:cubicBezTo>
                  <a:cubicBezTo>
                    <a:pt x="0" y="107"/>
                    <a:pt x="36" y="155"/>
                    <a:pt x="72" y="155"/>
                  </a:cubicBezTo>
                  <a:lnTo>
                    <a:pt x="119" y="155"/>
                  </a:lnTo>
                  <a:lnTo>
                    <a:pt x="191" y="179"/>
                  </a:lnTo>
                  <a:lnTo>
                    <a:pt x="203" y="179"/>
                  </a:lnTo>
                  <a:lnTo>
                    <a:pt x="238" y="191"/>
                  </a:lnTo>
                  <a:lnTo>
                    <a:pt x="310" y="215"/>
                  </a:lnTo>
                  <a:lnTo>
                    <a:pt x="381" y="250"/>
                  </a:lnTo>
                  <a:lnTo>
                    <a:pt x="465" y="286"/>
                  </a:lnTo>
                  <a:cubicBezTo>
                    <a:pt x="584" y="358"/>
                    <a:pt x="703" y="429"/>
                    <a:pt x="822" y="512"/>
                  </a:cubicBezTo>
                  <a:cubicBezTo>
                    <a:pt x="881" y="560"/>
                    <a:pt x="941" y="608"/>
                    <a:pt x="1012" y="667"/>
                  </a:cubicBezTo>
                  <a:lnTo>
                    <a:pt x="1107" y="750"/>
                  </a:lnTo>
                  <a:lnTo>
                    <a:pt x="1179" y="810"/>
                  </a:lnTo>
                  <a:cubicBezTo>
                    <a:pt x="1191" y="810"/>
                    <a:pt x="1203" y="822"/>
                    <a:pt x="1227" y="822"/>
                  </a:cubicBezTo>
                  <a:cubicBezTo>
                    <a:pt x="1250" y="822"/>
                    <a:pt x="1262" y="798"/>
                    <a:pt x="1274" y="786"/>
                  </a:cubicBezTo>
                  <a:cubicBezTo>
                    <a:pt x="1310" y="750"/>
                    <a:pt x="1310" y="703"/>
                    <a:pt x="1274" y="667"/>
                  </a:cubicBezTo>
                  <a:lnTo>
                    <a:pt x="1203" y="619"/>
                  </a:lnTo>
                  <a:cubicBezTo>
                    <a:pt x="1179" y="584"/>
                    <a:pt x="1143" y="560"/>
                    <a:pt x="1107" y="536"/>
                  </a:cubicBezTo>
                  <a:cubicBezTo>
                    <a:pt x="1036" y="477"/>
                    <a:pt x="965" y="417"/>
                    <a:pt x="905" y="369"/>
                  </a:cubicBezTo>
                  <a:cubicBezTo>
                    <a:pt x="786" y="286"/>
                    <a:pt x="667" y="203"/>
                    <a:pt x="536" y="131"/>
                  </a:cubicBezTo>
                  <a:cubicBezTo>
                    <a:pt x="512" y="119"/>
                    <a:pt x="476" y="107"/>
                    <a:pt x="453" y="96"/>
                  </a:cubicBezTo>
                  <a:lnTo>
                    <a:pt x="405" y="72"/>
                  </a:lnTo>
                  <a:lnTo>
                    <a:pt x="381" y="60"/>
                  </a:lnTo>
                  <a:lnTo>
                    <a:pt x="369" y="60"/>
                  </a:lnTo>
                  <a:lnTo>
                    <a:pt x="298" y="36"/>
                  </a:lnTo>
                  <a:lnTo>
                    <a:pt x="262" y="24"/>
                  </a:lnTo>
                  <a:lnTo>
                    <a:pt x="226" y="24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38"/>
            <p:cNvSpPr/>
            <p:nvPr/>
          </p:nvSpPr>
          <p:spPr>
            <a:xfrm>
              <a:off x="4012398" y="1668923"/>
              <a:ext cx="15881" cy="7762"/>
            </a:xfrm>
            <a:custGeom>
              <a:avLst/>
              <a:gdLst/>
              <a:ahLst/>
              <a:cxnLst/>
              <a:rect l="l" t="t" r="r" b="b"/>
              <a:pathLst>
                <a:path w="1156" h="565" extrusionOk="0">
                  <a:moveTo>
                    <a:pt x="1063" y="1"/>
                  </a:moveTo>
                  <a:cubicBezTo>
                    <a:pt x="1054" y="1"/>
                    <a:pt x="1045" y="2"/>
                    <a:pt x="1037" y="5"/>
                  </a:cubicBezTo>
                  <a:lnTo>
                    <a:pt x="846" y="101"/>
                  </a:lnTo>
                  <a:lnTo>
                    <a:pt x="632" y="196"/>
                  </a:lnTo>
                  <a:cubicBezTo>
                    <a:pt x="513" y="243"/>
                    <a:pt x="394" y="291"/>
                    <a:pt x="263" y="339"/>
                  </a:cubicBezTo>
                  <a:lnTo>
                    <a:pt x="179" y="374"/>
                  </a:lnTo>
                  <a:cubicBezTo>
                    <a:pt x="144" y="386"/>
                    <a:pt x="108" y="398"/>
                    <a:pt x="60" y="410"/>
                  </a:cubicBezTo>
                  <a:cubicBezTo>
                    <a:pt x="25" y="422"/>
                    <a:pt x="1" y="470"/>
                    <a:pt x="13" y="505"/>
                  </a:cubicBezTo>
                  <a:cubicBezTo>
                    <a:pt x="25" y="541"/>
                    <a:pt x="60" y="565"/>
                    <a:pt x="84" y="565"/>
                  </a:cubicBezTo>
                  <a:cubicBezTo>
                    <a:pt x="96" y="565"/>
                    <a:pt x="108" y="553"/>
                    <a:pt x="108" y="553"/>
                  </a:cubicBezTo>
                  <a:lnTo>
                    <a:pt x="239" y="517"/>
                  </a:lnTo>
                  <a:lnTo>
                    <a:pt x="322" y="482"/>
                  </a:lnTo>
                  <a:cubicBezTo>
                    <a:pt x="441" y="434"/>
                    <a:pt x="572" y="386"/>
                    <a:pt x="691" y="339"/>
                  </a:cubicBezTo>
                  <a:lnTo>
                    <a:pt x="906" y="243"/>
                  </a:lnTo>
                  <a:lnTo>
                    <a:pt x="1108" y="148"/>
                  </a:lnTo>
                  <a:cubicBezTo>
                    <a:pt x="1144" y="136"/>
                    <a:pt x="1156" y="89"/>
                    <a:pt x="1144" y="53"/>
                  </a:cubicBezTo>
                  <a:cubicBezTo>
                    <a:pt x="1126" y="16"/>
                    <a:pt x="1093" y="1"/>
                    <a:pt x="10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38"/>
            <p:cNvSpPr/>
            <p:nvPr/>
          </p:nvSpPr>
          <p:spPr>
            <a:xfrm>
              <a:off x="4001765" y="1675984"/>
              <a:ext cx="8105" cy="3489"/>
            </a:xfrm>
            <a:custGeom>
              <a:avLst/>
              <a:gdLst/>
              <a:ahLst/>
              <a:cxnLst/>
              <a:rect l="l" t="t" r="r" b="b"/>
              <a:pathLst>
                <a:path w="590" h="254" extrusionOk="0">
                  <a:moveTo>
                    <a:pt x="481" y="1"/>
                  </a:moveTo>
                  <a:cubicBezTo>
                    <a:pt x="476" y="1"/>
                    <a:pt x="471" y="2"/>
                    <a:pt x="465" y="3"/>
                  </a:cubicBezTo>
                  <a:lnTo>
                    <a:pt x="203" y="75"/>
                  </a:lnTo>
                  <a:lnTo>
                    <a:pt x="144" y="87"/>
                  </a:lnTo>
                  <a:lnTo>
                    <a:pt x="72" y="98"/>
                  </a:lnTo>
                  <a:cubicBezTo>
                    <a:pt x="25" y="110"/>
                    <a:pt x="1" y="146"/>
                    <a:pt x="1" y="194"/>
                  </a:cubicBezTo>
                  <a:cubicBezTo>
                    <a:pt x="13" y="229"/>
                    <a:pt x="48" y="253"/>
                    <a:pt x="84" y="253"/>
                  </a:cubicBezTo>
                  <a:lnTo>
                    <a:pt x="96" y="253"/>
                  </a:lnTo>
                  <a:lnTo>
                    <a:pt x="168" y="241"/>
                  </a:lnTo>
                  <a:lnTo>
                    <a:pt x="501" y="158"/>
                  </a:lnTo>
                  <a:cubicBezTo>
                    <a:pt x="590" y="147"/>
                    <a:pt x="554" y="1"/>
                    <a:pt x="4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38"/>
            <p:cNvSpPr/>
            <p:nvPr/>
          </p:nvSpPr>
          <p:spPr>
            <a:xfrm>
              <a:off x="4057374" y="1654924"/>
              <a:ext cx="3297" cy="2143"/>
            </a:xfrm>
            <a:custGeom>
              <a:avLst/>
              <a:gdLst/>
              <a:ahLst/>
              <a:cxnLst/>
              <a:rect l="l" t="t" r="r" b="b"/>
              <a:pathLst>
                <a:path w="240" h="156" extrusionOk="0">
                  <a:moveTo>
                    <a:pt x="108" y="0"/>
                  </a:moveTo>
                  <a:lnTo>
                    <a:pt x="72" y="12"/>
                  </a:lnTo>
                  <a:cubicBezTo>
                    <a:pt x="25" y="12"/>
                    <a:pt x="1" y="60"/>
                    <a:pt x="13" y="96"/>
                  </a:cubicBezTo>
                  <a:cubicBezTo>
                    <a:pt x="25" y="131"/>
                    <a:pt x="49" y="155"/>
                    <a:pt x="84" y="155"/>
                  </a:cubicBezTo>
                  <a:lnTo>
                    <a:pt x="168" y="155"/>
                  </a:lnTo>
                  <a:cubicBezTo>
                    <a:pt x="203" y="143"/>
                    <a:pt x="239" y="107"/>
                    <a:pt x="239" y="72"/>
                  </a:cubicBezTo>
                  <a:cubicBezTo>
                    <a:pt x="227" y="24"/>
                    <a:pt x="191" y="0"/>
                    <a:pt x="1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38"/>
            <p:cNvSpPr/>
            <p:nvPr/>
          </p:nvSpPr>
          <p:spPr>
            <a:xfrm>
              <a:off x="4048225" y="1656339"/>
              <a:ext cx="6718" cy="3833"/>
            </a:xfrm>
            <a:custGeom>
              <a:avLst/>
              <a:gdLst/>
              <a:ahLst/>
              <a:cxnLst/>
              <a:rect l="l" t="t" r="r" b="b"/>
              <a:pathLst>
                <a:path w="489" h="279" extrusionOk="0">
                  <a:moveTo>
                    <a:pt x="403" y="0"/>
                  </a:moveTo>
                  <a:cubicBezTo>
                    <a:pt x="392" y="0"/>
                    <a:pt x="381" y="2"/>
                    <a:pt x="369" y="4"/>
                  </a:cubicBezTo>
                  <a:lnTo>
                    <a:pt x="262" y="52"/>
                  </a:lnTo>
                  <a:lnTo>
                    <a:pt x="60" y="135"/>
                  </a:lnTo>
                  <a:cubicBezTo>
                    <a:pt x="24" y="147"/>
                    <a:pt x="0" y="195"/>
                    <a:pt x="24" y="231"/>
                  </a:cubicBezTo>
                  <a:cubicBezTo>
                    <a:pt x="36" y="266"/>
                    <a:pt x="60" y="278"/>
                    <a:pt x="95" y="278"/>
                  </a:cubicBezTo>
                  <a:lnTo>
                    <a:pt x="119" y="278"/>
                  </a:lnTo>
                  <a:lnTo>
                    <a:pt x="429" y="147"/>
                  </a:lnTo>
                  <a:cubicBezTo>
                    <a:pt x="476" y="135"/>
                    <a:pt x="488" y="88"/>
                    <a:pt x="476" y="52"/>
                  </a:cubicBezTo>
                  <a:cubicBezTo>
                    <a:pt x="467" y="16"/>
                    <a:pt x="437" y="0"/>
                    <a:pt x="4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38"/>
            <p:cNvSpPr/>
            <p:nvPr/>
          </p:nvSpPr>
          <p:spPr>
            <a:xfrm>
              <a:off x="4054434" y="1655213"/>
              <a:ext cx="4272" cy="2665"/>
            </a:xfrm>
            <a:custGeom>
              <a:avLst/>
              <a:gdLst/>
              <a:ahLst/>
              <a:cxnLst/>
              <a:rect l="l" t="t" r="r" b="b"/>
              <a:pathLst>
                <a:path w="311" h="194" extrusionOk="0">
                  <a:moveTo>
                    <a:pt x="227" y="0"/>
                  </a:moveTo>
                  <a:cubicBezTo>
                    <a:pt x="220" y="0"/>
                    <a:pt x="212" y="1"/>
                    <a:pt x="203" y="3"/>
                  </a:cubicBezTo>
                  <a:cubicBezTo>
                    <a:pt x="179" y="15"/>
                    <a:pt x="155" y="27"/>
                    <a:pt x="120" y="27"/>
                  </a:cubicBezTo>
                  <a:lnTo>
                    <a:pt x="84" y="39"/>
                  </a:lnTo>
                  <a:cubicBezTo>
                    <a:pt x="1" y="63"/>
                    <a:pt x="24" y="182"/>
                    <a:pt x="96" y="182"/>
                  </a:cubicBezTo>
                  <a:lnTo>
                    <a:pt x="120" y="194"/>
                  </a:lnTo>
                  <a:lnTo>
                    <a:pt x="155" y="182"/>
                  </a:lnTo>
                  <a:lnTo>
                    <a:pt x="251" y="158"/>
                  </a:lnTo>
                  <a:cubicBezTo>
                    <a:pt x="286" y="134"/>
                    <a:pt x="310" y="98"/>
                    <a:pt x="298" y="51"/>
                  </a:cubicBezTo>
                  <a:cubicBezTo>
                    <a:pt x="289" y="21"/>
                    <a:pt x="263" y="0"/>
                    <a:pt x="2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38"/>
            <p:cNvSpPr/>
            <p:nvPr/>
          </p:nvSpPr>
          <p:spPr>
            <a:xfrm>
              <a:off x="3996050" y="1677989"/>
              <a:ext cx="4259" cy="2459"/>
            </a:xfrm>
            <a:custGeom>
              <a:avLst/>
              <a:gdLst/>
              <a:ahLst/>
              <a:cxnLst/>
              <a:rect l="l" t="t" r="r" b="b"/>
              <a:pathLst>
                <a:path w="310" h="179" extrusionOk="0">
                  <a:moveTo>
                    <a:pt x="214" y="0"/>
                  </a:moveTo>
                  <a:lnTo>
                    <a:pt x="143" y="12"/>
                  </a:lnTo>
                  <a:lnTo>
                    <a:pt x="72" y="24"/>
                  </a:lnTo>
                  <a:cubicBezTo>
                    <a:pt x="0" y="48"/>
                    <a:pt x="0" y="155"/>
                    <a:pt x="72" y="167"/>
                  </a:cubicBezTo>
                  <a:lnTo>
                    <a:pt x="83" y="179"/>
                  </a:lnTo>
                  <a:lnTo>
                    <a:pt x="167" y="167"/>
                  </a:lnTo>
                  <a:lnTo>
                    <a:pt x="238" y="155"/>
                  </a:lnTo>
                  <a:cubicBezTo>
                    <a:pt x="274" y="155"/>
                    <a:pt x="310" y="107"/>
                    <a:pt x="298" y="72"/>
                  </a:cubicBezTo>
                  <a:cubicBezTo>
                    <a:pt x="298" y="24"/>
                    <a:pt x="250" y="0"/>
                    <a:pt x="2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38"/>
            <p:cNvSpPr/>
            <p:nvPr/>
          </p:nvSpPr>
          <p:spPr>
            <a:xfrm>
              <a:off x="3991791" y="1643632"/>
              <a:ext cx="142966" cy="41240"/>
            </a:xfrm>
            <a:custGeom>
              <a:avLst/>
              <a:gdLst/>
              <a:ahLst/>
              <a:cxnLst/>
              <a:rect l="l" t="t" r="r" b="b"/>
              <a:pathLst>
                <a:path w="10407" h="3002" extrusionOk="0">
                  <a:moveTo>
                    <a:pt x="5668" y="1"/>
                  </a:moveTo>
                  <a:cubicBezTo>
                    <a:pt x="5549" y="1"/>
                    <a:pt x="5442" y="13"/>
                    <a:pt x="5335" y="25"/>
                  </a:cubicBezTo>
                  <a:cubicBezTo>
                    <a:pt x="4632" y="132"/>
                    <a:pt x="3763" y="644"/>
                    <a:pt x="2846" y="1180"/>
                  </a:cubicBezTo>
                  <a:cubicBezTo>
                    <a:pt x="1941" y="1703"/>
                    <a:pt x="1001" y="2251"/>
                    <a:pt x="60" y="2549"/>
                  </a:cubicBezTo>
                  <a:cubicBezTo>
                    <a:pt x="24" y="2561"/>
                    <a:pt x="1" y="2596"/>
                    <a:pt x="1" y="2632"/>
                  </a:cubicBezTo>
                  <a:cubicBezTo>
                    <a:pt x="12" y="2680"/>
                    <a:pt x="48" y="2704"/>
                    <a:pt x="84" y="2704"/>
                  </a:cubicBezTo>
                  <a:lnTo>
                    <a:pt x="382" y="2680"/>
                  </a:lnTo>
                  <a:cubicBezTo>
                    <a:pt x="429" y="2668"/>
                    <a:pt x="453" y="2632"/>
                    <a:pt x="453" y="2596"/>
                  </a:cubicBezTo>
                  <a:cubicBezTo>
                    <a:pt x="453" y="2584"/>
                    <a:pt x="453" y="2584"/>
                    <a:pt x="453" y="2584"/>
                  </a:cubicBezTo>
                  <a:cubicBezTo>
                    <a:pt x="1298" y="2263"/>
                    <a:pt x="2132" y="1787"/>
                    <a:pt x="2930" y="1310"/>
                  </a:cubicBezTo>
                  <a:cubicBezTo>
                    <a:pt x="3834" y="775"/>
                    <a:pt x="4692" y="287"/>
                    <a:pt x="5358" y="179"/>
                  </a:cubicBezTo>
                  <a:cubicBezTo>
                    <a:pt x="5466" y="167"/>
                    <a:pt x="5561" y="156"/>
                    <a:pt x="5668" y="156"/>
                  </a:cubicBezTo>
                  <a:lnTo>
                    <a:pt x="5680" y="156"/>
                  </a:lnTo>
                  <a:cubicBezTo>
                    <a:pt x="6501" y="156"/>
                    <a:pt x="6859" y="703"/>
                    <a:pt x="7263" y="1346"/>
                  </a:cubicBezTo>
                  <a:cubicBezTo>
                    <a:pt x="7418" y="1596"/>
                    <a:pt x="7585" y="1846"/>
                    <a:pt x="7775" y="2072"/>
                  </a:cubicBezTo>
                  <a:cubicBezTo>
                    <a:pt x="8144" y="2513"/>
                    <a:pt x="8704" y="3001"/>
                    <a:pt x="9835" y="3001"/>
                  </a:cubicBezTo>
                  <a:cubicBezTo>
                    <a:pt x="10002" y="2989"/>
                    <a:pt x="10169" y="2977"/>
                    <a:pt x="10335" y="2965"/>
                  </a:cubicBezTo>
                  <a:cubicBezTo>
                    <a:pt x="10407" y="2930"/>
                    <a:pt x="10395" y="2823"/>
                    <a:pt x="10311" y="2811"/>
                  </a:cubicBezTo>
                  <a:cubicBezTo>
                    <a:pt x="10138" y="2830"/>
                    <a:pt x="9977" y="2839"/>
                    <a:pt x="9827" y="2839"/>
                  </a:cubicBezTo>
                  <a:cubicBezTo>
                    <a:pt x="8765" y="2839"/>
                    <a:pt x="8239" y="2394"/>
                    <a:pt x="7894" y="1977"/>
                  </a:cubicBezTo>
                  <a:cubicBezTo>
                    <a:pt x="7704" y="1751"/>
                    <a:pt x="7537" y="1513"/>
                    <a:pt x="7394" y="1263"/>
                  </a:cubicBezTo>
                  <a:cubicBezTo>
                    <a:pt x="6966" y="608"/>
                    <a:pt x="6573" y="1"/>
                    <a:pt x="56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38"/>
            <p:cNvSpPr/>
            <p:nvPr/>
          </p:nvSpPr>
          <p:spPr>
            <a:xfrm>
              <a:off x="4061633" y="1654924"/>
              <a:ext cx="2954" cy="2102"/>
            </a:xfrm>
            <a:custGeom>
              <a:avLst/>
              <a:gdLst/>
              <a:ahLst/>
              <a:cxnLst/>
              <a:rect l="l" t="t" r="r" b="b"/>
              <a:pathLst>
                <a:path w="215" h="153" extrusionOk="0">
                  <a:moveTo>
                    <a:pt x="84" y="0"/>
                  </a:moveTo>
                  <a:cubicBezTo>
                    <a:pt x="1" y="24"/>
                    <a:pt x="1" y="131"/>
                    <a:pt x="84" y="143"/>
                  </a:cubicBezTo>
                  <a:lnTo>
                    <a:pt x="96" y="143"/>
                  </a:lnTo>
                  <a:cubicBezTo>
                    <a:pt x="102" y="149"/>
                    <a:pt x="108" y="152"/>
                    <a:pt x="114" y="152"/>
                  </a:cubicBezTo>
                  <a:cubicBezTo>
                    <a:pt x="120" y="152"/>
                    <a:pt x="126" y="149"/>
                    <a:pt x="132" y="143"/>
                  </a:cubicBezTo>
                  <a:cubicBezTo>
                    <a:pt x="138" y="145"/>
                    <a:pt x="144" y="146"/>
                    <a:pt x="150" y="146"/>
                  </a:cubicBezTo>
                  <a:cubicBezTo>
                    <a:pt x="179" y="146"/>
                    <a:pt x="205" y="125"/>
                    <a:pt x="215" y="96"/>
                  </a:cubicBezTo>
                  <a:cubicBezTo>
                    <a:pt x="215" y="48"/>
                    <a:pt x="179" y="12"/>
                    <a:pt x="143" y="12"/>
                  </a:cubicBezTo>
                  <a:lnTo>
                    <a:pt x="132" y="12"/>
                  </a:lnTo>
                  <a:cubicBezTo>
                    <a:pt x="108" y="0"/>
                    <a:pt x="96" y="0"/>
                    <a:pt x="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38"/>
            <p:cNvSpPr/>
            <p:nvPr/>
          </p:nvSpPr>
          <p:spPr>
            <a:xfrm>
              <a:off x="4077582" y="1664101"/>
              <a:ext cx="3531" cy="2940"/>
            </a:xfrm>
            <a:custGeom>
              <a:avLst/>
              <a:gdLst/>
              <a:ahLst/>
              <a:cxnLst/>
              <a:rect l="l" t="t" r="r" b="b"/>
              <a:pathLst>
                <a:path w="257" h="214" extrusionOk="0">
                  <a:moveTo>
                    <a:pt x="107" y="1"/>
                  </a:moveTo>
                  <a:cubicBezTo>
                    <a:pt x="45" y="1"/>
                    <a:pt x="1" y="86"/>
                    <a:pt x="66" y="142"/>
                  </a:cubicBezTo>
                  <a:lnTo>
                    <a:pt x="102" y="166"/>
                  </a:lnTo>
                  <a:lnTo>
                    <a:pt x="125" y="190"/>
                  </a:lnTo>
                  <a:cubicBezTo>
                    <a:pt x="137" y="201"/>
                    <a:pt x="149" y="213"/>
                    <a:pt x="173" y="213"/>
                  </a:cubicBezTo>
                  <a:cubicBezTo>
                    <a:pt x="197" y="201"/>
                    <a:pt x="209" y="190"/>
                    <a:pt x="221" y="178"/>
                  </a:cubicBezTo>
                  <a:cubicBezTo>
                    <a:pt x="256" y="154"/>
                    <a:pt x="256" y="94"/>
                    <a:pt x="221" y="71"/>
                  </a:cubicBezTo>
                  <a:lnTo>
                    <a:pt x="209" y="59"/>
                  </a:lnTo>
                  <a:lnTo>
                    <a:pt x="197" y="47"/>
                  </a:lnTo>
                  <a:lnTo>
                    <a:pt x="161" y="23"/>
                  </a:lnTo>
                  <a:cubicBezTo>
                    <a:pt x="143" y="7"/>
                    <a:pt x="124" y="1"/>
                    <a:pt x="1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38"/>
            <p:cNvSpPr/>
            <p:nvPr/>
          </p:nvSpPr>
          <p:spPr>
            <a:xfrm>
              <a:off x="4047470" y="1457750"/>
              <a:ext cx="20551" cy="30841"/>
            </a:xfrm>
            <a:custGeom>
              <a:avLst/>
              <a:gdLst/>
              <a:ahLst/>
              <a:cxnLst/>
              <a:rect l="l" t="t" r="r" b="b"/>
              <a:pathLst>
                <a:path w="1496" h="2245" extrusionOk="0">
                  <a:moveTo>
                    <a:pt x="106" y="0"/>
                  </a:moveTo>
                  <a:cubicBezTo>
                    <a:pt x="54" y="0"/>
                    <a:pt x="1" y="52"/>
                    <a:pt x="31" y="113"/>
                  </a:cubicBezTo>
                  <a:cubicBezTo>
                    <a:pt x="377" y="864"/>
                    <a:pt x="817" y="1566"/>
                    <a:pt x="1341" y="2209"/>
                  </a:cubicBezTo>
                  <a:cubicBezTo>
                    <a:pt x="1353" y="2233"/>
                    <a:pt x="1377" y="2245"/>
                    <a:pt x="1401" y="2245"/>
                  </a:cubicBezTo>
                  <a:cubicBezTo>
                    <a:pt x="1424" y="2245"/>
                    <a:pt x="1436" y="2233"/>
                    <a:pt x="1460" y="2221"/>
                  </a:cubicBezTo>
                  <a:cubicBezTo>
                    <a:pt x="1484" y="2197"/>
                    <a:pt x="1496" y="2149"/>
                    <a:pt x="1472" y="2114"/>
                  </a:cubicBezTo>
                  <a:cubicBezTo>
                    <a:pt x="948" y="1483"/>
                    <a:pt x="520" y="792"/>
                    <a:pt x="174" y="54"/>
                  </a:cubicBezTo>
                  <a:cubicBezTo>
                    <a:pt x="162" y="16"/>
                    <a:pt x="134" y="0"/>
                    <a:pt x="1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38"/>
            <p:cNvSpPr/>
            <p:nvPr/>
          </p:nvSpPr>
          <p:spPr>
            <a:xfrm>
              <a:off x="4041356" y="1424752"/>
              <a:ext cx="7693" cy="32599"/>
            </a:xfrm>
            <a:custGeom>
              <a:avLst/>
              <a:gdLst/>
              <a:ahLst/>
              <a:cxnLst/>
              <a:rect l="l" t="t" r="r" b="b"/>
              <a:pathLst>
                <a:path w="560" h="2373" extrusionOk="0">
                  <a:moveTo>
                    <a:pt x="290" y="0"/>
                  </a:moveTo>
                  <a:cubicBezTo>
                    <a:pt x="258" y="0"/>
                    <a:pt x="224" y="21"/>
                    <a:pt x="214" y="51"/>
                  </a:cubicBezTo>
                  <a:cubicBezTo>
                    <a:pt x="0" y="718"/>
                    <a:pt x="60" y="1480"/>
                    <a:pt x="393" y="2325"/>
                  </a:cubicBezTo>
                  <a:cubicBezTo>
                    <a:pt x="405" y="2349"/>
                    <a:pt x="429" y="2373"/>
                    <a:pt x="465" y="2373"/>
                  </a:cubicBezTo>
                  <a:lnTo>
                    <a:pt x="500" y="2373"/>
                  </a:lnTo>
                  <a:cubicBezTo>
                    <a:pt x="536" y="2349"/>
                    <a:pt x="560" y="2313"/>
                    <a:pt x="536" y="2265"/>
                  </a:cubicBezTo>
                  <a:cubicBezTo>
                    <a:pt x="214" y="1468"/>
                    <a:pt x="167" y="730"/>
                    <a:pt x="357" y="99"/>
                  </a:cubicBezTo>
                  <a:cubicBezTo>
                    <a:pt x="369" y="63"/>
                    <a:pt x="345" y="15"/>
                    <a:pt x="310" y="3"/>
                  </a:cubicBezTo>
                  <a:cubicBezTo>
                    <a:pt x="303" y="1"/>
                    <a:pt x="297" y="0"/>
                    <a:pt x="2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38"/>
            <p:cNvSpPr/>
            <p:nvPr/>
          </p:nvSpPr>
          <p:spPr>
            <a:xfrm>
              <a:off x="4067032" y="1411248"/>
              <a:ext cx="10138" cy="7171"/>
            </a:xfrm>
            <a:custGeom>
              <a:avLst/>
              <a:gdLst/>
              <a:ahLst/>
              <a:cxnLst/>
              <a:rect l="l" t="t" r="r" b="b"/>
              <a:pathLst>
                <a:path w="738" h="522" extrusionOk="0">
                  <a:moveTo>
                    <a:pt x="633" y="0"/>
                  </a:moveTo>
                  <a:cubicBezTo>
                    <a:pt x="622" y="0"/>
                    <a:pt x="609" y="3"/>
                    <a:pt x="596" y="10"/>
                  </a:cubicBezTo>
                  <a:cubicBezTo>
                    <a:pt x="477" y="58"/>
                    <a:pt x="358" y="117"/>
                    <a:pt x="250" y="200"/>
                  </a:cubicBezTo>
                  <a:cubicBezTo>
                    <a:pt x="167" y="248"/>
                    <a:pt x="96" y="320"/>
                    <a:pt x="24" y="391"/>
                  </a:cubicBezTo>
                  <a:cubicBezTo>
                    <a:pt x="0" y="427"/>
                    <a:pt x="0" y="474"/>
                    <a:pt x="24" y="498"/>
                  </a:cubicBezTo>
                  <a:cubicBezTo>
                    <a:pt x="48" y="510"/>
                    <a:pt x="60" y="522"/>
                    <a:pt x="84" y="522"/>
                  </a:cubicBezTo>
                  <a:cubicBezTo>
                    <a:pt x="108" y="522"/>
                    <a:pt x="131" y="510"/>
                    <a:pt x="143" y="498"/>
                  </a:cubicBezTo>
                  <a:cubicBezTo>
                    <a:pt x="203" y="427"/>
                    <a:pt x="274" y="367"/>
                    <a:pt x="346" y="320"/>
                  </a:cubicBezTo>
                  <a:cubicBezTo>
                    <a:pt x="441" y="260"/>
                    <a:pt x="548" y="200"/>
                    <a:pt x="655" y="141"/>
                  </a:cubicBezTo>
                  <a:cubicBezTo>
                    <a:pt x="737" y="110"/>
                    <a:pt x="705" y="0"/>
                    <a:pt x="6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38"/>
            <p:cNvSpPr/>
            <p:nvPr/>
          </p:nvSpPr>
          <p:spPr>
            <a:xfrm>
              <a:off x="4044956" y="1402292"/>
              <a:ext cx="21128" cy="22186"/>
            </a:xfrm>
            <a:custGeom>
              <a:avLst/>
              <a:gdLst/>
              <a:ahLst/>
              <a:cxnLst/>
              <a:rect l="l" t="t" r="r" b="b"/>
              <a:pathLst>
                <a:path w="1538" h="1615" extrusionOk="0">
                  <a:moveTo>
                    <a:pt x="1424" y="1"/>
                  </a:moveTo>
                  <a:cubicBezTo>
                    <a:pt x="1414" y="1"/>
                    <a:pt x="1404" y="3"/>
                    <a:pt x="1393" y="7"/>
                  </a:cubicBezTo>
                  <a:cubicBezTo>
                    <a:pt x="1000" y="221"/>
                    <a:pt x="643" y="507"/>
                    <a:pt x="381" y="876"/>
                  </a:cubicBezTo>
                  <a:cubicBezTo>
                    <a:pt x="226" y="1067"/>
                    <a:pt x="107" y="1281"/>
                    <a:pt x="12" y="1519"/>
                  </a:cubicBezTo>
                  <a:cubicBezTo>
                    <a:pt x="0" y="1555"/>
                    <a:pt x="24" y="1603"/>
                    <a:pt x="60" y="1614"/>
                  </a:cubicBezTo>
                  <a:lnTo>
                    <a:pt x="83" y="1614"/>
                  </a:lnTo>
                  <a:cubicBezTo>
                    <a:pt x="119" y="1614"/>
                    <a:pt x="143" y="1603"/>
                    <a:pt x="155" y="1567"/>
                  </a:cubicBezTo>
                  <a:cubicBezTo>
                    <a:pt x="250" y="1353"/>
                    <a:pt x="357" y="1150"/>
                    <a:pt x="500" y="960"/>
                  </a:cubicBezTo>
                  <a:cubicBezTo>
                    <a:pt x="762" y="626"/>
                    <a:pt x="1084" y="340"/>
                    <a:pt x="1465" y="150"/>
                  </a:cubicBezTo>
                  <a:cubicBezTo>
                    <a:pt x="1537" y="98"/>
                    <a:pt x="1492" y="1"/>
                    <a:pt x="14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38"/>
            <p:cNvSpPr/>
            <p:nvPr/>
          </p:nvSpPr>
          <p:spPr>
            <a:xfrm>
              <a:off x="4063171" y="1429945"/>
              <a:ext cx="2473" cy="2377"/>
            </a:xfrm>
            <a:custGeom>
              <a:avLst/>
              <a:gdLst/>
              <a:ahLst/>
              <a:cxnLst/>
              <a:rect l="l" t="t" r="r" b="b"/>
              <a:pathLst>
                <a:path w="180" h="173" extrusionOk="0">
                  <a:moveTo>
                    <a:pt x="96" y="0"/>
                  </a:moveTo>
                  <a:cubicBezTo>
                    <a:pt x="49" y="0"/>
                    <a:pt x="1" y="27"/>
                    <a:pt x="20" y="78"/>
                  </a:cubicBezTo>
                  <a:lnTo>
                    <a:pt x="20" y="90"/>
                  </a:lnTo>
                  <a:cubicBezTo>
                    <a:pt x="20" y="90"/>
                    <a:pt x="20" y="102"/>
                    <a:pt x="20" y="102"/>
                  </a:cubicBezTo>
                  <a:cubicBezTo>
                    <a:pt x="20" y="137"/>
                    <a:pt x="55" y="173"/>
                    <a:pt x="103" y="173"/>
                  </a:cubicBezTo>
                  <a:cubicBezTo>
                    <a:pt x="139" y="161"/>
                    <a:pt x="174" y="125"/>
                    <a:pt x="174" y="90"/>
                  </a:cubicBezTo>
                  <a:lnTo>
                    <a:pt x="174" y="66"/>
                  </a:lnTo>
                  <a:cubicBezTo>
                    <a:pt x="180" y="21"/>
                    <a:pt x="138" y="0"/>
                    <a:pt x="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38"/>
            <p:cNvSpPr/>
            <p:nvPr/>
          </p:nvSpPr>
          <p:spPr>
            <a:xfrm>
              <a:off x="4084753" y="1476350"/>
              <a:ext cx="55238" cy="59016"/>
            </a:xfrm>
            <a:custGeom>
              <a:avLst/>
              <a:gdLst/>
              <a:ahLst/>
              <a:cxnLst/>
              <a:rect l="l" t="t" r="r" b="b"/>
              <a:pathLst>
                <a:path w="4021" h="4296" extrusionOk="0">
                  <a:moveTo>
                    <a:pt x="105" y="1"/>
                  </a:moveTo>
                  <a:cubicBezTo>
                    <a:pt x="51" y="1"/>
                    <a:pt x="1" y="65"/>
                    <a:pt x="44" y="117"/>
                  </a:cubicBezTo>
                  <a:cubicBezTo>
                    <a:pt x="223" y="367"/>
                    <a:pt x="425" y="605"/>
                    <a:pt x="604" y="831"/>
                  </a:cubicBezTo>
                  <a:cubicBezTo>
                    <a:pt x="770" y="1022"/>
                    <a:pt x="996" y="1272"/>
                    <a:pt x="1223" y="1510"/>
                  </a:cubicBezTo>
                  <a:cubicBezTo>
                    <a:pt x="1437" y="1760"/>
                    <a:pt x="1675" y="1986"/>
                    <a:pt x="1866" y="2177"/>
                  </a:cubicBezTo>
                  <a:lnTo>
                    <a:pt x="2604" y="2891"/>
                  </a:lnTo>
                  <a:cubicBezTo>
                    <a:pt x="3032" y="3308"/>
                    <a:pt x="3461" y="3772"/>
                    <a:pt x="3878" y="4272"/>
                  </a:cubicBezTo>
                  <a:cubicBezTo>
                    <a:pt x="3890" y="4284"/>
                    <a:pt x="3913" y="4296"/>
                    <a:pt x="3937" y="4296"/>
                  </a:cubicBezTo>
                  <a:cubicBezTo>
                    <a:pt x="3961" y="4296"/>
                    <a:pt x="3973" y="4284"/>
                    <a:pt x="3985" y="4272"/>
                  </a:cubicBezTo>
                  <a:cubicBezTo>
                    <a:pt x="4021" y="4248"/>
                    <a:pt x="4021" y="4201"/>
                    <a:pt x="3997" y="4165"/>
                  </a:cubicBezTo>
                  <a:cubicBezTo>
                    <a:pt x="3580" y="3665"/>
                    <a:pt x="3140" y="3200"/>
                    <a:pt x="2711" y="2772"/>
                  </a:cubicBezTo>
                  <a:lnTo>
                    <a:pt x="1985" y="2069"/>
                  </a:lnTo>
                  <a:cubicBezTo>
                    <a:pt x="1782" y="1879"/>
                    <a:pt x="1568" y="1653"/>
                    <a:pt x="1330" y="1403"/>
                  </a:cubicBezTo>
                  <a:cubicBezTo>
                    <a:pt x="1104" y="1165"/>
                    <a:pt x="889" y="915"/>
                    <a:pt x="723" y="724"/>
                  </a:cubicBezTo>
                  <a:cubicBezTo>
                    <a:pt x="544" y="510"/>
                    <a:pt x="342" y="272"/>
                    <a:pt x="163" y="33"/>
                  </a:cubicBezTo>
                  <a:cubicBezTo>
                    <a:pt x="147" y="10"/>
                    <a:pt x="125" y="1"/>
                    <a:pt x="1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38"/>
            <p:cNvSpPr/>
            <p:nvPr/>
          </p:nvSpPr>
          <p:spPr>
            <a:xfrm>
              <a:off x="4070782" y="1453958"/>
              <a:ext cx="16540" cy="24494"/>
            </a:xfrm>
            <a:custGeom>
              <a:avLst/>
              <a:gdLst/>
              <a:ahLst/>
              <a:cxnLst/>
              <a:rect l="l" t="t" r="r" b="b"/>
              <a:pathLst>
                <a:path w="1204" h="1783" extrusionOk="0">
                  <a:moveTo>
                    <a:pt x="97" y="0"/>
                  </a:moveTo>
                  <a:cubicBezTo>
                    <a:pt x="49" y="0"/>
                    <a:pt x="1" y="46"/>
                    <a:pt x="25" y="104"/>
                  </a:cubicBezTo>
                  <a:cubicBezTo>
                    <a:pt x="49" y="163"/>
                    <a:pt x="85" y="223"/>
                    <a:pt x="120" y="294"/>
                  </a:cubicBezTo>
                  <a:cubicBezTo>
                    <a:pt x="394" y="806"/>
                    <a:pt x="704" y="1294"/>
                    <a:pt x="1061" y="1747"/>
                  </a:cubicBezTo>
                  <a:cubicBezTo>
                    <a:pt x="1073" y="1771"/>
                    <a:pt x="1097" y="1783"/>
                    <a:pt x="1120" y="1783"/>
                  </a:cubicBezTo>
                  <a:cubicBezTo>
                    <a:pt x="1132" y="1783"/>
                    <a:pt x="1156" y="1771"/>
                    <a:pt x="1168" y="1771"/>
                  </a:cubicBezTo>
                  <a:cubicBezTo>
                    <a:pt x="1204" y="1735"/>
                    <a:pt x="1204" y="1687"/>
                    <a:pt x="1180" y="1663"/>
                  </a:cubicBezTo>
                  <a:cubicBezTo>
                    <a:pt x="835" y="1199"/>
                    <a:pt x="525" y="723"/>
                    <a:pt x="251" y="223"/>
                  </a:cubicBezTo>
                  <a:cubicBezTo>
                    <a:pt x="228" y="151"/>
                    <a:pt x="192" y="92"/>
                    <a:pt x="156" y="32"/>
                  </a:cubicBezTo>
                  <a:cubicBezTo>
                    <a:pt x="141" y="10"/>
                    <a:pt x="119" y="0"/>
                    <a:pt x="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38"/>
            <p:cNvSpPr/>
            <p:nvPr/>
          </p:nvSpPr>
          <p:spPr>
            <a:xfrm>
              <a:off x="4063597" y="1431827"/>
              <a:ext cx="8517" cy="21760"/>
            </a:xfrm>
            <a:custGeom>
              <a:avLst/>
              <a:gdLst/>
              <a:ahLst/>
              <a:cxnLst/>
              <a:rect l="l" t="t" r="r" b="b"/>
              <a:pathLst>
                <a:path w="620" h="1584" extrusionOk="0">
                  <a:moveTo>
                    <a:pt x="72" y="0"/>
                  </a:moveTo>
                  <a:cubicBezTo>
                    <a:pt x="24" y="12"/>
                    <a:pt x="0" y="48"/>
                    <a:pt x="0" y="95"/>
                  </a:cubicBezTo>
                  <a:cubicBezTo>
                    <a:pt x="24" y="215"/>
                    <a:pt x="48" y="334"/>
                    <a:pt x="72" y="465"/>
                  </a:cubicBezTo>
                  <a:cubicBezTo>
                    <a:pt x="167" y="834"/>
                    <a:pt x="298" y="1191"/>
                    <a:pt x="465" y="1536"/>
                  </a:cubicBezTo>
                  <a:cubicBezTo>
                    <a:pt x="477" y="1572"/>
                    <a:pt x="500" y="1584"/>
                    <a:pt x="536" y="1584"/>
                  </a:cubicBezTo>
                  <a:cubicBezTo>
                    <a:pt x="536" y="1584"/>
                    <a:pt x="548" y="1584"/>
                    <a:pt x="560" y="1572"/>
                  </a:cubicBezTo>
                  <a:cubicBezTo>
                    <a:pt x="608" y="1560"/>
                    <a:pt x="620" y="1512"/>
                    <a:pt x="596" y="1477"/>
                  </a:cubicBezTo>
                  <a:cubicBezTo>
                    <a:pt x="441" y="1143"/>
                    <a:pt x="310" y="786"/>
                    <a:pt x="227" y="429"/>
                  </a:cubicBezTo>
                  <a:cubicBezTo>
                    <a:pt x="191" y="310"/>
                    <a:pt x="179" y="191"/>
                    <a:pt x="155" y="72"/>
                  </a:cubicBezTo>
                  <a:cubicBezTo>
                    <a:pt x="155" y="36"/>
                    <a:pt x="119" y="0"/>
                    <a:pt x="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38"/>
            <p:cNvSpPr/>
            <p:nvPr/>
          </p:nvSpPr>
          <p:spPr>
            <a:xfrm>
              <a:off x="4077170" y="1407100"/>
              <a:ext cx="17350" cy="5110"/>
            </a:xfrm>
            <a:custGeom>
              <a:avLst/>
              <a:gdLst/>
              <a:ahLst/>
              <a:cxnLst/>
              <a:rect l="l" t="t" r="r" b="b"/>
              <a:pathLst>
                <a:path w="1263" h="372" extrusionOk="0">
                  <a:moveTo>
                    <a:pt x="1194" y="0"/>
                  </a:moveTo>
                  <a:cubicBezTo>
                    <a:pt x="1189" y="0"/>
                    <a:pt x="1184" y="1"/>
                    <a:pt x="1179" y="2"/>
                  </a:cubicBezTo>
                  <a:cubicBezTo>
                    <a:pt x="1001" y="14"/>
                    <a:pt x="846" y="38"/>
                    <a:pt x="703" y="62"/>
                  </a:cubicBezTo>
                  <a:cubicBezTo>
                    <a:pt x="489" y="98"/>
                    <a:pt x="274" y="157"/>
                    <a:pt x="60" y="217"/>
                  </a:cubicBezTo>
                  <a:cubicBezTo>
                    <a:pt x="24" y="241"/>
                    <a:pt x="1" y="276"/>
                    <a:pt x="13" y="324"/>
                  </a:cubicBezTo>
                  <a:cubicBezTo>
                    <a:pt x="24" y="348"/>
                    <a:pt x="60" y="371"/>
                    <a:pt x="84" y="371"/>
                  </a:cubicBezTo>
                  <a:lnTo>
                    <a:pt x="120" y="371"/>
                  </a:lnTo>
                  <a:cubicBezTo>
                    <a:pt x="310" y="300"/>
                    <a:pt x="513" y="252"/>
                    <a:pt x="727" y="217"/>
                  </a:cubicBezTo>
                  <a:cubicBezTo>
                    <a:pt x="870" y="193"/>
                    <a:pt x="1013" y="169"/>
                    <a:pt x="1191" y="157"/>
                  </a:cubicBezTo>
                  <a:cubicBezTo>
                    <a:pt x="1227" y="145"/>
                    <a:pt x="1263" y="110"/>
                    <a:pt x="1263" y="62"/>
                  </a:cubicBezTo>
                  <a:cubicBezTo>
                    <a:pt x="1252" y="31"/>
                    <a:pt x="1224" y="0"/>
                    <a:pt x="11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38"/>
            <p:cNvSpPr/>
            <p:nvPr/>
          </p:nvSpPr>
          <p:spPr>
            <a:xfrm>
              <a:off x="4065397" y="1396934"/>
              <a:ext cx="25359" cy="6278"/>
            </a:xfrm>
            <a:custGeom>
              <a:avLst/>
              <a:gdLst/>
              <a:ahLst/>
              <a:cxnLst/>
              <a:rect l="l" t="t" r="r" b="b"/>
              <a:pathLst>
                <a:path w="1846" h="457" extrusionOk="0">
                  <a:moveTo>
                    <a:pt x="1606" y="1"/>
                  </a:moveTo>
                  <a:cubicBezTo>
                    <a:pt x="1085" y="1"/>
                    <a:pt x="559" y="108"/>
                    <a:pt x="72" y="314"/>
                  </a:cubicBezTo>
                  <a:cubicBezTo>
                    <a:pt x="0" y="349"/>
                    <a:pt x="24" y="457"/>
                    <a:pt x="108" y="457"/>
                  </a:cubicBezTo>
                  <a:lnTo>
                    <a:pt x="143" y="457"/>
                  </a:lnTo>
                  <a:cubicBezTo>
                    <a:pt x="604" y="253"/>
                    <a:pt x="1094" y="155"/>
                    <a:pt x="1596" y="155"/>
                  </a:cubicBezTo>
                  <a:cubicBezTo>
                    <a:pt x="1651" y="155"/>
                    <a:pt x="1707" y="157"/>
                    <a:pt x="1763" y="159"/>
                  </a:cubicBezTo>
                  <a:cubicBezTo>
                    <a:pt x="1810" y="159"/>
                    <a:pt x="1846" y="123"/>
                    <a:pt x="1846" y="76"/>
                  </a:cubicBezTo>
                  <a:cubicBezTo>
                    <a:pt x="1846" y="40"/>
                    <a:pt x="1810" y="4"/>
                    <a:pt x="1763" y="4"/>
                  </a:cubicBezTo>
                  <a:cubicBezTo>
                    <a:pt x="1710" y="2"/>
                    <a:pt x="1658" y="1"/>
                    <a:pt x="16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38"/>
            <p:cNvSpPr/>
            <p:nvPr/>
          </p:nvSpPr>
          <p:spPr>
            <a:xfrm>
              <a:off x="4172371" y="1636928"/>
              <a:ext cx="8352" cy="22914"/>
            </a:xfrm>
            <a:custGeom>
              <a:avLst/>
              <a:gdLst/>
              <a:ahLst/>
              <a:cxnLst/>
              <a:rect l="l" t="t" r="r" b="b"/>
              <a:pathLst>
                <a:path w="608" h="1668" extrusionOk="0">
                  <a:moveTo>
                    <a:pt x="536" y="1"/>
                  </a:moveTo>
                  <a:cubicBezTo>
                    <a:pt x="500" y="1"/>
                    <a:pt x="453" y="24"/>
                    <a:pt x="453" y="72"/>
                  </a:cubicBezTo>
                  <a:cubicBezTo>
                    <a:pt x="417" y="358"/>
                    <a:pt x="357" y="655"/>
                    <a:pt x="262" y="941"/>
                  </a:cubicBezTo>
                  <a:cubicBezTo>
                    <a:pt x="202" y="1144"/>
                    <a:pt x="119" y="1358"/>
                    <a:pt x="24" y="1560"/>
                  </a:cubicBezTo>
                  <a:cubicBezTo>
                    <a:pt x="0" y="1596"/>
                    <a:pt x="24" y="1644"/>
                    <a:pt x="60" y="1656"/>
                  </a:cubicBezTo>
                  <a:cubicBezTo>
                    <a:pt x="72" y="1668"/>
                    <a:pt x="83" y="1668"/>
                    <a:pt x="95" y="1668"/>
                  </a:cubicBezTo>
                  <a:cubicBezTo>
                    <a:pt x="119" y="1668"/>
                    <a:pt x="143" y="1656"/>
                    <a:pt x="155" y="1620"/>
                  </a:cubicBezTo>
                  <a:cubicBezTo>
                    <a:pt x="262" y="1417"/>
                    <a:pt x="345" y="1203"/>
                    <a:pt x="417" y="989"/>
                  </a:cubicBezTo>
                  <a:cubicBezTo>
                    <a:pt x="500" y="691"/>
                    <a:pt x="572" y="394"/>
                    <a:pt x="607" y="96"/>
                  </a:cubicBezTo>
                  <a:cubicBezTo>
                    <a:pt x="607" y="48"/>
                    <a:pt x="583" y="13"/>
                    <a:pt x="5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38"/>
            <p:cNvSpPr/>
            <p:nvPr/>
          </p:nvSpPr>
          <p:spPr>
            <a:xfrm>
              <a:off x="4095358" y="1519088"/>
              <a:ext cx="31555" cy="30346"/>
            </a:xfrm>
            <a:custGeom>
              <a:avLst/>
              <a:gdLst/>
              <a:ahLst/>
              <a:cxnLst/>
              <a:rect l="l" t="t" r="r" b="b"/>
              <a:pathLst>
                <a:path w="2297" h="2209" extrusionOk="0">
                  <a:moveTo>
                    <a:pt x="114" y="1"/>
                  </a:moveTo>
                  <a:cubicBezTo>
                    <a:pt x="50" y="1"/>
                    <a:pt x="1" y="80"/>
                    <a:pt x="58" y="137"/>
                  </a:cubicBezTo>
                  <a:cubicBezTo>
                    <a:pt x="403" y="470"/>
                    <a:pt x="784" y="816"/>
                    <a:pt x="1189" y="1173"/>
                  </a:cubicBezTo>
                  <a:cubicBezTo>
                    <a:pt x="1534" y="1483"/>
                    <a:pt x="1856" y="1816"/>
                    <a:pt x="2153" y="2185"/>
                  </a:cubicBezTo>
                  <a:cubicBezTo>
                    <a:pt x="2165" y="2197"/>
                    <a:pt x="2189" y="2209"/>
                    <a:pt x="2213" y="2209"/>
                  </a:cubicBezTo>
                  <a:cubicBezTo>
                    <a:pt x="2225" y="2209"/>
                    <a:pt x="2249" y="2209"/>
                    <a:pt x="2260" y="2197"/>
                  </a:cubicBezTo>
                  <a:cubicBezTo>
                    <a:pt x="2296" y="2161"/>
                    <a:pt x="2296" y="2114"/>
                    <a:pt x="2272" y="2078"/>
                  </a:cubicBezTo>
                  <a:cubicBezTo>
                    <a:pt x="1963" y="1721"/>
                    <a:pt x="1641" y="1375"/>
                    <a:pt x="1284" y="1066"/>
                  </a:cubicBezTo>
                  <a:cubicBezTo>
                    <a:pt x="891" y="709"/>
                    <a:pt x="510" y="363"/>
                    <a:pt x="165" y="18"/>
                  </a:cubicBezTo>
                  <a:cubicBezTo>
                    <a:pt x="148" y="6"/>
                    <a:pt x="130" y="1"/>
                    <a:pt x="1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38"/>
            <p:cNvSpPr/>
            <p:nvPr/>
          </p:nvSpPr>
          <p:spPr>
            <a:xfrm>
              <a:off x="4138508" y="1645926"/>
              <a:ext cx="24054" cy="36157"/>
            </a:xfrm>
            <a:custGeom>
              <a:avLst/>
              <a:gdLst/>
              <a:ahLst/>
              <a:cxnLst/>
              <a:rect l="l" t="t" r="r" b="b"/>
              <a:pathLst>
                <a:path w="1751" h="2632" extrusionOk="0">
                  <a:moveTo>
                    <a:pt x="1679" y="0"/>
                  </a:moveTo>
                  <a:cubicBezTo>
                    <a:pt x="1632" y="0"/>
                    <a:pt x="1596" y="24"/>
                    <a:pt x="1584" y="72"/>
                  </a:cubicBezTo>
                  <a:cubicBezTo>
                    <a:pt x="1453" y="1239"/>
                    <a:pt x="929" y="2072"/>
                    <a:pt x="60" y="2489"/>
                  </a:cubicBezTo>
                  <a:cubicBezTo>
                    <a:pt x="12" y="2501"/>
                    <a:pt x="0" y="2548"/>
                    <a:pt x="24" y="2584"/>
                  </a:cubicBezTo>
                  <a:cubicBezTo>
                    <a:pt x="36" y="2620"/>
                    <a:pt x="60" y="2632"/>
                    <a:pt x="96" y="2632"/>
                  </a:cubicBezTo>
                  <a:cubicBezTo>
                    <a:pt x="108" y="2632"/>
                    <a:pt x="120" y="2632"/>
                    <a:pt x="120" y="2620"/>
                  </a:cubicBezTo>
                  <a:cubicBezTo>
                    <a:pt x="1048" y="2179"/>
                    <a:pt x="1608" y="1310"/>
                    <a:pt x="1739" y="96"/>
                  </a:cubicBezTo>
                  <a:cubicBezTo>
                    <a:pt x="1751" y="48"/>
                    <a:pt x="1715" y="12"/>
                    <a:pt x="16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38"/>
            <p:cNvSpPr/>
            <p:nvPr/>
          </p:nvSpPr>
          <p:spPr>
            <a:xfrm>
              <a:off x="4067197" y="1488508"/>
              <a:ext cx="29288" cy="30841"/>
            </a:xfrm>
            <a:custGeom>
              <a:avLst/>
              <a:gdLst/>
              <a:ahLst/>
              <a:cxnLst/>
              <a:rect l="l" t="t" r="r" b="b"/>
              <a:pathLst>
                <a:path w="2132" h="2245" extrusionOk="0">
                  <a:moveTo>
                    <a:pt x="100" y="1"/>
                  </a:moveTo>
                  <a:cubicBezTo>
                    <a:pt x="82" y="1"/>
                    <a:pt x="64" y="7"/>
                    <a:pt x="48" y="18"/>
                  </a:cubicBezTo>
                  <a:cubicBezTo>
                    <a:pt x="12" y="41"/>
                    <a:pt x="0" y="101"/>
                    <a:pt x="36" y="125"/>
                  </a:cubicBezTo>
                  <a:cubicBezTo>
                    <a:pt x="631" y="863"/>
                    <a:pt x="1286" y="1565"/>
                    <a:pt x="1965" y="2232"/>
                  </a:cubicBezTo>
                  <a:cubicBezTo>
                    <a:pt x="1977" y="2244"/>
                    <a:pt x="2001" y="2244"/>
                    <a:pt x="2024" y="2244"/>
                  </a:cubicBezTo>
                  <a:cubicBezTo>
                    <a:pt x="2096" y="2244"/>
                    <a:pt x="2132" y="2161"/>
                    <a:pt x="2084" y="2113"/>
                  </a:cubicBezTo>
                  <a:cubicBezTo>
                    <a:pt x="1393" y="1458"/>
                    <a:pt x="750" y="768"/>
                    <a:pt x="155" y="30"/>
                  </a:cubicBezTo>
                  <a:cubicBezTo>
                    <a:pt x="142" y="10"/>
                    <a:pt x="122" y="1"/>
                    <a:pt x="1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38"/>
            <p:cNvSpPr/>
            <p:nvPr/>
          </p:nvSpPr>
          <p:spPr>
            <a:xfrm>
              <a:off x="4138920" y="1535106"/>
              <a:ext cx="31170" cy="46556"/>
            </a:xfrm>
            <a:custGeom>
              <a:avLst/>
              <a:gdLst/>
              <a:ahLst/>
              <a:cxnLst/>
              <a:rect l="l" t="t" r="r" b="b"/>
              <a:pathLst>
                <a:path w="2269" h="3389" extrusionOk="0">
                  <a:moveTo>
                    <a:pt x="118" y="1"/>
                  </a:moveTo>
                  <a:cubicBezTo>
                    <a:pt x="60" y="1"/>
                    <a:pt x="1" y="76"/>
                    <a:pt x="54" y="138"/>
                  </a:cubicBezTo>
                  <a:lnTo>
                    <a:pt x="101" y="186"/>
                  </a:lnTo>
                  <a:lnTo>
                    <a:pt x="149" y="245"/>
                  </a:lnTo>
                  <a:cubicBezTo>
                    <a:pt x="625" y="828"/>
                    <a:pt x="1066" y="1448"/>
                    <a:pt x="1459" y="2102"/>
                  </a:cubicBezTo>
                  <a:cubicBezTo>
                    <a:pt x="1673" y="2448"/>
                    <a:pt x="1852" y="2793"/>
                    <a:pt x="2018" y="3138"/>
                  </a:cubicBezTo>
                  <a:cubicBezTo>
                    <a:pt x="2054" y="3210"/>
                    <a:pt x="2078" y="3281"/>
                    <a:pt x="2114" y="3353"/>
                  </a:cubicBezTo>
                  <a:cubicBezTo>
                    <a:pt x="2126" y="3376"/>
                    <a:pt x="2149" y="3388"/>
                    <a:pt x="2185" y="3388"/>
                  </a:cubicBezTo>
                  <a:cubicBezTo>
                    <a:pt x="2197" y="3388"/>
                    <a:pt x="2209" y="3388"/>
                    <a:pt x="2221" y="3376"/>
                  </a:cubicBezTo>
                  <a:cubicBezTo>
                    <a:pt x="2256" y="3365"/>
                    <a:pt x="2268" y="3317"/>
                    <a:pt x="2256" y="3281"/>
                  </a:cubicBezTo>
                  <a:cubicBezTo>
                    <a:pt x="2221" y="3210"/>
                    <a:pt x="2185" y="3138"/>
                    <a:pt x="2161" y="3055"/>
                  </a:cubicBezTo>
                  <a:cubicBezTo>
                    <a:pt x="1995" y="2722"/>
                    <a:pt x="1804" y="2376"/>
                    <a:pt x="1590" y="2019"/>
                  </a:cubicBezTo>
                  <a:cubicBezTo>
                    <a:pt x="1197" y="1364"/>
                    <a:pt x="756" y="733"/>
                    <a:pt x="268" y="138"/>
                  </a:cubicBezTo>
                  <a:cubicBezTo>
                    <a:pt x="256" y="126"/>
                    <a:pt x="232" y="102"/>
                    <a:pt x="221" y="78"/>
                  </a:cubicBezTo>
                  <a:lnTo>
                    <a:pt x="173" y="31"/>
                  </a:lnTo>
                  <a:cubicBezTo>
                    <a:pt x="158" y="9"/>
                    <a:pt x="138" y="1"/>
                    <a:pt x="1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38"/>
            <p:cNvSpPr/>
            <p:nvPr/>
          </p:nvSpPr>
          <p:spPr>
            <a:xfrm>
              <a:off x="4168785" y="1582184"/>
              <a:ext cx="5715" cy="9946"/>
            </a:xfrm>
            <a:custGeom>
              <a:avLst/>
              <a:gdLst/>
              <a:ahLst/>
              <a:cxnLst/>
              <a:rect l="l" t="t" r="r" b="b"/>
              <a:pathLst>
                <a:path w="416" h="724" extrusionOk="0">
                  <a:moveTo>
                    <a:pt x="100" y="0"/>
                  </a:moveTo>
                  <a:cubicBezTo>
                    <a:pt x="49" y="0"/>
                    <a:pt x="0" y="49"/>
                    <a:pt x="23" y="116"/>
                  </a:cubicBezTo>
                  <a:cubicBezTo>
                    <a:pt x="106" y="295"/>
                    <a:pt x="178" y="485"/>
                    <a:pt x="249" y="664"/>
                  </a:cubicBezTo>
                  <a:cubicBezTo>
                    <a:pt x="249" y="700"/>
                    <a:pt x="285" y="723"/>
                    <a:pt x="321" y="723"/>
                  </a:cubicBezTo>
                  <a:cubicBezTo>
                    <a:pt x="333" y="723"/>
                    <a:pt x="333" y="723"/>
                    <a:pt x="344" y="711"/>
                  </a:cubicBezTo>
                  <a:cubicBezTo>
                    <a:pt x="392" y="700"/>
                    <a:pt x="416" y="652"/>
                    <a:pt x="392" y="616"/>
                  </a:cubicBezTo>
                  <a:cubicBezTo>
                    <a:pt x="321" y="426"/>
                    <a:pt x="249" y="235"/>
                    <a:pt x="178" y="57"/>
                  </a:cubicBezTo>
                  <a:cubicBezTo>
                    <a:pt x="160" y="17"/>
                    <a:pt x="129" y="0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38"/>
            <p:cNvSpPr/>
            <p:nvPr/>
          </p:nvSpPr>
          <p:spPr>
            <a:xfrm>
              <a:off x="4172206" y="1590482"/>
              <a:ext cx="9328" cy="45155"/>
            </a:xfrm>
            <a:custGeom>
              <a:avLst/>
              <a:gdLst/>
              <a:ahLst/>
              <a:cxnLst/>
              <a:rect l="l" t="t" r="r" b="b"/>
              <a:pathLst>
                <a:path w="679" h="3287" extrusionOk="0">
                  <a:moveTo>
                    <a:pt x="155" y="0"/>
                  </a:moveTo>
                  <a:lnTo>
                    <a:pt x="0" y="60"/>
                  </a:lnTo>
                  <a:lnTo>
                    <a:pt x="12" y="107"/>
                  </a:lnTo>
                  <a:cubicBezTo>
                    <a:pt x="36" y="143"/>
                    <a:pt x="48" y="179"/>
                    <a:pt x="60" y="215"/>
                  </a:cubicBezTo>
                  <a:cubicBezTo>
                    <a:pt x="203" y="619"/>
                    <a:pt x="310" y="1024"/>
                    <a:pt x="393" y="1441"/>
                  </a:cubicBezTo>
                  <a:cubicBezTo>
                    <a:pt x="476" y="1893"/>
                    <a:pt x="512" y="2346"/>
                    <a:pt x="512" y="2798"/>
                  </a:cubicBezTo>
                  <a:cubicBezTo>
                    <a:pt x="512" y="2929"/>
                    <a:pt x="500" y="3060"/>
                    <a:pt x="500" y="3191"/>
                  </a:cubicBezTo>
                  <a:cubicBezTo>
                    <a:pt x="488" y="3239"/>
                    <a:pt x="524" y="3274"/>
                    <a:pt x="572" y="3286"/>
                  </a:cubicBezTo>
                  <a:cubicBezTo>
                    <a:pt x="607" y="3286"/>
                    <a:pt x="643" y="3251"/>
                    <a:pt x="655" y="3215"/>
                  </a:cubicBezTo>
                  <a:cubicBezTo>
                    <a:pt x="667" y="3072"/>
                    <a:pt x="667" y="2941"/>
                    <a:pt x="667" y="2798"/>
                  </a:cubicBezTo>
                  <a:cubicBezTo>
                    <a:pt x="679" y="2334"/>
                    <a:pt x="631" y="1870"/>
                    <a:pt x="548" y="1417"/>
                  </a:cubicBezTo>
                  <a:cubicBezTo>
                    <a:pt x="465" y="988"/>
                    <a:pt x="345" y="572"/>
                    <a:pt x="203" y="167"/>
                  </a:cubicBezTo>
                  <a:cubicBezTo>
                    <a:pt x="191" y="131"/>
                    <a:pt x="179" y="96"/>
                    <a:pt x="167" y="48"/>
                  </a:cubicBezTo>
                  <a:lnTo>
                    <a:pt x="1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38"/>
            <p:cNvSpPr/>
            <p:nvPr/>
          </p:nvSpPr>
          <p:spPr>
            <a:xfrm>
              <a:off x="4148646" y="1681905"/>
              <a:ext cx="2143" cy="2143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84" y="1"/>
                  </a:moveTo>
                  <a:cubicBezTo>
                    <a:pt x="36" y="1"/>
                    <a:pt x="1" y="37"/>
                    <a:pt x="1" y="72"/>
                  </a:cubicBezTo>
                  <a:cubicBezTo>
                    <a:pt x="1" y="120"/>
                    <a:pt x="36" y="156"/>
                    <a:pt x="84" y="156"/>
                  </a:cubicBezTo>
                  <a:cubicBezTo>
                    <a:pt x="120" y="156"/>
                    <a:pt x="155" y="120"/>
                    <a:pt x="155" y="72"/>
                  </a:cubicBezTo>
                  <a:cubicBezTo>
                    <a:pt x="155" y="37"/>
                    <a:pt x="120" y="1"/>
                    <a:pt x="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38"/>
            <p:cNvSpPr/>
            <p:nvPr/>
          </p:nvSpPr>
          <p:spPr>
            <a:xfrm>
              <a:off x="4095166" y="1406674"/>
              <a:ext cx="13092" cy="2267"/>
            </a:xfrm>
            <a:custGeom>
              <a:avLst/>
              <a:gdLst/>
              <a:ahLst/>
              <a:cxnLst/>
              <a:rect l="l" t="t" r="r" b="b"/>
              <a:pathLst>
                <a:path w="953" h="165" extrusionOk="0">
                  <a:moveTo>
                    <a:pt x="468" y="1"/>
                  </a:moveTo>
                  <a:cubicBezTo>
                    <a:pt x="337" y="1"/>
                    <a:pt x="209" y="4"/>
                    <a:pt x="84" y="10"/>
                  </a:cubicBezTo>
                  <a:cubicBezTo>
                    <a:pt x="36" y="10"/>
                    <a:pt x="0" y="57"/>
                    <a:pt x="12" y="93"/>
                  </a:cubicBezTo>
                  <a:cubicBezTo>
                    <a:pt x="12" y="141"/>
                    <a:pt x="48" y="164"/>
                    <a:pt x="84" y="164"/>
                  </a:cubicBezTo>
                  <a:lnTo>
                    <a:pt x="96" y="164"/>
                  </a:lnTo>
                  <a:cubicBezTo>
                    <a:pt x="215" y="158"/>
                    <a:pt x="340" y="155"/>
                    <a:pt x="469" y="155"/>
                  </a:cubicBezTo>
                  <a:cubicBezTo>
                    <a:pt x="599" y="155"/>
                    <a:pt x="733" y="158"/>
                    <a:pt x="869" y="164"/>
                  </a:cubicBezTo>
                  <a:cubicBezTo>
                    <a:pt x="905" y="164"/>
                    <a:pt x="953" y="129"/>
                    <a:pt x="953" y="81"/>
                  </a:cubicBezTo>
                  <a:cubicBezTo>
                    <a:pt x="953" y="45"/>
                    <a:pt x="917" y="10"/>
                    <a:pt x="869" y="10"/>
                  </a:cubicBezTo>
                  <a:cubicBezTo>
                    <a:pt x="733" y="4"/>
                    <a:pt x="599" y="1"/>
                    <a:pt x="4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38"/>
            <p:cNvSpPr/>
            <p:nvPr/>
          </p:nvSpPr>
          <p:spPr>
            <a:xfrm>
              <a:off x="4091072" y="1396989"/>
              <a:ext cx="17350" cy="4588"/>
            </a:xfrm>
            <a:custGeom>
              <a:avLst/>
              <a:gdLst/>
              <a:ahLst/>
              <a:cxnLst/>
              <a:rect l="l" t="t" r="r" b="b"/>
              <a:pathLst>
                <a:path w="1263" h="334" extrusionOk="0">
                  <a:moveTo>
                    <a:pt x="96" y="0"/>
                  </a:moveTo>
                  <a:cubicBezTo>
                    <a:pt x="48" y="0"/>
                    <a:pt x="13" y="36"/>
                    <a:pt x="13" y="72"/>
                  </a:cubicBezTo>
                  <a:cubicBezTo>
                    <a:pt x="1" y="119"/>
                    <a:pt x="36" y="155"/>
                    <a:pt x="84" y="155"/>
                  </a:cubicBezTo>
                  <a:cubicBezTo>
                    <a:pt x="429" y="179"/>
                    <a:pt x="786" y="238"/>
                    <a:pt x="1120" y="322"/>
                  </a:cubicBezTo>
                  <a:cubicBezTo>
                    <a:pt x="1132" y="334"/>
                    <a:pt x="1156" y="334"/>
                    <a:pt x="1167" y="334"/>
                  </a:cubicBezTo>
                  <a:cubicBezTo>
                    <a:pt x="1227" y="334"/>
                    <a:pt x="1263" y="274"/>
                    <a:pt x="1239" y="226"/>
                  </a:cubicBezTo>
                  <a:lnTo>
                    <a:pt x="1239" y="215"/>
                  </a:lnTo>
                  <a:cubicBezTo>
                    <a:pt x="1227" y="191"/>
                    <a:pt x="1215" y="179"/>
                    <a:pt x="1191" y="179"/>
                  </a:cubicBezTo>
                  <a:cubicBezTo>
                    <a:pt x="834" y="84"/>
                    <a:pt x="465" y="24"/>
                    <a:pt x="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38"/>
            <p:cNvSpPr/>
            <p:nvPr/>
          </p:nvSpPr>
          <p:spPr>
            <a:xfrm>
              <a:off x="4152740" y="1596155"/>
              <a:ext cx="10317" cy="51584"/>
            </a:xfrm>
            <a:custGeom>
              <a:avLst/>
              <a:gdLst/>
              <a:ahLst/>
              <a:cxnLst/>
              <a:rect l="l" t="t" r="r" b="b"/>
              <a:pathLst>
                <a:path w="751" h="3755" extrusionOk="0">
                  <a:moveTo>
                    <a:pt x="80" y="1"/>
                  </a:moveTo>
                  <a:cubicBezTo>
                    <a:pt x="73" y="1"/>
                    <a:pt x="66" y="2"/>
                    <a:pt x="60" y="4"/>
                  </a:cubicBezTo>
                  <a:cubicBezTo>
                    <a:pt x="12" y="16"/>
                    <a:pt x="0" y="64"/>
                    <a:pt x="12" y="111"/>
                  </a:cubicBezTo>
                  <a:cubicBezTo>
                    <a:pt x="310" y="909"/>
                    <a:pt x="500" y="1742"/>
                    <a:pt x="572" y="2588"/>
                  </a:cubicBezTo>
                  <a:cubicBezTo>
                    <a:pt x="608" y="2945"/>
                    <a:pt x="596" y="3302"/>
                    <a:pt x="560" y="3659"/>
                  </a:cubicBezTo>
                  <a:cubicBezTo>
                    <a:pt x="560" y="3707"/>
                    <a:pt x="596" y="3743"/>
                    <a:pt x="631" y="3754"/>
                  </a:cubicBezTo>
                  <a:cubicBezTo>
                    <a:pt x="679" y="3754"/>
                    <a:pt x="703" y="3719"/>
                    <a:pt x="715" y="3671"/>
                  </a:cubicBezTo>
                  <a:cubicBezTo>
                    <a:pt x="750" y="3302"/>
                    <a:pt x="750" y="2933"/>
                    <a:pt x="727" y="2576"/>
                  </a:cubicBezTo>
                  <a:cubicBezTo>
                    <a:pt x="655" y="1707"/>
                    <a:pt x="465" y="861"/>
                    <a:pt x="155" y="52"/>
                  </a:cubicBezTo>
                  <a:cubicBezTo>
                    <a:pt x="145" y="22"/>
                    <a:pt x="111" y="1"/>
                    <a:pt x="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38"/>
            <p:cNvSpPr/>
            <p:nvPr/>
          </p:nvSpPr>
          <p:spPr>
            <a:xfrm>
              <a:off x="4178415" y="1636420"/>
              <a:ext cx="2418" cy="2651"/>
            </a:xfrm>
            <a:custGeom>
              <a:avLst/>
              <a:gdLst/>
              <a:ahLst/>
              <a:cxnLst/>
              <a:rect l="l" t="t" r="r" b="b"/>
              <a:pathLst>
                <a:path w="176" h="193" extrusionOk="0">
                  <a:moveTo>
                    <a:pt x="77" y="1"/>
                  </a:moveTo>
                  <a:cubicBezTo>
                    <a:pt x="41" y="1"/>
                    <a:pt x="7" y="20"/>
                    <a:pt x="13" y="61"/>
                  </a:cubicBezTo>
                  <a:lnTo>
                    <a:pt x="13" y="109"/>
                  </a:lnTo>
                  <a:cubicBezTo>
                    <a:pt x="1" y="157"/>
                    <a:pt x="36" y="192"/>
                    <a:pt x="84" y="192"/>
                  </a:cubicBezTo>
                  <a:cubicBezTo>
                    <a:pt x="120" y="192"/>
                    <a:pt x="155" y="169"/>
                    <a:pt x="155" y="133"/>
                  </a:cubicBezTo>
                  <a:lnTo>
                    <a:pt x="155" y="85"/>
                  </a:lnTo>
                  <a:cubicBezTo>
                    <a:pt x="175" y="32"/>
                    <a:pt x="124" y="1"/>
                    <a:pt x="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38"/>
            <p:cNvSpPr/>
            <p:nvPr/>
          </p:nvSpPr>
          <p:spPr>
            <a:xfrm>
              <a:off x="4178580" y="1636434"/>
              <a:ext cx="2308" cy="1978"/>
            </a:xfrm>
            <a:custGeom>
              <a:avLst/>
              <a:gdLst/>
              <a:ahLst/>
              <a:cxnLst/>
              <a:rect l="l" t="t" r="r" b="b"/>
              <a:pathLst>
                <a:path w="168" h="144" extrusionOk="0">
                  <a:moveTo>
                    <a:pt x="48" y="1"/>
                  </a:moveTo>
                  <a:lnTo>
                    <a:pt x="36" y="13"/>
                  </a:lnTo>
                  <a:cubicBezTo>
                    <a:pt x="36" y="13"/>
                    <a:pt x="36" y="13"/>
                    <a:pt x="24" y="25"/>
                  </a:cubicBezTo>
                  <a:cubicBezTo>
                    <a:pt x="1" y="49"/>
                    <a:pt x="1" y="96"/>
                    <a:pt x="24" y="132"/>
                  </a:cubicBezTo>
                  <a:cubicBezTo>
                    <a:pt x="36" y="132"/>
                    <a:pt x="36" y="132"/>
                    <a:pt x="36" y="144"/>
                  </a:cubicBezTo>
                  <a:lnTo>
                    <a:pt x="120" y="144"/>
                  </a:lnTo>
                  <a:lnTo>
                    <a:pt x="131" y="132"/>
                  </a:lnTo>
                  <a:cubicBezTo>
                    <a:pt x="167" y="96"/>
                    <a:pt x="167" y="49"/>
                    <a:pt x="131" y="25"/>
                  </a:cubicBezTo>
                  <a:lnTo>
                    <a:pt x="120" y="13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38"/>
            <p:cNvSpPr/>
            <p:nvPr/>
          </p:nvSpPr>
          <p:spPr>
            <a:xfrm>
              <a:off x="4178415" y="1633494"/>
              <a:ext cx="2638" cy="4918"/>
            </a:xfrm>
            <a:custGeom>
              <a:avLst/>
              <a:gdLst/>
              <a:ahLst/>
              <a:cxnLst/>
              <a:rect l="l" t="t" r="r" b="b"/>
              <a:pathLst>
                <a:path w="192" h="358" extrusionOk="0">
                  <a:moveTo>
                    <a:pt x="108" y="1"/>
                  </a:moveTo>
                  <a:cubicBezTo>
                    <a:pt x="72" y="1"/>
                    <a:pt x="36" y="24"/>
                    <a:pt x="36" y="72"/>
                  </a:cubicBezTo>
                  <a:cubicBezTo>
                    <a:pt x="24" y="132"/>
                    <a:pt x="13" y="203"/>
                    <a:pt x="13" y="274"/>
                  </a:cubicBezTo>
                  <a:cubicBezTo>
                    <a:pt x="1" y="322"/>
                    <a:pt x="36" y="358"/>
                    <a:pt x="84" y="358"/>
                  </a:cubicBezTo>
                  <a:lnTo>
                    <a:pt x="96" y="358"/>
                  </a:lnTo>
                  <a:cubicBezTo>
                    <a:pt x="132" y="358"/>
                    <a:pt x="155" y="334"/>
                    <a:pt x="167" y="298"/>
                  </a:cubicBezTo>
                  <a:cubicBezTo>
                    <a:pt x="167" y="215"/>
                    <a:pt x="179" y="155"/>
                    <a:pt x="179" y="84"/>
                  </a:cubicBezTo>
                  <a:cubicBezTo>
                    <a:pt x="191" y="36"/>
                    <a:pt x="155" y="1"/>
                    <a:pt x="1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38"/>
            <p:cNvSpPr/>
            <p:nvPr/>
          </p:nvSpPr>
          <p:spPr>
            <a:xfrm>
              <a:off x="4125677" y="1549173"/>
              <a:ext cx="28876" cy="47697"/>
            </a:xfrm>
            <a:custGeom>
              <a:avLst/>
              <a:gdLst/>
              <a:ahLst/>
              <a:cxnLst/>
              <a:rect l="l" t="t" r="r" b="b"/>
              <a:pathLst>
                <a:path w="2102" h="3472" extrusionOk="0">
                  <a:moveTo>
                    <a:pt x="122" y="0"/>
                  </a:moveTo>
                  <a:cubicBezTo>
                    <a:pt x="59" y="0"/>
                    <a:pt x="0" y="73"/>
                    <a:pt x="53" y="126"/>
                  </a:cubicBezTo>
                  <a:cubicBezTo>
                    <a:pt x="482" y="650"/>
                    <a:pt x="851" y="1209"/>
                    <a:pt x="1173" y="1793"/>
                  </a:cubicBezTo>
                  <a:cubicBezTo>
                    <a:pt x="1470" y="2317"/>
                    <a:pt x="1720" y="2864"/>
                    <a:pt x="1935" y="3424"/>
                  </a:cubicBezTo>
                  <a:cubicBezTo>
                    <a:pt x="1947" y="3460"/>
                    <a:pt x="1982" y="3472"/>
                    <a:pt x="2006" y="3472"/>
                  </a:cubicBezTo>
                  <a:lnTo>
                    <a:pt x="2030" y="3472"/>
                  </a:lnTo>
                  <a:cubicBezTo>
                    <a:pt x="2077" y="3460"/>
                    <a:pt x="2101" y="3412"/>
                    <a:pt x="2077" y="3376"/>
                  </a:cubicBezTo>
                  <a:cubicBezTo>
                    <a:pt x="1863" y="2793"/>
                    <a:pt x="1613" y="2245"/>
                    <a:pt x="1304" y="1709"/>
                  </a:cubicBezTo>
                  <a:cubicBezTo>
                    <a:pt x="982" y="1126"/>
                    <a:pt x="601" y="555"/>
                    <a:pt x="184" y="31"/>
                  </a:cubicBezTo>
                  <a:cubicBezTo>
                    <a:pt x="166" y="9"/>
                    <a:pt x="143" y="0"/>
                    <a:pt x="1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38"/>
            <p:cNvSpPr/>
            <p:nvPr/>
          </p:nvSpPr>
          <p:spPr>
            <a:xfrm>
              <a:off x="4141777" y="1683471"/>
              <a:ext cx="6251" cy="3201"/>
            </a:xfrm>
            <a:custGeom>
              <a:avLst/>
              <a:gdLst/>
              <a:ahLst/>
              <a:cxnLst/>
              <a:rect l="l" t="t" r="r" b="b"/>
              <a:pathLst>
                <a:path w="455" h="233" extrusionOk="0">
                  <a:moveTo>
                    <a:pt x="340" y="0"/>
                  </a:moveTo>
                  <a:cubicBezTo>
                    <a:pt x="331" y="0"/>
                    <a:pt x="321" y="2"/>
                    <a:pt x="310" y="6"/>
                  </a:cubicBezTo>
                  <a:cubicBezTo>
                    <a:pt x="263" y="30"/>
                    <a:pt x="227" y="42"/>
                    <a:pt x="179" y="54"/>
                  </a:cubicBezTo>
                  <a:lnTo>
                    <a:pt x="143" y="65"/>
                  </a:lnTo>
                  <a:lnTo>
                    <a:pt x="84" y="89"/>
                  </a:lnTo>
                  <a:lnTo>
                    <a:pt x="72" y="89"/>
                  </a:lnTo>
                  <a:cubicBezTo>
                    <a:pt x="24" y="89"/>
                    <a:pt x="1" y="137"/>
                    <a:pt x="13" y="173"/>
                  </a:cubicBezTo>
                  <a:cubicBezTo>
                    <a:pt x="24" y="208"/>
                    <a:pt x="48" y="232"/>
                    <a:pt x="84" y="232"/>
                  </a:cubicBezTo>
                  <a:lnTo>
                    <a:pt x="132" y="232"/>
                  </a:lnTo>
                  <a:lnTo>
                    <a:pt x="191" y="208"/>
                  </a:lnTo>
                  <a:lnTo>
                    <a:pt x="227" y="208"/>
                  </a:lnTo>
                  <a:lnTo>
                    <a:pt x="370" y="161"/>
                  </a:lnTo>
                  <a:cubicBezTo>
                    <a:pt x="455" y="118"/>
                    <a:pt x="417" y="0"/>
                    <a:pt x="3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38"/>
            <p:cNvSpPr/>
            <p:nvPr/>
          </p:nvSpPr>
          <p:spPr>
            <a:xfrm>
              <a:off x="4127065" y="1684776"/>
              <a:ext cx="17213" cy="4176"/>
            </a:xfrm>
            <a:custGeom>
              <a:avLst/>
              <a:gdLst/>
              <a:ahLst/>
              <a:cxnLst/>
              <a:rect l="l" t="t" r="r" b="b"/>
              <a:pathLst>
                <a:path w="1253" h="304" extrusionOk="0">
                  <a:moveTo>
                    <a:pt x="1150" y="1"/>
                  </a:moveTo>
                  <a:cubicBezTo>
                    <a:pt x="1140" y="1"/>
                    <a:pt x="1130" y="2"/>
                    <a:pt x="1119" y="6"/>
                  </a:cubicBezTo>
                  <a:lnTo>
                    <a:pt x="1084" y="6"/>
                  </a:lnTo>
                  <a:lnTo>
                    <a:pt x="1024" y="18"/>
                  </a:lnTo>
                  <a:cubicBezTo>
                    <a:pt x="964" y="30"/>
                    <a:pt x="905" y="42"/>
                    <a:pt x="857" y="54"/>
                  </a:cubicBezTo>
                  <a:cubicBezTo>
                    <a:pt x="691" y="90"/>
                    <a:pt x="512" y="113"/>
                    <a:pt x="345" y="125"/>
                  </a:cubicBezTo>
                  <a:cubicBezTo>
                    <a:pt x="262" y="137"/>
                    <a:pt x="179" y="137"/>
                    <a:pt x="95" y="137"/>
                  </a:cubicBezTo>
                  <a:cubicBezTo>
                    <a:pt x="0" y="149"/>
                    <a:pt x="0" y="280"/>
                    <a:pt x="95" y="292"/>
                  </a:cubicBezTo>
                  <a:lnTo>
                    <a:pt x="95" y="304"/>
                  </a:lnTo>
                  <a:cubicBezTo>
                    <a:pt x="179" y="304"/>
                    <a:pt x="274" y="292"/>
                    <a:pt x="357" y="292"/>
                  </a:cubicBezTo>
                  <a:cubicBezTo>
                    <a:pt x="536" y="280"/>
                    <a:pt x="714" y="256"/>
                    <a:pt x="893" y="220"/>
                  </a:cubicBezTo>
                  <a:lnTo>
                    <a:pt x="1072" y="173"/>
                  </a:lnTo>
                  <a:lnTo>
                    <a:pt x="1119" y="161"/>
                  </a:lnTo>
                  <a:lnTo>
                    <a:pt x="1155" y="149"/>
                  </a:lnTo>
                  <a:lnTo>
                    <a:pt x="1167" y="149"/>
                  </a:lnTo>
                  <a:cubicBezTo>
                    <a:pt x="1252" y="128"/>
                    <a:pt x="1232" y="1"/>
                    <a:pt x="1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38"/>
            <p:cNvSpPr/>
            <p:nvPr/>
          </p:nvSpPr>
          <p:spPr>
            <a:xfrm>
              <a:off x="4111843" y="1684364"/>
              <a:ext cx="7707" cy="3448"/>
            </a:xfrm>
            <a:custGeom>
              <a:avLst/>
              <a:gdLst/>
              <a:ahLst/>
              <a:cxnLst/>
              <a:rect l="l" t="t" r="r" b="b"/>
              <a:pathLst>
                <a:path w="561" h="251" extrusionOk="0">
                  <a:moveTo>
                    <a:pt x="36" y="0"/>
                  </a:moveTo>
                  <a:lnTo>
                    <a:pt x="1" y="155"/>
                  </a:lnTo>
                  <a:lnTo>
                    <a:pt x="13" y="155"/>
                  </a:lnTo>
                  <a:cubicBezTo>
                    <a:pt x="167" y="191"/>
                    <a:pt x="310" y="227"/>
                    <a:pt x="465" y="250"/>
                  </a:cubicBezTo>
                  <a:lnTo>
                    <a:pt x="477" y="250"/>
                  </a:lnTo>
                  <a:cubicBezTo>
                    <a:pt x="513" y="250"/>
                    <a:pt x="548" y="227"/>
                    <a:pt x="548" y="191"/>
                  </a:cubicBezTo>
                  <a:cubicBezTo>
                    <a:pt x="560" y="155"/>
                    <a:pt x="537" y="108"/>
                    <a:pt x="489" y="108"/>
                  </a:cubicBezTo>
                  <a:cubicBezTo>
                    <a:pt x="358" y="84"/>
                    <a:pt x="203" y="48"/>
                    <a:pt x="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38"/>
            <p:cNvSpPr/>
            <p:nvPr/>
          </p:nvSpPr>
          <p:spPr>
            <a:xfrm>
              <a:off x="4117036" y="1685765"/>
              <a:ext cx="12323" cy="3022"/>
            </a:xfrm>
            <a:custGeom>
              <a:avLst/>
              <a:gdLst/>
              <a:ahLst/>
              <a:cxnLst/>
              <a:rect l="l" t="t" r="r" b="b"/>
              <a:pathLst>
                <a:path w="897" h="220" extrusionOk="0">
                  <a:moveTo>
                    <a:pt x="89" y="1"/>
                  </a:moveTo>
                  <a:cubicBezTo>
                    <a:pt x="22" y="1"/>
                    <a:pt x="1" y="148"/>
                    <a:pt x="87" y="148"/>
                  </a:cubicBezTo>
                  <a:cubicBezTo>
                    <a:pt x="242" y="184"/>
                    <a:pt x="397" y="196"/>
                    <a:pt x="563" y="208"/>
                  </a:cubicBezTo>
                  <a:cubicBezTo>
                    <a:pt x="647" y="220"/>
                    <a:pt x="730" y="220"/>
                    <a:pt x="813" y="220"/>
                  </a:cubicBezTo>
                  <a:lnTo>
                    <a:pt x="825" y="220"/>
                  </a:lnTo>
                  <a:cubicBezTo>
                    <a:pt x="861" y="220"/>
                    <a:pt x="897" y="184"/>
                    <a:pt x="897" y="148"/>
                  </a:cubicBezTo>
                  <a:cubicBezTo>
                    <a:pt x="897" y="101"/>
                    <a:pt x="861" y="65"/>
                    <a:pt x="825" y="65"/>
                  </a:cubicBezTo>
                  <a:lnTo>
                    <a:pt x="575" y="65"/>
                  </a:lnTo>
                  <a:cubicBezTo>
                    <a:pt x="420" y="53"/>
                    <a:pt x="266" y="29"/>
                    <a:pt x="111" y="6"/>
                  </a:cubicBezTo>
                  <a:cubicBezTo>
                    <a:pt x="103" y="2"/>
                    <a:pt x="96" y="1"/>
                    <a:pt x="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38"/>
            <p:cNvSpPr/>
            <p:nvPr/>
          </p:nvSpPr>
          <p:spPr>
            <a:xfrm>
              <a:off x="4110786" y="1682715"/>
              <a:ext cx="23601" cy="3956"/>
            </a:xfrm>
            <a:custGeom>
              <a:avLst/>
              <a:gdLst/>
              <a:ahLst/>
              <a:cxnLst/>
              <a:rect l="l" t="t" r="r" b="b"/>
              <a:pathLst>
                <a:path w="1718" h="288" extrusionOk="0">
                  <a:moveTo>
                    <a:pt x="1613" y="1"/>
                  </a:moveTo>
                  <a:cubicBezTo>
                    <a:pt x="1610" y="1"/>
                    <a:pt x="1606" y="1"/>
                    <a:pt x="1602" y="1"/>
                  </a:cubicBezTo>
                  <a:cubicBezTo>
                    <a:pt x="1240" y="90"/>
                    <a:pt x="865" y="139"/>
                    <a:pt x="491" y="139"/>
                  </a:cubicBezTo>
                  <a:cubicBezTo>
                    <a:pt x="361" y="139"/>
                    <a:pt x="231" y="133"/>
                    <a:pt x="102" y="120"/>
                  </a:cubicBezTo>
                  <a:cubicBezTo>
                    <a:pt x="96" y="119"/>
                    <a:pt x="91" y="118"/>
                    <a:pt x="86" y="118"/>
                  </a:cubicBezTo>
                  <a:cubicBezTo>
                    <a:pt x="8" y="118"/>
                    <a:pt x="0" y="276"/>
                    <a:pt x="81" y="276"/>
                  </a:cubicBezTo>
                  <a:cubicBezTo>
                    <a:pt x="84" y="276"/>
                    <a:pt x="87" y="276"/>
                    <a:pt x="90" y="275"/>
                  </a:cubicBezTo>
                  <a:cubicBezTo>
                    <a:pt x="221" y="287"/>
                    <a:pt x="364" y="287"/>
                    <a:pt x="494" y="287"/>
                  </a:cubicBezTo>
                  <a:cubicBezTo>
                    <a:pt x="875" y="287"/>
                    <a:pt x="1268" y="240"/>
                    <a:pt x="1649" y="144"/>
                  </a:cubicBezTo>
                  <a:cubicBezTo>
                    <a:pt x="1717" y="110"/>
                    <a:pt x="1688" y="1"/>
                    <a:pt x="1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38"/>
            <p:cNvSpPr/>
            <p:nvPr/>
          </p:nvSpPr>
          <p:spPr>
            <a:xfrm>
              <a:off x="4148646" y="1681259"/>
              <a:ext cx="3283" cy="2624"/>
            </a:xfrm>
            <a:custGeom>
              <a:avLst/>
              <a:gdLst/>
              <a:ahLst/>
              <a:cxnLst/>
              <a:rect l="l" t="t" r="r" b="b"/>
              <a:pathLst>
                <a:path w="239" h="191" extrusionOk="0">
                  <a:moveTo>
                    <a:pt x="155" y="0"/>
                  </a:moveTo>
                  <a:lnTo>
                    <a:pt x="60" y="48"/>
                  </a:lnTo>
                  <a:cubicBezTo>
                    <a:pt x="24" y="60"/>
                    <a:pt x="1" y="107"/>
                    <a:pt x="24" y="155"/>
                  </a:cubicBezTo>
                  <a:cubicBezTo>
                    <a:pt x="36" y="179"/>
                    <a:pt x="60" y="191"/>
                    <a:pt x="96" y="191"/>
                  </a:cubicBezTo>
                  <a:lnTo>
                    <a:pt x="132" y="191"/>
                  </a:lnTo>
                  <a:lnTo>
                    <a:pt x="227" y="131"/>
                  </a:lnTo>
                  <a:lnTo>
                    <a:pt x="239" y="131"/>
                  </a:lnTo>
                  <a:lnTo>
                    <a:pt x="191" y="6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38"/>
            <p:cNvSpPr/>
            <p:nvPr/>
          </p:nvSpPr>
          <p:spPr>
            <a:xfrm>
              <a:off x="4145212" y="1682811"/>
              <a:ext cx="3805" cy="2706"/>
            </a:xfrm>
            <a:custGeom>
              <a:avLst/>
              <a:gdLst/>
              <a:ahLst/>
              <a:cxnLst/>
              <a:rect l="l" t="t" r="r" b="b"/>
              <a:pathLst>
                <a:path w="277" h="197" extrusionOk="0">
                  <a:moveTo>
                    <a:pt x="160" y="1"/>
                  </a:moveTo>
                  <a:cubicBezTo>
                    <a:pt x="151" y="1"/>
                    <a:pt x="141" y="3"/>
                    <a:pt x="132" y="6"/>
                  </a:cubicBezTo>
                  <a:lnTo>
                    <a:pt x="84" y="30"/>
                  </a:lnTo>
                  <a:lnTo>
                    <a:pt x="60" y="42"/>
                  </a:lnTo>
                  <a:cubicBezTo>
                    <a:pt x="13" y="54"/>
                    <a:pt x="1" y="102"/>
                    <a:pt x="13" y="149"/>
                  </a:cubicBezTo>
                  <a:cubicBezTo>
                    <a:pt x="24" y="173"/>
                    <a:pt x="48" y="197"/>
                    <a:pt x="84" y="197"/>
                  </a:cubicBezTo>
                  <a:lnTo>
                    <a:pt x="108" y="197"/>
                  </a:lnTo>
                  <a:lnTo>
                    <a:pt x="144" y="185"/>
                  </a:lnTo>
                  <a:lnTo>
                    <a:pt x="191" y="161"/>
                  </a:lnTo>
                  <a:cubicBezTo>
                    <a:pt x="277" y="129"/>
                    <a:pt x="237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38"/>
            <p:cNvSpPr/>
            <p:nvPr/>
          </p:nvSpPr>
          <p:spPr>
            <a:xfrm>
              <a:off x="4183155" y="1426360"/>
              <a:ext cx="9836" cy="5152"/>
            </a:xfrm>
            <a:custGeom>
              <a:avLst/>
              <a:gdLst/>
              <a:ahLst/>
              <a:cxnLst/>
              <a:rect l="l" t="t" r="r" b="b"/>
              <a:pathLst>
                <a:path w="716" h="375" extrusionOk="0">
                  <a:moveTo>
                    <a:pt x="632" y="1"/>
                  </a:moveTo>
                  <a:cubicBezTo>
                    <a:pt x="613" y="1"/>
                    <a:pt x="595" y="7"/>
                    <a:pt x="584" y="17"/>
                  </a:cubicBezTo>
                  <a:cubicBezTo>
                    <a:pt x="430" y="124"/>
                    <a:pt x="263" y="196"/>
                    <a:pt x="72" y="220"/>
                  </a:cubicBezTo>
                  <a:cubicBezTo>
                    <a:pt x="1" y="255"/>
                    <a:pt x="13" y="363"/>
                    <a:pt x="84" y="374"/>
                  </a:cubicBezTo>
                  <a:lnTo>
                    <a:pt x="96" y="374"/>
                  </a:lnTo>
                  <a:cubicBezTo>
                    <a:pt x="299" y="351"/>
                    <a:pt x="501" y="267"/>
                    <a:pt x="680" y="136"/>
                  </a:cubicBezTo>
                  <a:cubicBezTo>
                    <a:pt x="703" y="112"/>
                    <a:pt x="715" y="65"/>
                    <a:pt x="691" y="29"/>
                  </a:cubicBezTo>
                  <a:cubicBezTo>
                    <a:pt x="678" y="9"/>
                    <a:pt x="654" y="1"/>
                    <a:pt x="6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38"/>
            <p:cNvSpPr/>
            <p:nvPr/>
          </p:nvSpPr>
          <p:spPr>
            <a:xfrm>
              <a:off x="4166807" y="1427033"/>
              <a:ext cx="10482" cy="3654"/>
            </a:xfrm>
            <a:custGeom>
              <a:avLst/>
              <a:gdLst/>
              <a:ahLst/>
              <a:cxnLst/>
              <a:rect l="l" t="t" r="r" b="b"/>
              <a:pathLst>
                <a:path w="763" h="266" extrusionOk="0">
                  <a:moveTo>
                    <a:pt x="76" y="1"/>
                  </a:moveTo>
                  <a:cubicBezTo>
                    <a:pt x="44" y="1"/>
                    <a:pt x="12" y="22"/>
                    <a:pt x="12" y="52"/>
                  </a:cubicBezTo>
                  <a:cubicBezTo>
                    <a:pt x="0" y="99"/>
                    <a:pt x="24" y="135"/>
                    <a:pt x="72" y="147"/>
                  </a:cubicBezTo>
                  <a:cubicBezTo>
                    <a:pt x="274" y="194"/>
                    <a:pt x="477" y="230"/>
                    <a:pt x="667" y="266"/>
                  </a:cubicBezTo>
                  <a:cubicBezTo>
                    <a:pt x="750" y="254"/>
                    <a:pt x="762" y="147"/>
                    <a:pt x="691" y="111"/>
                  </a:cubicBezTo>
                  <a:cubicBezTo>
                    <a:pt x="500" y="87"/>
                    <a:pt x="298" y="40"/>
                    <a:pt x="96" y="4"/>
                  </a:cubicBezTo>
                  <a:cubicBezTo>
                    <a:pt x="89" y="2"/>
                    <a:pt x="82" y="1"/>
                    <a:pt x="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38"/>
            <p:cNvSpPr/>
            <p:nvPr/>
          </p:nvSpPr>
          <p:spPr>
            <a:xfrm>
              <a:off x="4141352" y="1431058"/>
              <a:ext cx="10564" cy="21224"/>
            </a:xfrm>
            <a:custGeom>
              <a:avLst/>
              <a:gdLst/>
              <a:ahLst/>
              <a:cxnLst/>
              <a:rect l="l" t="t" r="r" b="b"/>
              <a:pathLst>
                <a:path w="769" h="1545" extrusionOk="0">
                  <a:moveTo>
                    <a:pt x="100" y="0"/>
                  </a:moveTo>
                  <a:cubicBezTo>
                    <a:pt x="52" y="0"/>
                    <a:pt x="0" y="28"/>
                    <a:pt x="20" y="80"/>
                  </a:cubicBezTo>
                  <a:cubicBezTo>
                    <a:pt x="91" y="592"/>
                    <a:pt x="294" y="1092"/>
                    <a:pt x="615" y="1509"/>
                  </a:cubicBezTo>
                  <a:cubicBezTo>
                    <a:pt x="626" y="1531"/>
                    <a:pt x="647" y="1542"/>
                    <a:pt x="669" y="1544"/>
                  </a:cubicBezTo>
                  <a:lnTo>
                    <a:pt x="669" y="1544"/>
                  </a:lnTo>
                  <a:cubicBezTo>
                    <a:pt x="725" y="1540"/>
                    <a:pt x="769" y="1471"/>
                    <a:pt x="734" y="1425"/>
                  </a:cubicBezTo>
                  <a:cubicBezTo>
                    <a:pt x="425" y="1021"/>
                    <a:pt x="234" y="556"/>
                    <a:pt x="163" y="56"/>
                  </a:cubicBezTo>
                  <a:cubicBezTo>
                    <a:pt x="173" y="19"/>
                    <a:pt x="138" y="0"/>
                    <a:pt x="100" y="0"/>
                  </a:cubicBezTo>
                  <a:close/>
                  <a:moveTo>
                    <a:pt x="669" y="1544"/>
                  </a:moveTo>
                  <a:lnTo>
                    <a:pt x="669" y="1544"/>
                  </a:lnTo>
                  <a:cubicBezTo>
                    <a:pt x="667" y="1544"/>
                    <a:pt x="665" y="1545"/>
                    <a:pt x="663" y="1545"/>
                  </a:cubicBezTo>
                  <a:lnTo>
                    <a:pt x="675" y="1545"/>
                  </a:lnTo>
                  <a:cubicBezTo>
                    <a:pt x="673" y="1545"/>
                    <a:pt x="671" y="1544"/>
                    <a:pt x="669" y="15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38"/>
            <p:cNvSpPr/>
            <p:nvPr/>
          </p:nvSpPr>
          <p:spPr>
            <a:xfrm>
              <a:off x="4150611" y="1451884"/>
              <a:ext cx="4108" cy="4162"/>
            </a:xfrm>
            <a:custGeom>
              <a:avLst/>
              <a:gdLst/>
              <a:ahLst/>
              <a:cxnLst/>
              <a:rect l="l" t="t" r="r" b="b"/>
              <a:pathLst>
                <a:path w="299" h="303" extrusionOk="0">
                  <a:moveTo>
                    <a:pt x="100" y="0"/>
                  </a:moveTo>
                  <a:cubicBezTo>
                    <a:pt x="83" y="0"/>
                    <a:pt x="64" y="6"/>
                    <a:pt x="48" y="17"/>
                  </a:cubicBezTo>
                  <a:cubicBezTo>
                    <a:pt x="12" y="40"/>
                    <a:pt x="1" y="88"/>
                    <a:pt x="36" y="124"/>
                  </a:cubicBezTo>
                  <a:cubicBezTo>
                    <a:pt x="72" y="183"/>
                    <a:pt x="108" y="231"/>
                    <a:pt x="143" y="267"/>
                  </a:cubicBezTo>
                  <a:cubicBezTo>
                    <a:pt x="167" y="290"/>
                    <a:pt x="179" y="302"/>
                    <a:pt x="203" y="302"/>
                  </a:cubicBezTo>
                  <a:cubicBezTo>
                    <a:pt x="227" y="302"/>
                    <a:pt x="239" y="290"/>
                    <a:pt x="262" y="279"/>
                  </a:cubicBezTo>
                  <a:cubicBezTo>
                    <a:pt x="286" y="255"/>
                    <a:pt x="298" y="207"/>
                    <a:pt x="274" y="171"/>
                  </a:cubicBezTo>
                  <a:cubicBezTo>
                    <a:pt x="239" y="124"/>
                    <a:pt x="203" y="88"/>
                    <a:pt x="155" y="29"/>
                  </a:cubicBezTo>
                  <a:cubicBezTo>
                    <a:pt x="142" y="9"/>
                    <a:pt x="122" y="0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38"/>
            <p:cNvSpPr/>
            <p:nvPr/>
          </p:nvSpPr>
          <p:spPr>
            <a:xfrm>
              <a:off x="4149786" y="1452694"/>
              <a:ext cx="4932" cy="3352"/>
            </a:xfrm>
            <a:custGeom>
              <a:avLst/>
              <a:gdLst/>
              <a:ahLst/>
              <a:cxnLst/>
              <a:rect l="l" t="t" r="r" b="b"/>
              <a:pathLst>
                <a:path w="359" h="244" extrusionOk="0">
                  <a:moveTo>
                    <a:pt x="196" y="1"/>
                  </a:moveTo>
                  <a:cubicBezTo>
                    <a:pt x="187" y="1"/>
                    <a:pt x="177" y="2"/>
                    <a:pt x="168" y="5"/>
                  </a:cubicBezTo>
                  <a:lnTo>
                    <a:pt x="156" y="5"/>
                  </a:lnTo>
                  <a:cubicBezTo>
                    <a:pt x="144" y="17"/>
                    <a:pt x="120" y="29"/>
                    <a:pt x="96" y="29"/>
                  </a:cubicBezTo>
                  <a:cubicBezTo>
                    <a:pt x="0" y="61"/>
                    <a:pt x="38" y="189"/>
                    <a:pt x="116" y="189"/>
                  </a:cubicBezTo>
                  <a:cubicBezTo>
                    <a:pt x="125" y="189"/>
                    <a:pt x="134" y="187"/>
                    <a:pt x="144" y="184"/>
                  </a:cubicBezTo>
                  <a:lnTo>
                    <a:pt x="180" y="172"/>
                  </a:lnTo>
                  <a:cubicBezTo>
                    <a:pt x="192" y="184"/>
                    <a:pt x="203" y="196"/>
                    <a:pt x="203" y="208"/>
                  </a:cubicBezTo>
                  <a:cubicBezTo>
                    <a:pt x="227" y="231"/>
                    <a:pt x="239" y="243"/>
                    <a:pt x="263" y="243"/>
                  </a:cubicBezTo>
                  <a:cubicBezTo>
                    <a:pt x="287" y="243"/>
                    <a:pt x="299" y="231"/>
                    <a:pt x="322" y="220"/>
                  </a:cubicBezTo>
                  <a:cubicBezTo>
                    <a:pt x="346" y="196"/>
                    <a:pt x="358" y="148"/>
                    <a:pt x="334" y="112"/>
                  </a:cubicBezTo>
                  <a:lnTo>
                    <a:pt x="263" y="29"/>
                  </a:lnTo>
                  <a:cubicBezTo>
                    <a:pt x="246" y="12"/>
                    <a:pt x="222" y="1"/>
                    <a:pt x="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38"/>
            <p:cNvSpPr/>
            <p:nvPr/>
          </p:nvSpPr>
          <p:spPr>
            <a:xfrm>
              <a:off x="4151916" y="1455868"/>
              <a:ext cx="1978" cy="2143"/>
            </a:xfrm>
            <a:custGeom>
              <a:avLst/>
              <a:gdLst/>
              <a:ahLst/>
              <a:cxnLst/>
              <a:rect l="l" t="t" r="r" b="b"/>
              <a:pathLst>
                <a:path w="144" h="156" extrusionOk="0">
                  <a:moveTo>
                    <a:pt x="72" y="0"/>
                  </a:moveTo>
                  <a:cubicBezTo>
                    <a:pt x="25" y="0"/>
                    <a:pt x="1" y="24"/>
                    <a:pt x="1" y="72"/>
                  </a:cubicBezTo>
                  <a:cubicBezTo>
                    <a:pt x="1" y="120"/>
                    <a:pt x="25" y="155"/>
                    <a:pt x="72" y="155"/>
                  </a:cubicBezTo>
                  <a:cubicBezTo>
                    <a:pt x="120" y="155"/>
                    <a:pt x="144" y="120"/>
                    <a:pt x="144" y="72"/>
                  </a:cubicBezTo>
                  <a:cubicBezTo>
                    <a:pt x="144" y="24"/>
                    <a:pt x="120" y="0"/>
                    <a:pt x="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38"/>
            <p:cNvSpPr/>
            <p:nvPr/>
          </p:nvSpPr>
          <p:spPr>
            <a:xfrm>
              <a:off x="4151916" y="1455868"/>
              <a:ext cx="1978" cy="2143"/>
            </a:xfrm>
            <a:custGeom>
              <a:avLst/>
              <a:gdLst/>
              <a:ahLst/>
              <a:cxnLst/>
              <a:rect l="l" t="t" r="r" b="b"/>
              <a:pathLst>
                <a:path w="144" h="156" extrusionOk="0">
                  <a:moveTo>
                    <a:pt x="72" y="0"/>
                  </a:moveTo>
                  <a:cubicBezTo>
                    <a:pt x="25" y="0"/>
                    <a:pt x="1" y="24"/>
                    <a:pt x="1" y="72"/>
                  </a:cubicBezTo>
                  <a:cubicBezTo>
                    <a:pt x="1" y="120"/>
                    <a:pt x="25" y="155"/>
                    <a:pt x="72" y="155"/>
                  </a:cubicBezTo>
                  <a:cubicBezTo>
                    <a:pt x="120" y="155"/>
                    <a:pt x="144" y="120"/>
                    <a:pt x="144" y="72"/>
                  </a:cubicBezTo>
                  <a:cubicBezTo>
                    <a:pt x="144" y="24"/>
                    <a:pt x="120" y="0"/>
                    <a:pt x="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38"/>
            <p:cNvSpPr/>
            <p:nvPr/>
          </p:nvSpPr>
          <p:spPr>
            <a:xfrm>
              <a:off x="4119042" y="1412540"/>
              <a:ext cx="20620" cy="42037"/>
            </a:xfrm>
            <a:custGeom>
              <a:avLst/>
              <a:gdLst/>
              <a:ahLst/>
              <a:cxnLst/>
              <a:rect l="l" t="t" r="r" b="b"/>
              <a:pathLst>
                <a:path w="1501" h="3060" extrusionOk="0">
                  <a:moveTo>
                    <a:pt x="290" y="0"/>
                  </a:moveTo>
                  <a:cubicBezTo>
                    <a:pt x="261" y="0"/>
                    <a:pt x="231" y="15"/>
                    <a:pt x="215" y="47"/>
                  </a:cubicBezTo>
                  <a:cubicBezTo>
                    <a:pt x="1" y="1535"/>
                    <a:pt x="882" y="2762"/>
                    <a:pt x="1382" y="3059"/>
                  </a:cubicBezTo>
                  <a:lnTo>
                    <a:pt x="1429" y="3059"/>
                  </a:lnTo>
                  <a:cubicBezTo>
                    <a:pt x="1453" y="3059"/>
                    <a:pt x="1477" y="3047"/>
                    <a:pt x="1489" y="3023"/>
                  </a:cubicBezTo>
                  <a:cubicBezTo>
                    <a:pt x="1501" y="2988"/>
                    <a:pt x="1489" y="2940"/>
                    <a:pt x="1453" y="2916"/>
                  </a:cubicBezTo>
                  <a:cubicBezTo>
                    <a:pt x="989" y="2642"/>
                    <a:pt x="155" y="1488"/>
                    <a:pt x="370" y="71"/>
                  </a:cubicBezTo>
                  <a:cubicBezTo>
                    <a:pt x="363" y="24"/>
                    <a:pt x="327" y="0"/>
                    <a:pt x="2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38"/>
            <p:cNvSpPr/>
            <p:nvPr/>
          </p:nvSpPr>
          <p:spPr>
            <a:xfrm>
              <a:off x="4135733" y="1431923"/>
              <a:ext cx="8023" cy="16265"/>
            </a:xfrm>
            <a:custGeom>
              <a:avLst/>
              <a:gdLst/>
              <a:ahLst/>
              <a:cxnLst/>
              <a:rect l="l" t="t" r="r" b="b"/>
              <a:pathLst>
                <a:path w="584" h="1184" extrusionOk="0">
                  <a:moveTo>
                    <a:pt x="71" y="1"/>
                  </a:moveTo>
                  <a:cubicBezTo>
                    <a:pt x="38" y="1"/>
                    <a:pt x="6" y="21"/>
                    <a:pt x="0" y="65"/>
                  </a:cubicBezTo>
                  <a:cubicBezTo>
                    <a:pt x="36" y="458"/>
                    <a:pt x="191" y="839"/>
                    <a:pt x="441" y="1148"/>
                  </a:cubicBezTo>
                  <a:cubicBezTo>
                    <a:pt x="453" y="1172"/>
                    <a:pt x="476" y="1184"/>
                    <a:pt x="512" y="1184"/>
                  </a:cubicBezTo>
                  <a:cubicBezTo>
                    <a:pt x="524" y="1184"/>
                    <a:pt x="536" y="1172"/>
                    <a:pt x="548" y="1172"/>
                  </a:cubicBezTo>
                  <a:cubicBezTo>
                    <a:pt x="572" y="1136"/>
                    <a:pt x="583" y="1089"/>
                    <a:pt x="560" y="1053"/>
                  </a:cubicBezTo>
                  <a:cubicBezTo>
                    <a:pt x="322" y="767"/>
                    <a:pt x="179" y="422"/>
                    <a:pt x="143" y="53"/>
                  </a:cubicBezTo>
                  <a:cubicBezTo>
                    <a:pt x="131" y="18"/>
                    <a:pt x="101" y="1"/>
                    <a:pt x="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38"/>
            <p:cNvSpPr/>
            <p:nvPr/>
          </p:nvSpPr>
          <p:spPr>
            <a:xfrm>
              <a:off x="4140143" y="1453615"/>
              <a:ext cx="8023" cy="2761"/>
            </a:xfrm>
            <a:custGeom>
              <a:avLst/>
              <a:gdLst/>
              <a:ahLst/>
              <a:cxnLst/>
              <a:rect l="l" t="t" r="r" b="b"/>
              <a:pathLst>
                <a:path w="584" h="201" extrusionOk="0">
                  <a:moveTo>
                    <a:pt x="77" y="0"/>
                  </a:moveTo>
                  <a:cubicBezTo>
                    <a:pt x="49" y="0"/>
                    <a:pt x="21" y="22"/>
                    <a:pt x="12" y="57"/>
                  </a:cubicBezTo>
                  <a:cubicBezTo>
                    <a:pt x="1" y="93"/>
                    <a:pt x="24" y="141"/>
                    <a:pt x="60" y="153"/>
                  </a:cubicBezTo>
                  <a:cubicBezTo>
                    <a:pt x="167" y="188"/>
                    <a:pt x="274" y="200"/>
                    <a:pt x="382" y="200"/>
                  </a:cubicBezTo>
                  <a:cubicBezTo>
                    <a:pt x="429" y="200"/>
                    <a:pt x="465" y="200"/>
                    <a:pt x="513" y="188"/>
                  </a:cubicBezTo>
                  <a:cubicBezTo>
                    <a:pt x="584" y="153"/>
                    <a:pt x="572" y="45"/>
                    <a:pt x="501" y="33"/>
                  </a:cubicBezTo>
                  <a:cubicBezTo>
                    <a:pt x="454" y="42"/>
                    <a:pt x="408" y="46"/>
                    <a:pt x="361" y="46"/>
                  </a:cubicBezTo>
                  <a:cubicBezTo>
                    <a:pt x="277" y="46"/>
                    <a:pt x="192" y="33"/>
                    <a:pt x="108" y="10"/>
                  </a:cubicBezTo>
                  <a:cubicBezTo>
                    <a:pt x="98" y="3"/>
                    <a:pt x="88" y="0"/>
                    <a:pt x="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38"/>
            <p:cNvSpPr/>
            <p:nvPr/>
          </p:nvSpPr>
          <p:spPr>
            <a:xfrm>
              <a:off x="4141063" y="1446100"/>
              <a:ext cx="9067" cy="8792"/>
            </a:xfrm>
            <a:custGeom>
              <a:avLst/>
              <a:gdLst/>
              <a:ahLst/>
              <a:cxnLst/>
              <a:rect l="l" t="t" r="r" b="b"/>
              <a:pathLst>
                <a:path w="660" h="640" extrusionOk="0">
                  <a:moveTo>
                    <a:pt x="112" y="1"/>
                  </a:moveTo>
                  <a:cubicBezTo>
                    <a:pt x="56" y="1"/>
                    <a:pt x="1" y="67"/>
                    <a:pt x="53" y="128"/>
                  </a:cubicBezTo>
                  <a:cubicBezTo>
                    <a:pt x="184" y="307"/>
                    <a:pt x="338" y="473"/>
                    <a:pt x="517" y="616"/>
                  </a:cubicBezTo>
                  <a:cubicBezTo>
                    <a:pt x="529" y="628"/>
                    <a:pt x="541" y="640"/>
                    <a:pt x="565" y="640"/>
                  </a:cubicBezTo>
                  <a:cubicBezTo>
                    <a:pt x="588" y="640"/>
                    <a:pt x="612" y="628"/>
                    <a:pt x="624" y="604"/>
                  </a:cubicBezTo>
                  <a:cubicBezTo>
                    <a:pt x="660" y="580"/>
                    <a:pt x="648" y="521"/>
                    <a:pt x="612" y="497"/>
                  </a:cubicBezTo>
                  <a:cubicBezTo>
                    <a:pt x="446" y="354"/>
                    <a:pt x="303" y="199"/>
                    <a:pt x="172" y="33"/>
                  </a:cubicBezTo>
                  <a:cubicBezTo>
                    <a:pt x="155" y="10"/>
                    <a:pt x="134" y="1"/>
                    <a:pt x="1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38"/>
            <p:cNvSpPr/>
            <p:nvPr/>
          </p:nvSpPr>
          <p:spPr>
            <a:xfrm>
              <a:off x="4137079" y="1452557"/>
              <a:ext cx="5536" cy="3160"/>
            </a:xfrm>
            <a:custGeom>
              <a:avLst/>
              <a:gdLst/>
              <a:ahLst/>
              <a:cxnLst/>
              <a:rect l="l" t="t" r="r" b="b"/>
              <a:pathLst>
                <a:path w="403" h="230" extrusionOk="0">
                  <a:moveTo>
                    <a:pt x="104" y="0"/>
                  </a:moveTo>
                  <a:cubicBezTo>
                    <a:pt x="36" y="0"/>
                    <a:pt x="0" y="97"/>
                    <a:pt x="69" y="146"/>
                  </a:cubicBezTo>
                  <a:lnTo>
                    <a:pt x="128" y="182"/>
                  </a:lnTo>
                  <a:cubicBezTo>
                    <a:pt x="176" y="206"/>
                    <a:pt x="235" y="218"/>
                    <a:pt x="283" y="230"/>
                  </a:cubicBezTo>
                  <a:lnTo>
                    <a:pt x="307" y="230"/>
                  </a:lnTo>
                  <a:cubicBezTo>
                    <a:pt x="390" y="218"/>
                    <a:pt x="402" y="122"/>
                    <a:pt x="331" y="87"/>
                  </a:cubicBezTo>
                  <a:cubicBezTo>
                    <a:pt x="283" y="75"/>
                    <a:pt x="235" y="51"/>
                    <a:pt x="200" y="39"/>
                  </a:cubicBezTo>
                  <a:lnTo>
                    <a:pt x="152" y="15"/>
                  </a:lnTo>
                  <a:cubicBezTo>
                    <a:pt x="135" y="5"/>
                    <a:pt x="119" y="0"/>
                    <a:pt x="1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38"/>
            <p:cNvSpPr/>
            <p:nvPr/>
          </p:nvSpPr>
          <p:spPr>
            <a:xfrm>
              <a:off x="4141613" y="1445894"/>
              <a:ext cx="2308" cy="2294"/>
            </a:xfrm>
            <a:custGeom>
              <a:avLst/>
              <a:gdLst/>
              <a:ahLst/>
              <a:cxnLst/>
              <a:rect l="l" t="t" r="r" b="b"/>
              <a:pathLst>
                <a:path w="168" h="167" extrusionOk="0">
                  <a:moveTo>
                    <a:pt x="72" y="0"/>
                  </a:moveTo>
                  <a:cubicBezTo>
                    <a:pt x="36" y="12"/>
                    <a:pt x="13" y="36"/>
                    <a:pt x="1" y="72"/>
                  </a:cubicBezTo>
                  <a:lnTo>
                    <a:pt x="72" y="84"/>
                  </a:lnTo>
                  <a:lnTo>
                    <a:pt x="1" y="107"/>
                  </a:lnTo>
                  <a:cubicBezTo>
                    <a:pt x="1" y="119"/>
                    <a:pt x="1" y="119"/>
                    <a:pt x="1" y="119"/>
                  </a:cubicBezTo>
                  <a:cubicBezTo>
                    <a:pt x="13" y="155"/>
                    <a:pt x="48" y="167"/>
                    <a:pt x="84" y="167"/>
                  </a:cubicBezTo>
                  <a:lnTo>
                    <a:pt x="108" y="167"/>
                  </a:lnTo>
                  <a:cubicBezTo>
                    <a:pt x="144" y="155"/>
                    <a:pt x="167" y="107"/>
                    <a:pt x="155" y="60"/>
                  </a:cubicBezTo>
                  <a:cubicBezTo>
                    <a:pt x="155" y="60"/>
                    <a:pt x="155" y="60"/>
                    <a:pt x="155" y="48"/>
                  </a:cubicBezTo>
                  <a:cubicBezTo>
                    <a:pt x="132" y="24"/>
                    <a:pt x="108" y="0"/>
                    <a:pt x="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38"/>
            <p:cNvSpPr/>
            <p:nvPr/>
          </p:nvSpPr>
          <p:spPr>
            <a:xfrm>
              <a:off x="4145871" y="1453052"/>
              <a:ext cx="7253" cy="3324"/>
            </a:xfrm>
            <a:custGeom>
              <a:avLst/>
              <a:gdLst/>
              <a:ahLst/>
              <a:cxnLst/>
              <a:rect l="l" t="t" r="r" b="b"/>
              <a:pathLst>
                <a:path w="528" h="242" extrusionOk="0">
                  <a:moveTo>
                    <a:pt x="402" y="0"/>
                  </a:moveTo>
                  <a:cubicBezTo>
                    <a:pt x="396" y="0"/>
                    <a:pt x="389" y="1"/>
                    <a:pt x="381" y="3"/>
                  </a:cubicBezTo>
                  <a:cubicBezTo>
                    <a:pt x="346" y="27"/>
                    <a:pt x="310" y="27"/>
                    <a:pt x="274" y="39"/>
                  </a:cubicBezTo>
                  <a:cubicBezTo>
                    <a:pt x="215" y="63"/>
                    <a:pt x="143" y="74"/>
                    <a:pt x="84" y="74"/>
                  </a:cubicBezTo>
                  <a:cubicBezTo>
                    <a:pt x="36" y="86"/>
                    <a:pt x="0" y="122"/>
                    <a:pt x="12" y="158"/>
                  </a:cubicBezTo>
                  <a:cubicBezTo>
                    <a:pt x="12" y="205"/>
                    <a:pt x="48" y="229"/>
                    <a:pt x="84" y="229"/>
                  </a:cubicBezTo>
                  <a:lnTo>
                    <a:pt x="96" y="241"/>
                  </a:lnTo>
                  <a:cubicBezTo>
                    <a:pt x="167" y="229"/>
                    <a:pt x="250" y="217"/>
                    <a:pt x="322" y="194"/>
                  </a:cubicBezTo>
                  <a:cubicBezTo>
                    <a:pt x="357" y="182"/>
                    <a:pt x="393" y="170"/>
                    <a:pt x="429" y="158"/>
                  </a:cubicBezTo>
                  <a:cubicBezTo>
                    <a:pt x="528" y="125"/>
                    <a:pt x="485" y="0"/>
                    <a:pt x="4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38"/>
            <p:cNvSpPr/>
            <p:nvPr/>
          </p:nvSpPr>
          <p:spPr>
            <a:xfrm>
              <a:off x="4150281" y="1451884"/>
              <a:ext cx="2940" cy="3338"/>
            </a:xfrm>
            <a:custGeom>
              <a:avLst/>
              <a:gdLst/>
              <a:ahLst/>
              <a:cxnLst/>
              <a:rect l="l" t="t" r="r" b="b"/>
              <a:pathLst>
                <a:path w="214" h="243" extrusionOk="0">
                  <a:moveTo>
                    <a:pt x="115" y="0"/>
                  </a:moveTo>
                  <a:cubicBezTo>
                    <a:pt x="86" y="0"/>
                    <a:pt x="57" y="16"/>
                    <a:pt x="48" y="52"/>
                  </a:cubicBezTo>
                  <a:cubicBezTo>
                    <a:pt x="36" y="76"/>
                    <a:pt x="25" y="112"/>
                    <a:pt x="13" y="136"/>
                  </a:cubicBezTo>
                  <a:cubicBezTo>
                    <a:pt x="1" y="171"/>
                    <a:pt x="13" y="219"/>
                    <a:pt x="48" y="243"/>
                  </a:cubicBezTo>
                  <a:lnTo>
                    <a:pt x="84" y="243"/>
                  </a:lnTo>
                  <a:cubicBezTo>
                    <a:pt x="120" y="243"/>
                    <a:pt x="144" y="231"/>
                    <a:pt x="156" y="195"/>
                  </a:cubicBezTo>
                  <a:cubicBezTo>
                    <a:pt x="167" y="171"/>
                    <a:pt x="179" y="136"/>
                    <a:pt x="191" y="100"/>
                  </a:cubicBezTo>
                  <a:cubicBezTo>
                    <a:pt x="213" y="41"/>
                    <a:pt x="163" y="0"/>
                    <a:pt x="1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38"/>
            <p:cNvSpPr/>
            <p:nvPr/>
          </p:nvSpPr>
          <p:spPr>
            <a:xfrm>
              <a:off x="4154540" y="1677261"/>
              <a:ext cx="4094" cy="3352"/>
            </a:xfrm>
            <a:custGeom>
              <a:avLst/>
              <a:gdLst/>
              <a:ahLst/>
              <a:cxnLst/>
              <a:rect l="l" t="t" r="r" b="b"/>
              <a:pathLst>
                <a:path w="298" h="244" extrusionOk="0">
                  <a:moveTo>
                    <a:pt x="219" y="1"/>
                  </a:moveTo>
                  <a:cubicBezTo>
                    <a:pt x="201" y="1"/>
                    <a:pt x="183" y="7"/>
                    <a:pt x="167" y="17"/>
                  </a:cubicBezTo>
                  <a:cubicBezTo>
                    <a:pt x="131" y="41"/>
                    <a:pt x="84" y="65"/>
                    <a:pt x="48" y="101"/>
                  </a:cubicBezTo>
                  <a:cubicBezTo>
                    <a:pt x="12" y="125"/>
                    <a:pt x="0" y="172"/>
                    <a:pt x="24" y="208"/>
                  </a:cubicBezTo>
                  <a:cubicBezTo>
                    <a:pt x="48" y="220"/>
                    <a:pt x="72" y="232"/>
                    <a:pt x="96" y="244"/>
                  </a:cubicBezTo>
                  <a:cubicBezTo>
                    <a:pt x="107" y="232"/>
                    <a:pt x="119" y="232"/>
                    <a:pt x="131" y="220"/>
                  </a:cubicBezTo>
                  <a:cubicBezTo>
                    <a:pt x="179" y="196"/>
                    <a:pt x="215" y="172"/>
                    <a:pt x="250" y="148"/>
                  </a:cubicBezTo>
                  <a:cubicBezTo>
                    <a:pt x="286" y="113"/>
                    <a:pt x="298" y="65"/>
                    <a:pt x="274" y="29"/>
                  </a:cubicBezTo>
                  <a:cubicBezTo>
                    <a:pt x="261" y="10"/>
                    <a:pt x="241" y="1"/>
                    <a:pt x="2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38"/>
            <p:cNvSpPr/>
            <p:nvPr/>
          </p:nvSpPr>
          <p:spPr>
            <a:xfrm>
              <a:off x="4156339" y="1675901"/>
              <a:ext cx="4492" cy="3572"/>
            </a:xfrm>
            <a:custGeom>
              <a:avLst/>
              <a:gdLst/>
              <a:ahLst/>
              <a:cxnLst/>
              <a:rect l="l" t="t" r="r" b="b"/>
              <a:pathLst>
                <a:path w="327" h="260" extrusionOk="0">
                  <a:moveTo>
                    <a:pt x="207" y="0"/>
                  </a:moveTo>
                  <a:cubicBezTo>
                    <a:pt x="190" y="0"/>
                    <a:pt x="172" y="6"/>
                    <a:pt x="155" y="21"/>
                  </a:cubicBezTo>
                  <a:cubicBezTo>
                    <a:pt x="119" y="57"/>
                    <a:pt x="84" y="81"/>
                    <a:pt x="36" y="116"/>
                  </a:cubicBezTo>
                  <a:cubicBezTo>
                    <a:pt x="0" y="140"/>
                    <a:pt x="0" y="188"/>
                    <a:pt x="24" y="224"/>
                  </a:cubicBezTo>
                  <a:cubicBezTo>
                    <a:pt x="36" y="247"/>
                    <a:pt x="60" y="259"/>
                    <a:pt x="84" y="259"/>
                  </a:cubicBezTo>
                  <a:cubicBezTo>
                    <a:pt x="96" y="259"/>
                    <a:pt x="119" y="247"/>
                    <a:pt x="131" y="235"/>
                  </a:cubicBezTo>
                  <a:cubicBezTo>
                    <a:pt x="167" y="212"/>
                    <a:pt x="215" y="176"/>
                    <a:pt x="250" y="140"/>
                  </a:cubicBezTo>
                  <a:cubicBezTo>
                    <a:pt x="326" y="93"/>
                    <a:pt x="274" y="0"/>
                    <a:pt x="2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38"/>
            <p:cNvSpPr/>
            <p:nvPr/>
          </p:nvSpPr>
          <p:spPr>
            <a:xfrm>
              <a:off x="4157974" y="1657809"/>
              <a:ext cx="16856" cy="20345"/>
            </a:xfrm>
            <a:custGeom>
              <a:avLst/>
              <a:gdLst/>
              <a:ahLst/>
              <a:cxnLst/>
              <a:rect l="l" t="t" r="r" b="b"/>
              <a:pathLst>
                <a:path w="1227" h="1481" extrusionOk="0">
                  <a:moveTo>
                    <a:pt x="1136" y="0"/>
                  </a:moveTo>
                  <a:cubicBezTo>
                    <a:pt x="1112" y="0"/>
                    <a:pt x="1088" y="12"/>
                    <a:pt x="1072" y="40"/>
                  </a:cubicBezTo>
                  <a:cubicBezTo>
                    <a:pt x="1036" y="100"/>
                    <a:pt x="1000" y="159"/>
                    <a:pt x="977" y="219"/>
                  </a:cubicBezTo>
                  <a:cubicBezTo>
                    <a:pt x="822" y="493"/>
                    <a:pt x="631" y="755"/>
                    <a:pt x="417" y="993"/>
                  </a:cubicBezTo>
                  <a:cubicBezTo>
                    <a:pt x="298" y="1112"/>
                    <a:pt x="167" y="1231"/>
                    <a:pt x="36" y="1338"/>
                  </a:cubicBezTo>
                  <a:cubicBezTo>
                    <a:pt x="0" y="1362"/>
                    <a:pt x="0" y="1410"/>
                    <a:pt x="24" y="1445"/>
                  </a:cubicBezTo>
                  <a:cubicBezTo>
                    <a:pt x="36" y="1469"/>
                    <a:pt x="60" y="1481"/>
                    <a:pt x="84" y="1481"/>
                  </a:cubicBezTo>
                  <a:cubicBezTo>
                    <a:pt x="107" y="1481"/>
                    <a:pt x="119" y="1469"/>
                    <a:pt x="131" y="1457"/>
                  </a:cubicBezTo>
                  <a:cubicBezTo>
                    <a:pt x="274" y="1350"/>
                    <a:pt x="405" y="1231"/>
                    <a:pt x="524" y="1100"/>
                  </a:cubicBezTo>
                  <a:cubicBezTo>
                    <a:pt x="762" y="850"/>
                    <a:pt x="953" y="588"/>
                    <a:pt x="1108" y="290"/>
                  </a:cubicBezTo>
                  <a:cubicBezTo>
                    <a:pt x="1143" y="231"/>
                    <a:pt x="1179" y="171"/>
                    <a:pt x="1203" y="100"/>
                  </a:cubicBezTo>
                  <a:cubicBezTo>
                    <a:pt x="1226" y="45"/>
                    <a:pt x="1183" y="0"/>
                    <a:pt x="11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38"/>
            <p:cNvSpPr/>
            <p:nvPr/>
          </p:nvSpPr>
          <p:spPr>
            <a:xfrm>
              <a:off x="4159114" y="1677000"/>
              <a:ext cx="14" cy="1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38"/>
            <p:cNvSpPr/>
            <p:nvPr/>
          </p:nvSpPr>
          <p:spPr>
            <a:xfrm>
              <a:off x="4172371" y="1637230"/>
              <a:ext cx="8023" cy="22612"/>
            </a:xfrm>
            <a:custGeom>
              <a:avLst/>
              <a:gdLst/>
              <a:ahLst/>
              <a:cxnLst/>
              <a:rect l="l" t="t" r="r" b="b"/>
              <a:pathLst>
                <a:path w="584" h="1646" extrusionOk="0">
                  <a:moveTo>
                    <a:pt x="494" y="0"/>
                  </a:moveTo>
                  <a:cubicBezTo>
                    <a:pt x="455" y="0"/>
                    <a:pt x="429" y="31"/>
                    <a:pt x="429" y="62"/>
                  </a:cubicBezTo>
                  <a:cubicBezTo>
                    <a:pt x="369" y="503"/>
                    <a:pt x="262" y="943"/>
                    <a:pt x="107" y="1360"/>
                  </a:cubicBezTo>
                  <a:cubicBezTo>
                    <a:pt x="72" y="1419"/>
                    <a:pt x="48" y="1479"/>
                    <a:pt x="24" y="1538"/>
                  </a:cubicBezTo>
                  <a:cubicBezTo>
                    <a:pt x="0" y="1574"/>
                    <a:pt x="24" y="1622"/>
                    <a:pt x="60" y="1634"/>
                  </a:cubicBezTo>
                  <a:cubicBezTo>
                    <a:pt x="72" y="1646"/>
                    <a:pt x="83" y="1646"/>
                    <a:pt x="95" y="1646"/>
                  </a:cubicBezTo>
                  <a:cubicBezTo>
                    <a:pt x="119" y="1646"/>
                    <a:pt x="143" y="1622"/>
                    <a:pt x="155" y="1598"/>
                  </a:cubicBezTo>
                  <a:cubicBezTo>
                    <a:pt x="191" y="1538"/>
                    <a:pt x="214" y="1479"/>
                    <a:pt x="250" y="1419"/>
                  </a:cubicBezTo>
                  <a:cubicBezTo>
                    <a:pt x="417" y="991"/>
                    <a:pt x="524" y="538"/>
                    <a:pt x="583" y="86"/>
                  </a:cubicBezTo>
                  <a:cubicBezTo>
                    <a:pt x="583" y="38"/>
                    <a:pt x="560" y="2"/>
                    <a:pt x="512" y="2"/>
                  </a:cubicBezTo>
                  <a:cubicBezTo>
                    <a:pt x="506" y="1"/>
                    <a:pt x="499" y="0"/>
                    <a:pt x="4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38"/>
            <p:cNvSpPr/>
            <p:nvPr/>
          </p:nvSpPr>
          <p:spPr>
            <a:xfrm>
              <a:off x="4148646" y="1642286"/>
              <a:ext cx="23574" cy="38657"/>
            </a:xfrm>
            <a:custGeom>
              <a:avLst/>
              <a:gdLst/>
              <a:ahLst/>
              <a:cxnLst/>
              <a:rect l="l" t="t" r="r" b="b"/>
              <a:pathLst>
                <a:path w="1716" h="2814" extrusionOk="0">
                  <a:moveTo>
                    <a:pt x="1620" y="1"/>
                  </a:moveTo>
                  <a:cubicBezTo>
                    <a:pt x="1585" y="1"/>
                    <a:pt x="1558" y="24"/>
                    <a:pt x="1548" y="63"/>
                  </a:cubicBezTo>
                  <a:cubicBezTo>
                    <a:pt x="1370" y="1075"/>
                    <a:pt x="834" y="2004"/>
                    <a:pt x="60" y="2682"/>
                  </a:cubicBezTo>
                  <a:cubicBezTo>
                    <a:pt x="1" y="2730"/>
                    <a:pt x="36" y="2813"/>
                    <a:pt x="108" y="2813"/>
                  </a:cubicBezTo>
                  <a:cubicBezTo>
                    <a:pt x="120" y="2813"/>
                    <a:pt x="144" y="2813"/>
                    <a:pt x="167" y="2802"/>
                  </a:cubicBezTo>
                  <a:cubicBezTo>
                    <a:pt x="965" y="2099"/>
                    <a:pt x="1513" y="1147"/>
                    <a:pt x="1703" y="87"/>
                  </a:cubicBezTo>
                  <a:cubicBezTo>
                    <a:pt x="1715" y="51"/>
                    <a:pt x="1691" y="4"/>
                    <a:pt x="1644" y="4"/>
                  </a:cubicBezTo>
                  <a:cubicBezTo>
                    <a:pt x="1636" y="1"/>
                    <a:pt x="1628" y="1"/>
                    <a:pt x="16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38"/>
            <p:cNvSpPr/>
            <p:nvPr/>
          </p:nvSpPr>
          <p:spPr>
            <a:xfrm>
              <a:off x="4059352" y="1457008"/>
              <a:ext cx="18971" cy="27502"/>
            </a:xfrm>
            <a:custGeom>
              <a:avLst/>
              <a:gdLst/>
              <a:ahLst/>
              <a:cxnLst/>
              <a:rect l="l" t="t" r="r" b="b"/>
              <a:pathLst>
                <a:path w="1381" h="2002" extrusionOk="0">
                  <a:moveTo>
                    <a:pt x="104" y="0"/>
                  </a:moveTo>
                  <a:cubicBezTo>
                    <a:pt x="52" y="0"/>
                    <a:pt x="1" y="47"/>
                    <a:pt x="24" y="108"/>
                  </a:cubicBezTo>
                  <a:cubicBezTo>
                    <a:pt x="345" y="775"/>
                    <a:pt x="738" y="1406"/>
                    <a:pt x="1214" y="1977"/>
                  </a:cubicBezTo>
                  <a:cubicBezTo>
                    <a:pt x="1226" y="1989"/>
                    <a:pt x="1250" y="2001"/>
                    <a:pt x="1274" y="2001"/>
                  </a:cubicBezTo>
                  <a:cubicBezTo>
                    <a:pt x="1345" y="2001"/>
                    <a:pt x="1381" y="1930"/>
                    <a:pt x="1333" y="1882"/>
                  </a:cubicBezTo>
                  <a:cubicBezTo>
                    <a:pt x="869" y="1322"/>
                    <a:pt x="488" y="703"/>
                    <a:pt x="178" y="48"/>
                  </a:cubicBezTo>
                  <a:cubicBezTo>
                    <a:pt x="161" y="14"/>
                    <a:pt x="132" y="0"/>
                    <a:pt x="1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38"/>
            <p:cNvSpPr/>
            <p:nvPr/>
          </p:nvSpPr>
          <p:spPr>
            <a:xfrm>
              <a:off x="4066606" y="1455208"/>
              <a:ext cx="17611" cy="25208"/>
            </a:xfrm>
            <a:custGeom>
              <a:avLst/>
              <a:gdLst/>
              <a:ahLst/>
              <a:cxnLst/>
              <a:rect l="l" t="t" r="r" b="b"/>
              <a:pathLst>
                <a:path w="1282" h="1835" extrusionOk="0">
                  <a:moveTo>
                    <a:pt x="110" y="1"/>
                  </a:moveTo>
                  <a:cubicBezTo>
                    <a:pt x="55" y="1"/>
                    <a:pt x="0" y="50"/>
                    <a:pt x="31" y="120"/>
                  </a:cubicBezTo>
                  <a:cubicBezTo>
                    <a:pt x="329" y="715"/>
                    <a:pt x="698" y="1287"/>
                    <a:pt x="1127" y="1799"/>
                  </a:cubicBezTo>
                  <a:cubicBezTo>
                    <a:pt x="1151" y="1822"/>
                    <a:pt x="1163" y="1834"/>
                    <a:pt x="1186" y="1834"/>
                  </a:cubicBezTo>
                  <a:cubicBezTo>
                    <a:pt x="1210" y="1834"/>
                    <a:pt x="1234" y="1822"/>
                    <a:pt x="1246" y="1811"/>
                  </a:cubicBezTo>
                  <a:cubicBezTo>
                    <a:pt x="1282" y="1787"/>
                    <a:pt x="1282" y="1739"/>
                    <a:pt x="1258" y="1703"/>
                  </a:cubicBezTo>
                  <a:cubicBezTo>
                    <a:pt x="829" y="1191"/>
                    <a:pt x="472" y="644"/>
                    <a:pt x="186" y="48"/>
                  </a:cubicBezTo>
                  <a:cubicBezTo>
                    <a:pt x="170" y="15"/>
                    <a:pt x="140" y="1"/>
                    <a:pt x="1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38"/>
            <p:cNvSpPr/>
            <p:nvPr/>
          </p:nvSpPr>
          <p:spPr>
            <a:xfrm>
              <a:off x="4083228" y="1480266"/>
              <a:ext cx="27489" cy="28615"/>
            </a:xfrm>
            <a:custGeom>
              <a:avLst/>
              <a:gdLst/>
              <a:ahLst/>
              <a:cxnLst/>
              <a:rect l="l" t="t" r="r" b="b"/>
              <a:pathLst>
                <a:path w="2001" h="2083" extrusionOk="0">
                  <a:moveTo>
                    <a:pt x="88" y="1"/>
                  </a:moveTo>
                  <a:cubicBezTo>
                    <a:pt x="72" y="1"/>
                    <a:pt x="58" y="7"/>
                    <a:pt x="48" y="22"/>
                  </a:cubicBezTo>
                  <a:cubicBezTo>
                    <a:pt x="12" y="46"/>
                    <a:pt x="0" y="94"/>
                    <a:pt x="36" y="129"/>
                  </a:cubicBezTo>
                  <a:cubicBezTo>
                    <a:pt x="262" y="403"/>
                    <a:pt x="524" y="689"/>
                    <a:pt x="798" y="975"/>
                  </a:cubicBezTo>
                  <a:lnTo>
                    <a:pt x="1238" y="1415"/>
                  </a:lnTo>
                  <a:cubicBezTo>
                    <a:pt x="1441" y="1618"/>
                    <a:pt x="1643" y="1832"/>
                    <a:pt x="1858" y="2058"/>
                  </a:cubicBezTo>
                  <a:cubicBezTo>
                    <a:pt x="1869" y="2070"/>
                    <a:pt x="1893" y="2082"/>
                    <a:pt x="1917" y="2082"/>
                  </a:cubicBezTo>
                  <a:cubicBezTo>
                    <a:pt x="1929" y="2082"/>
                    <a:pt x="1953" y="2070"/>
                    <a:pt x="1965" y="2058"/>
                  </a:cubicBezTo>
                  <a:cubicBezTo>
                    <a:pt x="2000" y="2023"/>
                    <a:pt x="2000" y="1975"/>
                    <a:pt x="1965" y="1951"/>
                  </a:cubicBezTo>
                  <a:lnTo>
                    <a:pt x="1357" y="1308"/>
                  </a:lnTo>
                  <a:cubicBezTo>
                    <a:pt x="1191" y="1165"/>
                    <a:pt x="1048" y="1011"/>
                    <a:pt x="905" y="868"/>
                  </a:cubicBezTo>
                  <a:cubicBezTo>
                    <a:pt x="631" y="582"/>
                    <a:pt x="381" y="308"/>
                    <a:pt x="155" y="34"/>
                  </a:cubicBezTo>
                  <a:cubicBezTo>
                    <a:pt x="134" y="13"/>
                    <a:pt x="109" y="1"/>
                    <a:pt x="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38"/>
            <p:cNvSpPr/>
            <p:nvPr/>
          </p:nvSpPr>
          <p:spPr>
            <a:xfrm>
              <a:off x="4077170" y="1484428"/>
              <a:ext cx="27983" cy="29522"/>
            </a:xfrm>
            <a:custGeom>
              <a:avLst/>
              <a:gdLst/>
              <a:ahLst/>
              <a:cxnLst/>
              <a:rect l="l" t="t" r="r" b="b"/>
              <a:pathLst>
                <a:path w="2037" h="2149" extrusionOk="0">
                  <a:moveTo>
                    <a:pt x="88" y="0"/>
                  </a:moveTo>
                  <a:cubicBezTo>
                    <a:pt x="71" y="0"/>
                    <a:pt x="52" y="6"/>
                    <a:pt x="36" y="17"/>
                  </a:cubicBezTo>
                  <a:cubicBezTo>
                    <a:pt x="1" y="41"/>
                    <a:pt x="1" y="88"/>
                    <a:pt x="24" y="124"/>
                  </a:cubicBezTo>
                  <a:cubicBezTo>
                    <a:pt x="274" y="434"/>
                    <a:pt x="548" y="743"/>
                    <a:pt x="846" y="1041"/>
                  </a:cubicBezTo>
                  <a:lnTo>
                    <a:pt x="1298" y="1493"/>
                  </a:lnTo>
                  <a:cubicBezTo>
                    <a:pt x="1489" y="1696"/>
                    <a:pt x="1691" y="1898"/>
                    <a:pt x="1894" y="2124"/>
                  </a:cubicBezTo>
                  <a:cubicBezTo>
                    <a:pt x="1918" y="2136"/>
                    <a:pt x="1929" y="2148"/>
                    <a:pt x="1953" y="2148"/>
                  </a:cubicBezTo>
                  <a:cubicBezTo>
                    <a:pt x="1977" y="2148"/>
                    <a:pt x="2001" y="2136"/>
                    <a:pt x="2013" y="2124"/>
                  </a:cubicBezTo>
                  <a:cubicBezTo>
                    <a:pt x="2037" y="2089"/>
                    <a:pt x="2037" y="2041"/>
                    <a:pt x="2013" y="2017"/>
                  </a:cubicBezTo>
                  <a:cubicBezTo>
                    <a:pt x="1810" y="1791"/>
                    <a:pt x="1608" y="1589"/>
                    <a:pt x="1406" y="1386"/>
                  </a:cubicBezTo>
                  <a:cubicBezTo>
                    <a:pt x="1251" y="1231"/>
                    <a:pt x="1096" y="1077"/>
                    <a:pt x="965" y="934"/>
                  </a:cubicBezTo>
                  <a:cubicBezTo>
                    <a:pt x="667" y="636"/>
                    <a:pt x="394" y="327"/>
                    <a:pt x="144" y="29"/>
                  </a:cubicBezTo>
                  <a:cubicBezTo>
                    <a:pt x="130" y="9"/>
                    <a:pt x="110" y="0"/>
                    <a:pt x="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38"/>
            <p:cNvSpPr/>
            <p:nvPr/>
          </p:nvSpPr>
          <p:spPr>
            <a:xfrm>
              <a:off x="4063433" y="1430192"/>
              <a:ext cx="2473" cy="3929"/>
            </a:xfrm>
            <a:custGeom>
              <a:avLst/>
              <a:gdLst/>
              <a:ahLst/>
              <a:cxnLst/>
              <a:rect l="l" t="t" r="r" b="b"/>
              <a:pathLst>
                <a:path w="180" h="286" extrusionOk="0">
                  <a:moveTo>
                    <a:pt x="72" y="0"/>
                  </a:moveTo>
                  <a:cubicBezTo>
                    <a:pt x="36" y="0"/>
                    <a:pt x="1" y="36"/>
                    <a:pt x="1" y="84"/>
                  </a:cubicBezTo>
                  <a:cubicBezTo>
                    <a:pt x="12" y="131"/>
                    <a:pt x="12" y="167"/>
                    <a:pt x="12" y="214"/>
                  </a:cubicBezTo>
                  <a:cubicBezTo>
                    <a:pt x="24" y="250"/>
                    <a:pt x="60" y="286"/>
                    <a:pt x="96" y="286"/>
                  </a:cubicBezTo>
                  <a:lnTo>
                    <a:pt x="108" y="286"/>
                  </a:lnTo>
                  <a:cubicBezTo>
                    <a:pt x="143" y="274"/>
                    <a:pt x="179" y="238"/>
                    <a:pt x="167" y="203"/>
                  </a:cubicBezTo>
                  <a:cubicBezTo>
                    <a:pt x="167" y="155"/>
                    <a:pt x="155" y="107"/>
                    <a:pt x="155" y="72"/>
                  </a:cubicBezTo>
                  <a:cubicBezTo>
                    <a:pt x="155" y="24"/>
                    <a:pt x="120" y="0"/>
                    <a:pt x="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38"/>
            <p:cNvSpPr/>
            <p:nvPr/>
          </p:nvSpPr>
          <p:spPr>
            <a:xfrm>
              <a:off x="4054105" y="1428819"/>
              <a:ext cx="6882" cy="27873"/>
            </a:xfrm>
            <a:custGeom>
              <a:avLst/>
              <a:gdLst/>
              <a:ahLst/>
              <a:cxnLst/>
              <a:rect l="l" t="t" r="r" b="b"/>
              <a:pathLst>
                <a:path w="501" h="2029" extrusionOk="0">
                  <a:moveTo>
                    <a:pt x="272" y="1"/>
                  </a:moveTo>
                  <a:cubicBezTo>
                    <a:pt x="242" y="1"/>
                    <a:pt x="212" y="16"/>
                    <a:pt x="203" y="53"/>
                  </a:cubicBezTo>
                  <a:cubicBezTo>
                    <a:pt x="1" y="600"/>
                    <a:pt x="37" y="1243"/>
                    <a:pt x="334" y="1981"/>
                  </a:cubicBezTo>
                  <a:cubicBezTo>
                    <a:pt x="346" y="2017"/>
                    <a:pt x="382" y="2029"/>
                    <a:pt x="406" y="2029"/>
                  </a:cubicBezTo>
                  <a:lnTo>
                    <a:pt x="441" y="2029"/>
                  </a:lnTo>
                  <a:cubicBezTo>
                    <a:pt x="477" y="2017"/>
                    <a:pt x="501" y="1969"/>
                    <a:pt x="477" y="1922"/>
                  </a:cubicBezTo>
                  <a:cubicBezTo>
                    <a:pt x="203" y="1219"/>
                    <a:pt x="156" y="612"/>
                    <a:pt x="346" y="100"/>
                  </a:cubicBezTo>
                  <a:cubicBezTo>
                    <a:pt x="370" y="64"/>
                    <a:pt x="346" y="17"/>
                    <a:pt x="299" y="5"/>
                  </a:cubicBezTo>
                  <a:cubicBezTo>
                    <a:pt x="290" y="2"/>
                    <a:pt x="281" y="1"/>
                    <a:pt x="2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38"/>
            <p:cNvSpPr/>
            <p:nvPr/>
          </p:nvSpPr>
          <p:spPr>
            <a:xfrm>
              <a:off x="4063171" y="1429945"/>
              <a:ext cx="2473" cy="2377"/>
            </a:xfrm>
            <a:custGeom>
              <a:avLst/>
              <a:gdLst/>
              <a:ahLst/>
              <a:cxnLst/>
              <a:rect l="l" t="t" r="r" b="b"/>
              <a:pathLst>
                <a:path w="180" h="173" extrusionOk="0">
                  <a:moveTo>
                    <a:pt x="96" y="0"/>
                  </a:moveTo>
                  <a:cubicBezTo>
                    <a:pt x="49" y="0"/>
                    <a:pt x="1" y="27"/>
                    <a:pt x="20" y="78"/>
                  </a:cubicBezTo>
                  <a:lnTo>
                    <a:pt x="20" y="90"/>
                  </a:lnTo>
                  <a:cubicBezTo>
                    <a:pt x="20" y="90"/>
                    <a:pt x="20" y="102"/>
                    <a:pt x="20" y="102"/>
                  </a:cubicBezTo>
                  <a:cubicBezTo>
                    <a:pt x="20" y="137"/>
                    <a:pt x="55" y="173"/>
                    <a:pt x="103" y="173"/>
                  </a:cubicBezTo>
                  <a:cubicBezTo>
                    <a:pt x="139" y="161"/>
                    <a:pt x="174" y="125"/>
                    <a:pt x="174" y="90"/>
                  </a:cubicBezTo>
                  <a:lnTo>
                    <a:pt x="174" y="66"/>
                  </a:lnTo>
                  <a:cubicBezTo>
                    <a:pt x="180" y="21"/>
                    <a:pt x="138" y="0"/>
                    <a:pt x="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38"/>
            <p:cNvSpPr/>
            <p:nvPr/>
          </p:nvSpPr>
          <p:spPr>
            <a:xfrm>
              <a:off x="4061633" y="1431951"/>
              <a:ext cx="6553" cy="23106"/>
            </a:xfrm>
            <a:custGeom>
              <a:avLst/>
              <a:gdLst/>
              <a:ahLst/>
              <a:cxnLst/>
              <a:rect l="l" t="t" r="r" b="b"/>
              <a:pathLst>
                <a:path w="477" h="1682" extrusionOk="0">
                  <a:moveTo>
                    <a:pt x="226" y="0"/>
                  </a:moveTo>
                  <a:cubicBezTo>
                    <a:pt x="191" y="0"/>
                    <a:pt x="165" y="21"/>
                    <a:pt x="155" y="51"/>
                  </a:cubicBezTo>
                  <a:cubicBezTo>
                    <a:pt x="1" y="479"/>
                    <a:pt x="60" y="1015"/>
                    <a:pt x="322" y="1634"/>
                  </a:cubicBezTo>
                  <a:cubicBezTo>
                    <a:pt x="334" y="1658"/>
                    <a:pt x="358" y="1682"/>
                    <a:pt x="393" y="1682"/>
                  </a:cubicBezTo>
                  <a:lnTo>
                    <a:pt x="429" y="1682"/>
                  </a:lnTo>
                  <a:cubicBezTo>
                    <a:pt x="465" y="1658"/>
                    <a:pt x="477" y="1610"/>
                    <a:pt x="465" y="1575"/>
                  </a:cubicBezTo>
                  <a:cubicBezTo>
                    <a:pt x="215" y="991"/>
                    <a:pt x="167" y="491"/>
                    <a:pt x="298" y="98"/>
                  </a:cubicBezTo>
                  <a:cubicBezTo>
                    <a:pt x="310" y="63"/>
                    <a:pt x="286" y="15"/>
                    <a:pt x="251" y="3"/>
                  </a:cubicBezTo>
                  <a:cubicBezTo>
                    <a:pt x="242" y="1"/>
                    <a:pt x="234" y="0"/>
                    <a:pt x="2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38"/>
            <p:cNvSpPr/>
            <p:nvPr/>
          </p:nvSpPr>
          <p:spPr>
            <a:xfrm>
              <a:off x="4109632" y="1508304"/>
              <a:ext cx="28231" cy="30497"/>
            </a:xfrm>
            <a:custGeom>
              <a:avLst/>
              <a:gdLst/>
              <a:ahLst/>
              <a:cxnLst/>
              <a:rect l="l" t="t" r="r" b="b"/>
              <a:pathLst>
                <a:path w="2055" h="2220" extrusionOk="0">
                  <a:moveTo>
                    <a:pt x="107" y="1"/>
                  </a:moveTo>
                  <a:cubicBezTo>
                    <a:pt x="49" y="1"/>
                    <a:pt x="0" y="82"/>
                    <a:pt x="55" y="136"/>
                  </a:cubicBezTo>
                  <a:cubicBezTo>
                    <a:pt x="519" y="636"/>
                    <a:pt x="1221" y="1375"/>
                    <a:pt x="1900" y="2184"/>
                  </a:cubicBezTo>
                  <a:cubicBezTo>
                    <a:pt x="1912" y="2208"/>
                    <a:pt x="1936" y="2220"/>
                    <a:pt x="1960" y="2220"/>
                  </a:cubicBezTo>
                  <a:cubicBezTo>
                    <a:pt x="1983" y="2220"/>
                    <a:pt x="1995" y="2208"/>
                    <a:pt x="2007" y="2196"/>
                  </a:cubicBezTo>
                  <a:cubicBezTo>
                    <a:pt x="2043" y="2172"/>
                    <a:pt x="2055" y="2125"/>
                    <a:pt x="2019" y="2089"/>
                  </a:cubicBezTo>
                  <a:cubicBezTo>
                    <a:pt x="1340" y="1267"/>
                    <a:pt x="638" y="517"/>
                    <a:pt x="162" y="29"/>
                  </a:cubicBezTo>
                  <a:cubicBezTo>
                    <a:pt x="144" y="9"/>
                    <a:pt x="125" y="1"/>
                    <a:pt x="1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38"/>
            <p:cNvSpPr/>
            <p:nvPr/>
          </p:nvSpPr>
          <p:spPr>
            <a:xfrm>
              <a:off x="4104480" y="1513400"/>
              <a:ext cx="28313" cy="31129"/>
            </a:xfrm>
            <a:custGeom>
              <a:avLst/>
              <a:gdLst/>
              <a:ahLst/>
              <a:cxnLst/>
              <a:rect l="l" t="t" r="r" b="b"/>
              <a:pathLst>
                <a:path w="2061" h="2266" extrusionOk="0">
                  <a:moveTo>
                    <a:pt x="84" y="0"/>
                  </a:moveTo>
                  <a:cubicBezTo>
                    <a:pt x="63" y="0"/>
                    <a:pt x="43" y="9"/>
                    <a:pt x="25" y="27"/>
                  </a:cubicBezTo>
                  <a:cubicBezTo>
                    <a:pt x="1" y="51"/>
                    <a:pt x="1" y="99"/>
                    <a:pt x="25" y="134"/>
                  </a:cubicBezTo>
                  <a:cubicBezTo>
                    <a:pt x="513" y="634"/>
                    <a:pt x="1227" y="1396"/>
                    <a:pt x="1918" y="2242"/>
                  </a:cubicBezTo>
                  <a:cubicBezTo>
                    <a:pt x="1930" y="2254"/>
                    <a:pt x="1954" y="2266"/>
                    <a:pt x="1977" y="2266"/>
                  </a:cubicBezTo>
                  <a:cubicBezTo>
                    <a:pt x="2001" y="2266"/>
                    <a:pt x="2013" y="2254"/>
                    <a:pt x="2025" y="2242"/>
                  </a:cubicBezTo>
                  <a:cubicBezTo>
                    <a:pt x="2061" y="2218"/>
                    <a:pt x="2061" y="2170"/>
                    <a:pt x="2037" y="2135"/>
                  </a:cubicBezTo>
                  <a:cubicBezTo>
                    <a:pt x="1346" y="1289"/>
                    <a:pt x="620" y="527"/>
                    <a:pt x="144" y="27"/>
                  </a:cubicBezTo>
                  <a:cubicBezTo>
                    <a:pt x="126" y="9"/>
                    <a:pt x="105" y="0"/>
                    <a:pt x="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38"/>
            <p:cNvSpPr/>
            <p:nvPr/>
          </p:nvSpPr>
          <p:spPr>
            <a:xfrm>
              <a:off x="4063433" y="1416386"/>
              <a:ext cx="5742" cy="12996"/>
            </a:xfrm>
            <a:custGeom>
              <a:avLst/>
              <a:gdLst/>
              <a:ahLst/>
              <a:cxnLst/>
              <a:rect l="l" t="t" r="r" b="b"/>
              <a:pathLst>
                <a:path w="418" h="946" extrusionOk="0">
                  <a:moveTo>
                    <a:pt x="329" y="0"/>
                  </a:moveTo>
                  <a:cubicBezTo>
                    <a:pt x="308" y="0"/>
                    <a:pt x="287" y="9"/>
                    <a:pt x="274" y="29"/>
                  </a:cubicBezTo>
                  <a:lnTo>
                    <a:pt x="239" y="76"/>
                  </a:lnTo>
                  <a:cubicBezTo>
                    <a:pt x="215" y="88"/>
                    <a:pt x="203" y="100"/>
                    <a:pt x="203" y="124"/>
                  </a:cubicBezTo>
                  <a:lnTo>
                    <a:pt x="179" y="148"/>
                  </a:lnTo>
                  <a:cubicBezTo>
                    <a:pt x="155" y="184"/>
                    <a:pt x="131" y="231"/>
                    <a:pt x="108" y="279"/>
                  </a:cubicBezTo>
                  <a:cubicBezTo>
                    <a:pt x="96" y="303"/>
                    <a:pt x="96" y="315"/>
                    <a:pt x="84" y="327"/>
                  </a:cubicBezTo>
                  <a:cubicBezTo>
                    <a:pt x="84" y="338"/>
                    <a:pt x="84" y="350"/>
                    <a:pt x="72" y="362"/>
                  </a:cubicBezTo>
                  <a:lnTo>
                    <a:pt x="72" y="374"/>
                  </a:lnTo>
                  <a:lnTo>
                    <a:pt x="60" y="422"/>
                  </a:lnTo>
                  <a:cubicBezTo>
                    <a:pt x="60" y="434"/>
                    <a:pt x="48" y="457"/>
                    <a:pt x="48" y="469"/>
                  </a:cubicBezTo>
                  <a:cubicBezTo>
                    <a:pt x="12" y="600"/>
                    <a:pt x="1" y="731"/>
                    <a:pt x="1" y="862"/>
                  </a:cubicBezTo>
                  <a:cubicBezTo>
                    <a:pt x="1" y="910"/>
                    <a:pt x="24" y="946"/>
                    <a:pt x="72" y="946"/>
                  </a:cubicBezTo>
                  <a:cubicBezTo>
                    <a:pt x="108" y="946"/>
                    <a:pt x="143" y="910"/>
                    <a:pt x="143" y="874"/>
                  </a:cubicBezTo>
                  <a:cubicBezTo>
                    <a:pt x="143" y="755"/>
                    <a:pt x="155" y="624"/>
                    <a:pt x="191" y="505"/>
                  </a:cubicBezTo>
                  <a:cubicBezTo>
                    <a:pt x="191" y="493"/>
                    <a:pt x="191" y="481"/>
                    <a:pt x="191" y="469"/>
                  </a:cubicBezTo>
                  <a:lnTo>
                    <a:pt x="203" y="434"/>
                  </a:lnTo>
                  <a:cubicBezTo>
                    <a:pt x="215" y="422"/>
                    <a:pt x="215" y="410"/>
                    <a:pt x="227" y="398"/>
                  </a:cubicBezTo>
                  <a:cubicBezTo>
                    <a:pt x="227" y="386"/>
                    <a:pt x="239" y="374"/>
                    <a:pt x="239" y="362"/>
                  </a:cubicBezTo>
                  <a:lnTo>
                    <a:pt x="239" y="350"/>
                  </a:lnTo>
                  <a:cubicBezTo>
                    <a:pt x="251" y="315"/>
                    <a:pt x="274" y="279"/>
                    <a:pt x="298" y="243"/>
                  </a:cubicBezTo>
                  <a:lnTo>
                    <a:pt x="310" y="219"/>
                  </a:lnTo>
                  <a:cubicBezTo>
                    <a:pt x="322" y="207"/>
                    <a:pt x="334" y="184"/>
                    <a:pt x="346" y="172"/>
                  </a:cubicBezTo>
                  <a:lnTo>
                    <a:pt x="382" y="136"/>
                  </a:lnTo>
                  <a:cubicBezTo>
                    <a:pt x="417" y="100"/>
                    <a:pt x="417" y="53"/>
                    <a:pt x="382" y="17"/>
                  </a:cubicBezTo>
                  <a:cubicBezTo>
                    <a:pt x="365" y="6"/>
                    <a:pt x="347" y="0"/>
                    <a:pt x="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38"/>
            <p:cNvSpPr/>
            <p:nvPr/>
          </p:nvSpPr>
          <p:spPr>
            <a:xfrm>
              <a:off x="4057704" y="1416276"/>
              <a:ext cx="11636" cy="12295"/>
            </a:xfrm>
            <a:custGeom>
              <a:avLst/>
              <a:gdLst/>
              <a:ahLst/>
              <a:cxnLst/>
              <a:rect l="l" t="t" r="r" b="b"/>
              <a:pathLst>
                <a:path w="847" h="895" extrusionOk="0">
                  <a:moveTo>
                    <a:pt x="756" y="1"/>
                  </a:moveTo>
                  <a:cubicBezTo>
                    <a:pt x="742" y="1"/>
                    <a:pt x="728" y="5"/>
                    <a:pt x="715" y="13"/>
                  </a:cubicBezTo>
                  <a:cubicBezTo>
                    <a:pt x="418" y="204"/>
                    <a:pt x="179" y="477"/>
                    <a:pt x="25" y="787"/>
                  </a:cubicBezTo>
                  <a:cubicBezTo>
                    <a:pt x="1" y="823"/>
                    <a:pt x="13" y="870"/>
                    <a:pt x="60" y="882"/>
                  </a:cubicBezTo>
                  <a:cubicBezTo>
                    <a:pt x="72" y="894"/>
                    <a:pt x="84" y="894"/>
                    <a:pt x="96" y="894"/>
                  </a:cubicBezTo>
                  <a:cubicBezTo>
                    <a:pt x="120" y="894"/>
                    <a:pt x="144" y="882"/>
                    <a:pt x="156" y="846"/>
                  </a:cubicBezTo>
                  <a:cubicBezTo>
                    <a:pt x="310" y="561"/>
                    <a:pt x="537" y="323"/>
                    <a:pt x="799" y="144"/>
                  </a:cubicBezTo>
                  <a:cubicBezTo>
                    <a:pt x="834" y="120"/>
                    <a:pt x="846" y="73"/>
                    <a:pt x="822" y="37"/>
                  </a:cubicBezTo>
                  <a:cubicBezTo>
                    <a:pt x="807" y="14"/>
                    <a:pt x="782" y="1"/>
                    <a:pt x="7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38"/>
            <p:cNvSpPr/>
            <p:nvPr/>
          </p:nvSpPr>
          <p:spPr>
            <a:xfrm>
              <a:off x="4137038" y="1538568"/>
              <a:ext cx="31418" cy="45389"/>
            </a:xfrm>
            <a:custGeom>
              <a:avLst/>
              <a:gdLst/>
              <a:ahLst/>
              <a:cxnLst/>
              <a:rect l="l" t="t" r="r" b="b"/>
              <a:pathLst>
                <a:path w="2287" h="3304" extrusionOk="0">
                  <a:moveTo>
                    <a:pt x="88" y="0"/>
                  </a:moveTo>
                  <a:cubicBezTo>
                    <a:pt x="71" y="0"/>
                    <a:pt x="52" y="6"/>
                    <a:pt x="36" y="17"/>
                  </a:cubicBezTo>
                  <a:cubicBezTo>
                    <a:pt x="0" y="41"/>
                    <a:pt x="0" y="100"/>
                    <a:pt x="24" y="124"/>
                  </a:cubicBezTo>
                  <a:cubicBezTo>
                    <a:pt x="834" y="1088"/>
                    <a:pt x="1548" y="2148"/>
                    <a:pt x="2132" y="3267"/>
                  </a:cubicBezTo>
                  <a:cubicBezTo>
                    <a:pt x="2143" y="3291"/>
                    <a:pt x="2167" y="3303"/>
                    <a:pt x="2203" y="3303"/>
                  </a:cubicBezTo>
                  <a:cubicBezTo>
                    <a:pt x="2215" y="3303"/>
                    <a:pt x="2227" y="3303"/>
                    <a:pt x="2239" y="3291"/>
                  </a:cubicBezTo>
                  <a:cubicBezTo>
                    <a:pt x="2274" y="3279"/>
                    <a:pt x="2286" y="3232"/>
                    <a:pt x="2263" y="3196"/>
                  </a:cubicBezTo>
                  <a:cubicBezTo>
                    <a:pt x="1679" y="2065"/>
                    <a:pt x="965" y="1005"/>
                    <a:pt x="143" y="29"/>
                  </a:cubicBezTo>
                  <a:cubicBezTo>
                    <a:pt x="130" y="9"/>
                    <a:pt x="110" y="0"/>
                    <a:pt x="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38"/>
            <p:cNvSpPr/>
            <p:nvPr/>
          </p:nvSpPr>
          <p:spPr>
            <a:xfrm>
              <a:off x="4131845" y="1544269"/>
              <a:ext cx="31212" cy="45567"/>
            </a:xfrm>
            <a:custGeom>
              <a:avLst/>
              <a:gdLst/>
              <a:ahLst/>
              <a:cxnLst/>
              <a:rect l="l" t="t" r="r" b="b"/>
              <a:pathLst>
                <a:path w="2272" h="3317" extrusionOk="0">
                  <a:moveTo>
                    <a:pt x="110" y="0"/>
                  </a:moveTo>
                  <a:cubicBezTo>
                    <a:pt x="55" y="0"/>
                    <a:pt x="1" y="73"/>
                    <a:pt x="45" y="126"/>
                  </a:cubicBezTo>
                  <a:cubicBezTo>
                    <a:pt x="759" y="983"/>
                    <a:pt x="1378" y="1900"/>
                    <a:pt x="1914" y="2876"/>
                  </a:cubicBezTo>
                  <a:cubicBezTo>
                    <a:pt x="1974" y="3007"/>
                    <a:pt x="2045" y="3138"/>
                    <a:pt x="2105" y="3269"/>
                  </a:cubicBezTo>
                  <a:cubicBezTo>
                    <a:pt x="2117" y="3305"/>
                    <a:pt x="2152" y="3317"/>
                    <a:pt x="2176" y="3317"/>
                  </a:cubicBezTo>
                  <a:cubicBezTo>
                    <a:pt x="2188" y="3317"/>
                    <a:pt x="2200" y="3317"/>
                    <a:pt x="2212" y="3305"/>
                  </a:cubicBezTo>
                  <a:cubicBezTo>
                    <a:pt x="2248" y="3293"/>
                    <a:pt x="2271" y="3245"/>
                    <a:pt x="2248" y="3209"/>
                  </a:cubicBezTo>
                  <a:cubicBezTo>
                    <a:pt x="2188" y="3067"/>
                    <a:pt x="2117" y="2936"/>
                    <a:pt x="2045" y="2805"/>
                  </a:cubicBezTo>
                  <a:cubicBezTo>
                    <a:pt x="1509" y="1816"/>
                    <a:pt x="878" y="888"/>
                    <a:pt x="164" y="31"/>
                  </a:cubicBezTo>
                  <a:cubicBezTo>
                    <a:pt x="149" y="9"/>
                    <a:pt x="129" y="0"/>
                    <a:pt x="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38"/>
            <p:cNvSpPr/>
            <p:nvPr/>
          </p:nvSpPr>
          <p:spPr>
            <a:xfrm>
              <a:off x="4167288" y="1584368"/>
              <a:ext cx="14081" cy="51598"/>
            </a:xfrm>
            <a:custGeom>
              <a:avLst/>
              <a:gdLst/>
              <a:ahLst/>
              <a:cxnLst/>
              <a:rect l="l" t="t" r="r" b="b"/>
              <a:pathLst>
                <a:path w="1025" h="3756" extrusionOk="0">
                  <a:moveTo>
                    <a:pt x="89" y="0"/>
                  </a:moveTo>
                  <a:cubicBezTo>
                    <a:pt x="79" y="0"/>
                    <a:pt x="69" y="2"/>
                    <a:pt x="61" y="5"/>
                  </a:cubicBezTo>
                  <a:cubicBezTo>
                    <a:pt x="13" y="29"/>
                    <a:pt x="1" y="76"/>
                    <a:pt x="13" y="112"/>
                  </a:cubicBezTo>
                  <a:cubicBezTo>
                    <a:pt x="61" y="207"/>
                    <a:pt x="108" y="314"/>
                    <a:pt x="156" y="410"/>
                  </a:cubicBezTo>
                  <a:cubicBezTo>
                    <a:pt x="644" y="1505"/>
                    <a:pt x="870" y="2541"/>
                    <a:pt x="834" y="3505"/>
                  </a:cubicBezTo>
                  <a:cubicBezTo>
                    <a:pt x="834" y="3565"/>
                    <a:pt x="823" y="3612"/>
                    <a:pt x="823" y="3672"/>
                  </a:cubicBezTo>
                  <a:cubicBezTo>
                    <a:pt x="823" y="3708"/>
                    <a:pt x="858" y="3755"/>
                    <a:pt x="894" y="3755"/>
                  </a:cubicBezTo>
                  <a:cubicBezTo>
                    <a:pt x="942" y="3755"/>
                    <a:pt x="977" y="3719"/>
                    <a:pt x="977" y="3672"/>
                  </a:cubicBezTo>
                  <a:cubicBezTo>
                    <a:pt x="989" y="3624"/>
                    <a:pt x="989" y="3565"/>
                    <a:pt x="989" y="3505"/>
                  </a:cubicBezTo>
                  <a:cubicBezTo>
                    <a:pt x="1025" y="2517"/>
                    <a:pt x="787" y="1457"/>
                    <a:pt x="299" y="338"/>
                  </a:cubicBezTo>
                  <a:cubicBezTo>
                    <a:pt x="251" y="243"/>
                    <a:pt x="203" y="148"/>
                    <a:pt x="156" y="40"/>
                  </a:cubicBezTo>
                  <a:cubicBezTo>
                    <a:pt x="147" y="14"/>
                    <a:pt x="118" y="0"/>
                    <a:pt x="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38"/>
            <p:cNvSpPr/>
            <p:nvPr/>
          </p:nvSpPr>
          <p:spPr>
            <a:xfrm>
              <a:off x="4161477" y="1589987"/>
              <a:ext cx="12377" cy="51378"/>
            </a:xfrm>
            <a:custGeom>
              <a:avLst/>
              <a:gdLst/>
              <a:ahLst/>
              <a:cxnLst/>
              <a:rect l="l" t="t" r="r" b="b"/>
              <a:pathLst>
                <a:path w="901" h="3740" extrusionOk="0">
                  <a:moveTo>
                    <a:pt x="101" y="0"/>
                  </a:moveTo>
                  <a:cubicBezTo>
                    <a:pt x="50" y="0"/>
                    <a:pt x="0" y="50"/>
                    <a:pt x="31" y="120"/>
                  </a:cubicBezTo>
                  <a:cubicBezTo>
                    <a:pt x="507" y="1167"/>
                    <a:pt x="734" y="2167"/>
                    <a:pt x="698" y="3072"/>
                  </a:cubicBezTo>
                  <a:cubicBezTo>
                    <a:pt x="698" y="3132"/>
                    <a:pt x="686" y="3203"/>
                    <a:pt x="686" y="3287"/>
                  </a:cubicBezTo>
                  <a:cubicBezTo>
                    <a:pt x="686" y="3406"/>
                    <a:pt x="662" y="3525"/>
                    <a:pt x="650" y="3656"/>
                  </a:cubicBezTo>
                  <a:cubicBezTo>
                    <a:pt x="638" y="3691"/>
                    <a:pt x="674" y="3727"/>
                    <a:pt x="722" y="3739"/>
                  </a:cubicBezTo>
                  <a:lnTo>
                    <a:pt x="734" y="3739"/>
                  </a:lnTo>
                  <a:cubicBezTo>
                    <a:pt x="769" y="3739"/>
                    <a:pt x="805" y="3715"/>
                    <a:pt x="817" y="3668"/>
                  </a:cubicBezTo>
                  <a:cubicBezTo>
                    <a:pt x="829" y="3549"/>
                    <a:pt x="841" y="3418"/>
                    <a:pt x="853" y="3299"/>
                  </a:cubicBezTo>
                  <a:cubicBezTo>
                    <a:pt x="865" y="3215"/>
                    <a:pt x="865" y="3144"/>
                    <a:pt x="865" y="3084"/>
                  </a:cubicBezTo>
                  <a:cubicBezTo>
                    <a:pt x="900" y="2144"/>
                    <a:pt x="662" y="1132"/>
                    <a:pt x="174" y="48"/>
                  </a:cubicBezTo>
                  <a:cubicBezTo>
                    <a:pt x="157" y="15"/>
                    <a:pt x="129" y="0"/>
                    <a:pt x="1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38"/>
            <p:cNvSpPr/>
            <p:nvPr/>
          </p:nvSpPr>
          <p:spPr>
            <a:xfrm>
              <a:off x="4146201" y="1681836"/>
              <a:ext cx="5248" cy="3201"/>
            </a:xfrm>
            <a:custGeom>
              <a:avLst/>
              <a:gdLst/>
              <a:ahLst/>
              <a:cxnLst/>
              <a:rect l="l" t="t" r="r" b="b"/>
              <a:pathLst>
                <a:path w="382" h="233" extrusionOk="0">
                  <a:moveTo>
                    <a:pt x="256" y="0"/>
                  </a:moveTo>
                  <a:cubicBezTo>
                    <a:pt x="247" y="0"/>
                    <a:pt x="237" y="2"/>
                    <a:pt x="226" y="6"/>
                  </a:cubicBezTo>
                  <a:cubicBezTo>
                    <a:pt x="179" y="30"/>
                    <a:pt x="131" y="53"/>
                    <a:pt x="60" y="77"/>
                  </a:cubicBezTo>
                  <a:cubicBezTo>
                    <a:pt x="24" y="101"/>
                    <a:pt x="0" y="149"/>
                    <a:pt x="24" y="184"/>
                  </a:cubicBezTo>
                  <a:cubicBezTo>
                    <a:pt x="36" y="208"/>
                    <a:pt x="60" y="232"/>
                    <a:pt x="95" y="232"/>
                  </a:cubicBezTo>
                  <a:lnTo>
                    <a:pt x="119" y="232"/>
                  </a:lnTo>
                  <a:cubicBezTo>
                    <a:pt x="191" y="208"/>
                    <a:pt x="238" y="184"/>
                    <a:pt x="286" y="161"/>
                  </a:cubicBezTo>
                  <a:cubicBezTo>
                    <a:pt x="381" y="118"/>
                    <a:pt x="335" y="0"/>
                    <a:pt x="2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38"/>
            <p:cNvSpPr/>
            <p:nvPr/>
          </p:nvSpPr>
          <p:spPr>
            <a:xfrm>
              <a:off x="4148481" y="1682070"/>
              <a:ext cx="1978" cy="1978"/>
            </a:xfrm>
            <a:custGeom>
              <a:avLst/>
              <a:gdLst/>
              <a:ahLst/>
              <a:cxnLst/>
              <a:rect l="l" t="t" r="r" b="b"/>
              <a:pathLst>
                <a:path w="144" h="144" extrusionOk="0">
                  <a:moveTo>
                    <a:pt x="60" y="1"/>
                  </a:moveTo>
                  <a:cubicBezTo>
                    <a:pt x="25" y="13"/>
                    <a:pt x="1" y="60"/>
                    <a:pt x="25" y="96"/>
                  </a:cubicBezTo>
                  <a:cubicBezTo>
                    <a:pt x="36" y="120"/>
                    <a:pt x="60" y="144"/>
                    <a:pt x="96" y="144"/>
                  </a:cubicBezTo>
                  <a:lnTo>
                    <a:pt x="120" y="144"/>
                  </a:lnTo>
                  <a:lnTo>
                    <a:pt x="144" y="132"/>
                  </a:lnTo>
                  <a:lnTo>
                    <a:pt x="108" y="60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38"/>
            <p:cNvSpPr/>
            <p:nvPr/>
          </p:nvSpPr>
          <p:spPr>
            <a:xfrm>
              <a:off x="4145212" y="1683388"/>
              <a:ext cx="1649" cy="2129"/>
            </a:xfrm>
            <a:custGeom>
              <a:avLst/>
              <a:gdLst/>
              <a:ahLst/>
              <a:cxnLst/>
              <a:rect l="l" t="t" r="r" b="b"/>
              <a:pathLst>
                <a:path w="120" h="155" extrusionOk="0">
                  <a:moveTo>
                    <a:pt x="72" y="0"/>
                  </a:moveTo>
                  <a:lnTo>
                    <a:pt x="72" y="0"/>
                  </a:lnTo>
                  <a:cubicBezTo>
                    <a:pt x="1" y="24"/>
                    <a:pt x="13" y="131"/>
                    <a:pt x="84" y="155"/>
                  </a:cubicBezTo>
                  <a:lnTo>
                    <a:pt x="120" y="155"/>
                  </a:lnTo>
                  <a:lnTo>
                    <a:pt x="84" y="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38"/>
            <p:cNvSpPr/>
            <p:nvPr/>
          </p:nvSpPr>
          <p:spPr>
            <a:xfrm>
              <a:off x="4141448" y="1684487"/>
              <a:ext cx="2802" cy="2184"/>
            </a:xfrm>
            <a:custGeom>
              <a:avLst/>
              <a:gdLst/>
              <a:ahLst/>
              <a:cxnLst/>
              <a:rect l="l" t="t" r="r" b="b"/>
              <a:pathLst>
                <a:path w="204" h="159" extrusionOk="0">
                  <a:moveTo>
                    <a:pt x="108" y="0"/>
                  </a:moveTo>
                  <a:cubicBezTo>
                    <a:pt x="101" y="0"/>
                    <a:pt x="93" y="1"/>
                    <a:pt x="84" y="3"/>
                  </a:cubicBezTo>
                  <a:lnTo>
                    <a:pt x="72" y="3"/>
                  </a:lnTo>
                  <a:cubicBezTo>
                    <a:pt x="60" y="3"/>
                    <a:pt x="48" y="15"/>
                    <a:pt x="48" y="15"/>
                  </a:cubicBezTo>
                  <a:cubicBezTo>
                    <a:pt x="13" y="39"/>
                    <a:pt x="1" y="75"/>
                    <a:pt x="25" y="111"/>
                  </a:cubicBezTo>
                  <a:cubicBezTo>
                    <a:pt x="37" y="146"/>
                    <a:pt x="60" y="158"/>
                    <a:pt x="96" y="158"/>
                  </a:cubicBezTo>
                  <a:lnTo>
                    <a:pt x="132" y="158"/>
                  </a:lnTo>
                  <a:cubicBezTo>
                    <a:pt x="179" y="134"/>
                    <a:pt x="203" y="99"/>
                    <a:pt x="179" y="51"/>
                  </a:cubicBezTo>
                  <a:cubicBezTo>
                    <a:pt x="170" y="22"/>
                    <a:pt x="144" y="0"/>
                    <a:pt x="1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38"/>
            <p:cNvSpPr/>
            <p:nvPr/>
          </p:nvSpPr>
          <p:spPr>
            <a:xfrm>
              <a:off x="4148646" y="1681905"/>
              <a:ext cx="2143" cy="2143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84" y="1"/>
                  </a:moveTo>
                  <a:cubicBezTo>
                    <a:pt x="36" y="1"/>
                    <a:pt x="1" y="37"/>
                    <a:pt x="1" y="72"/>
                  </a:cubicBezTo>
                  <a:cubicBezTo>
                    <a:pt x="1" y="120"/>
                    <a:pt x="36" y="156"/>
                    <a:pt x="84" y="156"/>
                  </a:cubicBezTo>
                  <a:cubicBezTo>
                    <a:pt x="120" y="156"/>
                    <a:pt x="155" y="120"/>
                    <a:pt x="155" y="72"/>
                  </a:cubicBezTo>
                  <a:cubicBezTo>
                    <a:pt x="155" y="37"/>
                    <a:pt x="120" y="1"/>
                    <a:pt x="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38"/>
            <p:cNvSpPr/>
            <p:nvPr/>
          </p:nvSpPr>
          <p:spPr>
            <a:xfrm>
              <a:off x="4141613" y="1683471"/>
              <a:ext cx="6402" cy="3201"/>
            </a:xfrm>
            <a:custGeom>
              <a:avLst/>
              <a:gdLst/>
              <a:ahLst/>
              <a:cxnLst/>
              <a:rect l="l" t="t" r="r" b="b"/>
              <a:pathLst>
                <a:path w="466" h="233" extrusionOk="0">
                  <a:moveTo>
                    <a:pt x="352" y="0"/>
                  </a:moveTo>
                  <a:cubicBezTo>
                    <a:pt x="343" y="0"/>
                    <a:pt x="333" y="2"/>
                    <a:pt x="322" y="6"/>
                  </a:cubicBezTo>
                  <a:lnTo>
                    <a:pt x="72" y="89"/>
                  </a:lnTo>
                  <a:cubicBezTo>
                    <a:pt x="1" y="113"/>
                    <a:pt x="13" y="232"/>
                    <a:pt x="96" y="232"/>
                  </a:cubicBezTo>
                  <a:lnTo>
                    <a:pt x="120" y="232"/>
                  </a:lnTo>
                  <a:lnTo>
                    <a:pt x="370" y="149"/>
                  </a:lnTo>
                  <a:cubicBezTo>
                    <a:pt x="465" y="117"/>
                    <a:pt x="428" y="0"/>
                    <a:pt x="3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38"/>
            <p:cNvSpPr/>
            <p:nvPr/>
          </p:nvSpPr>
          <p:spPr>
            <a:xfrm>
              <a:off x="4141448" y="1681781"/>
              <a:ext cx="6237" cy="4891"/>
            </a:xfrm>
            <a:custGeom>
              <a:avLst/>
              <a:gdLst/>
              <a:ahLst/>
              <a:cxnLst/>
              <a:rect l="l" t="t" r="r" b="b"/>
              <a:pathLst>
                <a:path w="454" h="356" extrusionOk="0">
                  <a:moveTo>
                    <a:pt x="359" y="0"/>
                  </a:moveTo>
                  <a:cubicBezTo>
                    <a:pt x="342" y="0"/>
                    <a:pt x="325" y="7"/>
                    <a:pt x="310" y="22"/>
                  </a:cubicBezTo>
                  <a:cubicBezTo>
                    <a:pt x="227" y="81"/>
                    <a:pt x="144" y="153"/>
                    <a:pt x="48" y="212"/>
                  </a:cubicBezTo>
                  <a:cubicBezTo>
                    <a:pt x="13" y="236"/>
                    <a:pt x="1" y="284"/>
                    <a:pt x="25" y="319"/>
                  </a:cubicBezTo>
                  <a:cubicBezTo>
                    <a:pt x="37" y="343"/>
                    <a:pt x="60" y="355"/>
                    <a:pt x="96" y="355"/>
                  </a:cubicBezTo>
                  <a:cubicBezTo>
                    <a:pt x="108" y="355"/>
                    <a:pt x="120" y="355"/>
                    <a:pt x="132" y="343"/>
                  </a:cubicBezTo>
                  <a:cubicBezTo>
                    <a:pt x="227" y="272"/>
                    <a:pt x="322" y="212"/>
                    <a:pt x="406" y="141"/>
                  </a:cubicBezTo>
                  <a:cubicBezTo>
                    <a:pt x="441" y="117"/>
                    <a:pt x="453" y="69"/>
                    <a:pt x="418" y="34"/>
                  </a:cubicBezTo>
                  <a:cubicBezTo>
                    <a:pt x="404" y="13"/>
                    <a:pt x="382" y="0"/>
                    <a:pt x="3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38"/>
            <p:cNvSpPr/>
            <p:nvPr/>
          </p:nvSpPr>
          <p:spPr>
            <a:xfrm>
              <a:off x="4148646" y="1681122"/>
              <a:ext cx="4245" cy="2761"/>
            </a:xfrm>
            <a:custGeom>
              <a:avLst/>
              <a:gdLst/>
              <a:ahLst/>
              <a:cxnLst/>
              <a:rect l="l" t="t" r="r" b="b"/>
              <a:pathLst>
                <a:path w="309" h="201" extrusionOk="0">
                  <a:moveTo>
                    <a:pt x="194" y="1"/>
                  </a:moveTo>
                  <a:cubicBezTo>
                    <a:pt x="182" y="1"/>
                    <a:pt x="169" y="4"/>
                    <a:pt x="155" y="10"/>
                  </a:cubicBezTo>
                  <a:lnTo>
                    <a:pt x="60" y="58"/>
                  </a:lnTo>
                  <a:cubicBezTo>
                    <a:pt x="24" y="70"/>
                    <a:pt x="1" y="117"/>
                    <a:pt x="24" y="165"/>
                  </a:cubicBezTo>
                  <a:cubicBezTo>
                    <a:pt x="36" y="189"/>
                    <a:pt x="60" y="201"/>
                    <a:pt x="96" y="201"/>
                  </a:cubicBezTo>
                  <a:lnTo>
                    <a:pt x="132" y="201"/>
                  </a:lnTo>
                  <a:lnTo>
                    <a:pt x="227" y="153"/>
                  </a:lnTo>
                  <a:cubicBezTo>
                    <a:pt x="309" y="112"/>
                    <a:pt x="267" y="1"/>
                    <a:pt x="1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38"/>
            <p:cNvSpPr/>
            <p:nvPr/>
          </p:nvSpPr>
          <p:spPr>
            <a:xfrm>
              <a:off x="4145212" y="1682853"/>
              <a:ext cx="3448" cy="2665"/>
            </a:xfrm>
            <a:custGeom>
              <a:avLst/>
              <a:gdLst/>
              <a:ahLst/>
              <a:cxnLst/>
              <a:rect l="l" t="t" r="r" b="b"/>
              <a:pathLst>
                <a:path w="251" h="194" extrusionOk="0">
                  <a:moveTo>
                    <a:pt x="156" y="0"/>
                  </a:moveTo>
                  <a:cubicBezTo>
                    <a:pt x="148" y="0"/>
                    <a:pt x="140" y="1"/>
                    <a:pt x="132" y="3"/>
                  </a:cubicBezTo>
                  <a:lnTo>
                    <a:pt x="120" y="15"/>
                  </a:lnTo>
                  <a:lnTo>
                    <a:pt x="60" y="39"/>
                  </a:lnTo>
                  <a:cubicBezTo>
                    <a:pt x="13" y="51"/>
                    <a:pt x="1" y="99"/>
                    <a:pt x="13" y="146"/>
                  </a:cubicBezTo>
                  <a:cubicBezTo>
                    <a:pt x="24" y="170"/>
                    <a:pt x="48" y="194"/>
                    <a:pt x="84" y="194"/>
                  </a:cubicBezTo>
                  <a:cubicBezTo>
                    <a:pt x="96" y="182"/>
                    <a:pt x="108" y="182"/>
                    <a:pt x="108" y="182"/>
                  </a:cubicBezTo>
                  <a:lnTo>
                    <a:pt x="179" y="158"/>
                  </a:lnTo>
                  <a:lnTo>
                    <a:pt x="191" y="158"/>
                  </a:lnTo>
                  <a:cubicBezTo>
                    <a:pt x="239" y="134"/>
                    <a:pt x="251" y="87"/>
                    <a:pt x="239" y="51"/>
                  </a:cubicBezTo>
                  <a:cubicBezTo>
                    <a:pt x="219" y="22"/>
                    <a:pt x="192" y="0"/>
                    <a:pt x="1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38"/>
            <p:cNvSpPr/>
            <p:nvPr/>
          </p:nvSpPr>
          <p:spPr>
            <a:xfrm>
              <a:off x="4151751" y="1678965"/>
              <a:ext cx="4437" cy="3448"/>
            </a:xfrm>
            <a:custGeom>
              <a:avLst/>
              <a:gdLst/>
              <a:ahLst/>
              <a:cxnLst/>
              <a:rect l="l" t="t" r="r" b="b"/>
              <a:pathLst>
                <a:path w="323" h="251" extrusionOk="0">
                  <a:moveTo>
                    <a:pt x="232" y="0"/>
                  </a:moveTo>
                  <a:cubicBezTo>
                    <a:pt x="218" y="0"/>
                    <a:pt x="204" y="4"/>
                    <a:pt x="191" y="12"/>
                  </a:cubicBezTo>
                  <a:lnTo>
                    <a:pt x="168" y="36"/>
                  </a:lnTo>
                  <a:cubicBezTo>
                    <a:pt x="120" y="60"/>
                    <a:pt x="84" y="84"/>
                    <a:pt x="49" y="96"/>
                  </a:cubicBezTo>
                  <a:cubicBezTo>
                    <a:pt x="13" y="120"/>
                    <a:pt x="1" y="167"/>
                    <a:pt x="13" y="203"/>
                  </a:cubicBezTo>
                  <a:cubicBezTo>
                    <a:pt x="37" y="227"/>
                    <a:pt x="60" y="239"/>
                    <a:pt x="84" y="251"/>
                  </a:cubicBezTo>
                  <a:cubicBezTo>
                    <a:pt x="96" y="251"/>
                    <a:pt x="108" y="239"/>
                    <a:pt x="120" y="239"/>
                  </a:cubicBezTo>
                  <a:lnTo>
                    <a:pt x="239" y="167"/>
                  </a:lnTo>
                  <a:lnTo>
                    <a:pt x="275" y="143"/>
                  </a:lnTo>
                  <a:cubicBezTo>
                    <a:pt x="310" y="120"/>
                    <a:pt x="322" y="72"/>
                    <a:pt x="299" y="36"/>
                  </a:cubicBezTo>
                  <a:cubicBezTo>
                    <a:pt x="283" y="13"/>
                    <a:pt x="258" y="0"/>
                    <a:pt x="2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38"/>
            <p:cNvSpPr/>
            <p:nvPr/>
          </p:nvSpPr>
          <p:spPr>
            <a:xfrm>
              <a:off x="4150116" y="1680133"/>
              <a:ext cx="4561" cy="3105"/>
            </a:xfrm>
            <a:custGeom>
              <a:avLst/>
              <a:gdLst/>
              <a:ahLst/>
              <a:cxnLst/>
              <a:rect l="l" t="t" r="r" b="b"/>
              <a:pathLst>
                <a:path w="332" h="226" extrusionOk="0">
                  <a:moveTo>
                    <a:pt x="209" y="1"/>
                  </a:moveTo>
                  <a:cubicBezTo>
                    <a:pt x="196" y="1"/>
                    <a:pt x="182" y="4"/>
                    <a:pt x="168" y="11"/>
                  </a:cubicBezTo>
                  <a:lnTo>
                    <a:pt x="60" y="82"/>
                  </a:lnTo>
                  <a:cubicBezTo>
                    <a:pt x="13" y="94"/>
                    <a:pt x="1" y="142"/>
                    <a:pt x="25" y="177"/>
                  </a:cubicBezTo>
                  <a:cubicBezTo>
                    <a:pt x="37" y="213"/>
                    <a:pt x="60" y="225"/>
                    <a:pt x="96" y="225"/>
                  </a:cubicBezTo>
                  <a:cubicBezTo>
                    <a:pt x="108" y="225"/>
                    <a:pt x="120" y="225"/>
                    <a:pt x="132" y="213"/>
                  </a:cubicBezTo>
                  <a:cubicBezTo>
                    <a:pt x="168" y="189"/>
                    <a:pt x="203" y="177"/>
                    <a:pt x="251" y="154"/>
                  </a:cubicBezTo>
                  <a:cubicBezTo>
                    <a:pt x="332" y="103"/>
                    <a:pt x="284" y="1"/>
                    <a:pt x="2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38"/>
            <p:cNvSpPr/>
            <p:nvPr/>
          </p:nvSpPr>
          <p:spPr>
            <a:xfrm>
              <a:off x="4150116" y="1681094"/>
              <a:ext cx="2473" cy="2143"/>
            </a:xfrm>
            <a:custGeom>
              <a:avLst/>
              <a:gdLst/>
              <a:ahLst/>
              <a:cxnLst/>
              <a:rect l="l" t="t" r="r" b="b"/>
              <a:pathLst>
                <a:path w="180" h="156" extrusionOk="0">
                  <a:moveTo>
                    <a:pt x="87" y="0"/>
                  </a:moveTo>
                  <a:cubicBezTo>
                    <a:pt x="74" y="0"/>
                    <a:pt x="60" y="4"/>
                    <a:pt x="48" y="12"/>
                  </a:cubicBezTo>
                  <a:cubicBezTo>
                    <a:pt x="13" y="24"/>
                    <a:pt x="1" y="72"/>
                    <a:pt x="25" y="107"/>
                  </a:cubicBezTo>
                  <a:cubicBezTo>
                    <a:pt x="37" y="143"/>
                    <a:pt x="60" y="155"/>
                    <a:pt x="84" y="155"/>
                  </a:cubicBezTo>
                  <a:cubicBezTo>
                    <a:pt x="96" y="155"/>
                    <a:pt x="108" y="155"/>
                    <a:pt x="120" y="143"/>
                  </a:cubicBezTo>
                  <a:cubicBezTo>
                    <a:pt x="156" y="131"/>
                    <a:pt x="179" y="84"/>
                    <a:pt x="156" y="48"/>
                  </a:cubicBezTo>
                  <a:cubicBezTo>
                    <a:pt x="140" y="16"/>
                    <a:pt x="113" y="0"/>
                    <a:pt x="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38"/>
            <p:cNvSpPr/>
            <p:nvPr/>
          </p:nvSpPr>
          <p:spPr>
            <a:xfrm>
              <a:off x="4063433" y="1427239"/>
              <a:ext cx="2143" cy="4767"/>
            </a:xfrm>
            <a:custGeom>
              <a:avLst/>
              <a:gdLst/>
              <a:ahLst/>
              <a:cxnLst/>
              <a:rect l="l" t="t" r="r" b="b"/>
              <a:pathLst>
                <a:path w="156" h="347" extrusionOk="0">
                  <a:moveTo>
                    <a:pt x="84" y="1"/>
                  </a:moveTo>
                  <a:cubicBezTo>
                    <a:pt x="36" y="1"/>
                    <a:pt x="1" y="37"/>
                    <a:pt x="1" y="72"/>
                  </a:cubicBezTo>
                  <a:lnTo>
                    <a:pt x="1" y="96"/>
                  </a:lnTo>
                  <a:lnTo>
                    <a:pt x="1" y="168"/>
                  </a:lnTo>
                  <a:lnTo>
                    <a:pt x="1" y="263"/>
                  </a:lnTo>
                  <a:lnTo>
                    <a:pt x="1" y="275"/>
                  </a:lnTo>
                  <a:cubicBezTo>
                    <a:pt x="1" y="310"/>
                    <a:pt x="36" y="346"/>
                    <a:pt x="84" y="346"/>
                  </a:cubicBezTo>
                  <a:cubicBezTo>
                    <a:pt x="131" y="334"/>
                    <a:pt x="155" y="299"/>
                    <a:pt x="155" y="263"/>
                  </a:cubicBezTo>
                  <a:lnTo>
                    <a:pt x="155" y="251"/>
                  </a:lnTo>
                  <a:lnTo>
                    <a:pt x="155" y="168"/>
                  </a:lnTo>
                  <a:lnTo>
                    <a:pt x="155" y="84"/>
                  </a:lnTo>
                  <a:cubicBezTo>
                    <a:pt x="155" y="37"/>
                    <a:pt x="120" y="1"/>
                    <a:pt x="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38"/>
            <p:cNvSpPr/>
            <p:nvPr/>
          </p:nvSpPr>
          <p:spPr>
            <a:xfrm>
              <a:off x="4044131" y="1422499"/>
              <a:ext cx="3118" cy="4437"/>
            </a:xfrm>
            <a:custGeom>
              <a:avLst/>
              <a:gdLst/>
              <a:ahLst/>
              <a:cxnLst/>
              <a:rect l="l" t="t" r="r" b="b"/>
              <a:pathLst>
                <a:path w="227" h="323" extrusionOk="0">
                  <a:moveTo>
                    <a:pt x="120" y="1"/>
                  </a:moveTo>
                  <a:cubicBezTo>
                    <a:pt x="96" y="12"/>
                    <a:pt x="84" y="24"/>
                    <a:pt x="72" y="48"/>
                  </a:cubicBezTo>
                  <a:cubicBezTo>
                    <a:pt x="60" y="72"/>
                    <a:pt x="48" y="108"/>
                    <a:pt x="36" y="132"/>
                  </a:cubicBezTo>
                  <a:cubicBezTo>
                    <a:pt x="24" y="167"/>
                    <a:pt x="24" y="191"/>
                    <a:pt x="12" y="227"/>
                  </a:cubicBezTo>
                  <a:cubicBezTo>
                    <a:pt x="1" y="263"/>
                    <a:pt x="12" y="298"/>
                    <a:pt x="60" y="322"/>
                  </a:cubicBezTo>
                  <a:lnTo>
                    <a:pt x="84" y="322"/>
                  </a:lnTo>
                  <a:cubicBezTo>
                    <a:pt x="120" y="322"/>
                    <a:pt x="143" y="298"/>
                    <a:pt x="155" y="274"/>
                  </a:cubicBezTo>
                  <a:cubicBezTo>
                    <a:pt x="167" y="239"/>
                    <a:pt x="179" y="215"/>
                    <a:pt x="191" y="191"/>
                  </a:cubicBezTo>
                  <a:cubicBezTo>
                    <a:pt x="191" y="155"/>
                    <a:pt x="203" y="132"/>
                    <a:pt x="215" y="108"/>
                  </a:cubicBezTo>
                  <a:cubicBezTo>
                    <a:pt x="227" y="72"/>
                    <a:pt x="215" y="24"/>
                    <a:pt x="1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38"/>
            <p:cNvSpPr/>
            <p:nvPr/>
          </p:nvSpPr>
          <p:spPr>
            <a:xfrm>
              <a:off x="4044131" y="1424821"/>
              <a:ext cx="14905" cy="6196"/>
            </a:xfrm>
            <a:custGeom>
              <a:avLst/>
              <a:gdLst/>
              <a:ahLst/>
              <a:cxnLst/>
              <a:rect l="l" t="t" r="r" b="b"/>
              <a:pathLst>
                <a:path w="1085" h="451" extrusionOk="0">
                  <a:moveTo>
                    <a:pt x="88" y="1"/>
                  </a:moveTo>
                  <a:cubicBezTo>
                    <a:pt x="59" y="1"/>
                    <a:pt x="30" y="20"/>
                    <a:pt x="12" y="46"/>
                  </a:cubicBezTo>
                  <a:cubicBezTo>
                    <a:pt x="1" y="82"/>
                    <a:pt x="12" y="129"/>
                    <a:pt x="48" y="153"/>
                  </a:cubicBezTo>
                  <a:cubicBezTo>
                    <a:pt x="346" y="296"/>
                    <a:pt x="667" y="391"/>
                    <a:pt x="989" y="451"/>
                  </a:cubicBezTo>
                  <a:lnTo>
                    <a:pt x="1001" y="451"/>
                  </a:lnTo>
                  <a:cubicBezTo>
                    <a:pt x="1072" y="439"/>
                    <a:pt x="1084" y="332"/>
                    <a:pt x="1013" y="296"/>
                  </a:cubicBezTo>
                  <a:cubicBezTo>
                    <a:pt x="703" y="248"/>
                    <a:pt x="405" y="153"/>
                    <a:pt x="120" y="10"/>
                  </a:cubicBezTo>
                  <a:cubicBezTo>
                    <a:pt x="110" y="4"/>
                    <a:pt x="99" y="1"/>
                    <a:pt x="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38"/>
            <p:cNvSpPr/>
            <p:nvPr/>
          </p:nvSpPr>
          <p:spPr>
            <a:xfrm>
              <a:off x="4044956" y="1422335"/>
              <a:ext cx="15221" cy="6237"/>
            </a:xfrm>
            <a:custGeom>
              <a:avLst/>
              <a:gdLst/>
              <a:ahLst/>
              <a:cxnLst/>
              <a:rect l="l" t="t" r="r" b="b"/>
              <a:pathLst>
                <a:path w="1108" h="454" extrusionOk="0">
                  <a:moveTo>
                    <a:pt x="93" y="1"/>
                  </a:moveTo>
                  <a:cubicBezTo>
                    <a:pt x="66" y="1"/>
                    <a:pt x="40" y="17"/>
                    <a:pt x="24" y="48"/>
                  </a:cubicBezTo>
                  <a:cubicBezTo>
                    <a:pt x="0" y="84"/>
                    <a:pt x="24" y="132"/>
                    <a:pt x="60" y="144"/>
                  </a:cubicBezTo>
                  <a:cubicBezTo>
                    <a:pt x="357" y="298"/>
                    <a:pt x="679" y="405"/>
                    <a:pt x="1012" y="453"/>
                  </a:cubicBezTo>
                  <a:lnTo>
                    <a:pt x="1024" y="453"/>
                  </a:lnTo>
                  <a:cubicBezTo>
                    <a:pt x="1060" y="453"/>
                    <a:pt x="1095" y="441"/>
                    <a:pt x="1107" y="394"/>
                  </a:cubicBezTo>
                  <a:cubicBezTo>
                    <a:pt x="1107" y="358"/>
                    <a:pt x="1084" y="322"/>
                    <a:pt x="1036" y="310"/>
                  </a:cubicBezTo>
                  <a:cubicBezTo>
                    <a:pt x="726" y="251"/>
                    <a:pt x="417" y="155"/>
                    <a:pt x="131" y="13"/>
                  </a:cubicBezTo>
                  <a:cubicBezTo>
                    <a:pt x="119" y="5"/>
                    <a:pt x="106" y="1"/>
                    <a:pt x="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38"/>
            <p:cNvSpPr/>
            <p:nvPr/>
          </p:nvSpPr>
          <p:spPr>
            <a:xfrm>
              <a:off x="4064573" y="1430838"/>
              <a:ext cx="14" cy="1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38"/>
            <p:cNvSpPr/>
            <p:nvPr/>
          </p:nvSpPr>
          <p:spPr>
            <a:xfrm>
              <a:off x="4056674" y="1428819"/>
              <a:ext cx="9067" cy="3187"/>
            </a:xfrm>
            <a:custGeom>
              <a:avLst/>
              <a:gdLst/>
              <a:ahLst/>
              <a:cxnLst/>
              <a:rect l="l" t="t" r="r" b="b"/>
              <a:pathLst>
                <a:path w="660" h="232" extrusionOk="0">
                  <a:moveTo>
                    <a:pt x="91" y="0"/>
                  </a:moveTo>
                  <a:cubicBezTo>
                    <a:pt x="23" y="0"/>
                    <a:pt x="1" y="160"/>
                    <a:pt x="88" y="160"/>
                  </a:cubicBezTo>
                  <a:cubicBezTo>
                    <a:pt x="242" y="184"/>
                    <a:pt x="409" y="207"/>
                    <a:pt x="576" y="231"/>
                  </a:cubicBezTo>
                  <a:lnTo>
                    <a:pt x="588" y="231"/>
                  </a:lnTo>
                  <a:cubicBezTo>
                    <a:pt x="659" y="207"/>
                    <a:pt x="659" y="100"/>
                    <a:pt x="588" y="76"/>
                  </a:cubicBezTo>
                  <a:cubicBezTo>
                    <a:pt x="421" y="64"/>
                    <a:pt x="266" y="41"/>
                    <a:pt x="112" y="5"/>
                  </a:cubicBezTo>
                  <a:cubicBezTo>
                    <a:pt x="104" y="2"/>
                    <a:pt x="98" y="0"/>
                    <a:pt x="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38"/>
            <p:cNvSpPr/>
            <p:nvPr/>
          </p:nvSpPr>
          <p:spPr>
            <a:xfrm>
              <a:off x="4057649" y="1426525"/>
              <a:ext cx="7927" cy="2857"/>
            </a:xfrm>
            <a:custGeom>
              <a:avLst/>
              <a:gdLst/>
              <a:ahLst/>
              <a:cxnLst/>
              <a:rect l="l" t="t" r="r" b="b"/>
              <a:pathLst>
                <a:path w="577" h="208" extrusionOk="0">
                  <a:moveTo>
                    <a:pt x="90" y="1"/>
                  </a:moveTo>
                  <a:cubicBezTo>
                    <a:pt x="23" y="1"/>
                    <a:pt x="0" y="148"/>
                    <a:pt x="76" y="148"/>
                  </a:cubicBezTo>
                  <a:cubicBezTo>
                    <a:pt x="219" y="172"/>
                    <a:pt x="350" y="196"/>
                    <a:pt x="481" y="208"/>
                  </a:cubicBezTo>
                  <a:lnTo>
                    <a:pt x="493" y="208"/>
                  </a:lnTo>
                  <a:cubicBezTo>
                    <a:pt x="564" y="184"/>
                    <a:pt x="576" y="89"/>
                    <a:pt x="505" y="53"/>
                  </a:cubicBezTo>
                  <a:cubicBezTo>
                    <a:pt x="374" y="41"/>
                    <a:pt x="243" y="29"/>
                    <a:pt x="112" y="5"/>
                  </a:cubicBezTo>
                  <a:cubicBezTo>
                    <a:pt x="104" y="2"/>
                    <a:pt x="97" y="1"/>
                    <a:pt x="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38"/>
            <p:cNvSpPr/>
            <p:nvPr/>
          </p:nvSpPr>
          <p:spPr>
            <a:xfrm>
              <a:off x="4074395" y="1410177"/>
              <a:ext cx="5248" cy="3173"/>
            </a:xfrm>
            <a:custGeom>
              <a:avLst/>
              <a:gdLst/>
              <a:ahLst/>
              <a:cxnLst/>
              <a:rect l="l" t="t" r="r" b="b"/>
              <a:pathLst>
                <a:path w="382" h="231" extrusionOk="0">
                  <a:moveTo>
                    <a:pt x="294" y="0"/>
                  </a:moveTo>
                  <a:cubicBezTo>
                    <a:pt x="284" y="0"/>
                    <a:pt x="273" y="2"/>
                    <a:pt x="262" y="5"/>
                  </a:cubicBezTo>
                  <a:lnTo>
                    <a:pt x="250" y="5"/>
                  </a:lnTo>
                  <a:lnTo>
                    <a:pt x="215" y="17"/>
                  </a:lnTo>
                  <a:cubicBezTo>
                    <a:pt x="179" y="28"/>
                    <a:pt x="143" y="40"/>
                    <a:pt x="95" y="64"/>
                  </a:cubicBezTo>
                  <a:lnTo>
                    <a:pt x="48" y="88"/>
                  </a:lnTo>
                  <a:cubicBezTo>
                    <a:pt x="12" y="100"/>
                    <a:pt x="0" y="147"/>
                    <a:pt x="12" y="183"/>
                  </a:cubicBezTo>
                  <a:cubicBezTo>
                    <a:pt x="24" y="207"/>
                    <a:pt x="48" y="231"/>
                    <a:pt x="84" y="231"/>
                  </a:cubicBezTo>
                  <a:cubicBezTo>
                    <a:pt x="95" y="231"/>
                    <a:pt x="107" y="231"/>
                    <a:pt x="119" y="219"/>
                  </a:cubicBezTo>
                  <a:lnTo>
                    <a:pt x="155" y="207"/>
                  </a:lnTo>
                  <a:lnTo>
                    <a:pt x="274" y="159"/>
                  </a:lnTo>
                  <a:lnTo>
                    <a:pt x="298" y="159"/>
                  </a:lnTo>
                  <a:lnTo>
                    <a:pt x="322" y="147"/>
                  </a:lnTo>
                  <a:cubicBezTo>
                    <a:pt x="357" y="136"/>
                    <a:pt x="381" y="88"/>
                    <a:pt x="369" y="52"/>
                  </a:cubicBezTo>
                  <a:cubicBezTo>
                    <a:pt x="351" y="16"/>
                    <a:pt x="326" y="0"/>
                    <a:pt x="2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38"/>
            <p:cNvSpPr/>
            <p:nvPr/>
          </p:nvSpPr>
          <p:spPr>
            <a:xfrm>
              <a:off x="4062993" y="1401055"/>
              <a:ext cx="5454" cy="3311"/>
            </a:xfrm>
            <a:custGeom>
              <a:avLst/>
              <a:gdLst/>
              <a:ahLst/>
              <a:cxnLst/>
              <a:rect l="l" t="t" r="r" b="b"/>
              <a:pathLst>
                <a:path w="397" h="241" extrusionOk="0">
                  <a:moveTo>
                    <a:pt x="290" y="0"/>
                  </a:moveTo>
                  <a:cubicBezTo>
                    <a:pt x="276" y="0"/>
                    <a:pt x="262" y="4"/>
                    <a:pt x="247" y="14"/>
                  </a:cubicBezTo>
                  <a:cubicBezTo>
                    <a:pt x="187" y="38"/>
                    <a:pt x="140" y="61"/>
                    <a:pt x="80" y="97"/>
                  </a:cubicBezTo>
                  <a:cubicBezTo>
                    <a:pt x="0" y="120"/>
                    <a:pt x="19" y="241"/>
                    <a:pt x="104" y="241"/>
                  </a:cubicBezTo>
                  <a:cubicBezTo>
                    <a:pt x="108" y="241"/>
                    <a:pt x="112" y="240"/>
                    <a:pt x="116" y="240"/>
                  </a:cubicBezTo>
                  <a:cubicBezTo>
                    <a:pt x="128" y="240"/>
                    <a:pt x="140" y="240"/>
                    <a:pt x="152" y="228"/>
                  </a:cubicBezTo>
                  <a:cubicBezTo>
                    <a:pt x="199" y="204"/>
                    <a:pt x="259" y="169"/>
                    <a:pt x="306" y="145"/>
                  </a:cubicBezTo>
                  <a:cubicBezTo>
                    <a:pt x="397" y="115"/>
                    <a:pt x="360" y="0"/>
                    <a:pt x="2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38"/>
            <p:cNvSpPr/>
            <p:nvPr/>
          </p:nvSpPr>
          <p:spPr>
            <a:xfrm>
              <a:off x="4063020" y="1402237"/>
              <a:ext cx="14067" cy="11278"/>
            </a:xfrm>
            <a:custGeom>
              <a:avLst/>
              <a:gdLst/>
              <a:ahLst/>
              <a:cxnLst/>
              <a:rect l="l" t="t" r="r" b="b"/>
              <a:pathLst>
                <a:path w="1024" h="821" extrusionOk="0">
                  <a:moveTo>
                    <a:pt x="109" y="0"/>
                  </a:moveTo>
                  <a:cubicBezTo>
                    <a:pt x="53" y="0"/>
                    <a:pt x="0" y="59"/>
                    <a:pt x="42" y="118"/>
                  </a:cubicBezTo>
                  <a:cubicBezTo>
                    <a:pt x="257" y="404"/>
                    <a:pt x="531" y="642"/>
                    <a:pt x="852" y="809"/>
                  </a:cubicBezTo>
                  <a:cubicBezTo>
                    <a:pt x="864" y="809"/>
                    <a:pt x="876" y="821"/>
                    <a:pt x="888" y="821"/>
                  </a:cubicBezTo>
                  <a:cubicBezTo>
                    <a:pt x="900" y="821"/>
                    <a:pt x="912" y="809"/>
                    <a:pt x="923" y="809"/>
                  </a:cubicBezTo>
                  <a:lnTo>
                    <a:pt x="935" y="797"/>
                  </a:lnTo>
                  <a:cubicBezTo>
                    <a:pt x="1023" y="775"/>
                    <a:pt x="1000" y="651"/>
                    <a:pt x="920" y="651"/>
                  </a:cubicBezTo>
                  <a:cubicBezTo>
                    <a:pt x="914" y="651"/>
                    <a:pt x="907" y="652"/>
                    <a:pt x="900" y="654"/>
                  </a:cubicBezTo>
                  <a:cubicBezTo>
                    <a:pt x="614" y="499"/>
                    <a:pt x="364" y="285"/>
                    <a:pt x="173" y="35"/>
                  </a:cubicBezTo>
                  <a:cubicBezTo>
                    <a:pt x="156" y="11"/>
                    <a:pt x="132" y="0"/>
                    <a:pt x="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38"/>
            <p:cNvSpPr/>
            <p:nvPr/>
          </p:nvSpPr>
          <p:spPr>
            <a:xfrm>
              <a:off x="4065342" y="1401124"/>
              <a:ext cx="14301" cy="11086"/>
            </a:xfrm>
            <a:custGeom>
              <a:avLst/>
              <a:gdLst/>
              <a:ahLst/>
              <a:cxnLst/>
              <a:rect l="l" t="t" r="r" b="b"/>
              <a:pathLst>
                <a:path w="1041" h="807" extrusionOk="0">
                  <a:moveTo>
                    <a:pt x="111" y="0"/>
                  </a:moveTo>
                  <a:cubicBezTo>
                    <a:pt x="55" y="0"/>
                    <a:pt x="0" y="64"/>
                    <a:pt x="52" y="116"/>
                  </a:cubicBezTo>
                  <a:cubicBezTo>
                    <a:pt x="278" y="414"/>
                    <a:pt x="576" y="640"/>
                    <a:pt x="909" y="795"/>
                  </a:cubicBezTo>
                  <a:cubicBezTo>
                    <a:pt x="921" y="806"/>
                    <a:pt x="933" y="806"/>
                    <a:pt x="945" y="806"/>
                  </a:cubicBezTo>
                  <a:cubicBezTo>
                    <a:pt x="981" y="806"/>
                    <a:pt x="1005" y="795"/>
                    <a:pt x="1016" y="759"/>
                  </a:cubicBezTo>
                  <a:cubicBezTo>
                    <a:pt x="1040" y="723"/>
                    <a:pt x="1028" y="676"/>
                    <a:pt x="981" y="664"/>
                  </a:cubicBezTo>
                  <a:cubicBezTo>
                    <a:pt x="671" y="521"/>
                    <a:pt x="385" y="295"/>
                    <a:pt x="171" y="33"/>
                  </a:cubicBezTo>
                  <a:cubicBezTo>
                    <a:pt x="155" y="10"/>
                    <a:pt x="133" y="0"/>
                    <a:pt x="1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38"/>
            <p:cNvSpPr/>
            <p:nvPr/>
          </p:nvSpPr>
          <p:spPr>
            <a:xfrm>
              <a:off x="4178415" y="1636928"/>
              <a:ext cx="2308" cy="2143"/>
            </a:xfrm>
            <a:custGeom>
              <a:avLst/>
              <a:gdLst/>
              <a:ahLst/>
              <a:cxnLst/>
              <a:rect l="l" t="t" r="r" b="b"/>
              <a:pathLst>
                <a:path w="168" h="156" extrusionOk="0">
                  <a:moveTo>
                    <a:pt x="84" y="1"/>
                  </a:moveTo>
                  <a:cubicBezTo>
                    <a:pt x="1" y="13"/>
                    <a:pt x="1" y="144"/>
                    <a:pt x="84" y="155"/>
                  </a:cubicBezTo>
                  <a:cubicBezTo>
                    <a:pt x="132" y="155"/>
                    <a:pt x="167" y="120"/>
                    <a:pt x="167" y="84"/>
                  </a:cubicBezTo>
                  <a:cubicBezTo>
                    <a:pt x="167" y="36"/>
                    <a:pt x="132" y="1"/>
                    <a:pt x="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38"/>
            <p:cNvSpPr/>
            <p:nvPr/>
          </p:nvSpPr>
          <p:spPr>
            <a:xfrm>
              <a:off x="4160268" y="1645569"/>
              <a:ext cx="2294" cy="2500"/>
            </a:xfrm>
            <a:custGeom>
              <a:avLst/>
              <a:gdLst/>
              <a:ahLst/>
              <a:cxnLst/>
              <a:rect l="l" t="t" r="r" b="b"/>
              <a:pathLst>
                <a:path w="167" h="182" extrusionOk="0">
                  <a:moveTo>
                    <a:pt x="77" y="0"/>
                  </a:moveTo>
                  <a:cubicBezTo>
                    <a:pt x="38" y="0"/>
                    <a:pt x="10" y="31"/>
                    <a:pt x="0" y="62"/>
                  </a:cubicBezTo>
                  <a:lnTo>
                    <a:pt x="0" y="98"/>
                  </a:lnTo>
                  <a:cubicBezTo>
                    <a:pt x="0" y="146"/>
                    <a:pt x="36" y="181"/>
                    <a:pt x="71" y="181"/>
                  </a:cubicBezTo>
                  <a:lnTo>
                    <a:pt x="83" y="181"/>
                  </a:lnTo>
                  <a:cubicBezTo>
                    <a:pt x="119" y="181"/>
                    <a:pt x="155" y="157"/>
                    <a:pt x="155" y="110"/>
                  </a:cubicBezTo>
                  <a:lnTo>
                    <a:pt x="155" y="86"/>
                  </a:lnTo>
                  <a:cubicBezTo>
                    <a:pt x="167" y="38"/>
                    <a:pt x="131" y="3"/>
                    <a:pt x="95" y="3"/>
                  </a:cubicBezTo>
                  <a:cubicBezTo>
                    <a:pt x="89" y="1"/>
                    <a:pt x="83" y="0"/>
                    <a:pt x="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38"/>
            <p:cNvSpPr/>
            <p:nvPr/>
          </p:nvSpPr>
          <p:spPr>
            <a:xfrm>
              <a:off x="4178910" y="1633466"/>
              <a:ext cx="2143" cy="2171"/>
            </a:xfrm>
            <a:custGeom>
              <a:avLst/>
              <a:gdLst/>
              <a:ahLst/>
              <a:cxnLst/>
              <a:rect l="l" t="t" r="r" b="b"/>
              <a:pathLst>
                <a:path w="156" h="158" extrusionOk="0">
                  <a:moveTo>
                    <a:pt x="77" y="0"/>
                  </a:moveTo>
                  <a:cubicBezTo>
                    <a:pt x="36" y="0"/>
                    <a:pt x="0" y="33"/>
                    <a:pt x="0" y="74"/>
                  </a:cubicBezTo>
                  <a:cubicBezTo>
                    <a:pt x="0" y="98"/>
                    <a:pt x="12" y="110"/>
                    <a:pt x="24" y="134"/>
                  </a:cubicBezTo>
                  <a:cubicBezTo>
                    <a:pt x="36" y="145"/>
                    <a:pt x="60" y="145"/>
                    <a:pt x="84" y="157"/>
                  </a:cubicBezTo>
                  <a:lnTo>
                    <a:pt x="96" y="145"/>
                  </a:lnTo>
                  <a:lnTo>
                    <a:pt x="107" y="145"/>
                  </a:lnTo>
                  <a:lnTo>
                    <a:pt x="119" y="134"/>
                  </a:lnTo>
                  <a:lnTo>
                    <a:pt x="131" y="122"/>
                  </a:lnTo>
                  <a:cubicBezTo>
                    <a:pt x="143" y="110"/>
                    <a:pt x="155" y="86"/>
                    <a:pt x="155" y="74"/>
                  </a:cubicBezTo>
                  <a:cubicBezTo>
                    <a:pt x="155" y="50"/>
                    <a:pt x="143" y="26"/>
                    <a:pt x="131" y="15"/>
                  </a:cubicBezTo>
                  <a:lnTo>
                    <a:pt x="119" y="3"/>
                  </a:lnTo>
                  <a:lnTo>
                    <a:pt x="96" y="3"/>
                  </a:lnTo>
                  <a:cubicBezTo>
                    <a:pt x="89" y="1"/>
                    <a:pt x="83" y="0"/>
                    <a:pt x="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38"/>
            <p:cNvSpPr/>
            <p:nvPr/>
          </p:nvSpPr>
          <p:spPr>
            <a:xfrm>
              <a:off x="4178086" y="1636969"/>
              <a:ext cx="3050" cy="2432"/>
            </a:xfrm>
            <a:custGeom>
              <a:avLst/>
              <a:gdLst/>
              <a:ahLst/>
              <a:cxnLst/>
              <a:rect l="l" t="t" r="r" b="b"/>
              <a:pathLst>
                <a:path w="222" h="177" extrusionOk="0">
                  <a:moveTo>
                    <a:pt x="111" y="1"/>
                  </a:moveTo>
                  <a:cubicBezTo>
                    <a:pt x="95" y="1"/>
                    <a:pt x="77" y="7"/>
                    <a:pt x="60" y="21"/>
                  </a:cubicBezTo>
                  <a:lnTo>
                    <a:pt x="37" y="33"/>
                  </a:lnTo>
                  <a:cubicBezTo>
                    <a:pt x="1" y="57"/>
                    <a:pt x="1" y="105"/>
                    <a:pt x="25" y="141"/>
                  </a:cubicBezTo>
                  <a:cubicBezTo>
                    <a:pt x="37" y="164"/>
                    <a:pt x="60" y="176"/>
                    <a:pt x="84" y="176"/>
                  </a:cubicBezTo>
                  <a:cubicBezTo>
                    <a:pt x="108" y="176"/>
                    <a:pt x="120" y="164"/>
                    <a:pt x="132" y="152"/>
                  </a:cubicBezTo>
                  <a:lnTo>
                    <a:pt x="156" y="141"/>
                  </a:lnTo>
                  <a:cubicBezTo>
                    <a:pt x="222" y="93"/>
                    <a:pt x="175" y="1"/>
                    <a:pt x="1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38"/>
            <p:cNvSpPr/>
            <p:nvPr/>
          </p:nvSpPr>
          <p:spPr>
            <a:xfrm>
              <a:off x="4160268" y="1642272"/>
              <a:ext cx="11952" cy="5797"/>
            </a:xfrm>
            <a:custGeom>
              <a:avLst/>
              <a:gdLst/>
              <a:ahLst/>
              <a:cxnLst/>
              <a:rect l="l" t="t" r="r" b="b"/>
              <a:pathLst>
                <a:path w="870" h="422" extrusionOk="0">
                  <a:moveTo>
                    <a:pt x="779" y="0"/>
                  </a:moveTo>
                  <a:cubicBezTo>
                    <a:pt x="769" y="0"/>
                    <a:pt x="759" y="2"/>
                    <a:pt x="750" y="5"/>
                  </a:cubicBezTo>
                  <a:cubicBezTo>
                    <a:pt x="524" y="124"/>
                    <a:pt x="298" y="207"/>
                    <a:pt x="60" y="266"/>
                  </a:cubicBezTo>
                  <a:cubicBezTo>
                    <a:pt x="24" y="278"/>
                    <a:pt x="0" y="326"/>
                    <a:pt x="12" y="374"/>
                  </a:cubicBezTo>
                  <a:cubicBezTo>
                    <a:pt x="12" y="397"/>
                    <a:pt x="48" y="421"/>
                    <a:pt x="83" y="421"/>
                  </a:cubicBezTo>
                  <a:lnTo>
                    <a:pt x="107" y="421"/>
                  </a:lnTo>
                  <a:cubicBezTo>
                    <a:pt x="345" y="350"/>
                    <a:pt x="583" y="266"/>
                    <a:pt x="822" y="147"/>
                  </a:cubicBezTo>
                  <a:cubicBezTo>
                    <a:pt x="857" y="124"/>
                    <a:pt x="869" y="76"/>
                    <a:pt x="857" y="40"/>
                  </a:cubicBezTo>
                  <a:cubicBezTo>
                    <a:pt x="839" y="13"/>
                    <a:pt x="808" y="0"/>
                    <a:pt x="7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38"/>
            <p:cNvSpPr/>
            <p:nvPr/>
          </p:nvSpPr>
          <p:spPr>
            <a:xfrm>
              <a:off x="4178415" y="1633521"/>
              <a:ext cx="3077" cy="2445"/>
            </a:xfrm>
            <a:custGeom>
              <a:avLst/>
              <a:gdLst/>
              <a:ahLst/>
              <a:cxnLst/>
              <a:rect l="l" t="t" r="r" b="b"/>
              <a:pathLst>
                <a:path w="224" h="178" extrusionOk="0">
                  <a:moveTo>
                    <a:pt x="115" y="0"/>
                  </a:moveTo>
                  <a:cubicBezTo>
                    <a:pt x="97" y="0"/>
                    <a:pt x="78" y="7"/>
                    <a:pt x="60" y="22"/>
                  </a:cubicBezTo>
                  <a:lnTo>
                    <a:pt x="48" y="22"/>
                  </a:lnTo>
                  <a:lnTo>
                    <a:pt x="36" y="34"/>
                  </a:lnTo>
                  <a:cubicBezTo>
                    <a:pt x="1" y="70"/>
                    <a:pt x="1" y="118"/>
                    <a:pt x="24" y="153"/>
                  </a:cubicBezTo>
                  <a:cubicBezTo>
                    <a:pt x="36" y="165"/>
                    <a:pt x="60" y="177"/>
                    <a:pt x="84" y="177"/>
                  </a:cubicBezTo>
                  <a:cubicBezTo>
                    <a:pt x="108" y="177"/>
                    <a:pt x="120" y="165"/>
                    <a:pt x="132" y="153"/>
                  </a:cubicBezTo>
                  <a:lnTo>
                    <a:pt x="143" y="153"/>
                  </a:lnTo>
                  <a:lnTo>
                    <a:pt x="167" y="130"/>
                  </a:lnTo>
                  <a:cubicBezTo>
                    <a:pt x="223" y="83"/>
                    <a:pt x="177" y="0"/>
                    <a:pt x="1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38"/>
            <p:cNvSpPr/>
            <p:nvPr/>
          </p:nvSpPr>
          <p:spPr>
            <a:xfrm>
              <a:off x="4160419" y="1639085"/>
              <a:ext cx="12446" cy="8655"/>
            </a:xfrm>
            <a:custGeom>
              <a:avLst/>
              <a:gdLst/>
              <a:ahLst/>
              <a:cxnLst/>
              <a:rect l="l" t="t" r="r" b="b"/>
              <a:pathLst>
                <a:path w="906" h="630" extrusionOk="0">
                  <a:moveTo>
                    <a:pt x="814" y="1"/>
                  </a:moveTo>
                  <a:cubicBezTo>
                    <a:pt x="801" y="1"/>
                    <a:pt x="788" y="4"/>
                    <a:pt x="775" y="10"/>
                  </a:cubicBezTo>
                  <a:cubicBezTo>
                    <a:pt x="561" y="129"/>
                    <a:pt x="322" y="237"/>
                    <a:pt x="72" y="308"/>
                  </a:cubicBezTo>
                  <a:cubicBezTo>
                    <a:pt x="49" y="320"/>
                    <a:pt x="25" y="344"/>
                    <a:pt x="25" y="379"/>
                  </a:cubicBezTo>
                  <a:cubicBezTo>
                    <a:pt x="13" y="427"/>
                    <a:pt x="1" y="487"/>
                    <a:pt x="1" y="534"/>
                  </a:cubicBezTo>
                  <a:cubicBezTo>
                    <a:pt x="1" y="582"/>
                    <a:pt x="37" y="618"/>
                    <a:pt x="72" y="629"/>
                  </a:cubicBezTo>
                  <a:cubicBezTo>
                    <a:pt x="120" y="629"/>
                    <a:pt x="156" y="594"/>
                    <a:pt x="156" y="546"/>
                  </a:cubicBezTo>
                  <a:cubicBezTo>
                    <a:pt x="168" y="510"/>
                    <a:pt x="168" y="475"/>
                    <a:pt x="168" y="439"/>
                  </a:cubicBezTo>
                  <a:cubicBezTo>
                    <a:pt x="406" y="368"/>
                    <a:pt x="632" y="272"/>
                    <a:pt x="858" y="153"/>
                  </a:cubicBezTo>
                  <a:cubicBezTo>
                    <a:pt x="894" y="129"/>
                    <a:pt x="906" y="82"/>
                    <a:pt x="882" y="46"/>
                  </a:cubicBezTo>
                  <a:cubicBezTo>
                    <a:pt x="873" y="20"/>
                    <a:pt x="846" y="1"/>
                    <a:pt x="8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38"/>
            <p:cNvSpPr/>
            <p:nvPr/>
          </p:nvSpPr>
          <p:spPr>
            <a:xfrm>
              <a:off x="4178415" y="1633823"/>
              <a:ext cx="2473" cy="5248"/>
            </a:xfrm>
            <a:custGeom>
              <a:avLst/>
              <a:gdLst/>
              <a:ahLst/>
              <a:cxnLst/>
              <a:rect l="l" t="t" r="r" b="b"/>
              <a:pathLst>
                <a:path w="180" h="382" extrusionOk="0">
                  <a:moveTo>
                    <a:pt x="104" y="0"/>
                  </a:moveTo>
                  <a:cubicBezTo>
                    <a:pt x="76" y="0"/>
                    <a:pt x="47" y="15"/>
                    <a:pt x="36" y="48"/>
                  </a:cubicBezTo>
                  <a:cubicBezTo>
                    <a:pt x="24" y="108"/>
                    <a:pt x="24" y="179"/>
                    <a:pt x="13" y="250"/>
                  </a:cubicBezTo>
                  <a:lnTo>
                    <a:pt x="13" y="274"/>
                  </a:lnTo>
                  <a:lnTo>
                    <a:pt x="13" y="298"/>
                  </a:lnTo>
                  <a:cubicBezTo>
                    <a:pt x="1" y="346"/>
                    <a:pt x="36" y="381"/>
                    <a:pt x="84" y="381"/>
                  </a:cubicBezTo>
                  <a:cubicBezTo>
                    <a:pt x="120" y="381"/>
                    <a:pt x="155" y="358"/>
                    <a:pt x="155" y="322"/>
                  </a:cubicBezTo>
                  <a:lnTo>
                    <a:pt x="155" y="286"/>
                  </a:lnTo>
                  <a:lnTo>
                    <a:pt x="155" y="274"/>
                  </a:lnTo>
                  <a:cubicBezTo>
                    <a:pt x="167" y="191"/>
                    <a:pt x="179" y="131"/>
                    <a:pt x="179" y="60"/>
                  </a:cubicBezTo>
                  <a:cubicBezTo>
                    <a:pt x="173" y="21"/>
                    <a:pt x="138" y="0"/>
                    <a:pt x="1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38"/>
            <p:cNvSpPr/>
            <p:nvPr/>
          </p:nvSpPr>
          <p:spPr>
            <a:xfrm>
              <a:off x="4169747" y="1637134"/>
              <a:ext cx="11361" cy="7336"/>
            </a:xfrm>
            <a:custGeom>
              <a:avLst/>
              <a:gdLst/>
              <a:ahLst/>
              <a:cxnLst/>
              <a:rect l="l" t="t" r="r" b="b"/>
              <a:pathLst>
                <a:path w="827" h="534" extrusionOk="0">
                  <a:moveTo>
                    <a:pt x="708" y="1"/>
                  </a:moveTo>
                  <a:cubicBezTo>
                    <a:pt x="691" y="1"/>
                    <a:pt x="672" y="7"/>
                    <a:pt x="655" y="21"/>
                  </a:cubicBezTo>
                  <a:cubicBezTo>
                    <a:pt x="465" y="164"/>
                    <a:pt x="263" y="283"/>
                    <a:pt x="60" y="379"/>
                  </a:cubicBezTo>
                  <a:cubicBezTo>
                    <a:pt x="24" y="402"/>
                    <a:pt x="1" y="450"/>
                    <a:pt x="24" y="486"/>
                  </a:cubicBezTo>
                  <a:cubicBezTo>
                    <a:pt x="36" y="510"/>
                    <a:pt x="60" y="533"/>
                    <a:pt x="96" y="533"/>
                  </a:cubicBezTo>
                  <a:cubicBezTo>
                    <a:pt x="108" y="533"/>
                    <a:pt x="120" y="533"/>
                    <a:pt x="132" y="521"/>
                  </a:cubicBezTo>
                  <a:cubicBezTo>
                    <a:pt x="346" y="414"/>
                    <a:pt x="548" y="283"/>
                    <a:pt x="751" y="140"/>
                  </a:cubicBezTo>
                  <a:cubicBezTo>
                    <a:pt x="826" y="93"/>
                    <a:pt x="774" y="1"/>
                    <a:pt x="7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38"/>
            <p:cNvSpPr/>
            <p:nvPr/>
          </p:nvSpPr>
          <p:spPr>
            <a:xfrm>
              <a:off x="4170406" y="1633755"/>
              <a:ext cx="10482" cy="7611"/>
            </a:xfrm>
            <a:custGeom>
              <a:avLst/>
              <a:gdLst/>
              <a:ahLst/>
              <a:cxnLst/>
              <a:rect l="l" t="t" r="r" b="b"/>
              <a:pathLst>
                <a:path w="763" h="554" extrusionOk="0">
                  <a:moveTo>
                    <a:pt x="671" y="1"/>
                  </a:moveTo>
                  <a:cubicBezTo>
                    <a:pt x="654" y="1"/>
                    <a:pt x="635" y="7"/>
                    <a:pt x="619" y="17"/>
                  </a:cubicBezTo>
                  <a:cubicBezTo>
                    <a:pt x="572" y="65"/>
                    <a:pt x="512" y="113"/>
                    <a:pt x="453" y="148"/>
                  </a:cubicBezTo>
                  <a:cubicBezTo>
                    <a:pt x="322" y="244"/>
                    <a:pt x="191" y="327"/>
                    <a:pt x="48" y="410"/>
                  </a:cubicBezTo>
                  <a:cubicBezTo>
                    <a:pt x="12" y="422"/>
                    <a:pt x="0" y="470"/>
                    <a:pt x="12" y="517"/>
                  </a:cubicBezTo>
                  <a:cubicBezTo>
                    <a:pt x="24" y="541"/>
                    <a:pt x="48" y="553"/>
                    <a:pt x="84" y="553"/>
                  </a:cubicBezTo>
                  <a:cubicBezTo>
                    <a:pt x="95" y="553"/>
                    <a:pt x="107" y="553"/>
                    <a:pt x="119" y="541"/>
                  </a:cubicBezTo>
                  <a:cubicBezTo>
                    <a:pt x="262" y="458"/>
                    <a:pt x="405" y="375"/>
                    <a:pt x="548" y="279"/>
                  </a:cubicBezTo>
                  <a:cubicBezTo>
                    <a:pt x="607" y="232"/>
                    <a:pt x="667" y="184"/>
                    <a:pt x="715" y="136"/>
                  </a:cubicBezTo>
                  <a:cubicBezTo>
                    <a:pt x="750" y="113"/>
                    <a:pt x="762" y="65"/>
                    <a:pt x="726" y="29"/>
                  </a:cubicBezTo>
                  <a:cubicBezTo>
                    <a:pt x="713" y="10"/>
                    <a:pt x="693" y="1"/>
                    <a:pt x="6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38"/>
            <p:cNvSpPr/>
            <p:nvPr/>
          </p:nvSpPr>
          <p:spPr>
            <a:xfrm>
              <a:off x="4092226" y="1406797"/>
              <a:ext cx="5234" cy="2473"/>
            </a:xfrm>
            <a:custGeom>
              <a:avLst/>
              <a:gdLst/>
              <a:ahLst/>
              <a:cxnLst/>
              <a:rect l="l" t="t" r="r" b="b"/>
              <a:pathLst>
                <a:path w="381" h="180" extrusionOk="0">
                  <a:moveTo>
                    <a:pt x="298" y="1"/>
                  </a:moveTo>
                  <a:cubicBezTo>
                    <a:pt x="226" y="12"/>
                    <a:pt x="155" y="12"/>
                    <a:pt x="83" y="24"/>
                  </a:cubicBezTo>
                  <a:cubicBezTo>
                    <a:pt x="36" y="24"/>
                    <a:pt x="0" y="60"/>
                    <a:pt x="12" y="108"/>
                  </a:cubicBezTo>
                  <a:cubicBezTo>
                    <a:pt x="12" y="143"/>
                    <a:pt x="48" y="179"/>
                    <a:pt x="83" y="179"/>
                  </a:cubicBezTo>
                  <a:lnTo>
                    <a:pt x="95" y="179"/>
                  </a:lnTo>
                  <a:cubicBezTo>
                    <a:pt x="155" y="167"/>
                    <a:pt x="238" y="155"/>
                    <a:pt x="310" y="155"/>
                  </a:cubicBezTo>
                  <a:cubicBezTo>
                    <a:pt x="345" y="155"/>
                    <a:pt x="381" y="120"/>
                    <a:pt x="381" y="72"/>
                  </a:cubicBezTo>
                  <a:cubicBezTo>
                    <a:pt x="369" y="36"/>
                    <a:pt x="333" y="1"/>
                    <a:pt x="2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38"/>
            <p:cNvSpPr/>
            <p:nvPr/>
          </p:nvSpPr>
          <p:spPr>
            <a:xfrm>
              <a:off x="4088627" y="1396989"/>
              <a:ext cx="4753" cy="2157"/>
            </a:xfrm>
            <a:custGeom>
              <a:avLst/>
              <a:gdLst/>
              <a:ahLst/>
              <a:cxnLst/>
              <a:rect l="l" t="t" r="r" b="b"/>
              <a:pathLst>
                <a:path w="346" h="157" extrusionOk="0">
                  <a:moveTo>
                    <a:pt x="83" y="0"/>
                  </a:moveTo>
                  <a:cubicBezTo>
                    <a:pt x="36" y="0"/>
                    <a:pt x="0" y="36"/>
                    <a:pt x="0" y="72"/>
                  </a:cubicBezTo>
                  <a:cubicBezTo>
                    <a:pt x="0" y="119"/>
                    <a:pt x="36" y="155"/>
                    <a:pt x="83" y="155"/>
                  </a:cubicBezTo>
                  <a:lnTo>
                    <a:pt x="262" y="155"/>
                  </a:lnTo>
                  <a:cubicBezTo>
                    <a:pt x="267" y="156"/>
                    <a:pt x="272" y="157"/>
                    <a:pt x="277" y="157"/>
                  </a:cubicBezTo>
                  <a:cubicBezTo>
                    <a:pt x="317" y="157"/>
                    <a:pt x="345" y="114"/>
                    <a:pt x="345" y="72"/>
                  </a:cubicBezTo>
                  <a:cubicBezTo>
                    <a:pt x="345" y="36"/>
                    <a:pt x="310" y="0"/>
                    <a:pt x="2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38"/>
            <p:cNvSpPr/>
            <p:nvPr/>
          </p:nvSpPr>
          <p:spPr>
            <a:xfrm>
              <a:off x="4088462" y="1396948"/>
              <a:ext cx="6058" cy="12323"/>
            </a:xfrm>
            <a:custGeom>
              <a:avLst/>
              <a:gdLst/>
              <a:ahLst/>
              <a:cxnLst/>
              <a:rect l="l" t="t" r="r" b="b"/>
              <a:pathLst>
                <a:path w="441" h="897" extrusionOk="0">
                  <a:moveTo>
                    <a:pt x="95" y="0"/>
                  </a:moveTo>
                  <a:cubicBezTo>
                    <a:pt x="88" y="0"/>
                    <a:pt x="80" y="1"/>
                    <a:pt x="72" y="3"/>
                  </a:cubicBezTo>
                  <a:cubicBezTo>
                    <a:pt x="24" y="3"/>
                    <a:pt x="0" y="51"/>
                    <a:pt x="12" y="87"/>
                  </a:cubicBezTo>
                  <a:cubicBezTo>
                    <a:pt x="60" y="360"/>
                    <a:pt x="155" y="622"/>
                    <a:pt x="298" y="860"/>
                  </a:cubicBezTo>
                  <a:cubicBezTo>
                    <a:pt x="310" y="872"/>
                    <a:pt x="334" y="896"/>
                    <a:pt x="357" y="896"/>
                  </a:cubicBezTo>
                  <a:cubicBezTo>
                    <a:pt x="369" y="896"/>
                    <a:pt x="393" y="884"/>
                    <a:pt x="405" y="884"/>
                  </a:cubicBezTo>
                  <a:cubicBezTo>
                    <a:pt x="441" y="860"/>
                    <a:pt x="441" y="813"/>
                    <a:pt x="429" y="777"/>
                  </a:cubicBezTo>
                  <a:cubicBezTo>
                    <a:pt x="298" y="551"/>
                    <a:pt x="203" y="313"/>
                    <a:pt x="167" y="63"/>
                  </a:cubicBezTo>
                  <a:cubicBezTo>
                    <a:pt x="157" y="23"/>
                    <a:pt x="131" y="0"/>
                    <a:pt x="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38"/>
            <p:cNvSpPr/>
            <p:nvPr/>
          </p:nvSpPr>
          <p:spPr>
            <a:xfrm>
              <a:off x="4090949" y="1397181"/>
              <a:ext cx="6512" cy="11759"/>
            </a:xfrm>
            <a:custGeom>
              <a:avLst/>
              <a:gdLst/>
              <a:ahLst/>
              <a:cxnLst/>
              <a:rect l="l" t="t" r="r" b="b"/>
              <a:pathLst>
                <a:path w="474" h="856" extrusionOk="0">
                  <a:moveTo>
                    <a:pt x="99" y="1"/>
                  </a:moveTo>
                  <a:cubicBezTo>
                    <a:pt x="52" y="1"/>
                    <a:pt x="1" y="33"/>
                    <a:pt x="22" y="81"/>
                  </a:cubicBezTo>
                  <a:cubicBezTo>
                    <a:pt x="69" y="355"/>
                    <a:pt x="176" y="605"/>
                    <a:pt x="331" y="832"/>
                  </a:cubicBezTo>
                  <a:cubicBezTo>
                    <a:pt x="343" y="843"/>
                    <a:pt x="367" y="855"/>
                    <a:pt x="391" y="855"/>
                  </a:cubicBezTo>
                  <a:cubicBezTo>
                    <a:pt x="403" y="855"/>
                    <a:pt x="426" y="855"/>
                    <a:pt x="438" y="843"/>
                  </a:cubicBezTo>
                  <a:cubicBezTo>
                    <a:pt x="474" y="820"/>
                    <a:pt x="474" y="772"/>
                    <a:pt x="450" y="736"/>
                  </a:cubicBezTo>
                  <a:cubicBezTo>
                    <a:pt x="307" y="534"/>
                    <a:pt x="212" y="296"/>
                    <a:pt x="164" y="58"/>
                  </a:cubicBezTo>
                  <a:cubicBezTo>
                    <a:pt x="164" y="18"/>
                    <a:pt x="133" y="1"/>
                    <a:pt x="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38"/>
            <p:cNvSpPr/>
            <p:nvPr/>
          </p:nvSpPr>
          <p:spPr>
            <a:xfrm>
              <a:off x="4167783" y="1579629"/>
              <a:ext cx="3613" cy="4808"/>
            </a:xfrm>
            <a:custGeom>
              <a:avLst/>
              <a:gdLst/>
              <a:ahLst/>
              <a:cxnLst/>
              <a:rect l="l" t="t" r="r" b="b"/>
              <a:pathLst>
                <a:path w="263" h="350" extrusionOk="0">
                  <a:moveTo>
                    <a:pt x="82" y="0"/>
                  </a:moveTo>
                  <a:cubicBezTo>
                    <a:pt x="71" y="0"/>
                    <a:pt x="60" y="2"/>
                    <a:pt x="48" y="4"/>
                  </a:cubicBezTo>
                  <a:cubicBezTo>
                    <a:pt x="13" y="28"/>
                    <a:pt x="1" y="76"/>
                    <a:pt x="13" y="112"/>
                  </a:cubicBezTo>
                  <a:cubicBezTo>
                    <a:pt x="48" y="171"/>
                    <a:pt x="72" y="243"/>
                    <a:pt x="96" y="302"/>
                  </a:cubicBezTo>
                  <a:cubicBezTo>
                    <a:pt x="108" y="326"/>
                    <a:pt x="132" y="350"/>
                    <a:pt x="167" y="350"/>
                  </a:cubicBezTo>
                  <a:cubicBezTo>
                    <a:pt x="227" y="350"/>
                    <a:pt x="263" y="290"/>
                    <a:pt x="239" y="243"/>
                  </a:cubicBezTo>
                  <a:cubicBezTo>
                    <a:pt x="215" y="183"/>
                    <a:pt x="179" y="112"/>
                    <a:pt x="155" y="52"/>
                  </a:cubicBezTo>
                  <a:cubicBezTo>
                    <a:pt x="146" y="16"/>
                    <a:pt x="116" y="0"/>
                    <a:pt x="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38"/>
            <p:cNvSpPr/>
            <p:nvPr/>
          </p:nvSpPr>
          <p:spPr>
            <a:xfrm>
              <a:off x="4152081" y="1594768"/>
              <a:ext cx="2954" cy="3572"/>
            </a:xfrm>
            <a:custGeom>
              <a:avLst/>
              <a:gdLst/>
              <a:ahLst/>
              <a:cxnLst/>
              <a:rect l="l" t="t" r="r" b="b"/>
              <a:pathLst>
                <a:path w="215" h="260" extrusionOk="0">
                  <a:moveTo>
                    <a:pt x="92" y="0"/>
                  </a:moveTo>
                  <a:cubicBezTo>
                    <a:pt x="81" y="0"/>
                    <a:pt x="70" y="3"/>
                    <a:pt x="60" y="10"/>
                  </a:cubicBezTo>
                  <a:cubicBezTo>
                    <a:pt x="25" y="22"/>
                    <a:pt x="1" y="69"/>
                    <a:pt x="13" y="105"/>
                  </a:cubicBezTo>
                  <a:lnTo>
                    <a:pt x="25" y="129"/>
                  </a:lnTo>
                  <a:cubicBezTo>
                    <a:pt x="36" y="153"/>
                    <a:pt x="36" y="188"/>
                    <a:pt x="48" y="212"/>
                  </a:cubicBezTo>
                  <a:cubicBezTo>
                    <a:pt x="60" y="236"/>
                    <a:pt x="96" y="260"/>
                    <a:pt x="120" y="260"/>
                  </a:cubicBezTo>
                  <a:lnTo>
                    <a:pt x="155" y="260"/>
                  </a:lnTo>
                  <a:cubicBezTo>
                    <a:pt x="191" y="236"/>
                    <a:pt x="215" y="200"/>
                    <a:pt x="191" y="153"/>
                  </a:cubicBezTo>
                  <a:cubicBezTo>
                    <a:pt x="191" y="129"/>
                    <a:pt x="179" y="105"/>
                    <a:pt x="167" y="81"/>
                  </a:cubicBezTo>
                  <a:lnTo>
                    <a:pt x="155" y="45"/>
                  </a:lnTo>
                  <a:cubicBezTo>
                    <a:pt x="147" y="20"/>
                    <a:pt x="120" y="0"/>
                    <a:pt x="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38"/>
            <p:cNvSpPr/>
            <p:nvPr/>
          </p:nvSpPr>
          <p:spPr>
            <a:xfrm>
              <a:off x="4165983" y="1579547"/>
              <a:ext cx="4355" cy="4410"/>
            </a:xfrm>
            <a:custGeom>
              <a:avLst/>
              <a:gdLst/>
              <a:ahLst/>
              <a:cxnLst/>
              <a:rect l="l" t="t" r="r" b="b"/>
              <a:pathLst>
                <a:path w="317" h="321" extrusionOk="0">
                  <a:moveTo>
                    <a:pt x="207" y="0"/>
                  </a:moveTo>
                  <a:cubicBezTo>
                    <a:pt x="184" y="0"/>
                    <a:pt x="161" y="10"/>
                    <a:pt x="144" y="34"/>
                  </a:cubicBezTo>
                  <a:cubicBezTo>
                    <a:pt x="120" y="82"/>
                    <a:pt x="72" y="141"/>
                    <a:pt x="25" y="201"/>
                  </a:cubicBezTo>
                  <a:cubicBezTo>
                    <a:pt x="1" y="237"/>
                    <a:pt x="13" y="284"/>
                    <a:pt x="36" y="308"/>
                  </a:cubicBezTo>
                  <a:cubicBezTo>
                    <a:pt x="60" y="320"/>
                    <a:pt x="72" y="320"/>
                    <a:pt x="96" y="320"/>
                  </a:cubicBezTo>
                  <a:cubicBezTo>
                    <a:pt x="120" y="320"/>
                    <a:pt x="132" y="308"/>
                    <a:pt x="156" y="296"/>
                  </a:cubicBezTo>
                  <a:cubicBezTo>
                    <a:pt x="203" y="237"/>
                    <a:pt x="239" y="177"/>
                    <a:pt x="275" y="130"/>
                  </a:cubicBezTo>
                  <a:cubicBezTo>
                    <a:pt x="317" y="62"/>
                    <a:pt x="263" y="0"/>
                    <a:pt x="2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38"/>
            <p:cNvSpPr/>
            <p:nvPr/>
          </p:nvSpPr>
          <p:spPr>
            <a:xfrm>
              <a:off x="4166972" y="1582239"/>
              <a:ext cx="4259" cy="4327"/>
            </a:xfrm>
            <a:custGeom>
              <a:avLst/>
              <a:gdLst/>
              <a:ahLst/>
              <a:cxnLst/>
              <a:rect l="l" t="t" r="r" b="b"/>
              <a:pathLst>
                <a:path w="310" h="315" extrusionOk="0">
                  <a:moveTo>
                    <a:pt x="222" y="0"/>
                  </a:moveTo>
                  <a:cubicBezTo>
                    <a:pt x="200" y="0"/>
                    <a:pt x="180" y="9"/>
                    <a:pt x="167" y="29"/>
                  </a:cubicBezTo>
                  <a:cubicBezTo>
                    <a:pt x="131" y="76"/>
                    <a:pt x="95" y="124"/>
                    <a:pt x="48" y="184"/>
                  </a:cubicBezTo>
                  <a:cubicBezTo>
                    <a:pt x="0" y="231"/>
                    <a:pt x="36" y="315"/>
                    <a:pt x="107" y="315"/>
                  </a:cubicBezTo>
                  <a:cubicBezTo>
                    <a:pt x="131" y="303"/>
                    <a:pt x="155" y="303"/>
                    <a:pt x="167" y="279"/>
                  </a:cubicBezTo>
                  <a:cubicBezTo>
                    <a:pt x="214" y="231"/>
                    <a:pt x="250" y="172"/>
                    <a:pt x="286" y="124"/>
                  </a:cubicBezTo>
                  <a:cubicBezTo>
                    <a:pt x="310" y="88"/>
                    <a:pt x="310" y="41"/>
                    <a:pt x="274" y="17"/>
                  </a:cubicBezTo>
                  <a:cubicBezTo>
                    <a:pt x="258" y="6"/>
                    <a:pt x="239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38"/>
            <p:cNvSpPr/>
            <p:nvPr/>
          </p:nvSpPr>
          <p:spPr>
            <a:xfrm>
              <a:off x="4152245" y="1590015"/>
              <a:ext cx="12199" cy="8325"/>
            </a:xfrm>
            <a:custGeom>
              <a:avLst/>
              <a:gdLst/>
              <a:ahLst/>
              <a:cxnLst/>
              <a:rect l="l" t="t" r="r" b="b"/>
              <a:pathLst>
                <a:path w="888" h="606" extrusionOk="0">
                  <a:moveTo>
                    <a:pt x="776" y="0"/>
                  </a:moveTo>
                  <a:cubicBezTo>
                    <a:pt x="760" y="0"/>
                    <a:pt x="742" y="7"/>
                    <a:pt x="727" y="22"/>
                  </a:cubicBezTo>
                  <a:cubicBezTo>
                    <a:pt x="524" y="189"/>
                    <a:pt x="310" y="332"/>
                    <a:pt x="84" y="451"/>
                  </a:cubicBezTo>
                  <a:cubicBezTo>
                    <a:pt x="1" y="487"/>
                    <a:pt x="24" y="606"/>
                    <a:pt x="108" y="606"/>
                  </a:cubicBezTo>
                  <a:cubicBezTo>
                    <a:pt x="120" y="606"/>
                    <a:pt x="132" y="606"/>
                    <a:pt x="143" y="594"/>
                  </a:cubicBezTo>
                  <a:cubicBezTo>
                    <a:pt x="394" y="475"/>
                    <a:pt x="620" y="320"/>
                    <a:pt x="822" y="141"/>
                  </a:cubicBezTo>
                  <a:cubicBezTo>
                    <a:pt x="887" y="85"/>
                    <a:pt x="836" y="0"/>
                    <a:pt x="7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38"/>
            <p:cNvSpPr/>
            <p:nvPr/>
          </p:nvSpPr>
          <p:spPr>
            <a:xfrm>
              <a:off x="4151751" y="1587720"/>
              <a:ext cx="11581" cy="9149"/>
            </a:xfrm>
            <a:custGeom>
              <a:avLst/>
              <a:gdLst/>
              <a:ahLst/>
              <a:cxnLst/>
              <a:rect l="l" t="t" r="r" b="b"/>
              <a:pathLst>
                <a:path w="843" h="666" extrusionOk="0">
                  <a:moveTo>
                    <a:pt x="729" y="1"/>
                  </a:moveTo>
                  <a:cubicBezTo>
                    <a:pt x="713" y="1"/>
                    <a:pt x="695" y="7"/>
                    <a:pt x="680" y="23"/>
                  </a:cubicBezTo>
                  <a:cubicBezTo>
                    <a:pt x="489" y="189"/>
                    <a:pt x="275" y="332"/>
                    <a:pt x="49" y="451"/>
                  </a:cubicBezTo>
                  <a:cubicBezTo>
                    <a:pt x="13" y="475"/>
                    <a:pt x="1" y="511"/>
                    <a:pt x="13" y="547"/>
                  </a:cubicBezTo>
                  <a:cubicBezTo>
                    <a:pt x="25" y="570"/>
                    <a:pt x="25" y="582"/>
                    <a:pt x="25" y="594"/>
                  </a:cubicBezTo>
                  <a:lnTo>
                    <a:pt x="37" y="618"/>
                  </a:lnTo>
                  <a:cubicBezTo>
                    <a:pt x="49" y="654"/>
                    <a:pt x="84" y="666"/>
                    <a:pt x="108" y="666"/>
                  </a:cubicBezTo>
                  <a:lnTo>
                    <a:pt x="144" y="654"/>
                  </a:lnTo>
                  <a:cubicBezTo>
                    <a:pt x="179" y="642"/>
                    <a:pt x="203" y="594"/>
                    <a:pt x="191" y="558"/>
                  </a:cubicBezTo>
                  <a:cubicBezTo>
                    <a:pt x="406" y="439"/>
                    <a:pt x="596" y="297"/>
                    <a:pt x="787" y="130"/>
                  </a:cubicBezTo>
                  <a:cubicBezTo>
                    <a:pt x="842" y="83"/>
                    <a:pt x="789" y="1"/>
                    <a:pt x="7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38"/>
            <p:cNvSpPr/>
            <p:nvPr/>
          </p:nvSpPr>
          <p:spPr>
            <a:xfrm>
              <a:off x="4160584" y="1581841"/>
              <a:ext cx="7707" cy="7995"/>
            </a:xfrm>
            <a:custGeom>
              <a:avLst/>
              <a:gdLst/>
              <a:ahLst/>
              <a:cxnLst/>
              <a:rect l="l" t="t" r="r" b="b"/>
              <a:pathLst>
                <a:path w="561" h="582" extrusionOk="0">
                  <a:moveTo>
                    <a:pt x="476" y="0"/>
                  </a:moveTo>
                  <a:cubicBezTo>
                    <a:pt x="453" y="0"/>
                    <a:pt x="431" y="13"/>
                    <a:pt x="418" y="34"/>
                  </a:cubicBezTo>
                  <a:cubicBezTo>
                    <a:pt x="346" y="117"/>
                    <a:pt x="263" y="213"/>
                    <a:pt x="215" y="272"/>
                  </a:cubicBezTo>
                  <a:cubicBezTo>
                    <a:pt x="156" y="332"/>
                    <a:pt x="96" y="379"/>
                    <a:pt x="25" y="451"/>
                  </a:cubicBezTo>
                  <a:cubicBezTo>
                    <a:pt x="1" y="474"/>
                    <a:pt x="1" y="522"/>
                    <a:pt x="25" y="558"/>
                  </a:cubicBezTo>
                  <a:cubicBezTo>
                    <a:pt x="48" y="570"/>
                    <a:pt x="60" y="582"/>
                    <a:pt x="84" y="582"/>
                  </a:cubicBezTo>
                  <a:cubicBezTo>
                    <a:pt x="108" y="582"/>
                    <a:pt x="120" y="570"/>
                    <a:pt x="132" y="558"/>
                  </a:cubicBezTo>
                  <a:cubicBezTo>
                    <a:pt x="203" y="498"/>
                    <a:pt x="251" y="451"/>
                    <a:pt x="322" y="379"/>
                  </a:cubicBezTo>
                  <a:cubicBezTo>
                    <a:pt x="394" y="296"/>
                    <a:pt x="465" y="224"/>
                    <a:pt x="537" y="129"/>
                  </a:cubicBezTo>
                  <a:cubicBezTo>
                    <a:pt x="560" y="93"/>
                    <a:pt x="560" y="46"/>
                    <a:pt x="525" y="22"/>
                  </a:cubicBezTo>
                  <a:cubicBezTo>
                    <a:pt x="510" y="7"/>
                    <a:pt x="493" y="0"/>
                    <a:pt x="4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38"/>
            <p:cNvSpPr/>
            <p:nvPr/>
          </p:nvSpPr>
          <p:spPr>
            <a:xfrm>
              <a:off x="4161738" y="1584478"/>
              <a:ext cx="7995" cy="7652"/>
            </a:xfrm>
            <a:custGeom>
              <a:avLst/>
              <a:gdLst/>
              <a:ahLst/>
              <a:cxnLst/>
              <a:rect l="l" t="t" r="r" b="b"/>
              <a:pathLst>
                <a:path w="582" h="557" extrusionOk="0">
                  <a:moveTo>
                    <a:pt x="472" y="0"/>
                  </a:moveTo>
                  <a:cubicBezTo>
                    <a:pt x="453" y="0"/>
                    <a:pt x="434" y="6"/>
                    <a:pt x="417" y="21"/>
                  </a:cubicBezTo>
                  <a:cubicBezTo>
                    <a:pt x="381" y="68"/>
                    <a:pt x="334" y="116"/>
                    <a:pt x="286" y="175"/>
                  </a:cubicBezTo>
                  <a:cubicBezTo>
                    <a:pt x="203" y="259"/>
                    <a:pt x="119" y="342"/>
                    <a:pt x="24" y="425"/>
                  </a:cubicBezTo>
                  <a:cubicBezTo>
                    <a:pt x="0" y="461"/>
                    <a:pt x="0" y="509"/>
                    <a:pt x="24" y="533"/>
                  </a:cubicBezTo>
                  <a:cubicBezTo>
                    <a:pt x="36" y="556"/>
                    <a:pt x="60" y="556"/>
                    <a:pt x="84" y="556"/>
                  </a:cubicBezTo>
                  <a:cubicBezTo>
                    <a:pt x="95" y="556"/>
                    <a:pt x="119" y="556"/>
                    <a:pt x="131" y="544"/>
                  </a:cubicBezTo>
                  <a:cubicBezTo>
                    <a:pt x="226" y="461"/>
                    <a:pt x="310" y="378"/>
                    <a:pt x="405" y="282"/>
                  </a:cubicBezTo>
                  <a:lnTo>
                    <a:pt x="536" y="116"/>
                  </a:lnTo>
                  <a:cubicBezTo>
                    <a:pt x="581" y="61"/>
                    <a:pt x="530" y="0"/>
                    <a:pt x="4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38"/>
            <p:cNvSpPr/>
            <p:nvPr/>
          </p:nvSpPr>
          <p:spPr>
            <a:xfrm>
              <a:off x="4138013" y="1533237"/>
              <a:ext cx="3778" cy="4259"/>
            </a:xfrm>
            <a:custGeom>
              <a:avLst/>
              <a:gdLst/>
              <a:ahLst/>
              <a:cxnLst/>
              <a:rect l="l" t="t" r="r" b="b"/>
              <a:pathLst>
                <a:path w="275" h="310" extrusionOk="0">
                  <a:moveTo>
                    <a:pt x="60" y="0"/>
                  </a:moveTo>
                  <a:cubicBezTo>
                    <a:pt x="36" y="0"/>
                    <a:pt x="13" y="12"/>
                    <a:pt x="1" y="36"/>
                  </a:cubicBezTo>
                  <a:lnTo>
                    <a:pt x="72" y="83"/>
                  </a:lnTo>
                  <a:lnTo>
                    <a:pt x="13" y="131"/>
                  </a:lnTo>
                  <a:lnTo>
                    <a:pt x="132" y="274"/>
                  </a:lnTo>
                  <a:cubicBezTo>
                    <a:pt x="144" y="298"/>
                    <a:pt x="167" y="310"/>
                    <a:pt x="191" y="310"/>
                  </a:cubicBezTo>
                  <a:cubicBezTo>
                    <a:pt x="215" y="298"/>
                    <a:pt x="227" y="298"/>
                    <a:pt x="239" y="286"/>
                  </a:cubicBezTo>
                  <a:cubicBezTo>
                    <a:pt x="275" y="262"/>
                    <a:pt x="275" y="214"/>
                    <a:pt x="251" y="179"/>
                  </a:cubicBezTo>
                  <a:lnTo>
                    <a:pt x="132" y="24"/>
                  </a:lnTo>
                  <a:cubicBezTo>
                    <a:pt x="108" y="12"/>
                    <a:pt x="84" y="0"/>
                    <a:pt x="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38"/>
            <p:cNvSpPr/>
            <p:nvPr/>
          </p:nvSpPr>
          <p:spPr>
            <a:xfrm>
              <a:off x="4124441" y="1547236"/>
              <a:ext cx="4108" cy="4162"/>
            </a:xfrm>
            <a:custGeom>
              <a:avLst/>
              <a:gdLst/>
              <a:ahLst/>
              <a:cxnLst/>
              <a:rect l="l" t="t" r="r" b="b"/>
              <a:pathLst>
                <a:path w="299" h="303" extrusionOk="0">
                  <a:moveTo>
                    <a:pt x="91" y="0"/>
                  </a:moveTo>
                  <a:cubicBezTo>
                    <a:pt x="74" y="0"/>
                    <a:pt x="59" y="6"/>
                    <a:pt x="48" y="17"/>
                  </a:cubicBezTo>
                  <a:cubicBezTo>
                    <a:pt x="12" y="53"/>
                    <a:pt x="1" y="100"/>
                    <a:pt x="36" y="136"/>
                  </a:cubicBezTo>
                  <a:lnTo>
                    <a:pt x="155" y="267"/>
                  </a:lnTo>
                  <a:cubicBezTo>
                    <a:pt x="167" y="291"/>
                    <a:pt x="191" y="303"/>
                    <a:pt x="215" y="303"/>
                  </a:cubicBezTo>
                  <a:cubicBezTo>
                    <a:pt x="227" y="303"/>
                    <a:pt x="239" y="303"/>
                    <a:pt x="262" y="291"/>
                  </a:cubicBezTo>
                  <a:cubicBezTo>
                    <a:pt x="286" y="267"/>
                    <a:pt x="298" y="207"/>
                    <a:pt x="274" y="184"/>
                  </a:cubicBezTo>
                  <a:cubicBezTo>
                    <a:pt x="227" y="124"/>
                    <a:pt x="191" y="76"/>
                    <a:pt x="155" y="29"/>
                  </a:cubicBezTo>
                  <a:cubicBezTo>
                    <a:pt x="136" y="9"/>
                    <a:pt x="112" y="0"/>
                    <a:pt x="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38"/>
            <p:cNvSpPr/>
            <p:nvPr/>
          </p:nvSpPr>
          <p:spPr>
            <a:xfrm>
              <a:off x="4135403" y="1533224"/>
              <a:ext cx="4588" cy="5577"/>
            </a:xfrm>
            <a:custGeom>
              <a:avLst/>
              <a:gdLst/>
              <a:ahLst/>
              <a:cxnLst/>
              <a:rect l="l" t="t" r="r" b="b"/>
              <a:pathLst>
                <a:path w="334" h="406" extrusionOk="0">
                  <a:moveTo>
                    <a:pt x="245" y="1"/>
                  </a:moveTo>
                  <a:cubicBezTo>
                    <a:pt x="220" y="1"/>
                    <a:pt x="194" y="14"/>
                    <a:pt x="179" y="37"/>
                  </a:cubicBezTo>
                  <a:cubicBezTo>
                    <a:pt x="131" y="120"/>
                    <a:pt x="84" y="203"/>
                    <a:pt x="24" y="275"/>
                  </a:cubicBezTo>
                  <a:cubicBezTo>
                    <a:pt x="0" y="311"/>
                    <a:pt x="0" y="358"/>
                    <a:pt x="36" y="394"/>
                  </a:cubicBezTo>
                  <a:cubicBezTo>
                    <a:pt x="48" y="394"/>
                    <a:pt x="72" y="406"/>
                    <a:pt x="84" y="406"/>
                  </a:cubicBezTo>
                  <a:cubicBezTo>
                    <a:pt x="107" y="406"/>
                    <a:pt x="131" y="394"/>
                    <a:pt x="143" y="370"/>
                  </a:cubicBezTo>
                  <a:cubicBezTo>
                    <a:pt x="203" y="287"/>
                    <a:pt x="262" y="203"/>
                    <a:pt x="310" y="120"/>
                  </a:cubicBezTo>
                  <a:cubicBezTo>
                    <a:pt x="334" y="84"/>
                    <a:pt x="322" y="25"/>
                    <a:pt x="286" y="13"/>
                  </a:cubicBezTo>
                  <a:cubicBezTo>
                    <a:pt x="273" y="5"/>
                    <a:pt x="259" y="1"/>
                    <a:pt x="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38"/>
            <p:cNvSpPr/>
            <p:nvPr/>
          </p:nvSpPr>
          <p:spPr>
            <a:xfrm>
              <a:off x="4124166" y="1542304"/>
              <a:ext cx="8627" cy="7143"/>
            </a:xfrm>
            <a:custGeom>
              <a:avLst/>
              <a:gdLst/>
              <a:ahLst/>
              <a:cxnLst/>
              <a:rect l="l" t="t" r="r" b="b"/>
              <a:pathLst>
                <a:path w="628" h="520" extrusionOk="0">
                  <a:moveTo>
                    <a:pt x="546" y="1"/>
                  </a:moveTo>
                  <a:cubicBezTo>
                    <a:pt x="527" y="1"/>
                    <a:pt x="509" y="7"/>
                    <a:pt x="497" y="19"/>
                  </a:cubicBezTo>
                  <a:cubicBezTo>
                    <a:pt x="366" y="150"/>
                    <a:pt x="223" y="269"/>
                    <a:pt x="68" y="364"/>
                  </a:cubicBezTo>
                  <a:cubicBezTo>
                    <a:pt x="0" y="409"/>
                    <a:pt x="19" y="520"/>
                    <a:pt x="103" y="520"/>
                  </a:cubicBezTo>
                  <a:cubicBezTo>
                    <a:pt x="107" y="520"/>
                    <a:pt x="111" y="519"/>
                    <a:pt x="116" y="519"/>
                  </a:cubicBezTo>
                  <a:cubicBezTo>
                    <a:pt x="128" y="519"/>
                    <a:pt x="140" y="507"/>
                    <a:pt x="152" y="495"/>
                  </a:cubicBezTo>
                  <a:cubicBezTo>
                    <a:pt x="318" y="388"/>
                    <a:pt x="461" y="269"/>
                    <a:pt x="604" y="138"/>
                  </a:cubicBezTo>
                  <a:cubicBezTo>
                    <a:pt x="628" y="102"/>
                    <a:pt x="628" y="54"/>
                    <a:pt x="604" y="19"/>
                  </a:cubicBezTo>
                  <a:cubicBezTo>
                    <a:pt x="586" y="7"/>
                    <a:pt x="565" y="1"/>
                    <a:pt x="5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38"/>
            <p:cNvSpPr/>
            <p:nvPr/>
          </p:nvSpPr>
          <p:spPr>
            <a:xfrm>
              <a:off x="4137038" y="1535188"/>
              <a:ext cx="4753" cy="5577"/>
            </a:xfrm>
            <a:custGeom>
              <a:avLst/>
              <a:gdLst/>
              <a:ahLst/>
              <a:cxnLst/>
              <a:rect l="l" t="t" r="r" b="b"/>
              <a:pathLst>
                <a:path w="346" h="406" extrusionOk="0">
                  <a:moveTo>
                    <a:pt x="257" y="0"/>
                  </a:moveTo>
                  <a:cubicBezTo>
                    <a:pt x="232" y="0"/>
                    <a:pt x="206" y="14"/>
                    <a:pt x="191" y="37"/>
                  </a:cubicBezTo>
                  <a:cubicBezTo>
                    <a:pt x="143" y="120"/>
                    <a:pt x="84" y="203"/>
                    <a:pt x="24" y="275"/>
                  </a:cubicBezTo>
                  <a:cubicBezTo>
                    <a:pt x="0" y="311"/>
                    <a:pt x="0" y="358"/>
                    <a:pt x="36" y="394"/>
                  </a:cubicBezTo>
                  <a:cubicBezTo>
                    <a:pt x="60" y="394"/>
                    <a:pt x="72" y="406"/>
                    <a:pt x="84" y="406"/>
                  </a:cubicBezTo>
                  <a:cubicBezTo>
                    <a:pt x="107" y="406"/>
                    <a:pt x="131" y="394"/>
                    <a:pt x="155" y="370"/>
                  </a:cubicBezTo>
                  <a:cubicBezTo>
                    <a:pt x="215" y="287"/>
                    <a:pt x="274" y="203"/>
                    <a:pt x="322" y="120"/>
                  </a:cubicBezTo>
                  <a:cubicBezTo>
                    <a:pt x="346" y="84"/>
                    <a:pt x="334" y="37"/>
                    <a:pt x="298" y="13"/>
                  </a:cubicBezTo>
                  <a:cubicBezTo>
                    <a:pt x="285" y="4"/>
                    <a:pt x="271" y="0"/>
                    <a:pt x="2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38"/>
            <p:cNvSpPr/>
            <p:nvPr/>
          </p:nvSpPr>
          <p:spPr>
            <a:xfrm>
              <a:off x="4126076" y="1544310"/>
              <a:ext cx="8352" cy="7089"/>
            </a:xfrm>
            <a:custGeom>
              <a:avLst/>
              <a:gdLst/>
              <a:ahLst/>
              <a:cxnLst/>
              <a:rect l="l" t="t" r="r" b="b"/>
              <a:pathLst>
                <a:path w="608" h="516" extrusionOk="0">
                  <a:moveTo>
                    <a:pt x="524" y="1"/>
                  </a:moveTo>
                  <a:cubicBezTo>
                    <a:pt x="504" y="1"/>
                    <a:pt x="483" y="10"/>
                    <a:pt x="465" y="28"/>
                  </a:cubicBezTo>
                  <a:cubicBezTo>
                    <a:pt x="334" y="147"/>
                    <a:pt x="191" y="266"/>
                    <a:pt x="48" y="373"/>
                  </a:cubicBezTo>
                  <a:cubicBezTo>
                    <a:pt x="13" y="397"/>
                    <a:pt x="1" y="444"/>
                    <a:pt x="24" y="480"/>
                  </a:cubicBezTo>
                  <a:cubicBezTo>
                    <a:pt x="36" y="504"/>
                    <a:pt x="60" y="516"/>
                    <a:pt x="96" y="516"/>
                  </a:cubicBezTo>
                  <a:cubicBezTo>
                    <a:pt x="108" y="516"/>
                    <a:pt x="120" y="504"/>
                    <a:pt x="132" y="504"/>
                  </a:cubicBezTo>
                  <a:cubicBezTo>
                    <a:pt x="286" y="385"/>
                    <a:pt x="441" y="266"/>
                    <a:pt x="584" y="135"/>
                  </a:cubicBezTo>
                  <a:cubicBezTo>
                    <a:pt x="608" y="99"/>
                    <a:pt x="608" y="51"/>
                    <a:pt x="584" y="28"/>
                  </a:cubicBezTo>
                  <a:cubicBezTo>
                    <a:pt x="566" y="10"/>
                    <a:pt x="545" y="1"/>
                    <a:pt x="5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38"/>
            <p:cNvSpPr/>
            <p:nvPr/>
          </p:nvSpPr>
          <p:spPr>
            <a:xfrm>
              <a:off x="4130499" y="1536603"/>
              <a:ext cx="7363" cy="7927"/>
            </a:xfrm>
            <a:custGeom>
              <a:avLst/>
              <a:gdLst/>
              <a:ahLst/>
              <a:cxnLst/>
              <a:rect l="l" t="t" r="r" b="b"/>
              <a:pathLst>
                <a:path w="536" h="577" extrusionOk="0">
                  <a:moveTo>
                    <a:pt x="436" y="0"/>
                  </a:moveTo>
                  <a:cubicBezTo>
                    <a:pt x="415" y="0"/>
                    <a:pt x="394" y="9"/>
                    <a:pt x="381" y="29"/>
                  </a:cubicBezTo>
                  <a:cubicBezTo>
                    <a:pt x="274" y="184"/>
                    <a:pt x="155" y="315"/>
                    <a:pt x="36" y="446"/>
                  </a:cubicBezTo>
                  <a:cubicBezTo>
                    <a:pt x="0" y="469"/>
                    <a:pt x="0" y="517"/>
                    <a:pt x="36" y="553"/>
                  </a:cubicBezTo>
                  <a:cubicBezTo>
                    <a:pt x="48" y="565"/>
                    <a:pt x="60" y="577"/>
                    <a:pt x="83" y="577"/>
                  </a:cubicBezTo>
                  <a:cubicBezTo>
                    <a:pt x="107" y="577"/>
                    <a:pt x="119" y="565"/>
                    <a:pt x="143" y="553"/>
                  </a:cubicBezTo>
                  <a:cubicBezTo>
                    <a:pt x="274" y="422"/>
                    <a:pt x="393" y="279"/>
                    <a:pt x="500" y="124"/>
                  </a:cubicBezTo>
                  <a:cubicBezTo>
                    <a:pt x="536" y="88"/>
                    <a:pt x="524" y="41"/>
                    <a:pt x="488" y="17"/>
                  </a:cubicBezTo>
                  <a:cubicBezTo>
                    <a:pt x="472" y="6"/>
                    <a:pt x="454" y="0"/>
                    <a:pt x="4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38"/>
            <p:cNvSpPr/>
            <p:nvPr/>
          </p:nvSpPr>
          <p:spPr>
            <a:xfrm>
              <a:off x="4131804" y="1538513"/>
              <a:ext cx="7968" cy="7981"/>
            </a:xfrm>
            <a:custGeom>
              <a:avLst/>
              <a:gdLst/>
              <a:ahLst/>
              <a:cxnLst/>
              <a:rect l="l" t="t" r="r" b="b"/>
              <a:pathLst>
                <a:path w="580" h="581" extrusionOk="0">
                  <a:moveTo>
                    <a:pt x="465" y="1"/>
                  </a:moveTo>
                  <a:cubicBezTo>
                    <a:pt x="443" y="1"/>
                    <a:pt x="421" y="10"/>
                    <a:pt x="405" y="33"/>
                  </a:cubicBezTo>
                  <a:cubicBezTo>
                    <a:pt x="298" y="188"/>
                    <a:pt x="179" y="319"/>
                    <a:pt x="48" y="450"/>
                  </a:cubicBezTo>
                  <a:cubicBezTo>
                    <a:pt x="0" y="497"/>
                    <a:pt x="36" y="580"/>
                    <a:pt x="107" y="580"/>
                  </a:cubicBezTo>
                  <a:cubicBezTo>
                    <a:pt x="131" y="580"/>
                    <a:pt x="143" y="569"/>
                    <a:pt x="155" y="557"/>
                  </a:cubicBezTo>
                  <a:cubicBezTo>
                    <a:pt x="298" y="426"/>
                    <a:pt x="417" y="283"/>
                    <a:pt x="536" y="128"/>
                  </a:cubicBezTo>
                  <a:cubicBezTo>
                    <a:pt x="579" y="67"/>
                    <a:pt x="522" y="1"/>
                    <a:pt x="4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38"/>
            <p:cNvSpPr/>
            <p:nvPr/>
          </p:nvSpPr>
          <p:spPr>
            <a:xfrm>
              <a:off x="4156174" y="1677289"/>
              <a:ext cx="2857" cy="2184"/>
            </a:xfrm>
            <a:custGeom>
              <a:avLst/>
              <a:gdLst/>
              <a:ahLst/>
              <a:cxnLst/>
              <a:rect l="l" t="t" r="r" b="b"/>
              <a:pathLst>
                <a:path w="208" h="159" extrusionOk="0">
                  <a:moveTo>
                    <a:pt x="95" y="0"/>
                  </a:moveTo>
                  <a:cubicBezTo>
                    <a:pt x="88" y="0"/>
                    <a:pt x="80" y="1"/>
                    <a:pt x="72" y="3"/>
                  </a:cubicBezTo>
                  <a:cubicBezTo>
                    <a:pt x="60" y="3"/>
                    <a:pt x="48" y="15"/>
                    <a:pt x="48" y="15"/>
                  </a:cubicBezTo>
                  <a:cubicBezTo>
                    <a:pt x="12" y="39"/>
                    <a:pt x="0" y="87"/>
                    <a:pt x="24" y="123"/>
                  </a:cubicBezTo>
                  <a:cubicBezTo>
                    <a:pt x="48" y="146"/>
                    <a:pt x="72" y="158"/>
                    <a:pt x="96" y="158"/>
                  </a:cubicBezTo>
                  <a:cubicBezTo>
                    <a:pt x="108" y="158"/>
                    <a:pt x="131" y="146"/>
                    <a:pt x="143" y="134"/>
                  </a:cubicBezTo>
                  <a:cubicBezTo>
                    <a:pt x="208" y="91"/>
                    <a:pt x="166" y="0"/>
                    <a:pt x="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38"/>
            <p:cNvSpPr/>
            <p:nvPr/>
          </p:nvSpPr>
          <p:spPr>
            <a:xfrm>
              <a:off x="4153880" y="1678415"/>
              <a:ext cx="3118" cy="2693"/>
            </a:xfrm>
            <a:custGeom>
              <a:avLst/>
              <a:gdLst/>
              <a:ahLst/>
              <a:cxnLst/>
              <a:rect l="l" t="t" r="r" b="b"/>
              <a:pathLst>
                <a:path w="227" h="196" extrusionOk="0">
                  <a:moveTo>
                    <a:pt x="148" y="0"/>
                  </a:moveTo>
                  <a:cubicBezTo>
                    <a:pt x="130" y="0"/>
                    <a:pt x="112" y="6"/>
                    <a:pt x="96" y="17"/>
                  </a:cubicBezTo>
                  <a:lnTo>
                    <a:pt x="48" y="52"/>
                  </a:lnTo>
                  <a:cubicBezTo>
                    <a:pt x="13" y="76"/>
                    <a:pt x="1" y="124"/>
                    <a:pt x="24" y="160"/>
                  </a:cubicBezTo>
                  <a:cubicBezTo>
                    <a:pt x="36" y="183"/>
                    <a:pt x="60" y="195"/>
                    <a:pt x="84" y="195"/>
                  </a:cubicBezTo>
                  <a:cubicBezTo>
                    <a:pt x="108" y="183"/>
                    <a:pt x="120" y="183"/>
                    <a:pt x="132" y="172"/>
                  </a:cubicBezTo>
                  <a:lnTo>
                    <a:pt x="167" y="148"/>
                  </a:lnTo>
                  <a:lnTo>
                    <a:pt x="179" y="136"/>
                  </a:lnTo>
                  <a:cubicBezTo>
                    <a:pt x="215" y="124"/>
                    <a:pt x="227" y="76"/>
                    <a:pt x="203" y="29"/>
                  </a:cubicBezTo>
                  <a:cubicBezTo>
                    <a:pt x="190" y="9"/>
                    <a:pt x="170" y="0"/>
                    <a:pt x="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38"/>
            <p:cNvSpPr/>
            <p:nvPr/>
          </p:nvSpPr>
          <p:spPr>
            <a:xfrm>
              <a:off x="4132299" y="1680105"/>
              <a:ext cx="7858" cy="4272"/>
            </a:xfrm>
            <a:custGeom>
              <a:avLst/>
              <a:gdLst/>
              <a:ahLst/>
              <a:cxnLst/>
              <a:rect l="l" t="t" r="r" b="b"/>
              <a:pathLst>
                <a:path w="572" h="311" extrusionOk="0">
                  <a:moveTo>
                    <a:pt x="512" y="1"/>
                  </a:moveTo>
                  <a:cubicBezTo>
                    <a:pt x="476" y="13"/>
                    <a:pt x="441" y="25"/>
                    <a:pt x="405" y="49"/>
                  </a:cubicBezTo>
                  <a:lnTo>
                    <a:pt x="381" y="60"/>
                  </a:lnTo>
                  <a:cubicBezTo>
                    <a:pt x="286" y="96"/>
                    <a:pt x="179" y="132"/>
                    <a:pt x="83" y="168"/>
                  </a:cubicBezTo>
                  <a:cubicBezTo>
                    <a:pt x="0" y="191"/>
                    <a:pt x="24" y="299"/>
                    <a:pt x="107" y="310"/>
                  </a:cubicBezTo>
                  <a:lnTo>
                    <a:pt x="119" y="310"/>
                  </a:lnTo>
                  <a:cubicBezTo>
                    <a:pt x="238" y="275"/>
                    <a:pt x="345" y="239"/>
                    <a:pt x="441" y="203"/>
                  </a:cubicBezTo>
                  <a:lnTo>
                    <a:pt x="464" y="191"/>
                  </a:lnTo>
                  <a:cubicBezTo>
                    <a:pt x="500" y="168"/>
                    <a:pt x="536" y="156"/>
                    <a:pt x="572" y="144"/>
                  </a:cubicBezTo>
                  <a:lnTo>
                    <a:pt x="51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38"/>
            <p:cNvSpPr/>
            <p:nvPr/>
          </p:nvSpPr>
          <p:spPr>
            <a:xfrm>
              <a:off x="4131804" y="1682358"/>
              <a:ext cx="3118" cy="2349"/>
            </a:xfrm>
            <a:custGeom>
              <a:avLst/>
              <a:gdLst/>
              <a:ahLst/>
              <a:cxnLst/>
              <a:rect l="l" t="t" r="r" b="b"/>
              <a:pathLst>
                <a:path w="227" h="171" extrusionOk="0">
                  <a:moveTo>
                    <a:pt x="139" y="1"/>
                  </a:moveTo>
                  <a:cubicBezTo>
                    <a:pt x="132" y="1"/>
                    <a:pt x="126" y="2"/>
                    <a:pt x="119" y="4"/>
                  </a:cubicBezTo>
                  <a:lnTo>
                    <a:pt x="96" y="4"/>
                  </a:lnTo>
                  <a:lnTo>
                    <a:pt x="72" y="15"/>
                  </a:lnTo>
                  <a:cubicBezTo>
                    <a:pt x="0" y="51"/>
                    <a:pt x="12" y="146"/>
                    <a:pt x="96" y="170"/>
                  </a:cubicBezTo>
                  <a:lnTo>
                    <a:pt x="107" y="170"/>
                  </a:lnTo>
                  <a:lnTo>
                    <a:pt x="143" y="158"/>
                  </a:lnTo>
                  <a:lnTo>
                    <a:pt x="155" y="158"/>
                  </a:lnTo>
                  <a:cubicBezTo>
                    <a:pt x="203" y="146"/>
                    <a:pt x="227" y="99"/>
                    <a:pt x="215" y="63"/>
                  </a:cubicBezTo>
                  <a:cubicBezTo>
                    <a:pt x="205" y="24"/>
                    <a:pt x="170" y="1"/>
                    <a:pt x="1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38"/>
            <p:cNvSpPr/>
            <p:nvPr/>
          </p:nvSpPr>
          <p:spPr>
            <a:xfrm>
              <a:off x="4138673" y="1678800"/>
              <a:ext cx="12611" cy="3283"/>
            </a:xfrm>
            <a:custGeom>
              <a:avLst/>
              <a:gdLst/>
              <a:ahLst/>
              <a:cxnLst/>
              <a:rect l="l" t="t" r="r" b="b"/>
              <a:pathLst>
                <a:path w="918" h="239" extrusionOk="0">
                  <a:moveTo>
                    <a:pt x="822" y="1"/>
                  </a:moveTo>
                  <a:cubicBezTo>
                    <a:pt x="572" y="48"/>
                    <a:pt x="322" y="72"/>
                    <a:pt x="72" y="84"/>
                  </a:cubicBezTo>
                  <a:cubicBezTo>
                    <a:pt x="36" y="84"/>
                    <a:pt x="0" y="120"/>
                    <a:pt x="0" y="167"/>
                  </a:cubicBezTo>
                  <a:cubicBezTo>
                    <a:pt x="0" y="203"/>
                    <a:pt x="36" y="239"/>
                    <a:pt x="84" y="239"/>
                  </a:cubicBezTo>
                  <a:cubicBezTo>
                    <a:pt x="334" y="227"/>
                    <a:pt x="596" y="191"/>
                    <a:pt x="846" y="155"/>
                  </a:cubicBezTo>
                  <a:cubicBezTo>
                    <a:pt x="917" y="120"/>
                    <a:pt x="905" y="1"/>
                    <a:pt x="8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38"/>
            <p:cNvSpPr/>
            <p:nvPr/>
          </p:nvSpPr>
          <p:spPr>
            <a:xfrm>
              <a:off x="4131969" y="1681877"/>
              <a:ext cx="15551" cy="2830"/>
            </a:xfrm>
            <a:custGeom>
              <a:avLst/>
              <a:gdLst/>
              <a:ahLst/>
              <a:cxnLst/>
              <a:rect l="l" t="t" r="r" b="b"/>
              <a:pathLst>
                <a:path w="1132" h="206" extrusionOk="0">
                  <a:moveTo>
                    <a:pt x="1062" y="1"/>
                  </a:moveTo>
                  <a:cubicBezTo>
                    <a:pt x="1058" y="1"/>
                    <a:pt x="1053" y="1"/>
                    <a:pt x="1048" y="3"/>
                  </a:cubicBezTo>
                  <a:cubicBezTo>
                    <a:pt x="727" y="39"/>
                    <a:pt x="405" y="50"/>
                    <a:pt x="84" y="50"/>
                  </a:cubicBezTo>
                  <a:cubicBezTo>
                    <a:pt x="77" y="49"/>
                    <a:pt x="71" y="48"/>
                    <a:pt x="65" y="48"/>
                  </a:cubicBezTo>
                  <a:cubicBezTo>
                    <a:pt x="27" y="48"/>
                    <a:pt x="0" y="81"/>
                    <a:pt x="0" y="122"/>
                  </a:cubicBezTo>
                  <a:cubicBezTo>
                    <a:pt x="0" y="158"/>
                    <a:pt x="36" y="193"/>
                    <a:pt x="72" y="205"/>
                  </a:cubicBezTo>
                  <a:lnTo>
                    <a:pt x="310" y="205"/>
                  </a:lnTo>
                  <a:cubicBezTo>
                    <a:pt x="560" y="205"/>
                    <a:pt x="810" y="181"/>
                    <a:pt x="1060" y="158"/>
                  </a:cubicBezTo>
                  <a:cubicBezTo>
                    <a:pt x="1108" y="146"/>
                    <a:pt x="1131" y="110"/>
                    <a:pt x="1131" y="62"/>
                  </a:cubicBezTo>
                  <a:cubicBezTo>
                    <a:pt x="1121" y="31"/>
                    <a:pt x="1093" y="1"/>
                    <a:pt x="10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38"/>
            <p:cNvSpPr/>
            <p:nvPr/>
          </p:nvSpPr>
          <p:spPr>
            <a:xfrm>
              <a:off x="4150116" y="1681094"/>
              <a:ext cx="2473" cy="2143"/>
            </a:xfrm>
            <a:custGeom>
              <a:avLst/>
              <a:gdLst/>
              <a:ahLst/>
              <a:cxnLst/>
              <a:rect l="l" t="t" r="r" b="b"/>
              <a:pathLst>
                <a:path w="180" h="156" extrusionOk="0">
                  <a:moveTo>
                    <a:pt x="60" y="0"/>
                  </a:moveTo>
                  <a:cubicBezTo>
                    <a:pt x="25" y="12"/>
                    <a:pt x="1" y="60"/>
                    <a:pt x="13" y="96"/>
                  </a:cubicBezTo>
                  <a:cubicBezTo>
                    <a:pt x="13" y="131"/>
                    <a:pt x="48" y="155"/>
                    <a:pt x="84" y="155"/>
                  </a:cubicBezTo>
                  <a:lnTo>
                    <a:pt x="96" y="155"/>
                  </a:lnTo>
                  <a:cubicBezTo>
                    <a:pt x="108" y="155"/>
                    <a:pt x="120" y="155"/>
                    <a:pt x="120" y="143"/>
                  </a:cubicBezTo>
                  <a:cubicBezTo>
                    <a:pt x="156" y="131"/>
                    <a:pt x="179" y="84"/>
                    <a:pt x="156" y="48"/>
                  </a:cubicBezTo>
                  <a:cubicBezTo>
                    <a:pt x="132" y="12"/>
                    <a:pt x="96" y="0"/>
                    <a:pt x="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38"/>
            <p:cNvSpPr/>
            <p:nvPr/>
          </p:nvSpPr>
          <p:spPr>
            <a:xfrm>
              <a:off x="4154540" y="1677316"/>
              <a:ext cx="4094" cy="3297"/>
            </a:xfrm>
            <a:custGeom>
              <a:avLst/>
              <a:gdLst/>
              <a:ahLst/>
              <a:cxnLst/>
              <a:rect l="l" t="t" r="r" b="b"/>
              <a:pathLst>
                <a:path w="298" h="240" extrusionOk="0">
                  <a:moveTo>
                    <a:pt x="211" y="0"/>
                  </a:moveTo>
                  <a:cubicBezTo>
                    <a:pt x="196" y="0"/>
                    <a:pt x="181" y="4"/>
                    <a:pt x="167" y="13"/>
                  </a:cubicBezTo>
                  <a:cubicBezTo>
                    <a:pt x="131" y="37"/>
                    <a:pt x="84" y="61"/>
                    <a:pt x="48" y="97"/>
                  </a:cubicBezTo>
                  <a:cubicBezTo>
                    <a:pt x="12" y="121"/>
                    <a:pt x="0" y="168"/>
                    <a:pt x="24" y="204"/>
                  </a:cubicBezTo>
                  <a:cubicBezTo>
                    <a:pt x="48" y="216"/>
                    <a:pt x="72" y="228"/>
                    <a:pt x="96" y="240"/>
                  </a:cubicBezTo>
                  <a:cubicBezTo>
                    <a:pt x="107" y="240"/>
                    <a:pt x="131" y="228"/>
                    <a:pt x="143" y="216"/>
                  </a:cubicBezTo>
                  <a:cubicBezTo>
                    <a:pt x="179" y="192"/>
                    <a:pt x="215" y="168"/>
                    <a:pt x="250" y="144"/>
                  </a:cubicBezTo>
                  <a:cubicBezTo>
                    <a:pt x="286" y="109"/>
                    <a:pt x="298" y="61"/>
                    <a:pt x="274" y="25"/>
                  </a:cubicBezTo>
                  <a:cubicBezTo>
                    <a:pt x="259" y="11"/>
                    <a:pt x="236" y="0"/>
                    <a:pt x="2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38"/>
            <p:cNvSpPr/>
            <p:nvPr/>
          </p:nvSpPr>
          <p:spPr>
            <a:xfrm>
              <a:off x="4148976" y="1677316"/>
              <a:ext cx="9932" cy="3627"/>
            </a:xfrm>
            <a:custGeom>
              <a:avLst/>
              <a:gdLst/>
              <a:ahLst/>
              <a:cxnLst/>
              <a:rect l="l" t="t" r="r" b="b"/>
              <a:pathLst>
                <a:path w="723" h="264" extrusionOk="0">
                  <a:moveTo>
                    <a:pt x="621" y="1"/>
                  </a:moveTo>
                  <a:cubicBezTo>
                    <a:pt x="617" y="1"/>
                    <a:pt x="612" y="1"/>
                    <a:pt x="608" y="1"/>
                  </a:cubicBezTo>
                  <a:cubicBezTo>
                    <a:pt x="441" y="37"/>
                    <a:pt x="262" y="73"/>
                    <a:pt x="84" y="109"/>
                  </a:cubicBezTo>
                  <a:lnTo>
                    <a:pt x="84" y="192"/>
                  </a:lnTo>
                  <a:lnTo>
                    <a:pt x="72" y="109"/>
                  </a:lnTo>
                  <a:cubicBezTo>
                    <a:pt x="24" y="121"/>
                    <a:pt x="0" y="156"/>
                    <a:pt x="12" y="204"/>
                  </a:cubicBezTo>
                  <a:cubicBezTo>
                    <a:pt x="12" y="240"/>
                    <a:pt x="48" y="263"/>
                    <a:pt x="96" y="263"/>
                  </a:cubicBezTo>
                  <a:lnTo>
                    <a:pt x="108" y="263"/>
                  </a:lnTo>
                  <a:cubicBezTo>
                    <a:pt x="298" y="228"/>
                    <a:pt x="477" y="192"/>
                    <a:pt x="643" y="144"/>
                  </a:cubicBezTo>
                  <a:cubicBezTo>
                    <a:pt x="723" y="110"/>
                    <a:pt x="705" y="1"/>
                    <a:pt x="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38"/>
            <p:cNvSpPr/>
            <p:nvPr/>
          </p:nvSpPr>
          <p:spPr>
            <a:xfrm>
              <a:off x="4145212" y="1681218"/>
              <a:ext cx="7212" cy="2830"/>
            </a:xfrm>
            <a:custGeom>
              <a:avLst/>
              <a:gdLst/>
              <a:ahLst/>
              <a:cxnLst/>
              <a:rect l="l" t="t" r="r" b="b"/>
              <a:pathLst>
                <a:path w="525" h="206" extrusionOk="0">
                  <a:moveTo>
                    <a:pt x="448" y="0"/>
                  </a:moveTo>
                  <a:cubicBezTo>
                    <a:pt x="442" y="0"/>
                    <a:pt x="435" y="1"/>
                    <a:pt x="429" y="3"/>
                  </a:cubicBezTo>
                  <a:cubicBezTo>
                    <a:pt x="322" y="15"/>
                    <a:pt x="215" y="39"/>
                    <a:pt x="84" y="51"/>
                  </a:cubicBezTo>
                  <a:cubicBezTo>
                    <a:pt x="1" y="75"/>
                    <a:pt x="13" y="182"/>
                    <a:pt x="84" y="206"/>
                  </a:cubicBezTo>
                  <a:lnTo>
                    <a:pt x="96" y="206"/>
                  </a:lnTo>
                  <a:cubicBezTo>
                    <a:pt x="239" y="194"/>
                    <a:pt x="346" y="170"/>
                    <a:pt x="453" y="158"/>
                  </a:cubicBezTo>
                  <a:cubicBezTo>
                    <a:pt x="501" y="146"/>
                    <a:pt x="525" y="98"/>
                    <a:pt x="513" y="63"/>
                  </a:cubicBezTo>
                  <a:cubicBezTo>
                    <a:pt x="513" y="23"/>
                    <a:pt x="480" y="0"/>
                    <a:pt x="4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38"/>
            <p:cNvSpPr/>
            <p:nvPr/>
          </p:nvSpPr>
          <p:spPr>
            <a:xfrm>
              <a:off x="4151751" y="1678965"/>
              <a:ext cx="4437" cy="3448"/>
            </a:xfrm>
            <a:custGeom>
              <a:avLst/>
              <a:gdLst/>
              <a:ahLst/>
              <a:cxnLst/>
              <a:rect l="l" t="t" r="r" b="b"/>
              <a:pathLst>
                <a:path w="323" h="251" extrusionOk="0">
                  <a:moveTo>
                    <a:pt x="232" y="0"/>
                  </a:moveTo>
                  <a:cubicBezTo>
                    <a:pt x="218" y="0"/>
                    <a:pt x="204" y="4"/>
                    <a:pt x="191" y="12"/>
                  </a:cubicBezTo>
                  <a:cubicBezTo>
                    <a:pt x="144" y="48"/>
                    <a:pt x="96" y="72"/>
                    <a:pt x="49" y="96"/>
                  </a:cubicBezTo>
                  <a:cubicBezTo>
                    <a:pt x="13" y="120"/>
                    <a:pt x="1" y="167"/>
                    <a:pt x="13" y="203"/>
                  </a:cubicBezTo>
                  <a:cubicBezTo>
                    <a:pt x="37" y="227"/>
                    <a:pt x="60" y="239"/>
                    <a:pt x="84" y="251"/>
                  </a:cubicBezTo>
                  <a:cubicBezTo>
                    <a:pt x="96" y="251"/>
                    <a:pt x="108" y="239"/>
                    <a:pt x="120" y="239"/>
                  </a:cubicBezTo>
                  <a:cubicBezTo>
                    <a:pt x="168" y="215"/>
                    <a:pt x="215" y="179"/>
                    <a:pt x="275" y="143"/>
                  </a:cubicBezTo>
                  <a:cubicBezTo>
                    <a:pt x="310" y="120"/>
                    <a:pt x="322" y="72"/>
                    <a:pt x="299" y="36"/>
                  </a:cubicBezTo>
                  <a:cubicBezTo>
                    <a:pt x="283" y="13"/>
                    <a:pt x="258" y="0"/>
                    <a:pt x="2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38"/>
            <p:cNvSpPr/>
            <p:nvPr/>
          </p:nvSpPr>
          <p:spPr>
            <a:xfrm>
              <a:off x="4150116" y="1680133"/>
              <a:ext cx="4561" cy="3105"/>
            </a:xfrm>
            <a:custGeom>
              <a:avLst/>
              <a:gdLst/>
              <a:ahLst/>
              <a:cxnLst/>
              <a:rect l="l" t="t" r="r" b="b"/>
              <a:pathLst>
                <a:path w="332" h="226" extrusionOk="0">
                  <a:moveTo>
                    <a:pt x="209" y="1"/>
                  </a:moveTo>
                  <a:cubicBezTo>
                    <a:pt x="196" y="1"/>
                    <a:pt x="182" y="4"/>
                    <a:pt x="168" y="11"/>
                  </a:cubicBezTo>
                  <a:cubicBezTo>
                    <a:pt x="132" y="35"/>
                    <a:pt x="96" y="58"/>
                    <a:pt x="48" y="82"/>
                  </a:cubicBezTo>
                  <a:cubicBezTo>
                    <a:pt x="13" y="94"/>
                    <a:pt x="1" y="142"/>
                    <a:pt x="13" y="189"/>
                  </a:cubicBezTo>
                  <a:cubicBezTo>
                    <a:pt x="37" y="213"/>
                    <a:pt x="60" y="225"/>
                    <a:pt x="84" y="225"/>
                  </a:cubicBezTo>
                  <a:cubicBezTo>
                    <a:pt x="96" y="225"/>
                    <a:pt x="108" y="225"/>
                    <a:pt x="120" y="213"/>
                  </a:cubicBezTo>
                  <a:cubicBezTo>
                    <a:pt x="168" y="201"/>
                    <a:pt x="203" y="177"/>
                    <a:pt x="251" y="154"/>
                  </a:cubicBezTo>
                  <a:cubicBezTo>
                    <a:pt x="332" y="103"/>
                    <a:pt x="284" y="1"/>
                    <a:pt x="2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38"/>
            <p:cNvSpPr/>
            <p:nvPr/>
          </p:nvSpPr>
          <p:spPr>
            <a:xfrm>
              <a:off x="4069642" y="1451486"/>
              <a:ext cx="3613" cy="4561"/>
            </a:xfrm>
            <a:custGeom>
              <a:avLst/>
              <a:gdLst/>
              <a:ahLst/>
              <a:cxnLst/>
              <a:rect l="l" t="t" r="r" b="b"/>
              <a:pathLst>
                <a:path w="263" h="332" extrusionOk="0">
                  <a:moveTo>
                    <a:pt x="92" y="0"/>
                  </a:moveTo>
                  <a:cubicBezTo>
                    <a:pt x="81" y="0"/>
                    <a:pt x="70" y="3"/>
                    <a:pt x="60" y="10"/>
                  </a:cubicBezTo>
                  <a:cubicBezTo>
                    <a:pt x="25" y="34"/>
                    <a:pt x="1" y="69"/>
                    <a:pt x="25" y="117"/>
                  </a:cubicBezTo>
                  <a:cubicBezTo>
                    <a:pt x="49" y="165"/>
                    <a:pt x="72" y="224"/>
                    <a:pt x="96" y="284"/>
                  </a:cubicBezTo>
                  <a:cubicBezTo>
                    <a:pt x="120" y="308"/>
                    <a:pt x="144" y="319"/>
                    <a:pt x="168" y="331"/>
                  </a:cubicBezTo>
                  <a:cubicBezTo>
                    <a:pt x="180" y="331"/>
                    <a:pt x="191" y="319"/>
                    <a:pt x="203" y="319"/>
                  </a:cubicBezTo>
                  <a:cubicBezTo>
                    <a:pt x="239" y="296"/>
                    <a:pt x="263" y="248"/>
                    <a:pt x="239" y="212"/>
                  </a:cubicBezTo>
                  <a:cubicBezTo>
                    <a:pt x="215" y="153"/>
                    <a:pt x="191" y="105"/>
                    <a:pt x="156" y="46"/>
                  </a:cubicBezTo>
                  <a:cubicBezTo>
                    <a:pt x="147" y="20"/>
                    <a:pt x="120" y="0"/>
                    <a:pt x="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38"/>
            <p:cNvSpPr/>
            <p:nvPr/>
          </p:nvSpPr>
          <p:spPr>
            <a:xfrm>
              <a:off x="4046755" y="1455868"/>
              <a:ext cx="3283" cy="4108"/>
            </a:xfrm>
            <a:custGeom>
              <a:avLst/>
              <a:gdLst/>
              <a:ahLst/>
              <a:cxnLst/>
              <a:rect l="l" t="t" r="r" b="b"/>
              <a:pathLst>
                <a:path w="239" h="299" extrusionOk="0">
                  <a:moveTo>
                    <a:pt x="155" y="0"/>
                  </a:moveTo>
                  <a:lnTo>
                    <a:pt x="0" y="60"/>
                  </a:lnTo>
                  <a:cubicBezTo>
                    <a:pt x="24" y="120"/>
                    <a:pt x="48" y="179"/>
                    <a:pt x="83" y="250"/>
                  </a:cubicBezTo>
                  <a:cubicBezTo>
                    <a:pt x="95" y="274"/>
                    <a:pt x="119" y="298"/>
                    <a:pt x="155" y="298"/>
                  </a:cubicBezTo>
                  <a:cubicBezTo>
                    <a:pt x="167" y="298"/>
                    <a:pt x="179" y="298"/>
                    <a:pt x="191" y="286"/>
                  </a:cubicBezTo>
                  <a:cubicBezTo>
                    <a:pt x="226" y="274"/>
                    <a:pt x="238" y="227"/>
                    <a:pt x="226" y="191"/>
                  </a:cubicBezTo>
                  <a:cubicBezTo>
                    <a:pt x="202" y="120"/>
                    <a:pt x="167" y="60"/>
                    <a:pt x="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38"/>
            <p:cNvSpPr/>
            <p:nvPr/>
          </p:nvSpPr>
          <p:spPr>
            <a:xfrm>
              <a:off x="4047731" y="1457008"/>
              <a:ext cx="14246" cy="2967"/>
            </a:xfrm>
            <a:custGeom>
              <a:avLst/>
              <a:gdLst/>
              <a:ahLst/>
              <a:cxnLst/>
              <a:rect l="l" t="t" r="r" b="b"/>
              <a:pathLst>
                <a:path w="1037" h="216" extrusionOk="0">
                  <a:moveTo>
                    <a:pt x="941" y="1"/>
                  </a:moveTo>
                  <a:cubicBezTo>
                    <a:pt x="703" y="37"/>
                    <a:pt x="465" y="60"/>
                    <a:pt x="239" y="60"/>
                  </a:cubicBezTo>
                  <a:lnTo>
                    <a:pt x="84" y="60"/>
                  </a:lnTo>
                  <a:cubicBezTo>
                    <a:pt x="48" y="60"/>
                    <a:pt x="12" y="96"/>
                    <a:pt x="12" y="132"/>
                  </a:cubicBezTo>
                  <a:cubicBezTo>
                    <a:pt x="1" y="179"/>
                    <a:pt x="36" y="215"/>
                    <a:pt x="84" y="215"/>
                  </a:cubicBezTo>
                  <a:lnTo>
                    <a:pt x="227" y="215"/>
                  </a:lnTo>
                  <a:cubicBezTo>
                    <a:pt x="477" y="215"/>
                    <a:pt x="727" y="191"/>
                    <a:pt x="965" y="156"/>
                  </a:cubicBezTo>
                  <a:cubicBezTo>
                    <a:pt x="1001" y="144"/>
                    <a:pt x="1036" y="108"/>
                    <a:pt x="1024" y="72"/>
                  </a:cubicBezTo>
                  <a:cubicBezTo>
                    <a:pt x="1024" y="25"/>
                    <a:pt x="977" y="1"/>
                    <a:pt x="9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38"/>
            <p:cNvSpPr/>
            <p:nvPr/>
          </p:nvSpPr>
          <p:spPr>
            <a:xfrm>
              <a:off x="4046535" y="1454728"/>
              <a:ext cx="14287" cy="2802"/>
            </a:xfrm>
            <a:custGeom>
              <a:avLst/>
              <a:gdLst/>
              <a:ahLst/>
              <a:cxnLst/>
              <a:rect l="l" t="t" r="r" b="b"/>
              <a:pathLst>
                <a:path w="1040" h="204" extrusionOk="0">
                  <a:moveTo>
                    <a:pt x="945" y="0"/>
                  </a:moveTo>
                  <a:cubicBezTo>
                    <a:pt x="736" y="36"/>
                    <a:pt x="519" y="52"/>
                    <a:pt x="302" y="52"/>
                  </a:cubicBezTo>
                  <a:cubicBezTo>
                    <a:pt x="234" y="52"/>
                    <a:pt x="167" y="51"/>
                    <a:pt x="99" y="48"/>
                  </a:cubicBezTo>
                  <a:cubicBezTo>
                    <a:pt x="92" y="45"/>
                    <a:pt x="84" y="43"/>
                    <a:pt x="78" y="43"/>
                  </a:cubicBezTo>
                  <a:cubicBezTo>
                    <a:pt x="5" y="43"/>
                    <a:pt x="0" y="203"/>
                    <a:pt x="80" y="203"/>
                  </a:cubicBezTo>
                  <a:cubicBezTo>
                    <a:pt x="82" y="203"/>
                    <a:pt x="85" y="203"/>
                    <a:pt x="88" y="203"/>
                  </a:cubicBezTo>
                  <a:lnTo>
                    <a:pt x="302" y="203"/>
                  </a:lnTo>
                  <a:cubicBezTo>
                    <a:pt x="528" y="203"/>
                    <a:pt x="754" y="191"/>
                    <a:pt x="969" y="155"/>
                  </a:cubicBezTo>
                  <a:cubicBezTo>
                    <a:pt x="1016" y="155"/>
                    <a:pt x="1040" y="107"/>
                    <a:pt x="1040" y="72"/>
                  </a:cubicBezTo>
                  <a:cubicBezTo>
                    <a:pt x="1028" y="24"/>
                    <a:pt x="992" y="0"/>
                    <a:pt x="9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38"/>
            <p:cNvSpPr/>
            <p:nvPr/>
          </p:nvSpPr>
          <p:spPr>
            <a:xfrm>
              <a:off x="4066867" y="1453848"/>
              <a:ext cx="6388" cy="3503"/>
            </a:xfrm>
            <a:custGeom>
              <a:avLst/>
              <a:gdLst/>
              <a:ahLst/>
              <a:cxnLst/>
              <a:rect l="l" t="t" r="r" b="b"/>
              <a:pathLst>
                <a:path w="465" h="255" extrusionOk="0">
                  <a:moveTo>
                    <a:pt x="374" y="0"/>
                  </a:moveTo>
                  <a:cubicBezTo>
                    <a:pt x="364" y="0"/>
                    <a:pt x="355" y="2"/>
                    <a:pt x="346" y="5"/>
                  </a:cubicBezTo>
                  <a:cubicBezTo>
                    <a:pt x="262" y="40"/>
                    <a:pt x="167" y="76"/>
                    <a:pt x="60" y="112"/>
                  </a:cubicBezTo>
                  <a:cubicBezTo>
                    <a:pt x="24" y="124"/>
                    <a:pt x="1" y="159"/>
                    <a:pt x="12" y="207"/>
                  </a:cubicBezTo>
                  <a:cubicBezTo>
                    <a:pt x="24" y="243"/>
                    <a:pt x="60" y="255"/>
                    <a:pt x="84" y="255"/>
                  </a:cubicBezTo>
                  <a:lnTo>
                    <a:pt x="108" y="255"/>
                  </a:lnTo>
                  <a:cubicBezTo>
                    <a:pt x="203" y="219"/>
                    <a:pt x="310" y="183"/>
                    <a:pt x="405" y="147"/>
                  </a:cubicBezTo>
                  <a:cubicBezTo>
                    <a:pt x="441" y="124"/>
                    <a:pt x="465" y="88"/>
                    <a:pt x="441" y="40"/>
                  </a:cubicBezTo>
                  <a:cubicBezTo>
                    <a:pt x="432" y="13"/>
                    <a:pt x="403" y="0"/>
                    <a:pt x="3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8"/>
            <p:cNvSpPr/>
            <p:nvPr/>
          </p:nvSpPr>
          <p:spPr>
            <a:xfrm>
              <a:off x="4065892" y="1451486"/>
              <a:ext cx="6223" cy="3572"/>
            </a:xfrm>
            <a:custGeom>
              <a:avLst/>
              <a:gdLst/>
              <a:ahLst/>
              <a:cxnLst/>
              <a:rect l="l" t="t" r="r" b="b"/>
              <a:pathLst>
                <a:path w="453" h="260" extrusionOk="0">
                  <a:moveTo>
                    <a:pt x="365" y="0"/>
                  </a:moveTo>
                  <a:cubicBezTo>
                    <a:pt x="354" y="0"/>
                    <a:pt x="343" y="3"/>
                    <a:pt x="333" y="10"/>
                  </a:cubicBezTo>
                  <a:cubicBezTo>
                    <a:pt x="250" y="46"/>
                    <a:pt x="155" y="81"/>
                    <a:pt x="60" y="105"/>
                  </a:cubicBezTo>
                  <a:cubicBezTo>
                    <a:pt x="24" y="117"/>
                    <a:pt x="0" y="165"/>
                    <a:pt x="12" y="200"/>
                  </a:cubicBezTo>
                  <a:cubicBezTo>
                    <a:pt x="24" y="236"/>
                    <a:pt x="48" y="260"/>
                    <a:pt x="83" y="260"/>
                  </a:cubicBezTo>
                  <a:lnTo>
                    <a:pt x="107" y="260"/>
                  </a:lnTo>
                  <a:cubicBezTo>
                    <a:pt x="203" y="224"/>
                    <a:pt x="310" y="188"/>
                    <a:pt x="393" y="153"/>
                  </a:cubicBezTo>
                  <a:cubicBezTo>
                    <a:pt x="429" y="129"/>
                    <a:pt x="453" y="93"/>
                    <a:pt x="441" y="46"/>
                  </a:cubicBezTo>
                  <a:cubicBezTo>
                    <a:pt x="423" y="20"/>
                    <a:pt x="394" y="0"/>
                    <a:pt x="3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8"/>
            <p:cNvSpPr/>
            <p:nvPr/>
          </p:nvSpPr>
          <p:spPr>
            <a:xfrm>
              <a:off x="4059504" y="1455332"/>
              <a:ext cx="9836" cy="3819"/>
            </a:xfrm>
            <a:custGeom>
              <a:avLst/>
              <a:gdLst/>
              <a:ahLst/>
              <a:cxnLst/>
              <a:rect l="l" t="t" r="r" b="b"/>
              <a:pathLst>
                <a:path w="716" h="278" extrusionOk="0">
                  <a:moveTo>
                    <a:pt x="620" y="1"/>
                  </a:moveTo>
                  <a:cubicBezTo>
                    <a:pt x="613" y="1"/>
                    <a:pt x="605" y="2"/>
                    <a:pt x="596" y="4"/>
                  </a:cubicBezTo>
                  <a:cubicBezTo>
                    <a:pt x="429" y="51"/>
                    <a:pt x="251" y="99"/>
                    <a:pt x="72" y="123"/>
                  </a:cubicBezTo>
                  <a:cubicBezTo>
                    <a:pt x="36" y="135"/>
                    <a:pt x="1" y="170"/>
                    <a:pt x="13" y="218"/>
                  </a:cubicBezTo>
                  <a:cubicBezTo>
                    <a:pt x="25" y="254"/>
                    <a:pt x="48" y="278"/>
                    <a:pt x="84" y="278"/>
                  </a:cubicBezTo>
                  <a:lnTo>
                    <a:pt x="96" y="278"/>
                  </a:lnTo>
                  <a:cubicBezTo>
                    <a:pt x="287" y="254"/>
                    <a:pt x="465" y="206"/>
                    <a:pt x="644" y="147"/>
                  </a:cubicBezTo>
                  <a:cubicBezTo>
                    <a:pt x="691" y="135"/>
                    <a:pt x="715" y="87"/>
                    <a:pt x="691" y="51"/>
                  </a:cubicBezTo>
                  <a:cubicBezTo>
                    <a:pt x="682" y="22"/>
                    <a:pt x="656" y="1"/>
                    <a:pt x="6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8"/>
            <p:cNvSpPr/>
            <p:nvPr/>
          </p:nvSpPr>
          <p:spPr>
            <a:xfrm>
              <a:off x="4058528" y="1452887"/>
              <a:ext cx="10056" cy="3970"/>
            </a:xfrm>
            <a:custGeom>
              <a:avLst/>
              <a:gdLst/>
              <a:ahLst/>
              <a:cxnLst/>
              <a:rect l="l" t="t" r="r" b="b"/>
              <a:pathLst>
                <a:path w="732" h="289" extrusionOk="0">
                  <a:moveTo>
                    <a:pt x="617" y="0"/>
                  </a:moveTo>
                  <a:cubicBezTo>
                    <a:pt x="610" y="0"/>
                    <a:pt x="603" y="1"/>
                    <a:pt x="596" y="3"/>
                  </a:cubicBezTo>
                  <a:cubicBezTo>
                    <a:pt x="429" y="63"/>
                    <a:pt x="250" y="98"/>
                    <a:pt x="72" y="122"/>
                  </a:cubicBezTo>
                  <a:cubicBezTo>
                    <a:pt x="36" y="134"/>
                    <a:pt x="0" y="170"/>
                    <a:pt x="12" y="217"/>
                  </a:cubicBezTo>
                  <a:cubicBezTo>
                    <a:pt x="12" y="253"/>
                    <a:pt x="48" y="277"/>
                    <a:pt x="84" y="277"/>
                  </a:cubicBezTo>
                  <a:lnTo>
                    <a:pt x="96" y="289"/>
                  </a:lnTo>
                  <a:cubicBezTo>
                    <a:pt x="286" y="253"/>
                    <a:pt x="465" y="206"/>
                    <a:pt x="643" y="158"/>
                  </a:cubicBezTo>
                  <a:cubicBezTo>
                    <a:pt x="731" y="125"/>
                    <a:pt x="697" y="0"/>
                    <a:pt x="6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8"/>
            <p:cNvSpPr/>
            <p:nvPr/>
          </p:nvSpPr>
          <p:spPr>
            <a:xfrm>
              <a:off x="4093435" y="1517206"/>
              <a:ext cx="4190" cy="3613"/>
            </a:xfrm>
            <a:custGeom>
              <a:avLst/>
              <a:gdLst/>
              <a:ahLst/>
              <a:cxnLst/>
              <a:rect l="l" t="t" r="r" b="b"/>
              <a:pathLst>
                <a:path w="305" h="263" extrusionOk="0">
                  <a:moveTo>
                    <a:pt x="109" y="1"/>
                  </a:moveTo>
                  <a:cubicBezTo>
                    <a:pt x="50" y="1"/>
                    <a:pt x="0" y="76"/>
                    <a:pt x="55" y="131"/>
                  </a:cubicBezTo>
                  <a:lnTo>
                    <a:pt x="186" y="262"/>
                  </a:lnTo>
                  <a:lnTo>
                    <a:pt x="305" y="155"/>
                  </a:lnTo>
                  <a:lnTo>
                    <a:pt x="162" y="24"/>
                  </a:lnTo>
                  <a:cubicBezTo>
                    <a:pt x="145" y="7"/>
                    <a:pt x="127" y="1"/>
                    <a:pt x="1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8"/>
            <p:cNvSpPr/>
            <p:nvPr/>
          </p:nvSpPr>
          <p:spPr>
            <a:xfrm>
              <a:off x="4108011" y="1504608"/>
              <a:ext cx="6141" cy="5907"/>
            </a:xfrm>
            <a:custGeom>
              <a:avLst/>
              <a:gdLst/>
              <a:ahLst/>
              <a:cxnLst/>
              <a:rect l="l" t="t" r="r" b="b"/>
              <a:pathLst>
                <a:path w="447" h="430" extrusionOk="0">
                  <a:moveTo>
                    <a:pt x="244" y="0"/>
                  </a:moveTo>
                  <a:cubicBezTo>
                    <a:pt x="220" y="0"/>
                    <a:pt x="196" y="12"/>
                    <a:pt x="185" y="24"/>
                  </a:cubicBezTo>
                  <a:cubicBezTo>
                    <a:pt x="149" y="72"/>
                    <a:pt x="101" y="120"/>
                    <a:pt x="54" y="179"/>
                  </a:cubicBezTo>
                  <a:cubicBezTo>
                    <a:pt x="1" y="232"/>
                    <a:pt x="52" y="305"/>
                    <a:pt x="112" y="305"/>
                  </a:cubicBezTo>
                  <a:cubicBezTo>
                    <a:pt x="133" y="305"/>
                    <a:pt x="154" y="296"/>
                    <a:pt x="173" y="274"/>
                  </a:cubicBezTo>
                  <a:lnTo>
                    <a:pt x="256" y="191"/>
                  </a:lnTo>
                  <a:lnTo>
                    <a:pt x="268" y="203"/>
                  </a:lnTo>
                  <a:lnTo>
                    <a:pt x="173" y="298"/>
                  </a:lnTo>
                  <a:cubicBezTo>
                    <a:pt x="149" y="334"/>
                    <a:pt x="149" y="381"/>
                    <a:pt x="173" y="405"/>
                  </a:cubicBezTo>
                  <a:cubicBezTo>
                    <a:pt x="185" y="417"/>
                    <a:pt x="208" y="429"/>
                    <a:pt x="220" y="429"/>
                  </a:cubicBezTo>
                  <a:cubicBezTo>
                    <a:pt x="244" y="429"/>
                    <a:pt x="268" y="417"/>
                    <a:pt x="280" y="405"/>
                  </a:cubicBezTo>
                  <a:cubicBezTo>
                    <a:pt x="339" y="346"/>
                    <a:pt x="387" y="286"/>
                    <a:pt x="423" y="239"/>
                  </a:cubicBezTo>
                  <a:cubicBezTo>
                    <a:pt x="446" y="215"/>
                    <a:pt x="446" y="167"/>
                    <a:pt x="423" y="143"/>
                  </a:cubicBezTo>
                  <a:lnTo>
                    <a:pt x="304" y="24"/>
                  </a:lnTo>
                  <a:cubicBezTo>
                    <a:pt x="280" y="0"/>
                    <a:pt x="268" y="0"/>
                    <a:pt x="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8"/>
            <p:cNvSpPr/>
            <p:nvPr/>
          </p:nvSpPr>
          <p:spPr>
            <a:xfrm>
              <a:off x="4095661" y="1513387"/>
              <a:ext cx="11567" cy="7762"/>
            </a:xfrm>
            <a:custGeom>
              <a:avLst/>
              <a:gdLst/>
              <a:ahLst/>
              <a:cxnLst/>
              <a:rect l="l" t="t" r="r" b="b"/>
              <a:pathLst>
                <a:path w="842" h="565" extrusionOk="0">
                  <a:moveTo>
                    <a:pt x="726" y="0"/>
                  </a:moveTo>
                  <a:cubicBezTo>
                    <a:pt x="711" y="0"/>
                    <a:pt x="694" y="5"/>
                    <a:pt x="679" y="16"/>
                  </a:cubicBezTo>
                  <a:cubicBezTo>
                    <a:pt x="488" y="171"/>
                    <a:pt x="274" y="314"/>
                    <a:pt x="48" y="421"/>
                  </a:cubicBezTo>
                  <a:cubicBezTo>
                    <a:pt x="12" y="433"/>
                    <a:pt x="0" y="481"/>
                    <a:pt x="12" y="528"/>
                  </a:cubicBezTo>
                  <a:cubicBezTo>
                    <a:pt x="24" y="552"/>
                    <a:pt x="48" y="564"/>
                    <a:pt x="83" y="564"/>
                  </a:cubicBezTo>
                  <a:lnTo>
                    <a:pt x="119" y="564"/>
                  </a:lnTo>
                  <a:cubicBezTo>
                    <a:pt x="357" y="445"/>
                    <a:pt x="572" y="302"/>
                    <a:pt x="774" y="147"/>
                  </a:cubicBezTo>
                  <a:cubicBezTo>
                    <a:pt x="842" y="89"/>
                    <a:pt x="792" y="0"/>
                    <a:pt x="7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8"/>
            <p:cNvSpPr/>
            <p:nvPr/>
          </p:nvSpPr>
          <p:spPr>
            <a:xfrm>
              <a:off x="4093421" y="1511752"/>
              <a:ext cx="12171" cy="7597"/>
            </a:xfrm>
            <a:custGeom>
              <a:avLst/>
              <a:gdLst/>
              <a:ahLst/>
              <a:cxnLst/>
              <a:rect l="l" t="t" r="r" b="b"/>
              <a:pathLst>
                <a:path w="886" h="553" extrusionOk="0">
                  <a:moveTo>
                    <a:pt x="770" y="0"/>
                  </a:moveTo>
                  <a:cubicBezTo>
                    <a:pt x="755" y="0"/>
                    <a:pt x="739" y="5"/>
                    <a:pt x="723" y="16"/>
                  </a:cubicBezTo>
                  <a:cubicBezTo>
                    <a:pt x="532" y="171"/>
                    <a:pt x="306" y="302"/>
                    <a:pt x="80" y="409"/>
                  </a:cubicBezTo>
                  <a:cubicBezTo>
                    <a:pt x="0" y="443"/>
                    <a:pt x="29" y="553"/>
                    <a:pt x="104" y="553"/>
                  </a:cubicBezTo>
                  <a:cubicBezTo>
                    <a:pt x="108" y="553"/>
                    <a:pt x="111" y="553"/>
                    <a:pt x="115" y="552"/>
                  </a:cubicBezTo>
                  <a:lnTo>
                    <a:pt x="151" y="552"/>
                  </a:lnTo>
                  <a:cubicBezTo>
                    <a:pt x="389" y="445"/>
                    <a:pt x="615" y="302"/>
                    <a:pt x="818" y="135"/>
                  </a:cubicBezTo>
                  <a:cubicBezTo>
                    <a:pt x="885" y="87"/>
                    <a:pt x="836" y="0"/>
                    <a:pt x="7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8"/>
            <p:cNvSpPr/>
            <p:nvPr/>
          </p:nvSpPr>
          <p:spPr>
            <a:xfrm>
              <a:off x="4102845" y="1506697"/>
              <a:ext cx="7872" cy="7253"/>
            </a:xfrm>
            <a:custGeom>
              <a:avLst/>
              <a:gdLst/>
              <a:ahLst/>
              <a:cxnLst/>
              <a:rect l="l" t="t" r="r" b="b"/>
              <a:pathLst>
                <a:path w="573" h="528" extrusionOk="0">
                  <a:moveTo>
                    <a:pt x="479" y="0"/>
                  </a:moveTo>
                  <a:cubicBezTo>
                    <a:pt x="459" y="0"/>
                    <a:pt x="441" y="9"/>
                    <a:pt x="430" y="27"/>
                  </a:cubicBezTo>
                  <a:cubicBezTo>
                    <a:pt x="310" y="158"/>
                    <a:pt x="180" y="277"/>
                    <a:pt x="37" y="384"/>
                  </a:cubicBezTo>
                  <a:cubicBezTo>
                    <a:pt x="1" y="408"/>
                    <a:pt x="1" y="456"/>
                    <a:pt x="25" y="491"/>
                  </a:cubicBezTo>
                  <a:cubicBezTo>
                    <a:pt x="37" y="515"/>
                    <a:pt x="60" y="527"/>
                    <a:pt x="84" y="527"/>
                  </a:cubicBezTo>
                  <a:cubicBezTo>
                    <a:pt x="96" y="527"/>
                    <a:pt x="120" y="515"/>
                    <a:pt x="132" y="515"/>
                  </a:cubicBezTo>
                  <a:cubicBezTo>
                    <a:pt x="275" y="396"/>
                    <a:pt x="406" y="265"/>
                    <a:pt x="537" y="134"/>
                  </a:cubicBezTo>
                  <a:cubicBezTo>
                    <a:pt x="572" y="99"/>
                    <a:pt x="572" y="51"/>
                    <a:pt x="537" y="27"/>
                  </a:cubicBezTo>
                  <a:cubicBezTo>
                    <a:pt x="519" y="9"/>
                    <a:pt x="498" y="0"/>
                    <a:pt x="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8"/>
            <p:cNvSpPr/>
            <p:nvPr/>
          </p:nvSpPr>
          <p:spPr>
            <a:xfrm>
              <a:off x="4104164" y="1508331"/>
              <a:ext cx="8188" cy="7253"/>
            </a:xfrm>
            <a:custGeom>
              <a:avLst/>
              <a:gdLst/>
              <a:ahLst/>
              <a:cxnLst/>
              <a:rect l="l" t="t" r="r" b="b"/>
              <a:pathLst>
                <a:path w="596" h="528" extrusionOk="0">
                  <a:moveTo>
                    <a:pt x="502" y="0"/>
                  </a:moveTo>
                  <a:cubicBezTo>
                    <a:pt x="482" y="0"/>
                    <a:pt x="465" y="9"/>
                    <a:pt x="453" y="27"/>
                  </a:cubicBezTo>
                  <a:cubicBezTo>
                    <a:pt x="334" y="158"/>
                    <a:pt x="203" y="277"/>
                    <a:pt x="60" y="384"/>
                  </a:cubicBezTo>
                  <a:cubicBezTo>
                    <a:pt x="0" y="432"/>
                    <a:pt x="36" y="527"/>
                    <a:pt x="107" y="527"/>
                  </a:cubicBezTo>
                  <a:cubicBezTo>
                    <a:pt x="119" y="527"/>
                    <a:pt x="143" y="527"/>
                    <a:pt x="155" y="515"/>
                  </a:cubicBezTo>
                  <a:cubicBezTo>
                    <a:pt x="298" y="396"/>
                    <a:pt x="429" y="277"/>
                    <a:pt x="560" y="134"/>
                  </a:cubicBezTo>
                  <a:cubicBezTo>
                    <a:pt x="595" y="110"/>
                    <a:pt x="595" y="63"/>
                    <a:pt x="560" y="27"/>
                  </a:cubicBezTo>
                  <a:cubicBezTo>
                    <a:pt x="542" y="9"/>
                    <a:pt x="521" y="0"/>
                    <a:pt x="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38"/>
            <p:cNvSpPr/>
            <p:nvPr/>
          </p:nvSpPr>
          <p:spPr>
            <a:xfrm>
              <a:off x="4065892" y="1486942"/>
              <a:ext cx="3283" cy="3778"/>
            </a:xfrm>
            <a:custGeom>
              <a:avLst/>
              <a:gdLst/>
              <a:ahLst/>
              <a:cxnLst/>
              <a:rect l="l" t="t" r="r" b="b"/>
              <a:pathLst>
                <a:path w="239" h="275" extrusionOk="0">
                  <a:moveTo>
                    <a:pt x="119" y="1"/>
                  </a:moveTo>
                  <a:lnTo>
                    <a:pt x="0" y="96"/>
                  </a:lnTo>
                  <a:lnTo>
                    <a:pt x="119" y="239"/>
                  </a:lnTo>
                  <a:cubicBezTo>
                    <a:pt x="131" y="263"/>
                    <a:pt x="155" y="274"/>
                    <a:pt x="179" y="274"/>
                  </a:cubicBezTo>
                  <a:lnTo>
                    <a:pt x="203" y="274"/>
                  </a:lnTo>
                  <a:lnTo>
                    <a:pt x="179" y="191"/>
                  </a:lnTo>
                  <a:lnTo>
                    <a:pt x="238" y="144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38"/>
            <p:cNvSpPr/>
            <p:nvPr/>
          </p:nvSpPr>
          <p:spPr>
            <a:xfrm>
              <a:off x="4065562" y="1482367"/>
              <a:ext cx="12446" cy="6223"/>
            </a:xfrm>
            <a:custGeom>
              <a:avLst/>
              <a:gdLst/>
              <a:ahLst/>
              <a:cxnLst/>
              <a:rect l="l" t="t" r="r" b="b"/>
              <a:pathLst>
                <a:path w="906" h="453" extrusionOk="0">
                  <a:moveTo>
                    <a:pt x="824" y="0"/>
                  </a:moveTo>
                  <a:cubicBezTo>
                    <a:pt x="811" y="0"/>
                    <a:pt x="798" y="4"/>
                    <a:pt x="786" y="12"/>
                  </a:cubicBezTo>
                  <a:cubicBezTo>
                    <a:pt x="548" y="131"/>
                    <a:pt x="310" y="226"/>
                    <a:pt x="60" y="298"/>
                  </a:cubicBezTo>
                  <a:cubicBezTo>
                    <a:pt x="24" y="310"/>
                    <a:pt x="0" y="357"/>
                    <a:pt x="12" y="393"/>
                  </a:cubicBezTo>
                  <a:cubicBezTo>
                    <a:pt x="12" y="429"/>
                    <a:pt x="48" y="453"/>
                    <a:pt x="84" y="453"/>
                  </a:cubicBezTo>
                  <a:cubicBezTo>
                    <a:pt x="96" y="453"/>
                    <a:pt x="107" y="453"/>
                    <a:pt x="107" y="441"/>
                  </a:cubicBezTo>
                  <a:cubicBezTo>
                    <a:pt x="369" y="369"/>
                    <a:pt x="619" y="274"/>
                    <a:pt x="858" y="143"/>
                  </a:cubicBezTo>
                  <a:cubicBezTo>
                    <a:pt x="893" y="131"/>
                    <a:pt x="905" y="84"/>
                    <a:pt x="881" y="48"/>
                  </a:cubicBezTo>
                  <a:cubicBezTo>
                    <a:pt x="873" y="16"/>
                    <a:pt x="850" y="0"/>
                    <a:pt x="8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8"/>
            <p:cNvSpPr/>
            <p:nvPr/>
          </p:nvSpPr>
          <p:spPr>
            <a:xfrm>
              <a:off x="4083393" y="1476323"/>
              <a:ext cx="5083" cy="6058"/>
            </a:xfrm>
            <a:custGeom>
              <a:avLst/>
              <a:gdLst/>
              <a:ahLst/>
              <a:cxnLst/>
              <a:rect l="l" t="t" r="r" b="b"/>
              <a:pathLst>
                <a:path w="370" h="441" extrusionOk="0">
                  <a:moveTo>
                    <a:pt x="200" y="1"/>
                  </a:moveTo>
                  <a:cubicBezTo>
                    <a:pt x="148" y="1"/>
                    <a:pt x="101" y="60"/>
                    <a:pt x="143" y="119"/>
                  </a:cubicBezTo>
                  <a:cubicBezTo>
                    <a:pt x="155" y="143"/>
                    <a:pt x="167" y="155"/>
                    <a:pt x="179" y="166"/>
                  </a:cubicBezTo>
                  <a:cubicBezTo>
                    <a:pt x="131" y="214"/>
                    <a:pt x="83" y="262"/>
                    <a:pt x="36" y="297"/>
                  </a:cubicBezTo>
                  <a:cubicBezTo>
                    <a:pt x="0" y="333"/>
                    <a:pt x="0" y="381"/>
                    <a:pt x="36" y="405"/>
                  </a:cubicBezTo>
                  <a:cubicBezTo>
                    <a:pt x="48" y="428"/>
                    <a:pt x="60" y="440"/>
                    <a:pt x="83" y="440"/>
                  </a:cubicBezTo>
                  <a:cubicBezTo>
                    <a:pt x="107" y="440"/>
                    <a:pt x="131" y="428"/>
                    <a:pt x="143" y="416"/>
                  </a:cubicBezTo>
                  <a:cubicBezTo>
                    <a:pt x="214" y="357"/>
                    <a:pt x="274" y="297"/>
                    <a:pt x="345" y="238"/>
                  </a:cubicBezTo>
                  <a:cubicBezTo>
                    <a:pt x="369" y="202"/>
                    <a:pt x="369" y="155"/>
                    <a:pt x="345" y="131"/>
                  </a:cubicBezTo>
                  <a:lnTo>
                    <a:pt x="322" y="107"/>
                  </a:lnTo>
                  <a:lnTo>
                    <a:pt x="262" y="35"/>
                  </a:lnTo>
                  <a:cubicBezTo>
                    <a:pt x="245" y="11"/>
                    <a:pt x="222" y="1"/>
                    <a:pt x="2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8"/>
            <p:cNvSpPr/>
            <p:nvPr/>
          </p:nvSpPr>
          <p:spPr>
            <a:xfrm>
              <a:off x="4081758" y="1475664"/>
              <a:ext cx="5564" cy="4753"/>
            </a:xfrm>
            <a:custGeom>
              <a:avLst/>
              <a:gdLst/>
              <a:ahLst/>
              <a:cxnLst/>
              <a:rect l="l" t="t" r="r" b="b"/>
              <a:pathLst>
                <a:path w="405" h="346" extrusionOk="0">
                  <a:moveTo>
                    <a:pt x="286" y="0"/>
                  </a:moveTo>
                  <a:cubicBezTo>
                    <a:pt x="262" y="0"/>
                    <a:pt x="238" y="0"/>
                    <a:pt x="226" y="24"/>
                  </a:cubicBezTo>
                  <a:cubicBezTo>
                    <a:pt x="167" y="83"/>
                    <a:pt x="107" y="143"/>
                    <a:pt x="36" y="203"/>
                  </a:cubicBezTo>
                  <a:cubicBezTo>
                    <a:pt x="0" y="226"/>
                    <a:pt x="0" y="286"/>
                    <a:pt x="36" y="310"/>
                  </a:cubicBezTo>
                  <a:cubicBezTo>
                    <a:pt x="48" y="333"/>
                    <a:pt x="71" y="345"/>
                    <a:pt x="83" y="345"/>
                  </a:cubicBezTo>
                  <a:cubicBezTo>
                    <a:pt x="107" y="333"/>
                    <a:pt x="119" y="333"/>
                    <a:pt x="131" y="322"/>
                  </a:cubicBezTo>
                  <a:cubicBezTo>
                    <a:pt x="191" y="274"/>
                    <a:pt x="238" y="226"/>
                    <a:pt x="286" y="191"/>
                  </a:cubicBezTo>
                  <a:cubicBezTo>
                    <a:pt x="298" y="197"/>
                    <a:pt x="313" y="200"/>
                    <a:pt x="327" y="200"/>
                  </a:cubicBezTo>
                  <a:cubicBezTo>
                    <a:pt x="342" y="200"/>
                    <a:pt x="357" y="197"/>
                    <a:pt x="369" y="191"/>
                  </a:cubicBezTo>
                  <a:cubicBezTo>
                    <a:pt x="405" y="155"/>
                    <a:pt x="405" y="107"/>
                    <a:pt x="381" y="72"/>
                  </a:cubicBezTo>
                  <a:lnTo>
                    <a:pt x="345" y="24"/>
                  </a:lnTo>
                  <a:cubicBezTo>
                    <a:pt x="333" y="12"/>
                    <a:pt x="310" y="0"/>
                    <a:pt x="2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8"/>
            <p:cNvSpPr/>
            <p:nvPr/>
          </p:nvSpPr>
          <p:spPr>
            <a:xfrm>
              <a:off x="4067032" y="1484346"/>
              <a:ext cx="12927" cy="6374"/>
            </a:xfrm>
            <a:custGeom>
              <a:avLst/>
              <a:gdLst/>
              <a:ahLst/>
              <a:cxnLst/>
              <a:rect l="l" t="t" r="r" b="b"/>
              <a:pathLst>
                <a:path w="941" h="464" extrusionOk="0">
                  <a:moveTo>
                    <a:pt x="827" y="1"/>
                  </a:moveTo>
                  <a:cubicBezTo>
                    <a:pt x="814" y="1"/>
                    <a:pt x="800" y="4"/>
                    <a:pt x="786" y="11"/>
                  </a:cubicBezTo>
                  <a:cubicBezTo>
                    <a:pt x="572" y="142"/>
                    <a:pt x="322" y="237"/>
                    <a:pt x="84" y="309"/>
                  </a:cubicBezTo>
                  <a:cubicBezTo>
                    <a:pt x="0" y="344"/>
                    <a:pt x="24" y="452"/>
                    <a:pt x="96" y="463"/>
                  </a:cubicBezTo>
                  <a:cubicBezTo>
                    <a:pt x="108" y="463"/>
                    <a:pt x="120" y="463"/>
                    <a:pt x="120" y="452"/>
                  </a:cubicBezTo>
                  <a:cubicBezTo>
                    <a:pt x="381" y="380"/>
                    <a:pt x="631" y="273"/>
                    <a:pt x="870" y="154"/>
                  </a:cubicBezTo>
                  <a:cubicBezTo>
                    <a:pt x="941" y="103"/>
                    <a:pt x="899" y="1"/>
                    <a:pt x="8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8"/>
            <p:cNvSpPr/>
            <p:nvPr/>
          </p:nvSpPr>
          <p:spPr>
            <a:xfrm>
              <a:off x="4075260" y="1478068"/>
              <a:ext cx="9355" cy="6443"/>
            </a:xfrm>
            <a:custGeom>
              <a:avLst/>
              <a:gdLst/>
              <a:ahLst/>
              <a:cxnLst/>
              <a:rect l="l" t="t" r="r" b="b"/>
              <a:pathLst>
                <a:path w="681" h="469" extrusionOk="0">
                  <a:moveTo>
                    <a:pt x="567" y="1"/>
                  </a:moveTo>
                  <a:cubicBezTo>
                    <a:pt x="548" y="1"/>
                    <a:pt x="528" y="9"/>
                    <a:pt x="509" y="28"/>
                  </a:cubicBezTo>
                  <a:cubicBezTo>
                    <a:pt x="378" y="135"/>
                    <a:pt x="235" y="242"/>
                    <a:pt x="80" y="325"/>
                  </a:cubicBezTo>
                  <a:cubicBezTo>
                    <a:pt x="1" y="359"/>
                    <a:pt x="19" y="469"/>
                    <a:pt x="103" y="469"/>
                  </a:cubicBezTo>
                  <a:cubicBezTo>
                    <a:pt x="107" y="469"/>
                    <a:pt x="111" y="469"/>
                    <a:pt x="116" y="468"/>
                  </a:cubicBezTo>
                  <a:cubicBezTo>
                    <a:pt x="128" y="468"/>
                    <a:pt x="140" y="468"/>
                    <a:pt x="152" y="456"/>
                  </a:cubicBezTo>
                  <a:cubicBezTo>
                    <a:pt x="318" y="373"/>
                    <a:pt x="473" y="266"/>
                    <a:pt x="616" y="147"/>
                  </a:cubicBezTo>
                  <a:cubicBezTo>
                    <a:pt x="680" y="91"/>
                    <a:pt x="631" y="1"/>
                    <a:pt x="5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8"/>
            <p:cNvSpPr/>
            <p:nvPr/>
          </p:nvSpPr>
          <p:spPr>
            <a:xfrm>
              <a:off x="4076744" y="1480032"/>
              <a:ext cx="9506" cy="6608"/>
            </a:xfrm>
            <a:custGeom>
              <a:avLst/>
              <a:gdLst/>
              <a:ahLst/>
              <a:cxnLst/>
              <a:rect l="l" t="t" r="r" b="b"/>
              <a:pathLst>
                <a:path w="692" h="481" extrusionOk="0">
                  <a:moveTo>
                    <a:pt x="578" y="1"/>
                  </a:moveTo>
                  <a:cubicBezTo>
                    <a:pt x="559" y="1"/>
                    <a:pt x="539" y="8"/>
                    <a:pt x="520" y="27"/>
                  </a:cubicBezTo>
                  <a:cubicBezTo>
                    <a:pt x="389" y="135"/>
                    <a:pt x="246" y="242"/>
                    <a:pt x="91" y="325"/>
                  </a:cubicBezTo>
                  <a:cubicBezTo>
                    <a:pt x="0" y="359"/>
                    <a:pt x="29" y="481"/>
                    <a:pt x="115" y="481"/>
                  </a:cubicBezTo>
                  <a:cubicBezTo>
                    <a:pt x="119" y="481"/>
                    <a:pt x="123" y="480"/>
                    <a:pt x="127" y="480"/>
                  </a:cubicBezTo>
                  <a:cubicBezTo>
                    <a:pt x="139" y="468"/>
                    <a:pt x="151" y="468"/>
                    <a:pt x="163" y="468"/>
                  </a:cubicBezTo>
                  <a:cubicBezTo>
                    <a:pt x="329" y="373"/>
                    <a:pt x="484" y="266"/>
                    <a:pt x="627" y="146"/>
                  </a:cubicBezTo>
                  <a:cubicBezTo>
                    <a:pt x="691" y="91"/>
                    <a:pt x="642" y="1"/>
                    <a:pt x="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8"/>
            <p:cNvSpPr/>
            <p:nvPr/>
          </p:nvSpPr>
          <p:spPr>
            <a:xfrm>
              <a:off x="4013552" y="1359980"/>
              <a:ext cx="162583" cy="84609"/>
            </a:xfrm>
            <a:custGeom>
              <a:avLst/>
              <a:gdLst/>
              <a:ahLst/>
              <a:cxnLst/>
              <a:rect l="l" t="t" r="r" b="b"/>
              <a:pathLst>
                <a:path w="11835" h="6159" extrusionOk="0">
                  <a:moveTo>
                    <a:pt x="5894" y="0"/>
                  </a:moveTo>
                  <a:cubicBezTo>
                    <a:pt x="5548" y="0"/>
                    <a:pt x="5203" y="23"/>
                    <a:pt x="4858" y="63"/>
                  </a:cubicBezTo>
                  <a:cubicBezTo>
                    <a:pt x="4417" y="111"/>
                    <a:pt x="3977" y="206"/>
                    <a:pt x="3548" y="337"/>
                  </a:cubicBezTo>
                  <a:cubicBezTo>
                    <a:pt x="3084" y="480"/>
                    <a:pt x="2631" y="694"/>
                    <a:pt x="2215" y="956"/>
                  </a:cubicBezTo>
                  <a:cubicBezTo>
                    <a:pt x="1750" y="1254"/>
                    <a:pt x="1346" y="1623"/>
                    <a:pt x="1000" y="2051"/>
                  </a:cubicBezTo>
                  <a:cubicBezTo>
                    <a:pt x="655" y="2492"/>
                    <a:pt x="393" y="3004"/>
                    <a:pt x="226" y="3540"/>
                  </a:cubicBezTo>
                  <a:cubicBezTo>
                    <a:pt x="83" y="4040"/>
                    <a:pt x="0" y="4563"/>
                    <a:pt x="12" y="5087"/>
                  </a:cubicBezTo>
                  <a:lnTo>
                    <a:pt x="12" y="5314"/>
                  </a:lnTo>
                  <a:lnTo>
                    <a:pt x="12" y="5373"/>
                  </a:lnTo>
                  <a:cubicBezTo>
                    <a:pt x="12" y="5456"/>
                    <a:pt x="24" y="5516"/>
                    <a:pt x="24" y="5587"/>
                  </a:cubicBezTo>
                  <a:lnTo>
                    <a:pt x="24" y="5599"/>
                  </a:lnTo>
                  <a:cubicBezTo>
                    <a:pt x="24" y="5683"/>
                    <a:pt x="36" y="5766"/>
                    <a:pt x="48" y="5849"/>
                  </a:cubicBezTo>
                  <a:lnTo>
                    <a:pt x="48" y="5873"/>
                  </a:lnTo>
                  <a:cubicBezTo>
                    <a:pt x="60" y="5945"/>
                    <a:pt x="72" y="6016"/>
                    <a:pt x="83" y="6087"/>
                  </a:cubicBezTo>
                  <a:cubicBezTo>
                    <a:pt x="83" y="6121"/>
                    <a:pt x="115" y="6155"/>
                    <a:pt x="149" y="6159"/>
                  </a:cubicBezTo>
                  <a:lnTo>
                    <a:pt x="149" y="6159"/>
                  </a:lnTo>
                  <a:cubicBezTo>
                    <a:pt x="183" y="6155"/>
                    <a:pt x="214" y="6121"/>
                    <a:pt x="214" y="6087"/>
                  </a:cubicBezTo>
                  <a:cubicBezTo>
                    <a:pt x="214" y="6076"/>
                    <a:pt x="214" y="6076"/>
                    <a:pt x="214" y="6064"/>
                  </a:cubicBezTo>
                  <a:cubicBezTo>
                    <a:pt x="203" y="6004"/>
                    <a:pt x="191" y="5933"/>
                    <a:pt x="179" y="5849"/>
                  </a:cubicBezTo>
                  <a:lnTo>
                    <a:pt x="179" y="5826"/>
                  </a:lnTo>
                  <a:cubicBezTo>
                    <a:pt x="179" y="5754"/>
                    <a:pt x="155" y="5671"/>
                    <a:pt x="155" y="5587"/>
                  </a:cubicBezTo>
                  <a:lnTo>
                    <a:pt x="155" y="5576"/>
                  </a:lnTo>
                  <a:cubicBezTo>
                    <a:pt x="155" y="5516"/>
                    <a:pt x="143" y="5445"/>
                    <a:pt x="143" y="5373"/>
                  </a:cubicBezTo>
                  <a:lnTo>
                    <a:pt x="143" y="5314"/>
                  </a:lnTo>
                  <a:lnTo>
                    <a:pt x="143" y="5087"/>
                  </a:lnTo>
                  <a:cubicBezTo>
                    <a:pt x="143" y="4575"/>
                    <a:pt x="214" y="4075"/>
                    <a:pt x="369" y="3587"/>
                  </a:cubicBezTo>
                  <a:cubicBezTo>
                    <a:pt x="524" y="3063"/>
                    <a:pt x="774" y="2575"/>
                    <a:pt x="1107" y="2147"/>
                  </a:cubicBezTo>
                  <a:cubicBezTo>
                    <a:pt x="1441" y="1730"/>
                    <a:pt x="1834" y="1373"/>
                    <a:pt x="2286" y="1087"/>
                  </a:cubicBezTo>
                  <a:cubicBezTo>
                    <a:pt x="2691" y="825"/>
                    <a:pt x="3131" y="634"/>
                    <a:pt x="3584" y="492"/>
                  </a:cubicBezTo>
                  <a:cubicBezTo>
                    <a:pt x="4013" y="361"/>
                    <a:pt x="4441" y="265"/>
                    <a:pt x="4870" y="218"/>
                  </a:cubicBezTo>
                  <a:cubicBezTo>
                    <a:pt x="5179" y="181"/>
                    <a:pt x="5488" y="166"/>
                    <a:pt x="5803" y="166"/>
                  </a:cubicBezTo>
                  <a:cubicBezTo>
                    <a:pt x="5900" y="166"/>
                    <a:pt x="5998" y="167"/>
                    <a:pt x="6096" y="170"/>
                  </a:cubicBezTo>
                  <a:cubicBezTo>
                    <a:pt x="6477" y="170"/>
                    <a:pt x="6870" y="206"/>
                    <a:pt x="7263" y="253"/>
                  </a:cubicBezTo>
                  <a:cubicBezTo>
                    <a:pt x="8001" y="349"/>
                    <a:pt x="8727" y="503"/>
                    <a:pt x="9442" y="718"/>
                  </a:cubicBezTo>
                  <a:cubicBezTo>
                    <a:pt x="9477" y="730"/>
                    <a:pt x="9501" y="742"/>
                    <a:pt x="9525" y="742"/>
                  </a:cubicBezTo>
                  <a:lnTo>
                    <a:pt x="9549" y="670"/>
                  </a:lnTo>
                  <a:lnTo>
                    <a:pt x="9537" y="753"/>
                  </a:lnTo>
                  <a:cubicBezTo>
                    <a:pt x="9561" y="753"/>
                    <a:pt x="9585" y="765"/>
                    <a:pt x="9608" y="777"/>
                  </a:cubicBezTo>
                  <a:lnTo>
                    <a:pt x="9620" y="777"/>
                  </a:lnTo>
                  <a:lnTo>
                    <a:pt x="9739" y="813"/>
                  </a:lnTo>
                  <a:lnTo>
                    <a:pt x="9775" y="825"/>
                  </a:lnTo>
                  <a:lnTo>
                    <a:pt x="9882" y="861"/>
                  </a:lnTo>
                  <a:lnTo>
                    <a:pt x="9906" y="861"/>
                  </a:lnTo>
                  <a:lnTo>
                    <a:pt x="10025" y="908"/>
                  </a:lnTo>
                  <a:lnTo>
                    <a:pt x="10049" y="920"/>
                  </a:lnTo>
                  <a:lnTo>
                    <a:pt x="10156" y="968"/>
                  </a:lnTo>
                  <a:lnTo>
                    <a:pt x="10180" y="980"/>
                  </a:lnTo>
                  <a:lnTo>
                    <a:pt x="10287" y="1027"/>
                  </a:lnTo>
                  <a:lnTo>
                    <a:pt x="10311" y="1027"/>
                  </a:lnTo>
                  <a:lnTo>
                    <a:pt x="10430" y="1087"/>
                  </a:lnTo>
                  <a:lnTo>
                    <a:pt x="10454" y="1111"/>
                  </a:lnTo>
                  <a:lnTo>
                    <a:pt x="10549" y="1158"/>
                  </a:lnTo>
                  <a:lnTo>
                    <a:pt x="10585" y="1170"/>
                  </a:lnTo>
                  <a:lnTo>
                    <a:pt x="10704" y="1254"/>
                  </a:lnTo>
                  <a:lnTo>
                    <a:pt x="10823" y="1325"/>
                  </a:lnTo>
                  <a:lnTo>
                    <a:pt x="10859" y="1349"/>
                  </a:lnTo>
                  <a:lnTo>
                    <a:pt x="10942" y="1408"/>
                  </a:lnTo>
                  <a:lnTo>
                    <a:pt x="10978" y="1432"/>
                  </a:lnTo>
                  <a:lnTo>
                    <a:pt x="11085" y="1515"/>
                  </a:lnTo>
                  <a:lnTo>
                    <a:pt x="11109" y="1539"/>
                  </a:lnTo>
                  <a:lnTo>
                    <a:pt x="11204" y="1611"/>
                  </a:lnTo>
                  <a:lnTo>
                    <a:pt x="11228" y="1635"/>
                  </a:lnTo>
                  <a:lnTo>
                    <a:pt x="11323" y="1718"/>
                  </a:lnTo>
                  <a:lnTo>
                    <a:pt x="11347" y="1742"/>
                  </a:lnTo>
                  <a:lnTo>
                    <a:pt x="11442" y="1849"/>
                  </a:lnTo>
                  <a:lnTo>
                    <a:pt x="11478" y="1873"/>
                  </a:lnTo>
                  <a:lnTo>
                    <a:pt x="11549" y="1968"/>
                  </a:lnTo>
                  <a:lnTo>
                    <a:pt x="11585" y="1992"/>
                  </a:lnTo>
                  <a:cubicBezTo>
                    <a:pt x="11621" y="2039"/>
                    <a:pt x="11656" y="2075"/>
                    <a:pt x="11680" y="2111"/>
                  </a:cubicBezTo>
                  <a:cubicBezTo>
                    <a:pt x="11701" y="2132"/>
                    <a:pt x="11726" y="2144"/>
                    <a:pt x="11750" y="2144"/>
                  </a:cubicBezTo>
                  <a:cubicBezTo>
                    <a:pt x="11767" y="2144"/>
                    <a:pt x="11784" y="2138"/>
                    <a:pt x="11799" y="2123"/>
                  </a:cubicBezTo>
                  <a:cubicBezTo>
                    <a:pt x="11823" y="2099"/>
                    <a:pt x="11835" y="2051"/>
                    <a:pt x="11811" y="2016"/>
                  </a:cubicBezTo>
                  <a:lnTo>
                    <a:pt x="11704" y="1896"/>
                  </a:lnTo>
                  <a:lnTo>
                    <a:pt x="11668" y="1861"/>
                  </a:lnTo>
                  <a:cubicBezTo>
                    <a:pt x="11644" y="1825"/>
                    <a:pt x="11621" y="1801"/>
                    <a:pt x="11585" y="1766"/>
                  </a:cubicBezTo>
                  <a:lnTo>
                    <a:pt x="11561" y="1742"/>
                  </a:lnTo>
                  <a:lnTo>
                    <a:pt x="11454" y="1635"/>
                  </a:lnTo>
                  <a:lnTo>
                    <a:pt x="11430" y="1611"/>
                  </a:lnTo>
                  <a:cubicBezTo>
                    <a:pt x="11394" y="1587"/>
                    <a:pt x="11371" y="1551"/>
                    <a:pt x="11335" y="1527"/>
                  </a:cubicBezTo>
                  <a:lnTo>
                    <a:pt x="11299" y="1492"/>
                  </a:lnTo>
                  <a:lnTo>
                    <a:pt x="11204" y="1420"/>
                  </a:lnTo>
                  <a:lnTo>
                    <a:pt x="11180" y="1396"/>
                  </a:lnTo>
                  <a:cubicBezTo>
                    <a:pt x="11144" y="1361"/>
                    <a:pt x="11109" y="1337"/>
                    <a:pt x="11061" y="1301"/>
                  </a:cubicBezTo>
                  <a:lnTo>
                    <a:pt x="11037" y="1289"/>
                  </a:lnTo>
                  <a:lnTo>
                    <a:pt x="10942" y="1218"/>
                  </a:lnTo>
                  <a:lnTo>
                    <a:pt x="10906" y="1194"/>
                  </a:lnTo>
                  <a:cubicBezTo>
                    <a:pt x="10871" y="1170"/>
                    <a:pt x="10835" y="1146"/>
                    <a:pt x="10787" y="1111"/>
                  </a:cubicBezTo>
                  <a:lnTo>
                    <a:pt x="10656" y="1039"/>
                  </a:lnTo>
                  <a:lnTo>
                    <a:pt x="10632" y="1027"/>
                  </a:lnTo>
                  <a:cubicBezTo>
                    <a:pt x="10597" y="1004"/>
                    <a:pt x="10561" y="980"/>
                    <a:pt x="10525" y="968"/>
                  </a:cubicBezTo>
                  <a:lnTo>
                    <a:pt x="10501" y="956"/>
                  </a:lnTo>
                  <a:lnTo>
                    <a:pt x="10370" y="884"/>
                  </a:lnTo>
                  <a:lnTo>
                    <a:pt x="10359" y="884"/>
                  </a:lnTo>
                  <a:lnTo>
                    <a:pt x="10251" y="837"/>
                  </a:lnTo>
                  <a:lnTo>
                    <a:pt x="10216" y="825"/>
                  </a:lnTo>
                  <a:lnTo>
                    <a:pt x="10109" y="777"/>
                  </a:lnTo>
                  <a:lnTo>
                    <a:pt x="10085" y="765"/>
                  </a:lnTo>
                  <a:lnTo>
                    <a:pt x="9954" y="718"/>
                  </a:lnTo>
                  <a:lnTo>
                    <a:pt x="9930" y="706"/>
                  </a:lnTo>
                  <a:lnTo>
                    <a:pt x="9823" y="670"/>
                  </a:lnTo>
                  <a:lnTo>
                    <a:pt x="9787" y="658"/>
                  </a:lnTo>
                  <a:lnTo>
                    <a:pt x="9668" y="623"/>
                  </a:lnTo>
                  <a:lnTo>
                    <a:pt x="9585" y="599"/>
                  </a:lnTo>
                  <a:lnTo>
                    <a:pt x="9489" y="563"/>
                  </a:lnTo>
                  <a:cubicBezTo>
                    <a:pt x="8775" y="349"/>
                    <a:pt x="8037" y="194"/>
                    <a:pt x="7287" y="99"/>
                  </a:cubicBezTo>
                  <a:cubicBezTo>
                    <a:pt x="6870" y="39"/>
                    <a:pt x="6489" y="15"/>
                    <a:pt x="6108" y="3"/>
                  </a:cubicBezTo>
                  <a:cubicBezTo>
                    <a:pt x="6037" y="1"/>
                    <a:pt x="5965" y="0"/>
                    <a:pt x="5894" y="0"/>
                  </a:cubicBezTo>
                  <a:close/>
                  <a:moveTo>
                    <a:pt x="149" y="6159"/>
                  </a:moveTo>
                  <a:lnTo>
                    <a:pt x="149" y="6159"/>
                  </a:lnTo>
                  <a:cubicBezTo>
                    <a:pt x="147" y="6159"/>
                    <a:pt x="145" y="6159"/>
                    <a:pt x="143" y="6159"/>
                  </a:cubicBezTo>
                  <a:lnTo>
                    <a:pt x="155" y="6159"/>
                  </a:lnTo>
                  <a:cubicBezTo>
                    <a:pt x="153" y="6159"/>
                    <a:pt x="151" y="6159"/>
                    <a:pt x="149" y="61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8"/>
            <p:cNvSpPr/>
            <p:nvPr/>
          </p:nvSpPr>
          <p:spPr>
            <a:xfrm>
              <a:off x="4106129" y="1406797"/>
              <a:ext cx="11457" cy="31088"/>
            </a:xfrm>
            <a:custGeom>
              <a:avLst/>
              <a:gdLst/>
              <a:ahLst/>
              <a:cxnLst/>
              <a:rect l="l" t="t" r="r" b="b"/>
              <a:pathLst>
                <a:path w="834" h="2263" extrusionOk="0">
                  <a:moveTo>
                    <a:pt x="71" y="1"/>
                  </a:moveTo>
                  <a:cubicBezTo>
                    <a:pt x="24" y="1"/>
                    <a:pt x="0" y="36"/>
                    <a:pt x="0" y="72"/>
                  </a:cubicBezTo>
                  <a:cubicBezTo>
                    <a:pt x="12" y="846"/>
                    <a:pt x="250" y="1596"/>
                    <a:pt x="691" y="2227"/>
                  </a:cubicBezTo>
                  <a:cubicBezTo>
                    <a:pt x="703" y="2251"/>
                    <a:pt x="726" y="2263"/>
                    <a:pt x="750" y="2263"/>
                  </a:cubicBezTo>
                  <a:cubicBezTo>
                    <a:pt x="762" y="2263"/>
                    <a:pt x="786" y="2251"/>
                    <a:pt x="798" y="2251"/>
                  </a:cubicBezTo>
                  <a:cubicBezTo>
                    <a:pt x="833" y="2215"/>
                    <a:pt x="833" y="2168"/>
                    <a:pt x="810" y="2132"/>
                  </a:cubicBezTo>
                  <a:cubicBezTo>
                    <a:pt x="393" y="1525"/>
                    <a:pt x="167" y="810"/>
                    <a:pt x="155" y="72"/>
                  </a:cubicBezTo>
                  <a:cubicBezTo>
                    <a:pt x="155" y="24"/>
                    <a:pt x="119" y="1"/>
                    <a:pt x="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8"/>
            <p:cNvSpPr/>
            <p:nvPr/>
          </p:nvSpPr>
          <p:spPr>
            <a:xfrm>
              <a:off x="4105964" y="1388994"/>
              <a:ext cx="19342" cy="48974"/>
            </a:xfrm>
            <a:custGeom>
              <a:avLst/>
              <a:gdLst/>
              <a:ahLst/>
              <a:cxnLst/>
              <a:rect l="l" t="t" r="r" b="b"/>
              <a:pathLst>
                <a:path w="1408" h="3565" extrusionOk="0">
                  <a:moveTo>
                    <a:pt x="741" y="0"/>
                  </a:moveTo>
                  <a:cubicBezTo>
                    <a:pt x="584" y="0"/>
                    <a:pt x="420" y="47"/>
                    <a:pt x="286" y="189"/>
                  </a:cubicBezTo>
                  <a:cubicBezTo>
                    <a:pt x="119" y="356"/>
                    <a:pt x="12" y="582"/>
                    <a:pt x="0" y="832"/>
                  </a:cubicBezTo>
                  <a:cubicBezTo>
                    <a:pt x="0" y="868"/>
                    <a:pt x="36" y="904"/>
                    <a:pt x="72" y="916"/>
                  </a:cubicBezTo>
                  <a:cubicBezTo>
                    <a:pt x="119" y="916"/>
                    <a:pt x="155" y="880"/>
                    <a:pt x="155" y="844"/>
                  </a:cubicBezTo>
                  <a:cubicBezTo>
                    <a:pt x="167" y="630"/>
                    <a:pt x="250" y="439"/>
                    <a:pt x="393" y="296"/>
                  </a:cubicBezTo>
                  <a:cubicBezTo>
                    <a:pt x="495" y="203"/>
                    <a:pt x="627" y="152"/>
                    <a:pt x="759" y="152"/>
                  </a:cubicBezTo>
                  <a:cubicBezTo>
                    <a:pt x="812" y="152"/>
                    <a:pt x="866" y="160"/>
                    <a:pt x="917" y="177"/>
                  </a:cubicBezTo>
                  <a:cubicBezTo>
                    <a:pt x="572" y="249"/>
                    <a:pt x="298" y="523"/>
                    <a:pt x="214" y="868"/>
                  </a:cubicBezTo>
                  <a:lnTo>
                    <a:pt x="214" y="880"/>
                  </a:lnTo>
                  <a:cubicBezTo>
                    <a:pt x="203" y="892"/>
                    <a:pt x="203" y="904"/>
                    <a:pt x="203" y="916"/>
                  </a:cubicBezTo>
                  <a:cubicBezTo>
                    <a:pt x="191" y="963"/>
                    <a:pt x="179" y="1023"/>
                    <a:pt x="167" y="1082"/>
                  </a:cubicBezTo>
                  <a:cubicBezTo>
                    <a:pt x="167" y="1094"/>
                    <a:pt x="167" y="1094"/>
                    <a:pt x="167" y="1106"/>
                  </a:cubicBezTo>
                  <a:lnTo>
                    <a:pt x="167" y="1130"/>
                  </a:lnTo>
                  <a:cubicBezTo>
                    <a:pt x="167" y="1166"/>
                    <a:pt x="167" y="1225"/>
                    <a:pt x="167" y="1380"/>
                  </a:cubicBezTo>
                  <a:cubicBezTo>
                    <a:pt x="167" y="1523"/>
                    <a:pt x="179" y="1678"/>
                    <a:pt x="191" y="1820"/>
                  </a:cubicBezTo>
                  <a:cubicBezTo>
                    <a:pt x="250" y="2416"/>
                    <a:pt x="417" y="2987"/>
                    <a:pt x="691" y="3511"/>
                  </a:cubicBezTo>
                  <a:cubicBezTo>
                    <a:pt x="703" y="3523"/>
                    <a:pt x="703" y="3523"/>
                    <a:pt x="703" y="3535"/>
                  </a:cubicBezTo>
                  <a:cubicBezTo>
                    <a:pt x="715" y="3547"/>
                    <a:pt x="738" y="3559"/>
                    <a:pt x="774" y="3559"/>
                  </a:cubicBezTo>
                  <a:cubicBezTo>
                    <a:pt x="778" y="3563"/>
                    <a:pt x="783" y="3564"/>
                    <a:pt x="789" y="3564"/>
                  </a:cubicBezTo>
                  <a:cubicBezTo>
                    <a:pt x="800" y="3564"/>
                    <a:pt x="814" y="3559"/>
                    <a:pt x="822" y="3559"/>
                  </a:cubicBezTo>
                  <a:cubicBezTo>
                    <a:pt x="857" y="3535"/>
                    <a:pt x="869" y="3487"/>
                    <a:pt x="845" y="3452"/>
                  </a:cubicBezTo>
                  <a:cubicBezTo>
                    <a:pt x="572" y="2940"/>
                    <a:pt x="405" y="2380"/>
                    <a:pt x="357" y="1809"/>
                  </a:cubicBezTo>
                  <a:cubicBezTo>
                    <a:pt x="345" y="1666"/>
                    <a:pt x="334" y="1511"/>
                    <a:pt x="334" y="1380"/>
                  </a:cubicBezTo>
                  <a:lnTo>
                    <a:pt x="334" y="1142"/>
                  </a:lnTo>
                  <a:lnTo>
                    <a:pt x="334" y="1106"/>
                  </a:lnTo>
                  <a:cubicBezTo>
                    <a:pt x="334" y="1058"/>
                    <a:pt x="345" y="1011"/>
                    <a:pt x="357" y="963"/>
                  </a:cubicBezTo>
                  <a:lnTo>
                    <a:pt x="369" y="927"/>
                  </a:lnTo>
                  <a:lnTo>
                    <a:pt x="369" y="916"/>
                  </a:lnTo>
                  <a:cubicBezTo>
                    <a:pt x="455" y="551"/>
                    <a:pt x="783" y="312"/>
                    <a:pt x="1143" y="312"/>
                  </a:cubicBezTo>
                  <a:cubicBezTo>
                    <a:pt x="1182" y="312"/>
                    <a:pt x="1222" y="314"/>
                    <a:pt x="1262" y="320"/>
                  </a:cubicBezTo>
                  <a:cubicBezTo>
                    <a:pt x="1272" y="324"/>
                    <a:pt x="1281" y="326"/>
                    <a:pt x="1290" y="326"/>
                  </a:cubicBezTo>
                  <a:cubicBezTo>
                    <a:pt x="1368" y="326"/>
                    <a:pt x="1407" y="198"/>
                    <a:pt x="1322" y="165"/>
                  </a:cubicBezTo>
                  <a:cubicBezTo>
                    <a:pt x="1299" y="158"/>
                    <a:pt x="1031" y="0"/>
                    <a:pt x="7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38"/>
            <p:cNvSpPr/>
            <p:nvPr/>
          </p:nvSpPr>
          <p:spPr>
            <a:xfrm>
              <a:off x="4105964" y="1399434"/>
              <a:ext cx="2294" cy="9506"/>
            </a:xfrm>
            <a:custGeom>
              <a:avLst/>
              <a:gdLst/>
              <a:ahLst/>
              <a:cxnLst/>
              <a:rect l="l" t="t" r="r" b="b"/>
              <a:pathLst>
                <a:path w="167" h="692" extrusionOk="0">
                  <a:moveTo>
                    <a:pt x="95" y="1"/>
                  </a:moveTo>
                  <a:cubicBezTo>
                    <a:pt x="48" y="1"/>
                    <a:pt x="12" y="37"/>
                    <a:pt x="12" y="72"/>
                  </a:cubicBezTo>
                  <a:cubicBezTo>
                    <a:pt x="0" y="156"/>
                    <a:pt x="0" y="239"/>
                    <a:pt x="24" y="310"/>
                  </a:cubicBezTo>
                  <a:cubicBezTo>
                    <a:pt x="12" y="406"/>
                    <a:pt x="0" y="513"/>
                    <a:pt x="12" y="608"/>
                  </a:cubicBezTo>
                  <a:cubicBezTo>
                    <a:pt x="12" y="656"/>
                    <a:pt x="48" y="691"/>
                    <a:pt x="83" y="691"/>
                  </a:cubicBezTo>
                  <a:cubicBezTo>
                    <a:pt x="131" y="691"/>
                    <a:pt x="167" y="656"/>
                    <a:pt x="155" y="608"/>
                  </a:cubicBezTo>
                  <a:cubicBezTo>
                    <a:pt x="155" y="501"/>
                    <a:pt x="167" y="406"/>
                    <a:pt x="167" y="310"/>
                  </a:cubicBezTo>
                  <a:cubicBezTo>
                    <a:pt x="167" y="310"/>
                    <a:pt x="167" y="298"/>
                    <a:pt x="167" y="287"/>
                  </a:cubicBezTo>
                  <a:cubicBezTo>
                    <a:pt x="155" y="227"/>
                    <a:pt x="155" y="156"/>
                    <a:pt x="167" y="84"/>
                  </a:cubicBezTo>
                  <a:cubicBezTo>
                    <a:pt x="167" y="48"/>
                    <a:pt x="131" y="1"/>
                    <a:pt x="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38"/>
            <p:cNvSpPr/>
            <p:nvPr/>
          </p:nvSpPr>
          <p:spPr>
            <a:xfrm>
              <a:off x="4243023" y="1600592"/>
              <a:ext cx="13106" cy="9561"/>
            </a:xfrm>
            <a:custGeom>
              <a:avLst/>
              <a:gdLst/>
              <a:ahLst/>
              <a:cxnLst/>
              <a:rect l="l" t="t" r="r" b="b"/>
              <a:pathLst>
                <a:path w="954" h="696" extrusionOk="0">
                  <a:moveTo>
                    <a:pt x="715" y="157"/>
                  </a:moveTo>
                  <a:cubicBezTo>
                    <a:pt x="751" y="157"/>
                    <a:pt x="774" y="157"/>
                    <a:pt x="786" y="169"/>
                  </a:cubicBezTo>
                  <a:cubicBezTo>
                    <a:pt x="786" y="181"/>
                    <a:pt x="786" y="217"/>
                    <a:pt x="739" y="264"/>
                  </a:cubicBezTo>
                  <a:cubicBezTo>
                    <a:pt x="691" y="336"/>
                    <a:pt x="620" y="395"/>
                    <a:pt x="536" y="443"/>
                  </a:cubicBezTo>
                  <a:cubicBezTo>
                    <a:pt x="410" y="517"/>
                    <a:pt x="302" y="531"/>
                    <a:pt x="239" y="531"/>
                  </a:cubicBezTo>
                  <a:cubicBezTo>
                    <a:pt x="201" y="531"/>
                    <a:pt x="179" y="526"/>
                    <a:pt x="179" y="526"/>
                  </a:cubicBezTo>
                  <a:cubicBezTo>
                    <a:pt x="167" y="514"/>
                    <a:pt x="179" y="479"/>
                    <a:pt x="215" y="431"/>
                  </a:cubicBezTo>
                  <a:cubicBezTo>
                    <a:pt x="274" y="348"/>
                    <a:pt x="346" y="288"/>
                    <a:pt x="417" y="252"/>
                  </a:cubicBezTo>
                  <a:cubicBezTo>
                    <a:pt x="501" y="205"/>
                    <a:pt x="584" y="169"/>
                    <a:pt x="679" y="157"/>
                  </a:cubicBezTo>
                  <a:close/>
                  <a:moveTo>
                    <a:pt x="706" y="1"/>
                  </a:moveTo>
                  <a:cubicBezTo>
                    <a:pt x="694" y="1"/>
                    <a:pt x="681" y="1"/>
                    <a:pt x="667" y="2"/>
                  </a:cubicBezTo>
                  <a:cubicBezTo>
                    <a:pt x="548" y="14"/>
                    <a:pt x="441" y="50"/>
                    <a:pt x="346" y="110"/>
                  </a:cubicBezTo>
                  <a:cubicBezTo>
                    <a:pt x="239" y="169"/>
                    <a:pt x="155" y="241"/>
                    <a:pt x="84" y="336"/>
                  </a:cubicBezTo>
                  <a:cubicBezTo>
                    <a:pt x="12" y="407"/>
                    <a:pt x="1" y="514"/>
                    <a:pt x="36" y="598"/>
                  </a:cubicBezTo>
                  <a:cubicBezTo>
                    <a:pt x="78" y="660"/>
                    <a:pt x="147" y="695"/>
                    <a:pt x="211" y="695"/>
                  </a:cubicBezTo>
                  <a:cubicBezTo>
                    <a:pt x="220" y="695"/>
                    <a:pt x="230" y="695"/>
                    <a:pt x="239" y="693"/>
                  </a:cubicBezTo>
                  <a:cubicBezTo>
                    <a:pt x="370" y="681"/>
                    <a:pt x="501" y="645"/>
                    <a:pt x="608" y="574"/>
                  </a:cubicBezTo>
                  <a:cubicBezTo>
                    <a:pt x="715" y="526"/>
                    <a:pt x="798" y="443"/>
                    <a:pt x="870" y="360"/>
                  </a:cubicBezTo>
                  <a:cubicBezTo>
                    <a:pt x="941" y="288"/>
                    <a:pt x="953" y="181"/>
                    <a:pt x="917" y="98"/>
                  </a:cubicBezTo>
                  <a:cubicBezTo>
                    <a:pt x="896" y="54"/>
                    <a:pt x="834" y="1"/>
                    <a:pt x="7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8"/>
            <p:cNvSpPr/>
            <p:nvPr/>
          </p:nvSpPr>
          <p:spPr>
            <a:xfrm>
              <a:off x="4232225" y="1605483"/>
              <a:ext cx="10976" cy="6621"/>
            </a:xfrm>
            <a:custGeom>
              <a:avLst/>
              <a:gdLst/>
              <a:ahLst/>
              <a:cxnLst/>
              <a:rect l="l" t="t" r="r" b="b"/>
              <a:pathLst>
                <a:path w="799" h="482" extrusionOk="0">
                  <a:moveTo>
                    <a:pt x="497" y="85"/>
                  </a:moveTo>
                  <a:cubicBezTo>
                    <a:pt x="541" y="85"/>
                    <a:pt x="586" y="109"/>
                    <a:pt x="608" y="158"/>
                  </a:cubicBezTo>
                  <a:cubicBezTo>
                    <a:pt x="634" y="246"/>
                    <a:pt x="570" y="321"/>
                    <a:pt x="501" y="321"/>
                  </a:cubicBezTo>
                  <a:cubicBezTo>
                    <a:pt x="477" y="321"/>
                    <a:pt x="451" y="311"/>
                    <a:pt x="429" y="289"/>
                  </a:cubicBezTo>
                  <a:cubicBezTo>
                    <a:pt x="384" y="312"/>
                    <a:pt x="334" y="320"/>
                    <a:pt x="285" y="320"/>
                  </a:cubicBezTo>
                  <a:cubicBezTo>
                    <a:pt x="257" y="320"/>
                    <a:pt x="229" y="318"/>
                    <a:pt x="203" y="313"/>
                  </a:cubicBezTo>
                  <a:cubicBezTo>
                    <a:pt x="251" y="254"/>
                    <a:pt x="310" y="206"/>
                    <a:pt x="382" y="182"/>
                  </a:cubicBezTo>
                  <a:cubicBezTo>
                    <a:pt x="395" y="118"/>
                    <a:pt x="446" y="85"/>
                    <a:pt x="497" y="85"/>
                  </a:cubicBezTo>
                  <a:close/>
                  <a:moveTo>
                    <a:pt x="526" y="0"/>
                  </a:moveTo>
                  <a:cubicBezTo>
                    <a:pt x="459" y="0"/>
                    <a:pt x="392" y="20"/>
                    <a:pt x="334" y="39"/>
                  </a:cubicBezTo>
                  <a:cubicBezTo>
                    <a:pt x="156" y="111"/>
                    <a:pt x="1" y="242"/>
                    <a:pt x="48" y="373"/>
                  </a:cubicBezTo>
                  <a:cubicBezTo>
                    <a:pt x="91" y="437"/>
                    <a:pt x="163" y="482"/>
                    <a:pt x="237" y="482"/>
                  </a:cubicBezTo>
                  <a:cubicBezTo>
                    <a:pt x="245" y="482"/>
                    <a:pt x="254" y="481"/>
                    <a:pt x="263" y="480"/>
                  </a:cubicBezTo>
                  <a:cubicBezTo>
                    <a:pt x="334" y="480"/>
                    <a:pt x="406" y="456"/>
                    <a:pt x="477" y="432"/>
                  </a:cubicBezTo>
                  <a:cubicBezTo>
                    <a:pt x="656" y="373"/>
                    <a:pt x="798" y="242"/>
                    <a:pt x="751" y="111"/>
                  </a:cubicBezTo>
                  <a:cubicBezTo>
                    <a:pt x="739" y="75"/>
                    <a:pt x="703" y="4"/>
                    <a:pt x="572" y="4"/>
                  </a:cubicBezTo>
                  <a:cubicBezTo>
                    <a:pt x="557" y="1"/>
                    <a:pt x="542" y="0"/>
                    <a:pt x="5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8"/>
            <p:cNvSpPr/>
            <p:nvPr/>
          </p:nvSpPr>
          <p:spPr>
            <a:xfrm>
              <a:off x="4223887" y="1607255"/>
              <a:ext cx="8023" cy="4506"/>
            </a:xfrm>
            <a:custGeom>
              <a:avLst/>
              <a:gdLst/>
              <a:ahLst/>
              <a:cxnLst/>
              <a:rect l="l" t="t" r="r" b="b"/>
              <a:pathLst>
                <a:path w="584" h="328" extrusionOk="0">
                  <a:moveTo>
                    <a:pt x="310" y="163"/>
                  </a:moveTo>
                  <a:cubicBezTo>
                    <a:pt x="322" y="163"/>
                    <a:pt x="334" y="166"/>
                    <a:pt x="346" y="172"/>
                  </a:cubicBezTo>
                  <a:cubicBezTo>
                    <a:pt x="322" y="172"/>
                    <a:pt x="298" y="172"/>
                    <a:pt x="274" y="184"/>
                  </a:cubicBezTo>
                  <a:lnTo>
                    <a:pt x="203" y="184"/>
                  </a:lnTo>
                  <a:lnTo>
                    <a:pt x="203" y="172"/>
                  </a:lnTo>
                  <a:cubicBezTo>
                    <a:pt x="215" y="166"/>
                    <a:pt x="227" y="163"/>
                    <a:pt x="239" y="163"/>
                  </a:cubicBezTo>
                  <a:cubicBezTo>
                    <a:pt x="251" y="163"/>
                    <a:pt x="262" y="166"/>
                    <a:pt x="274" y="172"/>
                  </a:cubicBezTo>
                  <a:cubicBezTo>
                    <a:pt x="286" y="166"/>
                    <a:pt x="298" y="163"/>
                    <a:pt x="310" y="163"/>
                  </a:cubicBezTo>
                  <a:close/>
                  <a:moveTo>
                    <a:pt x="307" y="1"/>
                  </a:moveTo>
                  <a:cubicBezTo>
                    <a:pt x="291" y="1"/>
                    <a:pt x="276" y="2"/>
                    <a:pt x="262" y="6"/>
                  </a:cubicBezTo>
                  <a:cubicBezTo>
                    <a:pt x="108" y="18"/>
                    <a:pt x="1" y="89"/>
                    <a:pt x="12" y="184"/>
                  </a:cubicBezTo>
                  <a:cubicBezTo>
                    <a:pt x="12" y="244"/>
                    <a:pt x="60" y="291"/>
                    <a:pt x="120" y="303"/>
                  </a:cubicBezTo>
                  <a:cubicBezTo>
                    <a:pt x="155" y="315"/>
                    <a:pt x="203" y="327"/>
                    <a:pt x="239" y="327"/>
                  </a:cubicBezTo>
                  <a:lnTo>
                    <a:pt x="286" y="327"/>
                  </a:lnTo>
                  <a:cubicBezTo>
                    <a:pt x="346" y="315"/>
                    <a:pt x="405" y="303"/>
                    <a:pt x="453" y="279"/>
                  </a:cubicBezTo>
                  <a:cubicBezTo>
                    <a:pt x="584" y="232"/>
                    <a:pt x="560" y="41"/>
                    <a:pt x="429" y="18"/>
                  </a:cubicBezTo>
                  <a:cubicBezTo>
                    <a:pt x="387" y="9"/>
                    <a:pt x="345" y="1"/>
                    <a:pt x="3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8"/>
            <p:cNvSpPr/>
            <p:nvPr/>
          </p:nvSpPr>
          <p:spPr>
            <a:xfrm>
              <a:off x="4249397" y="1595551"/>
              <a:ext cx="6731" cy="5893"/>
            </a:xfrm>
            <a:custGeom>
              <a:avLst/>
              <a:gdLst/>
              <a:ahLst/>
              <a:cxnLst/>
              <a:rect l="l" t="t" r="r" b="b"/>
              <a:pathLst>
                <a:path w="490" h="429" extrusionOk="0">
                  <a:moveTo>
                    <a:pt x="299" y="167"/>
                  </a:moveTo>
                  <a:cubicBezTo>
                    <a:pt x="275" y="191"/>
                    <a:pt x="263" y="203"/>
                    <a:pt x="239" y="215"/>
                  </a:cubicBezTo>
                  <a:cubicBezTo>
                    <a:pt x="247" y="240"/>
                    <a:pt x="226" y="265"/>
                    <a:pt x="204" y="265"/>
                  </a:cubicBezTo>
                  <a:cubicBezTo>
                    <a:pt x="195" y="265"/>
                    <a:pt x="186" y="261"/>
                    <a:pt x="180" y="250"/>
                  </a:cubicBezTo>
                  <a:cubicBezTo>
                    <a:pt x="161" y="223"/>
                    <a:pt x="185" y="195"/>
                    <a:pt x="208" y="195"/>
                  </a:cubicBezTo>
                  <a:cubicBezTo>
                    <a:pt x="215" y="195"/>
                    <a:pt x="222" y="197"/>
                    <a:pt x="227" y="203"/>
                  </a:cubicBezTo>
                  <a:cubicBezTo>
                    <a:pt x="251" y="191"/>
                    <a:pt x="263" y="179"/>
                    <a:pt x="287" y="167"/>
                  </a:cubicBezTo>
                  <a:close/>
                  <a:moveTo>
                    <a:pt x="346" y="0"/>
                  </a:moveTo>
                  <a:cubicBezTo>
                    <a:pt x="326" y="0"/>
                    <a:pt x="307" y="4"/>
                    <a:pt x="287" y="12"/>
                  </a:cubicBezTo>
                  <a:cubicBezTo>
                    <a:pt x="239" y="24"/>
                    <a:pt x="191" y="48"/>
                    <a:pt x="144" y="84"/>
                  </a:cubicBezTo>
                  <a:cubicBezTo>
                    <a:pt x="96" y="119"/>
                    <a:pt x="60" y="167"/>
                    <a:pt x="37" y="215"/>
                  </a:cubicBezTo>
                  <a:cubicBezTo>
                    <a:pt x="1" y="262"/>
                    <a:pt x="1" y="334"/>
                    <a:pt x="37" y="381"/>
                  </a:cubicBezTo>
                  <a:cubicBezTo>
                    <a:pt x="60" y="405"/>
                    <a:pt x="96" y="429"/>
                    <a:pt x="144" y="429"/>
                  </a:cubicBezTo>
                  <a:cubicBezTo>
                    <a:pt x="156" y="429"/>
                    <a:pt x="180" y="417"/>
                    <a:pt x="191" y="417"/>
                  </a:cubicBezTo>
                  <a:cubicBezTo>
                    <a:pt x="299" y="381"/>
                    <a:pt x="394" y="310"/>
                    <a:pt x="453" y="215"/>
                  </a:cubicBezTo>
                  <a:cubicBezTo>
                    <a:pt x="489" y="155"/>
                    <a:pt x="489" y="96"/>
                    <a:pt x="453" y="48"/>
                  </a:cubicBezTo>
                  <a:cubicBezTo>
                    <a:pt x="422" y="16"/>
                    <a:pt x="385" y="0"/>
                    <a:pt x="3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8"/>
            <p:cNvSpPr/>
            <p:nvPr/>
          </p:nvSpPr>
          <p:spPr>
            <a:xfrm>
              <a:off x="3934712" y="1591031"/>
              <a:ext cx="13092" cy="21046"/>
            </a:xfrm>
            <a:custGeom>
              <a:avLst/>
              <a:gdLst/>
              <a:ahLst/>
              <a:cxnLst/>
              <a:rect l="l" t="t" r="r" b="b"/>
              <a:pathLst>
                <a:path w="953" h="1532" extrusionOk="0">
                  <a:moveTo>
                    <a:pt x="591" y="149"/>
                  </a:moveTo>
                  <a:cubicBezTo>
                    <a:pt x="597" y="149"/>
                    <a:pt x="602" y="149"/>
                    <a:pt x="608" y="151"/>
                  </a:cubicBezTo>
                  <a:cubicBezTo>
                    <a:pt x="715" y="175"/>
                    <a:pt x="786" y="448"/>
                    <a:pt x="679" y="829"/>
                  </a:cubicBezTo>
                  <a:cubicBezTo>
                    <a:pt x="643" y="984"/>
                    <a:pt x="572" y="1127"/>
                    <a:pt x="477" y="1258"/>
                  </a:cubicBezTo>
                  <a:cubicBezTo>
                    <a:pt x="412" y="1333"/>
                    <a:pt x="348" y="1379"/>
                    <a:pt x="301" y="1379"/>
                  </a:cubicBezTo>
                  <a:cubicBezTo>
                    <a:pt x="296" y="1379"/>
                    <a:pt x="291" y="1378"/>
                    <a:pt x="286" y="1377"/>
                  </a:cubicBezTo>
                  <a:cubicBezTo>
                    <a:pt x="238" y="1365"/>
                    <a:pt x="191" y="1294"/>
                    <a:pt x="179" y="1175"/>
                  </a:cubicBezTo>
                  <a:cubicBezTo>
                    <a:pt x="155" y="1020"/>
                    <a:pt x="167" y="853"/>
                    <a:pt x="215" y="698"/>
                  </a:cubicBezTo>
                  <a:cubicBezTo>
                    <a:pt x="305" y="339"/>
                    <a:pt x="490" y="149"/>
                    <a:pt x="591" y="149"/>
                  </a:cubicBezTo>
                  <a:close/>
                  <a:moveTo>
                    <a:pt x="595" y="0"/>
                  </a:moveTo>
                  <a:cubicBezTo>
                    <a:pt x="386" y="0"/>
                    <a:pt x="168" y="272"/>
                    <a:pt x="60" y="663"/>
                  </a:cubicBezTo>
                  <a:cubicBezTo>
                    <a:pt x="12" y="841"/>
                    <a:pt x="0" y="1032"/>
                    <a:pt x="24" y="1210"/>
                  </a:cubicBezTo>
                  <a:cubicBezTo>
                    <a:pt x="48" y="1389"/>
                    <a:pt x="131" y="1496"/>
                    <a:pt x="238" y="1532"/>
                  </a:cubicBezTo>
                  <a:lnTo>
                    <a:pt x="298" y="1532"/>
                  </a:lnTo>
                  <a:cubicBezTo>
                    <a:pt x="417" y="1520"/>
                    <a:pt x="524" y="1460"/>
                    <a:pt x="596" y="1365"/>
                  </a:cubicBezTo>
                  <a:cubicBezTo>
                    <a:pt x="703" y="1222"/>
                    <a:pt x="786" y="1056"/>
                    <a:pt x="834" y="877"/>
                  </a:cubicBezTo>
                  <a:cubicBezTo>
                    <a:pt x="953" y="437"/>
                    <a:pt x="869" y="67"/>
                    <a:pt x="655" y="8"/>
                  </a:cubicBezTo>
                  <a:cubicBezTo>
                    <a:pt x="635" y="3"/>
                    <a:pt x="615" y="0"/>
                    <a:pt x="5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8"/>
            <p:cNvSpPr/>
            <p:nvPr/>
          </p:nvSpPr>
          <p:spPr>
            <a:xfrm>
              <a:off x="3948450" y="1581456"/>
              <a:ext cx="10976" cy="16403"/>
            </a:xfrm>
            <a:custGeom>
              <a:avLst/>
              <a:gdLst/>
              <a:ahLst/>
              <a:cxnLst/>
              <a:rect l="l" t="t" r="r" b="b"/>
              <a:pathLst>
                <a:path w="799" h="1194" extrusionOk="0">
                  <a:moveTo>
                    <a:pt x="524" y="157"/>
                  </a:moveTo>
                  <a:cubicBezTo>
                    <a:pt x="584" y="169"/>
                    <a:pt x="631" y="372"/>
                    <a:pt x="560" y="645"/>
                  </a:cubicBezTo>
                  <a:cubicBezTo>
                    <a:pt x="524" y="753"/>
                    <a:pt x="477" y="860"/>
                    <a:pt x="405" y="955"/>
                  </a:cubicBezTo>
                  <a:cubicBezTo>
                    <a:pt x="346" y="1026"/>
                    <a:pt x="310" y="1038"/>
                    <a:pt x="286" y="1038"/>
                  </a:cubicBezTo>
                  <a:cubicBezTo>
                    <a:pt x="227" y="1026"/>
                    <a:pt x="179" y="824"/>
                    <a:pt x="250" y="562"/>
                  </a:cubicBezTo>
                  <a:cubicBezTo>
                    <a:pt x="274" y="443"/>
                    <a:pt x="322" y="336"/>
                    <a:pt x="393" y="241"/>
                  </a:cubicBezTo>
                  <a:cubicBezTo>
                    <a:pt x="441" y="181"/>
                    <a:pt x="489" y="157"/>
                    <a:pt x="512" y="157"/>
                  </a:cubicBezTo>
                  <a:close/>
                  <a:moveTo>
                    <a:pt x="524" y="1"/>
                  </a:moveTo>
                  <a:cubicBezTo>
                    <a:pt x="420" y="1"/>
                    <a:pt x="328" y="48"/>
                    <a:pt x="274" y="133"/>
                  </a:cubicBezTo>
                  <a:cubicBezTo>
                    <a:pt x="191" y="252"/>
                    <a:pt x="119" y="372"/>
                    <a:pt x="96" y="514"/>
                  </a:cubicBezTo>
                  <a:cubicBezTo>
                    <a:pt x="0" y="848"/>
                    <a:pt x="60" y="1145"/>
                    <a:pt x="239" y="1193"/>
                  </a:cubicBezTo>
                  <a:lnTo>
                    <a:pt x="286" y="1193"/>
                  </a:lnTo>
                  <a:cubicBezTo>
                    <a:pt x="381" y="1181"/>
                    <a:pt x="465" y="1134"/>
                    <a:pt x="524" y="1062"/>
                  </a:cubicBezTo>
                  <a:cubicBezTo>
                    <a:pt x="608" y="943"/>
                    <a:pt x="667" y="812"/>
                    <a:pt x="703" y="681"/>
                  </a:cubicBezTo>
                  <a:cubicBezTo>
                    <a:pt x="798" y="336"/>
                    <a:pt x="727" y="50"/>
                    <a:pt x="560" y="2"/>
                  </a:cubicBezTo>
                  <a:cubicBezTo>
                    <a:pt x="548" y="1"/>
                    <a:pt x="536" y="1"/>
                    <a:pt x="5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8"/>
            <p:cNvSpPr/>
            <p:nvPr/>
          </p:nvSpPr>
          <p:spPr>
            <a:xfrm>
              <a:off x="3940592" y="1569326"/>
              <a:ext cx="13270" cy="20016"/>
            </a:xfrm>
            <a:custGeom>
              <a:avLst/>
              <a:gdLst/>
              <a:ahLst/>
              <a:cxnLst/>
              <a:rect l="l" t="t" r="r" b="b"/>
              <a:pathLst>
                <a:path w="966" h="1457" extrusionOk="0">
                  <a:moveTo>
                    <a:pt x="656" y="147"/>
                  </a:moveTo>
                  <a:cubicBezTo>
                    <a:pt x="656" y="147"/>
                    <a:pt x="668" y="159"/>
                    <a:pt x="668" y="159"/>
                  </a:cubicBezTo>
                  <a:cubicBezTo>
                    <a:pt x="751" y="183"/>
                    <a:pt x="799" y="457"/>
                    <a:pt x="680" y="802"/>
                  </a:cubicBezTo>
                  <a:cubicBezTo>
                    <a:pt x="620" y="957"/>
                    <a:pt x="549" y="1088"/>
                    <a:pt x="441" y="1207"/>
                  </a:cubicBezTo>
                  <a:cubicBezTo>
                    <a:pt x="379" y="1269"/>
                    <a:pt x="317" y="1304"/>
                    <a:pt x="270" y="1304"/>
                  </a:cubicBezTo>
                  <a:cubicBezTo>
                    <a:pt x="263" y="1304"/>
                    <a:pt x="257" y="1304"/>
                    <a:pt x="251" y="1302"/>
                  </a:cubicBezTo>
                  <a:cubicBezTo>
                    <a:pt x="203" y="1278"/>
                    <a:pt x="168" y="1207"/>
                    <a:pt x="168" y="1100"/>
                  </a:cubicBezTo>
                  <a:cubicBezTo>
                    <a:pt x="156" y="945"/>
                    <a:pt x="191" y="790"/>
                    <a:pt x="239" y="647"/>
                  </a:cubicBezTo>
                  <a:cubicBezTo>
                    <a:pt x="358" y="326"/>
                    <a:pt x="549" y="147"/>
                    <a:pt x="644" y="147"/>
                  </a:cubicBezTo>
                  <a:close/>
                  <a:moveTo>
                    <a:pt x="642" y="0"/>
                  </a:moveTo>
                  <a:cubicBezTo>
                    <a:pt x="447" y="0"/>
                    <a:pt x="231" y="237"/>
                    <a:pt x="96" y="600"/>
                  </a:cubicBezTo>
                  <a:cubicBezTo>
                    <a:pt x="37" y="766"/>
                    <a:pt x="1" y="933"/>
                    <a:pt x="13" y="1112"/>
                  </a:cubicBezTo>
                  <a:cubicBezTo>
                    <a:pt x="25" y="1290"/>
                    <a:pt x="96" y="1409"/>
                    <a:pt x="203" y="1445"/>
                  </a:cubicBezTo>
                  <a:cubicBezTo>
                    <a:pt x="227" y="1457"/>
                    <a:pt x="251" y="1457"/>
                    <a:pt x="275" y="1457"/>
                  </a:cubicBezTo>
                  <a:cubicBezTo>
                    <a:pt x="382" y="1445"/>
                    <a:pt x="489" y="1397"/>
                    <a:pt x="549" y="1302"/>
                  </a:cubicBezTo>
                  <a:cubicBezTo>
                    <a:pt x="668" y="1171"/>
                    <a:pt x="763" y="1028"/>
                    <a:pt x="822" y="862"/>
                  </a:cubicBezTo>
                  <a:cubicBezTo>
                    <a:pt x="965" y="457"/>
                    <a:pt x="930" y="88"/>
                    <a:pt x="727" y="16"/>
                  </a:cubicBezTo>
                  <a:cubicBezTo>
                    <a:pt x="700" y="6"/>
                    <a:pt x="671" y="0"/>
                    <a:pt x="6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8"/>
            <p:cNvSpPr/>
            <p:nvPr/>
          </p:nvSpPr>
          <p:spPr>
            <a:xfrm>
              <a:off x="4043802" y="1605030"/>
              <a:ext cx="16705" cy="8682"/>
            </a:xfrm>
            <a:custGeom>
              <a:avLst/>
              <a:gdLst/>
              <a:ahLst/>
              <a:cxnLst/>
              <a:rect l="l" t="t" r="r" b="b"/>
              <a:pathLst>
                <a:path w="1216" h="632" extrusionOk="0">
                  <a:moveTo>
                    <a:pt x="608" y="156"/>
                  </a:moveTo>
                  <a:cubicBezTo>
                    <a:pt x="894" y="156"/>
                    <a:pt x="1049" y="263"/>
                    <a:pt x="1049" y="310"/>
                  </a:cubicBezTo>
                  <a:cubicBezTo>
                    <a:pt x="1049" y="370"/>
                    <a:pt x="894" y="477"/>
                    <a:pt x="608" y="477"/>
                  </a:cubicBezTo>
                  <a:cubicBezTo>
                    <a:pt x="322" y="477"/>
                    <a:pt x="156" y="370"/>
                    <a:pt x="156" y="310"/>
                  </a:cubicBezTo>
                  <a:cubicBezTo>
                    <a:pt x="156" y="263"/>
                    <a:pt x="310" y="156"/>
                    <a:pt x="608" y="156"/>
                  </a:cubicBezTo>
                  <a:close/>
                  <a:moveTo>
                    <a:pt x="608" y="1"/>
                  </a:moveTo>
                  <a:cubicBezTo>
                    <a:pt x="263" y="1"/>
                    <a:pt x="1" y="132"/>
                    <a:pt x="1" y="310"/>
                  </a:cubicBezTo>
                  <a:cubicBezTo>
                    <a:pt x="1" y="501"/>
                    <a:pt x="263" y="632"/>
                    <a:pt x="608" y="632"/>
                  </a:cubicBezTo>
                  <a:cubicBezTo>
                    <a:pt x="953" y="632"/>
                    <a:pt x="1215" y="489"/>
                    <a:pt x="1215" y="310"/>
                  </a:cubicBezTo>
                  <a:cubicBezTo>
                    <a:pt x="1215" y="132"/>
                    <a:pt x="953" y="1"/>
                    <a:pt x="6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38"/>
            <p:cNvSpPr/>
            <p:nvPr/>
          </p:nvSpPr>
          <p:spPr>
            <a:xfrm>
              <a:off x="4061303" y="1603395"/>
              <a:ext cx="17350" cy="9012"/>
            </a:xfrm>
            <a:custGeom>
              <a:avLst/>
              <a:gdLst/>
              <a:ahLst/>
              <a:cxnLst/>
              <a:rect l="l" t="t" r="r" b="b"/>
              <a:pathLst>
                <a:path w="1263" h="656" extrusionOk="0">
                  <a:moveTo>
                    <a:pt x="489" y="156"/>
                  </a:moveTo>
                  <a:cubicBezTo>
                    <a:pt x="548" y="156"/>
                    <a:pt x="608" y="156"/>
                    <a:pt x="656" y="168"/>
                  </a:cubicBezTo>
                  <a:cubicBezTo>
                    <a:pt x="953" y="215"/>
                    <a:pt x="1096" y="346"/>
                    <a:pt x="1084" y="394"/>
                  </a:cubicBezTo>
                  <a:cubicBezTo>
                    <a:pt x="1074" y="442"/>
                    <a:pt x="954" y="499"/>
                    <a:pt x="756" y="499"/>
                  </a:cubicBezTo>
                  <a:cubicBezTo>
                    <a:pt x="710" y="499"/>
                    <a:pt x="661" y="496"/>
                    <a:pt x="608" y="489"/>
                  </a:cubicBezTo>
                  <a:cubicBezTo>
                    <a:pt x="322" y="441"/>
                    <a:pt x="191" y="299"/>
                    <a:pt x="191" y="251"/>
                  </a:cubicBezTo>
                  <a:cubicBezTo>
                    <a:pt x="191" y="215"/>
                    <a:pt x="298" y="156"/>
                    <a:pt x="489" y="156"/>
                  </a:cubicBezTo>
                  <a:close/>
                  <a:moveTo>
                    <a:pt x="506" y="1"/>
                  </a:moveTo>
                  <a:cubicBezTo>
                    <a:pt x="246" y="1"/>
                    <a:pt x="54" y="89"/>
                    <a:pt x="25" y="227"/>
                  </a:cubicBezTo>
                  <a:cubicBezTo>
                    <a:pt x="1" y="406"/>
                    <a:pt x="239" y="584"/>
                    <a:pt x="584" y="632"/>
                  </a:cubicBezTo>
                  <a:cubicBezTo>
                    <a:pt x="644" y="644"/>
                    <a:pt x="703" y="656"/>
                    <a:pt x="775" y="656"/>
                  </a:cubicBezTo>
                  <a:cubicBezTo>
                    <a:pt x="1025" y="656"/>
                    <a:pt x="1203" y="560"/>
                    <a:pt x="1227" y="429"/>
                  </a:cubicBezTo>
                  <a:cubicBezTo>
                    <a:pt x="1263" y="251"/>
                    <a:pt x="1025" y="72"/>
                    <a:pt x="679" y="13"/>
                  </a:cubicBezTo>
                  <a:cubicBezTo>
                    <a:pt x="619" y="4"/>
                    <a:pt x="561" y="1"/>
                    <a:pt x="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38"/>
            <p:cNvSpPr/>
            <p:nvPr/>
          </p:nvSpPr>
          <p:spPr>
            <a:xfrm>
              <a:off x="4052800" y="1599796"/>
              <a:ext cx="11141" cy="6072"/>
            </a:xfrm>
            <a:custGeom>
              <a:avLst/>
              <a:gdLst/>
              <a:ahLst/>
              <a:cxnLst/>
              <a:rect l="l" t="t" r="r" b="b"/>
              <a:pathLst>
                <a:path w="811" h="442" extrusionOk="0">
                  <a:moveTo>
                    <a:pt x="405" y="156"/>
                  </a:moveTo>
                  <a:cubicBezTo>
                    <a:pt x="492" y="156"/>
                    <a:pt x="578" y="180"/>
                    <a:pt x="655" y="227"/>
                  </a:cubicBezTo>
                  <a:cubicBezTo>
                    <a:pt x="578" y="269"/>
                    <a:pt x="492" y="290"/>
                    <a:pt x="405" y="290"/>
                  </a:cubicBezTo>
                  <a:cubicBezTo>
                    <a:pt x="319" y="290"/>
                    <a:pt x="233" y="269"/>
                    <a:pt x="155" y="227"/>
                  </a:cubicBezTo>
                  <a:cubicBezTo>
                    <a:pt x="233" y="180"/>
                    <a:pt x="319" y="156"/>
                    <a:pt x="405" y="156"/>
                  </a:cubicBezTo>
                  <a:close/>
                  <a:moveTo>
                    <a:pt x="405" y="1"/>
                  </a:moveTo>
                  <a:cubicBezTo>
                    <a:pt x="203" y="1"/>
                    <a:pt x="1" y="72"/>
                    <a:pt x="1" y="215"/>
                  </a:cubicBezTo>
                  <a:cubicBezTo>
                    <a:pt x="1" y="370"/>
                    <a:pt x="203" y="441"/>
                    <a:pt x="405" y="441"/>
                  </a:cubicBezTo>
                  <a:cubicBezTo>
                    <a:pt x="608" y="441"/>
                    <a:pt x="810" y="370"/>
                    <a:pt x="810" y="215"/>
                  </a:cubicBezTo>
                  <a:cubicBezTo>
                    <a:pt x="810" y="72"/>
                    <a:pt x="608" y="1"/>
                    <a:pt x="4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8"/>
            <p:cNvSpPr/>
            <p:nvPr/>
          </p:nvSpPr>
          <p:spPr>
            <a:xfrm>
              <a:off x="4038897" y="1601183"/>
              <a:ext cx="10152" cy="5825"/>
            </a:xfrm>
            <a:custGeom>
              <a:avLst/>
              <a:gdLst/>
              <a:ahLst/>
              <a:cxnLst/>
              <a:rect l="l" t="t" r="r" b="b"/>
              <a:pathLst>
                <a:path w="739" h="424" extrusionOk="0">
                  <a:moveTo>
                    <a:pt x="457" y="156"/>
                  </a:moveTo>
                  <a:cubicBezTo>
                    <a:pt x="489" y="156"/>
                    <a:pt x="518" y="162"/>
                    <a:pt x="548" y="174"/>
                  </a:cubicBezTo>
                  <a:cubicBezTo>
                    <a:pt x="478" y="235"/>
                    <a:pt x="388" y="271"/>
                    <a:pt x="293" y="271"/>
                  </a:cubicBezTo>
                  <a:cubicBezTo>
                    <a:pt x="260" y="271"/>
                    <a:pt x="225" y="266"/>
                    <a:pt x="191" y="257"/>
                  </a:cubicBezTo>
                  <a:cubicBezTo>
                    <a:pt x="239" y="209"/>
                    <a:pt x="298" y="186"/>
                    <a:pt x="358" y="174"/>
                  </a:cubicBezTo>
                  <a:cubicBezTo>
                    <a:pt x="393" y="162"/>
                    <a:pt x="426" y="156"/>
                    <a:pt x="457" y="156"/>
                  </a:cubicBezTo>
                  <a:close/>
                  <a:moveTo>
                    <a:pt x="475" y="1"/>
                  </a:moveTo>
                  <a:cubicBezTo>
                    <a:pt x="431" y="1"/>
                    <a:pt x="383" y="7"/>
                    <a:pt x="334" y="19"/>
                  </a:cubicBezTo>
                  <a:cubicBezTo>
                    <a:pt x="132" y="67"/>
                    <a:pt x="1" y="186"/>
                    <a:pt x="36" y="293"/>
                  </a:cubicBezTo>
                  <a:cubicBezTo>
                    <a:pt x="48" y="376"/>
                    <a:pt x="143" y="424"/>
                    <a:pt x="274" y="424"/>
                  </a:cubicBezTo>
                  <a:cubicBezTo>
                    <a:pt x="322" y="424"/>
                    <a:pt x="370" y="424"/>
                    <a:pt x="417" y="412"/>
                  </a:cubicBezTo>
                  <a:cubicBezTo>
                    <a:pt x="620" y="364"/>
                    <a:pt x="739" y="245"/>
                    <a:pt x="715" y="138"/>
                  </a:cubicBezTo>
                  <a:cubicBezTo>
                    <a:pt x="697" y="50"/>
                    <a:pt x="601" y="1"/>
                    <a:pt x="4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8"/>
            <p:cNvSpPr/>
            <p:nvPr/>
          </p:nvSpPr>
          <p:spPr>
            <a:xfrm>
              <a:off x="4027935" y="1607461"/>
              <a:ext cx="16045" cy="8874"/>
            </a:xfrm>
            <a:custGeom>
              <a:avLst/>
              <a:gdLst/>
              <a:ahLst/>
              <a:cxnLst/>
              <a:rect l="l" t="t" r="r" b="b"/>
              <a:pathLst>
                <a:path w="1168" h="646" extrusionOk="0">
                  <a:moveTo>
                    <a:pt x="780" y="156"/>
                  </a:moveTo>
                  <a:cubicBezTo>
                    <a:pt x="883" y="156"/>
                    <a:pt x="946" y="183"/>
                    <a:pt x="953" y="205"/>
                  </a:cubicBezTo>
                  <a:cubicBezTo>
                    <a:pt x="965" y="241"/>
                    <a:pt x="846" y="372"/>
                    <a:pt x="620" y="443"/>
                  </a:cubicBezTo>
                  <a:cubicBezTo>
                    <a:pt x="528" y="472"/>
                    <a:pt x="446" y="483"/>
                    <a:pt x="379" y="483"/>
                  </a:cubicBezTo>
                  <a:cubicBezTo>
                    <a:pt x="282" y="483"/>
                    <a:pt x="217" y="459"/>
                    <a:pt x="203" y="431"/>
                  </a:cubicBezTo>
                  <a:cubicBezTo>
                    <a:pt x="191" y="395"/>
                    <a:pt x="299" y="264"/>
                    <a:pt x="549" y="193"/>
                  </a:cubicBezTo>
                  <a:cubicBezTo>
                    <a:pt x="639" y="166"/>
                    <a:pt x="717" y="156"/>
                    <a:pt x="780" y="156"/>
                  </a:cubicBezTo>
                  <a:close/>
                  <a:moveTo>
                    <a:pt x="801" y="1"/>
                  </a:moveTo>
                  <a:cubicBezTo>
                    <a:pt x="708" y="1"/>
                    <a:pt x="604" y="19"/>
                    <a:pt x="501" y="50"/>
                  </a:cubicBezTo>
                  <a:cubicBezTo>
                    <a:pt x="239" y="122"/>
                    <a:pt x="1" y="300"/>
                    <a:pt x="60" y="479"/>
                  </a:cubicBezTo>
                  <a:cubicBezTo>
                    <a:pt x="96" y="598"/>
                    <a:pt x="227" y="645"/>
                    <a:pt x="382" y="645"/>
                  </a:cubicBezTo>
                  <a:cubicBezTo>
                    <a:pt x="477" y="645"/>
                    <a:pt x="572" y="622"/>
                    <a:pt x="668" y="598"/>
                  </a:cubicBezTo>
                  <a:cubicBezTo>
                    <a:pt x="930" y="514"/>
                    <a:pt x="1168" y="348"/>
                    <a:pt x="1108" y="169"/>
                  </a:cubicBezTo>
                  <a:cubicBezTo>
                    <a:pt x="1078" y="50"/>
                    <a:pt x="956" y="1"/>
                    <a:pt x="8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8"/>
            <p:cNvSpPr/>
            <p:nvPr/>
          </p:nvSpPr>
          <p:spPr>
            <a:xfrm>
              <a:off x="4068831" y="1529789"/>
              <a:ext cx="14411" cy="12295"/>
            </a:xfrm>
            <a:custGeom>
              <a:avLst/>
              <a:gdLst/>
              <a:ahLst/>
              <a:cxnLst/>
              <a:rect l="l" t="t" r="r" b="b"/>
              <a:pathLst>
                <a:path w="1049" h="895" extrusionOk="0">
                  <a:moveTo>
                    <a:pt x="280" y="167"/>
                  </a:moveTo>
                  <a:cubicBezTo>
                    <a:pt x="345" y="167"/>
                    <a:pt x="469" y="220"/>
                    <a:pt x="608" y="358"/>
                  </a:cubicBezTo>
                  <a:cubicBezTo>
                    <a:pt x="798" y="537"/>
                    <a:pt x="822" y="704"/>
                    <a:pt x="798" y="727"/>
                  </a:cubicBezTo>
                  <a:cubicBezTo>
                    <a:pt x="793" y="735"/>
                    <a:pt x="780" y="740"/>
                    <a:pt x="762" y="740"/>
                  </a:cubicBezTo>
                  <a:cubicBezTo>
                    <a:pt x="699" y="740"/>
                    <a:pt x="567" y="687"/>
                    <a:pt x="429" y="549"/>
                  </a:cubicBezTo>
                  <a:cubicBezTo>
                    <a:pt x="239" y="358"/>
                    <a:pt x="215" y="203"/>
                    <a:pt x="239" y="180"/>
                  </a:cubicBezTo>
                  <a:cubicBezTo>
                    <a:pt x="247" y="172"/>
                    <a:pt x="261" y="167"/>
                    <a:pt x="280" y="167"/>
                  </a:cubicBezTo>
                  <a:close/>
                  <a:moveTo>
                    <a:pt x="277" y="0"/>
                  </a:moveTo>
                  <a:cubicBezTo>
                    <a:pt x="220" y="0"/>
                    <a:pt x="170" y="18"/>
                    <a:pt x="131" y="61"/>
                  </a:cubicBezTo>
                  <a:cubicBezTo>
                    <a:pt x="0" y="203"/>
                    <a:pt x="119" y="465"/>
                    <a:pt x="322" y="656"/>
                  </a:cubicBezTo>
                  <a:cubicBezTo>
                    <a:pt x="429" y="787"/>
                    <a:pt x="596" y="870"/>
                    <a:pt x="762" y="894"/>
                  </a:cubicBezTo>
                  <a:cubicBezTo>
                    <a:pt x="822" y="894"/>
                    <a:pt x="870" y="882"/>
                    <a:pt x="905" y="834"/>
                  </a:cubicBezTo>
                  <a:cubicBezTo>
                    <a:pt x="1048" y="704"/>
                    <a:pt x="929" y="442"/>
                    <a:pt x="727" y="239"/>
                  </a:cubicBezTo>
                  <a:cubicBezTo>
                    <a:pt x="584" y="105"/>
                    <a:pt x="412" y="0"/>
                    <a:pt x="2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8"/>
            <p:cNvSpPr/>
            <p:nvPr/>
          </p:nvSpPr>
          <p:spPr>
            <a:xfrm>
              <a:off x="4061633" y="1523676"/>
              <a:ext cx="8023" cy="7611"/>
            </a:xfrm>
            <a:custGeom>
              <a:avLst/>
              <a:gdLst/>
              <a:ahLst/>
              <a:cxnLst/>
              <a:rect l="l" t="t" r="r" b="b"/>
              <a:pathLst>
                <a:path w="584" h="554" extrusionOk="0">
                  <a:moveTo>
                    <a:pt x="167" y="160"/>
                  </a:moveTo>
                  <a:cubicBezTo>
                    <a:pt x="227" y="172"/>
                    <a:pt x="274" y="208"/>
                    <a:pt x="310" y="256"/>
                  </a:cubicBezTo>
                  <a:cubicBezTo>
                    <a:pt x="346" y="279"/>
                    <a:pt x="370" y="315"/>
                    <a:pt x="393" y="351"/>
                  </a:cubicBezTo>
                  <a:cubicBezTo>
                    <a:pt x="393" y="363"/>
                    <a:pt x="405" y="375"/>
                    <a:pt x="405" y="398"/>
                  </a:cubicBezTo>
                  <a:cubicBezTo>
                    <a:pt x="346" y="375"/>
                    <a:pt x="298" y="351"/>
                    <a:pt x="262" y="303"/>
                  </a:cubicBezTo>
                  <a:cubicBezTo>
                    <a:pt x="215" y="267"/>
                    <a:pt x="191" y="220"/>
                    <a:pt x="167" y="172"/>
                  </a:cubicBezTo>
                  <a:cubicBezTo>
                    <a:pt x="167" y="160"/>
                    <a:pt x="167" y="160"/>
                    <a:pt x="167" y="160"/>
                  </a:cubicBezTo>
                  <a:close/>
                  <a:moveTo>
                    <a:pt x="152" y="0"/>
                  </a:moveTo>
                  <a:cubicBezTo>
                    <a:pt x="112" y="0"/>
                    <a:pt x="76" y="13"/>
                    <a:pt x="48" y="41"/>
                  </a:cubicBezTo>
                  <a:cubicBezTo>
                    <a:pt x="12" y="89"/>
                    <a:pt x="1" y="160"/>
                    <a:pt x="24" y="208"/>
                  </a:cubicBezTo>
                  <a:cubicBezTo>
                    <a:pt x="48" y="291"/>
                    <a:pt x="96" y="363"/>
                    <a:pt x="155" y="410"/>
                  </a:cubicBezTo>
                  <a:cubicBezTo>
                    <a:pt x="227" y="494"/>
                    <a:pt x="322" y="541"/>
                    <a:pt x="417" y="553"/>
                  </a:cubicBezTo>
                  <a:cubicBezTo>
                    <a:pt x="465" y="553"/>
                    <a:pt x="501" y="541"/>
                    <a:pt x="524" y="517"/>
                  </a:cubicBezTo>
                  <a:cubicBezTo>
                    <a:pt x="584" y="458"/>
                    <a:pt x="584" y="375"/>
                    <a:pt x="524" y="279"/>
                  </a:cubicBezTo>
                  <a:cubicBezTo>
                    <a:pt x="501" y="220"/>
                    <a:pt x="465" y="184"/>
                    <a:pt x="429" y="148"/>
                  </a:cubicBezTo>
                  <a:cubicBezTo>
                    <a:pt x="334" y="53"/>
                    <a:pt x="233" y="0"/>
                    <a:pt x="1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8"/>
            <p:cNvSpPr/>
            <p:nvPr/>
          </p:nvSpPr>
          <p:spPr>
            <a:xfrm>
              <a:off x="4083709" y="1545313"/>
              <a:ext cx="7047" cy="6086"/>
            </a:xfrm>
            <a:custGeom>
              <a:avLst/>
              <a:gdLst/>
              <a:ahLst/>
              <a:cxnLst/>
              <a:rect l="l" t="t" r="r" b="b"/>
              <a:pathLst>
                <a:path w="513" h="443" extrusionOk="0">
                  <a:moveTo>
                    <a:pt x="215" y="181"/>
                  </a:moveTo>
                  <a:lnTo>
                    <a:pt x="215" y="181"/>
                  </a:lnTo>
                  <a:cubicBezTo>
                    <a:pt x="227" y="193"/>
                    <a:pt x="251" y="205"/>
                    <a:pt x="263" y="216"/>
                  </a:cubicBezTo>
                  <a:cubicBezTo>
                    <a:pt x="275" y="228"/>
                    <a:pt x="287" y="252"/>
                    <a:pt x="299" y="264"/>
                  </a:cubicBezTo>
                  <a:cubicBezTo>
                    <a:pt x="287" y="252"/>
                    <a:pt x="263" y="240"/>
                    <a:pt x="251" y="228"/>
                  </a:cubicBezTo>
                  <a:cubicBezTo>
                    <a:pt x="239" y="205"/>
                    <a:pt x="227" y="193"/>
                    <a:pt x="215" y="181"/>
                  </a:cubicBezTo>
                  <a:close/>
                  <a:moveTo>
                    <a:pt x="158" y="1"/>
                  </a:moveTo>
                  <a:cubicBezTo>
                    <a:pt x="123" y="1"/>
                    <a:pt x="93" y="13"/>
                    <a:pt x="72" y="38"/>
                  </a:cubicBezTo>
                  <a:cubicBezTo>
                    <a:pt x="1" y="97"/>
                    <a:pt x="37" y="228"/>
                    <a:pt x="144" y="336"/>
                  </a:cubicBezTo>
                  <a:cubicBezTo>
                    <a:pt x="191" y="395"/>
                    <a:pt x="275" y="431"/>
                    <a:pt x="358" y="443"/>
                  </a:cubicBezTo>
                  <a:cubicBezTo>
                    <a:pt x="382" y="443"/>
                    <a:pt x="418" y="431"/>
                    <a:pt x="441" y="407"/>
                  </a:cubicBezTo>
                  <a:cubicBezTo>
                    <a:pt x="513" y="347"/>
                    <a:pt x="477" y="216"/>
                    <a:pt x="370" y="109"/>
                  </a:cubicBezTo>
                  <a:cubicBezTo>
                    <a:pt x="301" y="40"/>
                    <a:pt x="222" y="1"/>
                    <a:pt x="1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8"/>
            <p:cNvSpPr/>
            <p:nvPr/>
          </p:nvSpPr>
          <p:spPr>
            <a:xfrm>
              <a:off x="4158139" y="1391384"/>
              <a:ext cx="22914" cy="22296"/>
            </a:xfrm>
            <a:custGeom>
              <a:avLst/>
              <a:gdLst/>
              <a:ahLst/>
              <a:cxnLst/>
              <a:rect l="l" t="t" r="r" b="b"/>
              <a:pathLst>
                <a:path w="1668" h="1623" extrusionOk="0">
                  <a:moveTo>
                    <a:pt x="155" y="0"/>
                  </a:moveTo>
                  <a:cubicBezTo>
                    <a:pt x="105" y="0"/>
                    <a:pt x="74" y="3"/>
                    <a:pt x="72" y="3"/>
                  </a:cubicBezTo>
                  <a:cubicBezTo>
                    <a:pt x="48" y="3"/>
                    <a:pt x="12" y="27"/>
                    <a:pt x="12" y="51"/>
                  </a:cubicBezTo>
                  <a:cubicBezTo>
                    <a:pt x="0" y="87"/>
                    <a:pt x="12" y="122"/>
                    <a:pt x="36" y="146"/>
                  </a:cubicBezTo>
                  <a:lnTo>
                    <a:pt x="191" y="242"/>
                  </a:lnTo>
                  <a:cubicBezTo>
                    <a:pt x="310" y="325"/>
                    <a:pt x="369" y="372"/>
                    <a:pt x="369" y="420"/>
                  </a:cubicBezTo>
                  <a:cubicBezTo>
                    <a:pt x="369" y="468"/>
                    <a:pt x="405" y="503"/>
                    <a:pt x="453" y="503"/>
                  </a:cubicBezTo>
                  <a:cubicBezTo>
                    <a:pt x="488" y="503"/>
                    <a:pt x="524" y="468"/>
                    <a:pt x="524" y="432"/>
                  </a:cubicBezTo>
                  <a:cubicBezTo>
                    <a:pt x="536" y="313"/>
                    <a:pt x="465" y="253"/>
                    <a:pt x="346" y="170"/>
                  </a:cubicBezTo>
                  <a:lnTo>
                    <a:pt x="346" y="170"/>
                  </a:lnTo>
                  <a:cubicBezTo>
                    <a:pt x="619" y="206"/>
                    <a:pt x="846" y="396"/>
                    <a:pt x="929" y="646"/>
                  </a:cubicBezTo>
                  <a:cubicBezTo>
                    <a:pt x="941" y="694"/>
                    <a:pt x="941" y="730"/>
                    <a:pt x="941" y="777"/>
                  </a:cubicBezTo>
                  <a:cubicBezTo>
                    <a:pt x="941" y="813"/>
                    <a:pt x="941" y="837"/>
                    <a:pt x="941" y="873"/>
                  </a:cubicBezTo>
                  <a:cubicBezTo>
                    <a:pt x="977" y="1218"/>
                    <a:pt x="1096" y="1575"/>
                    <a:pt x="1572" y="1623"/>
                  </a:cubicBezTo>
                  <a:lnTo>
                    <a:pt x="1596" y="1623"/>
                  </a:lnTo>
                  <a:cubicBezTo>
                    <a:pt x="1667" y="1599"/>
                    <a:pt x="1667" y="1492"/>
                    <a:pt x="1596" y="1468"/>
                  </a:cubicBezTo>
                  <a:cubicBezTo>
                    <a:pt x="1286" y="1444"/>
                    <a:pt x="1143" y="1265"/>
                    <a:pt x="1096" y="849"/>
                  </a:cubicBezTo>
                  <a:cubicBezTo>
                    <a:pt x="1096" y="825"/>
                    <a:pt x="1096" y="801"/>
                    <a:pt x="1096" y="777"/>
                  </a:cubicBezTo>
                  <a:cubicBezTo>
                    <a:pt x="1096" y="718"/>
                    <a:pt x="1084" y="658"/>
                    <a:pt x="1072" y="611"/>
                  </a:cubicBezTo>
                  <a:cubicBezTo>
                    <a:pt x="899" y="54"/>
                    <a:pt x="363" y="0"/>
                    <a:pt x="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8"/>
            <p:cNvSpPr/>
            <p:nvPr/>
          </p:nvSpPr>
          <p:spPr>
            <a:xfrm>
              <a:off x="4156339" y="1396165"/>
              <a:ext cx="24989" cy="20455"/>
            </a:xfrm>
            <a:custGeom>
              <a:avLst/>
              <a:gdLst/>
              <a:ahLst/>
              <a:cxnLst/>
              <a:rect l="l" t="t" r="r" b="b"/>
              <a:pathLst>
                <a:path w="1819" h="1489" extrusionOk="0">
                  <a:moveTo>
                    <a:pt x="619" y="1"/>
                  </a:moveTo>
                  <a:cubicBezTo>
                    <a:pt x="334" y="48"/>
                    <a:pt x="107" y="275"/>
                    <a:pt x="60" y="572"/>
                  </a:cubicBezTo>
                  <a:cubicBezTo>
                    <a:pt x="0" y="870"/>
                    <a:pt x="143" y="1191"/>
                    <a:pt x="417" y="1334"/>
                  </a:cubicBezTo>
                  <a:cubicBezTo>
                    <a:pt x="512" y="1394"/>
                    <a:pt x="631" y="1441"/>
                    <a:pt x="738" y="1465"/>
                  </a:cubicBezTo>
                  <a:cubicBezTo>
                    <a:pt x="810" y="1477"/>
                    <a:pt x="881" y="1489"/>
                    <a:pt x="953" y="1489"/>
                  </a:cubicBezTo>
                  <a:cubicBezTo>
                    <a:pt x="1239" y="1477"/>
                    <a:pt x="1500" y="1406"/>
                    <a:pt x="1750" y="1287"/>
                  </a:cubicBezTo>
                  <a:cubicBezTo>
                    <a:pt x="1819" y="1238"/>
                    <a:pt x="1775" y="1140"/>
                    <a:pt x="1711" y="1140"/>
                  </a:cubicBezTo>
                  <a:cubicBezTo>
                    <a:pt x="1697" y="1140"/>
                    <a:pt x="1682" y="1145"/>
                    <a:pt x="1667" y="1156"/>
                  </a:cubicBezTo>
                  <a:cubicBezTo>
                    <a:pt x="1667" y="1156"/>
                    <a:pt x="1323" y="1332"/>
                    <a:pt x="973" y="1332"/>
                  </a:cubicBezTo>
                  <a:cubicBezTo>
                    <a:pt x="906" y="1332"/>
                    <a:pt x="839" y="1326"/>
                    <a:pt x="774" y="1310"/>
                  </a:cubicBezTo>
                  <a:cubicBezTo>
                    <a:pt x="679" y="1287"/>
                    <a:pt x="584" y="1251"/>
                    <a:pt x="500" y="1203"/>
                  </a:cubicBezTo>
                  <a:cubicBezTo>
                    <a:pt x="274" y="1084"/>
                    <a:pt x="155" y="834"/>
                    <a:pt x="215" y="596"/>
                  </a:cubicBezTo>
                  <a:cubicBezTo>
                    <a:pt x="250" y="370"/>
                    <a:pt x="417" y="203"/>
                    <a:pt x="631" y="155"/>
                  </a:cubicBezTo>
                  <a:lnTo>
                    <a:pt x="655" y="155"/>
                  </a:lnTo>
                  <a:cubicBezTo>
                    <a:pt x="691" y="144"/>
                    <a:pt x="715" y="96"/>
                    <a:pt x="703" y="60"/>
                  </a:cubicBezTo>
                  <a:cubicBezTo>
                    <a:pt x="691" y="24"/>
                    <a:pt x="655" y="1"/>
                    <a:pt x="6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8"/>
            <p:cNvSpPr/>
            <p:nvPr/>
          </p:nvSpPr>
          <p:spPr>
            <a:xfrm>
              <a:off x="4165172" y="1411372"/>
              <a:ext cx="9822" cy="3778"/>
            </a:xfrm>
            <a:custGeom>
              <a:avLst/>
              <a:gdLst/>
              <a:ahLst/>
              <a:cxnLst/>
              <a:rect l="l" t="t" r="r" b="b"/>
              <a:pathLst>
                <a:path w="715" h="275" extrusionOk="0">
                  <a:moveTo>
                    <a:pt x="90" y="0"/>
                  </a:moveTo>
                  <a:cubicBezTo>
                    <a:pt x="65" y="0"/>
                    <a:pt x="39" y="14"/>
                    <a:pt x="24" y="37"/>
                  </a:cubicBezTo>
                  <a:cubicBezTo>
                    <a:pt x="0" y="72"/>
                    <a:pt x="12" y="120"/>
                    <a:pt x="48" y="144"/>
                  </a:cubicBezTo>
                  <a:lnTo>
                    <a:pt x="84" y="168"/>
                  </a:lnTo>
                  <a:cubicBezTo>
                    <a:pt x="226" y="239"/>
                    <a:pt x="393" y="275"/>
                    <a:pt x="548" y="275"/>
                  </a:cubicBezTo>
                  <a:lnTo>
                    <a:pt x="643" y="275"/>
                  </a:lnTo>
                  <a:cubicBezTo>
                    <a:pt x="691" y="263"/>
                    <a:pt x="715" y="227"/>
                    <a:pt x="715" y="191"/>
                  </a:cubicBezTo>
                  <a:cubicBezTo>
                    <a:pt x="715" y="150"/>
                    <a:pt x="688" y="118"/>
                    <a:pt x="649" y="118"/>
                  </a:cubicBezTo>
                  <a:cubicBezTo>
                    <a:pt x="644" y="118"/>
                    <a:pt x="637" y="118"/>
                    <a:pt x="631" y="120"/>
                  </a:cubicBezTo>
                  <a:cubicBezTo>
                    <a:pt x="605" y="122"/>
                    <a:pt x="579" y="123"/>
                    <a:pt x="553" y="123"/>
                  </a:cubicBezTo>
                  <a:cubicBezTo>
                    <a:pt x="416" y="123"/>
                    <a:pt x="287" y="95"/>
                    <a:pt x="167" y="25"/>
                  </a:cubicBezTo>
                  <a:lnTo>
                    <a:pt x="131" y="13"/>
                  </a:lnTo>
                  <a:cubicBezTo>
                    <a:pt x="119" y="4"/>
                    <a:pt x="104" y="0"/>
                    <a:pt x="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8"/>
            <p:cNvSpPr/>
            <p:nvPr/>
          </p:nvSpPr>
          <p:spPr>
            <a:xfrm>
              <a:off x="4165777" y="1396110"/>
              <a:ext cx="2844" cy="2061"/>
            </a:xfrm>
            <a:custGeom>
              <a:avLst/>
              <a:gdLst/>
              <a:ahLst/>
              <a:cxnLst/>
              <a:rect l="l" t="t" r="r" b="b"/>
              <a:pathLst>
                <a:path w="207" h="150" extrusionOk="0">
                  <a:moveTo>
                    <a:pt x="77" y="0"/>
                  </a:moveTo>
                  <a:cubicBezTo>
                    <a:pt x="7" y="0"/>
                    <a:pt x="0" y="150"/>
                    <a:pt x="72" y="150"/>
                  </a:cubicBezTo>
                  <a:cubicBezTo>
                    <a:pt x="77" y="150"/>
                    <a:pt x="82" y="149"/>
                    <a:pt x="87" y="148"/>
                  </a:cubicBezTo>
                  <a:lnTo>
                    <a:pt x="123" y="148"/>
                  </a:lnTo>
                  <a:cubicBezTo>
                    <a:pt x="159" y="148"/>
                    <a:pt x="182" y="124"/>
                    <a:pt x="194" y="100"/>
                  </a:cubicBezTo>
                  <a:cubicBezTo>
                    <a:pt x="206" y="52"/>
                    <a:pt x="171" y="17"/>
                    <a:pt x="135" y="5"/>
                  </a:cubicBezTo>
                  <a:lnTo>
                    <a:pt x="99" y="5"/>
                  </a:lnTo>
                  <a:cubicBezTo>
                    <a:pt x="91" y="2"/>
                    <a:pt x="84" y="0"/>
                    <a:pt x="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8"/>
            <p:cNvSpPr/>
            <p:nvPr/>
          </p:nvSpPr>
          <p:spPr>
            <a:xfrm>
              <a:off x="4166093" y="1396110"/>
              <a:ext cx="2693" cy="2198"/>
            </a:xfrm>
            <a:custGeom>
              <a:avLst/>
              <a:gdLst/>
              <a:ahLst/>
              <a:cxnLst/>
              <a:rect l="l" t="t" r="r" b="b"/>
              <a:pathLst>
                <a:path w="196" h="160" extrusionOk="0">
                  <a:moveTo>
                    <a:pt x="91" y="0"/>
                  </a:moveTo>
                  <a:cubicBezTo>
                    <a:pt x="23" y="0"/>
                    <a:pt x="1" y="159"/>
                    <a:pt x="88" y="159"/>
                  </a:cubicBezTo>
                  <a:lnTo>
                    <a:pt x="112" y="159"/>
                  </a:lnTo>
                  <a:cubicBezTo>
                    <a:pt x="148" y="148"/>
                    <a:pt x="171" y="136"/>
                    <a:pt x="183" y="100"/>
                  </a:cubicBezTo>
                  <a:cubicBezTo>
                    <a:pt x="195" y="52"/>
                    <a:pt x="171" y="17"/>
                    <a:pt x="124" y="5"/>
                  </a:cubicBezTo>
                  <a:lnTo>
                    <a:pt x="112" y="5"/>
                  </a:lnTo>
                  <a:cubicBezTo>
                    <a:pt x="105" y="2"/>
                    <a:pt x="98" y="0"/>
                    <a:pt x="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8"/>
            <p:cNvSpPr/>
            <p:nvPr/>
          </p:nvSpPr>
          <p:spPr>
            <a:xfrm>
              <a:off x="4163703" y="1395945"/>
              <a:ext cx="3819" cy="2528"/>
            </a:xfrm>
            <a:custGeom>
              <a:avLst/>
              <a:gdLst/>
              <a:ahLst/>
              <a:cxnLst/>
              <a:rect l="l" t="t" r="r" b="b"/>
              <a:pathLst>
                <a:path w="278" h="184" extrusionOk="0">
                  <a:moveTo>
                    <a:pt x="200" y="1"/>
                  </a:moveTo>
                  <a:cubicBezTo>
                    <a:pt x="194" y="1"/>
                    <a:pt x="186" y="2"/>
                    <a:pt x="179" y="5"/>
                  </a:cubicBezTo>
                  <a:cubicBezTo>
                    <a:pt x="143" y="5"/>
                    <a:pt x="107" y="17"/>
                    <a:pt x="71" y="29"/>
                  </a:cubicBezTo>
                  <a:cubicBezTo>
                    <a:pt x="0" y="64"/>
                    <a:pt x="12" y="171"/>
                    <a:pt x="95" y="183"/>
                  </a:cubicBezTo>
                  <a:lnTo>
                    <a:pt x="119" y="171"/>
                  </a:lnTo>
                  <a:cubicBezTo>
                    <a:pt x="143" y="160"/>
                    <a:pt x="167" y="160"/>
                    <a:pt x="191" y="160"/>
                  </a:cubicBezTo>
                  <a:cubicBezTo>
                    <a:pt x="193" y="160"/>
                    <a:pt x="196" y="160"/>
                    <a:pt x="198" y="160"/>
                  </a:cubicBezTo>
                  <a:cubicBezTo>
                    <a:pt x="278" y="160"/>
                    <a:pt x="273" y="1"/>
                    <a:pt x="2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8"/>
            <p:cNvSpPr/>
            <p:nvPr/>
          </p:nvSpPr>
          <p:spPr>
            <a:xfrm>
              <a:off x="4163703" y="1396288"/>
              <a:ext cx="2459" cy="2184"/>
            </a:xfrm>
            <a:custGeom>
              <a:avLst/>
              <a:gdLst/>
              <a:ahLst/>
              <a:cxnLst/>
              <a:rect l="l" t="t" r="r" b="b"/>
              <a:pathLst>
                <a:path w="179" h="159" extrusionOk="0">
                  <a:moveTo>
                    <a:pt x="85" y="0"/>
                  </a:moveTo>
                  <a:cubicBezTo>
                    <a:pt x="76" y="0"/>
                    <a:pt x="68" y="1"/>
                    <a:pt x="60" y="4"/>
                  </a:cubicBezTo>
                  <a:cubicBezTo>
                    <a:pt x="24" y="15"/>
                    <a:pt x="0" y="63"/>
                    <a:pt x="24" y="99"/>
                  </a:cubicBezTo>
                  <a:cubicBezTo>
                    <a:pt x="36" y="135"/>
                    <a:pt x="60" y="158"/>
                    <a:pt x="95" y="158"/>
                  </a:cubicBezTo>
                  <a:lnTo>
                    <a:pt x="119" y="146"/>
                  </a:lnTo>
                  <a:cubicBezTo>
                    <a:pt x="155" y="135"/>
                    <a:pt x="179" y="99"/>
                    <a:pt x="167" y="51"/>
                  </a:cubicBezTo>
                  <a:cubicBezTo>
                    <a:pt x="157" y="22"/>
                    <a:pt x="123" y="0"/>
                    <a:pt x="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8"/>
            <p:cNvSpPr/>
            <p:nvPr/>
          </p:nvSpPr>
          <p:spPr>
            <a:xfrm>
              <a:off x="4161903" y="1396591"/>
              <a:ext cx="3599" cy="3022"/>
            </a:xfrm>
            <a:custGeom>
              <a:avLst/>
              <a:gdLst/>
              <a:ahLst/>
              <a:cxnLst/>
              <a:rect l="l" t="t" r="r" b="b"/>
              <a:pathLst>
                <a:path w="262" h="220" extrusionOk="0">
                  <a:moveTo>
                    <a:pt x="165" y="1"/>
                  </a:moveTo>
                  <a:cubicBezTo>
                    <a:pt x="154" y="1"/>
                    <a:pt x="143" y="2"/>
                    <a:pt x="131" y="5"/>
                  </a:cubicBezTo>
                  <a:cubicBezTo>
                    <a:pt x="95" y="29"/>
                    <a:pt x="60" y="53"/>
                    <a:pt x="36" y="77"/>
                  </a:cubicBezTo>
                  <a:cubicBezTo>
                    <a:pt x="0" y="113"/>
                    <a:pt x="0" y="160"/>
                    <a:pt x="36" y="184"/>
                  </a:cubicBezTo>
                  <a:cubicBezTo>
                    <a:pt x="48" y="208"/>
                    <a:pt x="72" y="220"/>
                    <a:pt x="95" y="220"/>
                  </a:cubicBezTo>
                  <a:cubicBezTo>
                    <a:pt x="107" y="208"/>
                    <a:pt x="119" y="208"/>
                    <a:pt x="131" y="196"/>
                  </a:cubicBezTo>
                  <a:cubicBezTo>
                    <a:pt x="155" y="172"/>
                    <a:pt x="179" y="160"/>
                    <a:pt x="202" y="148"/>
                  </a:cubicBezTo>
                  <a:cubicBezTo>
                    <a:pt x="238" y="124"/>
                    <a:pt x="262" y="77"/>
                    <a:pt x="238" y="41"/>
                  </a:cubicBezTo>
                  <a:cubicBezTo>
                    <a:pt x="220" y="14"/>
                    <a:pt x="196" y="1"/>
                    <a:pt x="1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8"/>
            <p:cNvSpPr/>
            <p:nvPr/>
          </p:nvSpPr>
          <p:spPr>
            <a:xfrm>
              <a:off x="4159774" y="1397896"/>
              <a:ext cx="5083" cy="13174"/>
            </a:xfrm>
            <a:custGeom>
              <a:avLst/>
              <a:gdLst/>
              <a:ahLst/>
              <a:cxnLst/>
              <a:rect l="l" t="t" r="r" b="b"/>
              <a:pathLst>
                <a:path w="370" h="959" extrusionOk="0">
                  <a:moveTo>
                    <a:pt x="207" y="1"/>
                  </a:moveTo>
                  <a:cubicBezTo>
                    <a:pt x="186" y="1"/>
                    <a:pt x="163" y="10"/>
                    <a:pt x="143" y="29"/>
                  </a:cubicBezTo>
                  <a:cubicBezTo>
                    <a:pt x="96" y="89"/>
                    <a:pt x="60" y="160"/>
                    <a:pt x="48" y="232"/>
                  </a:cubicBezTo>
                  <a:cubicBezTo>
                    <a:pt x="0" y="482"/>
                    <a:pt x="72" y="732"/>
                    <a:pt x="227" y="934"/>
                  </a:cubicBezTo>
                  <a:cubicBezTo>
                    <a:pt x="250" y="946"/>
                    <a:pt x="274" y="958"/>
                    <a:pt x="298" y="958"/>
                  </a:cubicBezTo>
                  <a:cubicBezTo>
                    <a:pt x="310" y="958"/>
                    <a:pt x="322" y="958"/>
                    <a:pt x="334" y="946"/>
                  </a:cubicBezTo>
                  <a:cubicBezTo>
                    <a:pt x="369" y="922"/>
                    <a:pt x="369" y="875"/>
                    <a:pt x="346" y="839"/>
                  </a:cubicBezTo>
                  <a:cubicBezTo>
                    <a:pt x="215" y="672"/>
                    <a:pt x="155" y="470"/>
                    <a:pt x="191" y="268"/>
                  </a:cubicBezTo>
                  <a:cubicBezTo>
                    <a:pt x="203" y="220"/>
                    <a:pt x="227" y="172"/>
                    <a:pt x="250" y="125"/>
                  </a:cubicBezTo>
                  <a:cubicBezTo>
                    <a:pt x="286" y="101"/>
                    <a:pt x="286" y="53"/>
                    <a:pt x="250" y="18"/>
                  </a:cubicBezTo>
                  <a:cubicBezTo>
                    <a:pt x="240" y="7"/>
                    <a:pt x="224" y="1"/>
                    <a:pt x="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8"/>
            <p:cNvSpPr/>
            <p:nvPr/>
          </p:nvSpPr>
          <p:spPr>
            <a:xfrm>
              <a:off x="4172687" y="1413021"/>
              <a:ext cx="4767" cy="2129"/>
            </a:xfrm>
            <a:custGeom>
              <a:avLst/>
              <a:gdLst/>
              <a:ahLst/>
              <a:cxnLst/>
              <a:rect l="l" t="t" r="r" b="b"/>
              <a:pathLst>
                <a:path w="347" h="155" extrusionOk="0">
                  <a:moveTo>
                    <a:pt x="84" y="0"/>
                  </a:moveTo>
                  <a:cubicBezTo>
                    <a:pt x="1" y="12"/>
                    <a:pt x="1" y="143"/>
                    <a:pt x="84" y="155"/>
                  </a:cubicBezTo>
                  <a:lnTo>
                    <a:pt x="251" y="155"/>
                  </a:lnTo>
                  <a:lnTo>
                    <a:pt x="275" y="143"/>
                  </a:lnTo>
                  <a:cubicBezTo>
                    <a:pt x="346" y="119"/>
                    <a:pt x="334" y="12"/>
                    <a:pt x="2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8"/>
            <p:cNvSpPr/>
            <p:nvPr/>
          </p:nvSpPr>
          <p:spPr>
            <a:xfrm>
              <a:off x="4165172" y="1396000"/>
              <a:ext cx="1978" cy="2143"/>
            </a:xfrm>
            <a:custGeom>
              <a:avLst/>
              <a:gdLst/>
              <a:ahLst/>
              <a:cxnLst/>
              <a:rect l="l" t="t" r="r" b="b"/>
              <a:pathLst>
                <a:path w="144" h="156" extrusionOk="0">
                  <a:moveTo>
                    <a:pt x="72" y="1"/>
                  </a:moveTo>
                  <a:cubicBezTo>
                    <a:pt x="36" y="1"/>
                    <a:pt x="0" y="36"/>
                    <a:pt x="12" y="84"/>
                  </a:cubicBezTo>
                  <a:cubicBezTo>
                    <a:pt x="12" y="132"/>
                    <a:pt x="48" y="156"/>
                    <a:pt x="95" y="156"/>
                  </a:cubicBezTo>
                  <a:lnTo>
                    <a:pt x="131" y="156"/>
                  </a:lnTo>
                  <a:lnTo>
                    <a:pt x="143" y="72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8"/>
            <p:cNvSpPr/>
            <p:nvPr/>
          </p:nvSpPr>
          <p:spPr>
            <a:xfrm>
              <a:off x="4166807" y="1396453"/>
              <a:ext cx="4918" cy="4794"/>
            </a:xfrm>
            <a:custGeom>
              <a:avLst/>
              <a:gdLst/>
              <a:ahLst/>
              <a:cxnLst/>
              <a:rect l="l" t="t" r="r" b="b"/>
              <a:pathLst>
                <a:path w="358" h="349" extrusionOk="0">
                  <a:moveTo>
                    <a:pt x="77" y="0"/>
                  </a:moveTo>
                  <a:cubicBezTo>
                    <a:pt x="48" y="0"/>
                    <a:pt x="22" y="22"/>
                    <a:pt x="12" y="51"/>
                  </a:cubicBezTo>
                  <a:cubicBezTo>
                    <a:pt x="0" y="99"/>
                    <a:pt x="24" y="134"/>
                    <a:pt x="72" y="146"/>
                  </a:cubicBezTo>
                  <a:cubicBezTo>
                    <a:pt x="72" y="158"/>
                    <a:pt x="84" y="158"/>
                    <a:pt x="96" y="158"/>
                  </a:cubicBezTo>
                  <a:lnTo>
                    <a:pt x="119" y="170"/>
                  </a:lnTo>
                  <a:cubicBezTo>
                    <a:pt x="131" y="182"/>
                    <a:pt x="143" y="182"/>
                    <a:pt x="143" y="194"/>
                  </a:cubicBezTo>
                  <a:cubicBezTo>
                    <a:pt x="155" y="194"/>
                    <a:pt x="155" y="206"/>
                    <a:pt x="167" y="218"/>
                  </a:cubicBezTo>
                  <a:lnTo>
                    <a:pt x="191" y="254"/>
                  </a:lnTo>
                  <a:cubicBezTo>
                    <a:pt x="191" y="265"/>
                    <a:pt x="203" y="277"/>
                    <a:pt x="203" y="289"/>
                  </a:cubicBezTo>
                  <a:lnTo>
                    <a:pt x="203" y="301"/>
                  </a:lnTo>
                  <a:cubicBezTo>
                    <a:pt x="203" y="325"/>
                    <a:pt x="238" y="349"/>
                    <a:pt x="274" y="349"/>
                  </a:cubicBezTo>
                  <a:lnTo>
                    <a:pt x="298" y="349"/>
                  </a:lnTo>
                  <a:cubicBezTo>
                    <a:pt x="334" y="337"/>
                    <a:pt x="357" y="301"/>
                    <a:pt x="346" y="254"/>
                  </a:cubicBezTo>
                  <a:cubicBezTo>
                    <a:pt x="346" y="242"/>
                    <a:pt x="334" y="218"/>
                    <a:pt x="334" y="194"/>
                  </a:cubicBezTo>
                  <a:cubicBezTo>
                    <a:pt x="322" y="182"/>
                    <a:pt x="310" y="158"/>
                    <a:pt x="298" y="146"/>
                  </a:cubicBezTo>
                  <a:lnTo>
                    <a:pt x="298" y="134"/>
                  </a:lnTo>
                  <a:cubicBezTo>
                    <a:pt x="286" y="111"/>
                    <a:pt x="274" y="99"/>
                    <a:pt x="262" y="87"/>
                  </a:cubicBezTo>
                  <a:lnTo>
                    <a:pt x="250" y="75"/>
                  </a:lnTo>
                  <a:lnTo>
                    <a:pt x="215" y="39"/>
                  </a:lnTo>
                  <a:lnTo>
                    <a:pt x="167" y="15"/>
                  </a:lnTo>
                  <a:lnTo>
                    <a:pt x="155" y="15"/>
                  </a:lnTo>
                  <a:lnTo>
                    <a:pt x="96" y="3"/>
                  </a:lnTo>
                  <a:cubicBezTo>
                    <a:pt x="89" y="1"/>
                    <a:pt x="83" y="0"/>
                    <a:pt x="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8"/>
            <p:cNvSpPr/>
            <p:nvPr/>
          </p:nvSpPr>
          <p:spPr>
            <a:xfrm>
              <a:off x="4161408" y="1397401"/>
              <a:ext cx="3242" cy="2706"/>
            </a:xfrm>
            <a:custGeom>
              <a:avLst/>
              <a:gdLst/>
              <a:ahLst/>
              <a:cxnLst/>
              <a:rect l="l" t="t" r="r" b="b"/>
              <a:pathLst>
                <a:path w="236" h="197" extrusionOk="0">
                  <a:moveTo>
                    <a:pt x="118" y="0"/>
                  </a:moveTo>
                  <a:cubicBezTo>
                    <a:pt x="102" y="0"/>
                    <a:pt x="86" y="6"/>
                    <a:pt x="72" y="18"/>
                  </a:cubicBezTo>
                  <a:cubicBezTo>
                    <a:pt x="60" y="42"/>
                    <a:pt x="36" y="54"/>
                    <a:pt x="24" y="65"/>
                  </a:cubicBezTo>
                  <a:cubicBezTo>
                    <a:pt x="12" y="89"/>
                    <a:pt x="0" y="113"/>
                    <a:pt x="12" y="149"/>
                  </a:cubicBezTo>
                  <a:cubicBezTo>
                    <a:pt x="24" y="173"/>
                    <a:pt x="36" y="185"/>
                    <a:pt x="72" y="196"/>
                  </a:cubicBezTo>
                  <a:lnTo>
                    <a:pt x="84" y="196"/>
                  </a:lnTo>
                  <a:cubicBezTo>
                    <a:pt x="108" y="196"/>
                    <a:pt x="131" y="185"/>
                    <a:pt x="155" y="161"/>
                  </a:cubicBezTo>
                  <a:cubicBezTo>
                    <a:pt x="155" y="149"/>
                    <a:pt x="167" y="137"/>
                    <a:pt x="179" y="137"/>
                  </a:cubicBezTo>
                  <a:cubicBezTo>
                    <a:pt x="236" y="80"/>
                    <a:pt x="179" y="0"/>
                    <a:pt x="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8"/>
            <p:cNvSpPr/>
            <p:nvPr/>
          </p:nvSpPr>
          <p:spPr>
            <a:xfrm>
              <a:off x="4163854" y="1396247"/>
              <a:ext cx="2651" cy="2390"/>
            </a:xfrm>
            <a:custGeom>
              <a:avLst/>
              <a:gdLst/>
              <a:ahLst/>
              <a:cxnLst/>
              <a:rect l="l" t="t" r="r" b="b"/>
              <a:pathLst>
                <a:path w="193" h="174" extrusionOk="0">
                  <a:moveTo>
                    <a:pt x="81" y="1"/>
                  </a:moveTo>
                  <a:cubicBezTo>
                    <a:pt x="71" y="1"/>
                    <a:pt x="60" y="3"/>
                    <a:pt x="49" y="7"/>
                  </a:cubicBezTo>
                  <a:cubicBezTo>
                    <a:pt x="37" y="18"/>
                    <a:pt x="13" y="18"/>
                    <a:pt x="1" y="30"/>
                  </a:cubicBezTo>
                  <a:lnTo>
                    <a:pt x="72" y="173"/>
                  </a:lnTo>
                  <a:lnTo>
                    <a:pt x="108" y="161"/>
                  </a:lnTo>
                  <a:cubicBezTo>
                    <a:pt x="193" y="119"/>
                    <a:pt x="164" y="1"/>
                    <a:pt x="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8"/>
            <p:cNvSpPr/>
            <p:nvPr/>
          </p:nvSpPr>
          <p:spPr>
            <a:xfrm>
              <a:off x="4165763" y="1396110"/>
              <a:ext cx="3022" cy="2198"/>
            </a:xfrm>
            <a:custGeom>
              <a:avLst/>
              <a:gdLst/>
              <a:ahLst/>
              <a:cxnLst/>
              <a:rect l="l" t="t" r="r" b="b"/>
              <a:pathLst>
                <a:path w="220" h="160" extrusionOk="0">
                  <a:moveTo>
                    <a:pt x="79" y="0"/>
                  </a:moveTo>
                  <a:cubicBezTo>
                    <a:pt x="6" y="0"/>
                    <a:pt x="1" y="160"/>
                    <a:pt x="80" y="160"/>
                  </a:cubicBezTo>
                  <a:cubicBezTo>
                    <a:pt x="83" y="160"/>
                    <a:pt x="85" y="160"/>
                    <a:pt x="88" y="159"/>
                  </a:cubicBezTo>
                  <a:lnTo>
                    <a:pt x="136" y="159"/>
                  </a:lnTo>
                  <a:cubicBezTo>
                    <a:pt x="172" y="148"/>
                    <a:pt x="195" y="136"/>
                    <a:pt x="207" y="100"/>
                  </a:cubicBezTo>
                  <a:cubicBezTo>
                    <a:pt x="219" y="52"/>
                    <a:pt x="195" y="17"/>
                    <a:pt x="148" y="5"/>
                  </a:cubicBezTo>
                  <a:lnTo>
                    <a:pt x="100" y="5"/>
                  </a:lnTo>
                  <a:cubicBezTo>
                    <a:pt x="92" y="2"/>
                    <a:pt x="85" y="0"/>
                    <a:pt x="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8"/>
            <p:cNvSpPr/>
            <p:nvPr/>
          </p:nvSpPr>
          <p:spPr>
            <a:xfrm>
              <a:off x="4163703" y="1396000"/>
              <a:ext cx="3599" cy="2473"/>
            </a:xfrm>
            <a:custGeom>
              <a:avLst/>
              <a:gdLst/>
              <a:ahLst/>
              <a:cxnLst/>
              <a:rect l="l" t="t" r="r" b="b"/>
              <a:pathLst>
                <a:path w="262" h="180" extrusionOk="0">
                  <a:moveTo>
                    <a:pt x="179" y="1"/>
                  </a:moveTo>
                  <a:cubicBezTo>
                    <a:pt x="143" y="1"/>
                    <a:pt x="107" y="13"/>
                    <a:pt x="71" y="25"/>
                  </a:cubicBezTo>
                  <a:cubicBezTo>
                    <a:pt x="24" y="36"/>
                    <a:pt x="0" y="84"/>
                    <a:pt x="12" y="120"/>
                  </a:cubicBezTo>
                  <a:cubicBezTo>
                    <a:pt x="24" y="156"/>
                    <a:pt x="60" y="167"/>
                    <a:pt x="83" y="179"/>
                  </a:cubicBezTo>
                  <a:cubicBezTo>
                    <a:pt x="95" y="179"/>
                    <a:pt x="107" y="179"/>
                    <a:pt x="119" y="167"/>
                  </a:cubicBezTo>
                  <a:cubicBezTo>
                    <a:pt x="143" y="167"/>
                    <a:pt x="167" y="156"/>
                    <a:pt x="191" y="156"/>
                  </a:cubicBezTo>
                  <a:cubicBezTo>
                    <a:pt x="238" y="156"/>
                    <a:pt x="262" y="120"/>
                    <a:pt x="262" y="72"/>
                  </a:cubicBezTo>
                  <a:cubicBezTo>
                    <a:pt x="262" y="25"/>
                    <a:pt x="226" y="1"/>
                    <a:pt x="1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8"/>
            <p:cNvSpPr/>
            <p:nvPr/>
          </p:nvSpPr>
          <p:spPr>
            <a:xfrm>
              <a:off x="4161903" y="1396591"/>
              <a:ext cx="3599" cy="3022"/>
            </a:xfrm>
            <a:custGeom>
              <a:avLst/>
              <a:gdLst/>
              <a:ahLst/>
              <a:cxnLst/>
              <a:rect l="l" t="t" r="r" b="b"/>
              <a:pathLst>
                <a:path w="262" h="220" extrusionOk="0">
                  <a:moveTo>
                    <a:pt x="165" y="1"/>
                  </a:moveTo>
                  <a:cubicBezTo>
                    <a:pt x="154" y="1"/>
                    <a:pt x="143" y="2"/>
                    <a:pt x="131" y="5"/>
                  </a:cubicBezTo>
                  <a:cubicBezTo>
                    <a:pt x="95" y="29"/>
                    <a:pt x="60" y="53"/>
                    <a:pt x="36" y="77"/>
                  </a:cubicBezTo>
                  <a:cubicBezTo>
                    <a:pt x="0" y="113"/>
                    <a:pt x="0" y="160"/>
                    <a:pt x="36" y="184"/>
                  </a:cubicBezTo>
                  <a:cubicBezTo>
                    <a:pt x="48" y="208"/>
                    <a:pt x="72" y="220"/>
                    <a:pt x="95" y="220"/>
                  </a:cubicBezTo>
                  <a:cubicBezTo>
                    <a:pt x="107" y="208"/>
                    <a:pt x="119" y="208"/>
                    <a:pt x="131" y="196"/>
                  </a:cubicBezTo>
                  <a:cubicBezTo>
                    <a:pt x="155" y="172"/>
                    <a:pt x="179" y="160"/>
                    <a:pt x="202" y="148"/>
                  </a:cubicBezTo>
                  <a:cubicBezTo>
                    <a:pt x="238" y="124"/>
                    <a:pt x="262" y="77"/>
                    <a:pt x="238" y="41"/>
                  </a:cubicBezTo>
                  <a:cubicBezTo>
                    <a:pt x="220" y="14"/>
                    <a:pt x="196" y="1"/>
                    <a:pt x="1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38"/>
            <p:cNvSpPr/>
            <p:nvPr/>
          </p:nvSpPr>
          <p:spPr>
            <a:xfrm>
              <a:off x="4162878" y="1409421"/>
              <a:ext cx="4753" cy="4094"/>
            </a:xfrm>
            <a:custGeom>
              <a:avLst/>
              <a:gdLst/>
              <a:ahLst/>
              <a:cxnLst/>
              <a:rect l="l" t="t" r="r" b="b"/>
              <a:pathLst>
                <a:path w="346" h="298" extrusionOk="0">
                  <a:moveTo>
                    <a:pt x="131" y="0"/>
                  </a:moveTo>
                  <a:lnTo>
                    <a:pt x="1" y="95"/>
                  </a:lnTo>
                  <a:lnTo>
                    <a:pt x="48" y="143"/>
                  </a:lnTo>
                  <a:cubicBezTo>
                    <a:pt x="96" y="202"/>
                    <a:pt x="155" y="250"/>
                    <a:pt x="215" y="286"/>
                  </a:cubicBezTo>
                  <a:cubicBezTo>
                    <a:pt x="227" y="286"/>
                    <a:pt x="251" y="298"/>
                    <a:pt x="262" y="298"/>
                  </a:cubicBezTo>
                  <a:cubicBezTo>
                    <a:pt x="286" y="298"/>
                    <a:pt x="310" y="286"/>
                    <a:pt x="322" y="262"/>
                  </a:cubicBezTo>
                  <a:cubicBezTo>
                    <a:pt x="346" y="226"/>
                    <a:pt x="334" y="179"/>
                    <a:pt x="298" y="155"/>
                  </a:cubicBezTo>
                  <a:cubicBezTo>
                    <a:pt x="251" y="119"/>
                    <a:pt x="203" y="83"/>
                    <a:pt x="167" y="36"/>
                  </a:cubicBezTo>
                  <a:cubicBezTo>
                    <a:pt x="155" y="24"/>
                    <a:pt x="143" y="12"/>
                    <a:pt x="1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38"/>
            <p:cNvSpPr/>
            <p:nvPr/>
          </p:nvSpPr>
          <p:spPr>
            <a:xfrm>
              <a:off x="4165172" y="1405808"/>
              <a:ext cx="4094" cy="7707"/>
            </a:xfrm>
            <a:custGeom>
              <a:avLst/>
              <a:gdLst/>
              <a:ahLst/>
              <a:cxnLst/>
              <a:rect l="l" t="t" r="r" b="b"/>
              <a:pathLst>
                <a:path w="298" h="561" extrusionOk="0">
                  <a:moveTo>
                    <a:pt x="221" y="1"/>
                  </a:moveTo>
                  <a:cubicBezTo>
                    <a:pt x="196" y="1"/>
                    <a:pt x="170" y="14"/>
                    <a:pt x="155" y="37"/>
                  </a:cubicBezTo>
                  <a:cubicBezTo>
                    <a:pt x="143" y="49"/>
                    <a:pt x="131" y="49"/>
                    <a:pt x="131" y="61"/>
                  </a:cubicBezTo>
                  <a:cubicBezTo>
                    <a:pt x="48" y="192"/>
                    <a:pt x="0" y="335"/>
                    <a:pt x="12" y="489"/>
                  </a:cubicBezTo>
                  <a:cubicBezTo>
                    <a:pt x="24" y="525"/>
                    <a:pt x="48" y="561"/>
                    <a:pt x="95" y="561"/>
                  </a:cubicBezTo>
                  <a:lnTo>
                    <a:pt x="95" y="549"/>
                  </a:lnTo>
                  <a:cubicBezTo>
                    <a:pt x="143" y="549"/>
                    <a:pt x="179" y="513"/>
                    <a:pt x="167" y="465"/>
                  </a:cubicBezTo>
                  <a:cubicBezTo>
                    <a:pt x="167" y="358"/>
                    <a:pt x="191" y="239"/>
                    <a:pt x="262" y="144"/>
                  </a:cubicBezTo>
                  <a:lnTo>
                    <a:pt x="274" y="120"/>
                  </a:lnTo>
                  <a:cubicBezTo>
                    <a:pt x="298" y="84"/>
                    <a:pt x="298" y="37"/>
                    <a:pt x="262" y="13"/>
                  </a:cubicBezTo>
                  <a:cubicBezTo>
                    <a:pt x="249" y="5"/>
                    <a:pt x="235" y="1"/>
                    <a:pt x="2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38"/>
            <p:cNvSpPr/>
            <p:nvPr/>
          </p:nvSpPr>
          <p:spPr>
            <a:xfrm>
              <a:off x="4162549" y="1402924"/>
              <a:ext cx="4533" cy="8146"/>
            </a:xfrm>
            <a:custGeom>
              <a:avLst/>
              <a:gdLst/>
              <a:ahLst/>
              <a:cxnLst/>
              <a:rect l="l" t="t" r="r" b="b"/>
              <a:pathLst>
                <a:path w="330" h="593" extrusionOk="0">
                  <a:moveTo>
                    <a:pt x="225" y="0"/>
                  </a:moveTo>
                  <a:cubicBezTo>
                    <a:pt x="204" y="0"/>
                    <a:pt x="184" y="10"/>
                    <a:pt x="167" y="33"/>
                  </a:cubicBezTo>
                  <a:cubicBezTo>
                    <a:pt x="60" y="175"/>
                    <a:pt x="1" y="342"/>
                    <a:pt x="13" y="521"/>
                  </a:cubicBezTo>
                  <a:cubicBezTo>
                    <a:pt x="13" y="568"/>
                    <a:pt x="48" y="592"/>
                    <a:pt x="96" y="592"/>
                  </a:cubicBezTo>
                  <a:cubicBezTo>
                    <a:pt x="132" y="592"/>
                    <a:pt x="167" y="556"/>
                    <a:pt x="167" y="521"/>
                  </a:cubicBezTo>
                  <a:cubicBezTo>
                    <a:pt x="155" y="378"/>
                    <a:pt x="203" y="235"/>
                    <a:pt x="286" y="128"/>
                  </a:cubicBezTo>
                  <a:cubicBezTo>
                    <a:pt x="330" y="67"/>
                    <a:pt x="279" y="0"/>
                    <a:pt x="2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38"/>
            <p:cNvSpPr/>
            <p:nvPr/>
          </p:nvSpPr>
          <p:spPr>
            <a:xfrm>
              <a:off x="4166972" y="1403198"/>
              <a:ext cx="5248" cy="4753"/>
            </a:xfrm>
            <a:custGeom>
              <a:avLst/>
              <a:gdLst/>
              <a:ahLst/>
              <a:cxnLst/>
              <a:rect l="l" t="t" r="r" b="b"/>
              <a:pathLst>
                <a:path w="382" h="346" extrusionOk="0">
                  <a:moveTo>
                    <a:pt x="291" y="0"/>
                  </a:moveTo>
                  <a:cubicBezTo>
                    <a:pt x="277" y="0"/>
                    <a:pt x="263" y="4"/>
                    <a:pt x="250" y="13"/>
                  </a:cubicBezTo>
                  <a:cubicBezTo>
                    <a:pt x="226" y="36"/>
                    <a:pt x="203" y="48"/>
                    <a:pt x="167" y="72"/>
                  </a:cubicBezTo>
                  <a:cubicBezTo>
                    <a:pt x="119" y="120"/>
                    <a:pt x="60" y="167"/>
                    <a:pt x="24" y="215"/>
                  </a:cubicBezTo>
                  <a:cubicBezTo>
                    <a:pt x="0" y="251"/>
                    <a:pt x="0" y="298"/>
                    <a:pt x="36" y="334"/>
                  </a:cubicBezTo>
                  <a:cubicBezTo>
                    <a:pt x="48" y="334"/>
                    <a:pt x="72" y="346"/>
                    <a:pt x="84" y="346"/>
                  </a:cubicBezTo>
                  <a:cubicBezTo>
                    <a:pt x="107" y="346"/>
                    <a:pt x="143" y="334"/>
                    <a:pt x="155" y="310"/>
                  </a:cubicBezTo>
                  <a:cubicBezTo>
                    <a:pt x="191" y="274"/>
                    <a:pt x="226" y="227"/>
                    <a:pt x="274" y="191"/>
                  </a:cubicBezTo>
                  <a:cubicBezTo>
                    <a:pt x="286" y="167"/>
                    <a:pt x="310" y="155"/>
                    <a:pt x="334" y="144"/>
                  </a:cubicBezTo>
                  <a:cubicBezTo>
                    <a:pt x="369" y="120"/>
                    <a:pt x="381" y="72"/>
                    <a:pt x="357" y="36"/>
                  </a:cubicBezTo>
                  <a:cubicBezTo>
                    <a:pt x="342" y="13"/>
                    <a:pt x="317" y="0"/>
                    <a:pt x="2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38"/>
            <p:cNvSpPr/>
            <p:nvPr/>
          </p:nvSpPr>
          <p:spPr>
            <a:xfrm>
              <a:off x="4164348" y="1399146"/>
              <a:ext cx="7377" cy="5866"/>
            </a:xfrm>
            <a:custGeom>
              <a:avLst/>
              <a:gdLst/>
              <a:ahLst/>
              <a:cxnLst/>
              <a:rect l="l" t="t" r="r" b="b"/>
              <a:pathLst>
                <a:path w="537" h="427" extrusionOk="0">
                  <a:moveTo>
                    <a:pt x="449" y="0"/>
                  </a:moveTo>
                  <a:cubicBezTo>
                    <a:pt x="438" y="0"/>
                    <a:pt x="427" y="3"/>
                    <a:pt x="417" y="10"/>
                  </a:cubicBezTo>
                  <a:cubicBezTo>
                    <a:pt x="382" y="22"/>
                    <a:pt x="334" y="46"/>
                    <a:pt x="298" y="69"/>
                  </a:cubicBezTo>
                  <a:cubicBezTo>
                    <a:pt x="203" y="141"/>
                    <a:pt x="120" y="212"/>
                    <a:pt x="48" y="296"/>
                  </a:cubicBezTo>
                  <a:cubicBezTo>
                    <a:pt x="1" y="355"/>
                    <a:pt x="36" y="427"/>
                    <a:pt x="108" y="427"/>
                  </a:cubicBezTo>
                  <a:cubicBezTo>
                    <a:pt x="132" y="427"/>
                    <a:pt x="155" y="415"/>
                    <a:pt x="167" y="391"/>
                  </a:cubicBezTo>
                  <a:cubicBezTo>
                    <a:pt x="227" y="319"/>
                    <a:pt x="298" y="260"/>
                    <a:pt x="370" y="200"/>
                  </a:cubicBezTo>
                  <a:cubicBezTo>
                    <a:pt x="405" y="188"/>
                    <a:pt x="453" y="165"/>
                    <a:pt x="489" y="153"/>
                  </a:cubicBezTo>
                  <a:cubicBezTo>
                    <a:pt x="525" y="129"/>
                    <a:pt x="536" y="81"/>
                    <a:pt x="525" y="46"/>
                  </a:cubicBezTo>
                  <a:cubicBezTo>
                    <a:pt x="507" y="20"/>
                    <a:pt x="478" y="0"/>
                    <a:pt x="4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38"/>
            <p:cNvSpPr/>
            <p:nvPr/>
          </p:nvSpPr>
          <p:spPr>
            <a:xfrm>
              <a:off x="4177756" y="1416166"/>
              <a:ext cx="9012" cy="6841"/>
            </a:xfrm>
            <a:custGeom>
              <a:avLst/>
              <a:gdLst/>
              <a:ahLst/>
              <a:cxnLst/>
              <a:rect l="l" t="t" r="r" b="b"/>
              <a:pathLst>
                <a:path w="656" h="498" extrusionOk="0">
                  <a:moveTo>
                    <a:pt x="471" y="0"/>
                  </a:moveTo>
                  <a:cubicBezTo>
                    <a:pt x="403" y="0"/>
                    <a:pt x="322" y="27"/>
                    <a:pt x="239" y="81"/>
                  </a:cubicBezTo>
                  <a:cubicBezTo>
                    <a:pt x="72" y="188"/>
                    <a:pt x="1" y="331"/>
                    <a:pt x="72" y="438"/>
                  </a:cubicBezTo>
                  <a:cubicBezTo>
                    <a:pt x="84" y="473"/>
                    <a:pt x="120" y="485"/>
                    <a:pt x="156" y="497"/>
                  </a:cubicBezTo>
                  <a:lnTo>
                    <a:pt x="180" y="497"/>
                  </a:lnTo>
                  <a:cubicBezTo>
                    <a:pt x="263" y="485"/>
                    <a:pt x="275" y="378"/>
                    <a:pt x="203" y="354"/>
                  </a:cubicBezTo>
                  <a:cubicBezTo>
                    <a:pt x="263" y="235"/>
                    <a:pt x="370" y="164"/>
                    <a:pt x="501" y="164"/>
                  </a:cubicBezTo>
                  <a:cubicBezTo>
                    <a:pt x="516" y="193"/>
                    <a:pt x="542" y="206"/>
                    <a:pt x="569" y="206"/>
                  </a:cubicBezTo>
                  <a:cubicBezTo>
                    <a:pt x="608" y="206"/>
                    <a:pt x="649" y="178"/>
                    <a:pt x="656" y="128"/>
                  </a:cubicBezTo>
                  <a:cubicBezTo>
                    <a:pt x="644" y="116"/>
                    <a:pt x="644" y="92"/>
                    <a:pt x="632" y="81"/>
                  </a:cubicBezTo>
                  <a:cubicBezTo>
                    <a:pt x="596" y="27"/>
                    <a:pt x="540" y="0"/>
                    <a:pt x="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38"/>
            <p:cNvSpPr/>
            <p:nvPr/>
          </p:nvSpPr>
          <p:spPr>
            <a:xfrm>
              <a:off x="4179075" y="1417238"/>
              <a:ext cx="7047" cy="6099"/>
            </a:xfrm>
            <a:custGeom>
              <a:avLst/>
              <a:gdLst/>
              <a:ahLst/>
              <a:cxnLst/>
              <a:rect l="l" t="t" r="r" b="b"/>
              <a:pathLst>
                <a:path w="513" h="444" extrusionOk="0">
                  <a:moveTo>
                    <a:pt x="443" y="0"/>
                  </a:moveTo>
                  <a:cubicBezTo>
                    <a:pt x="438" y="0"/>
                    <a:pt x="434" y="1"/>
                    <a:pt x="429" y="3"/>
                  </a:cubicBezTo>
                  <a:cubicBezTo>
                    <a:pt x="381" y="14"/>
                    <a:pt x="357" y="50"/>
                    <a:pt x="357" y="98"/>
                  </a:cubicBezTo>
                  <a:lnTo>
                    <a:pt x="357" y="110"/>
                  </a:lnTo>
                  <a:cubicBezTo>
                    <a:pt x="357" y="110"/>
                    <a:pt x="357" y="122"/>
                    <a:pt x="357" y="122"/>
                  </a:cubicBezTo>
                  <a:cubicBezTo>
                    <a:pt x="357" y="122"/>
                    <a:pt x="357" y="122"/>
                    <a:pt x="357" y="134"/>
                  </a:cubicBezTo>
                  <a:lnTo>
                    <a:pt x="346" y="145"/>
                  </a:lnTo>
                  <a:lnTo>
                    <a:pt x="346" y="157"/>
                  </a:lnTo>
                  <a:lnTo>
                    <a:pt x="334" y="169"/>
                  </a:lnTo>
                  <a:lnTo>
                    <a:pt x="310" y="193"/>
                  </a:lnTo>
                  <a:cubicBezTo>
                    <a:pt x="298" y="205"/>
                    <a:pt x="286" y="217"/>
                    <a:pt x="274" y="217"/>
                  </a:cubicBezTo>
                  <a:cubicBezTo>
                    <a:pt x="250" y="229"/>
                    <a:pt x="238" y="241"/>
                    <a:pt x="226" y="253"/>
                  </a:cubicBezTo>
                  <a:lnTo>
                    <a:pt x="215" y="253"/>
                  </a:lnTo>
                  <a:lnTo>
                    <a:pt x="167" y="265"/>
                  </a:lnTo>
                  <a:lnTo>
                    <a:pt x="131" y="265"/>
                  </a:lnTo>
                  <a:lnTo>
                    <a:pt x="131" y="276"/>
                  </a:lnTo>
                  <a:lnTo>
                    <a:pt x="72" y="276"/>
                  </a:lnTo>
                  <a:cubicBezTo>
                    <a:pt x="36" y="276"/>
                    <a:pt x="0" y="312"/>
                    <a:pt x="12" y="360"/>
                  </a:cubicBezTo>
                  <a:cubicBezTo>
                    <a:pt x="12" y="395"/>
                    <a:pt x="36" y="419"/>
                    <a:pt x="60" y="431"/>
                  </a:cubicBezTo>
                  <a:lnTo>
                    <a:pt x="131" y="431"/>
                  </a:lnTo>
                  <a:lnTo>
                    <a:pt x="107" y="443"/>
                  </a:lnTo>
                  <a:lnTo>
                    <a:pt x="119" y="443"/>
                  </a:lnTo>
                  <a:cubicBezTo>
                    <a:pt x="143" y="443"/>
                    <a:pt x="167" y="443"/>
                    <a:pt x="191" y="431"/>
                  </a:cubicBezTo>
                  <a:cubicBezTo>
                    <a:pt x="215" y="431"/>
                    <a:pt x="226" y="419"/>
                    <a:pt x="250" y="407"/>
                  </a:cubicBezTo>
                  <a:lnTo>
                    <a:pt x="274" y="407"/>
                  </a:lnTo>
                  <a:cubicBezTo>
                    <a:pt x="298" y="395"/>
                    <a:pt x="322" y="384"/>
                    <a:pt x="346" y="372"/>
                  </a:cubicBezTo>
                  <a:cubicBezTo>
                    <a:pt x="357" y="360"/>
                    <a:pt x="369" y="348"/>
                    <a:pt x="381" y="336"/>
                  </a:cubicBezTo>
                  <a:lnTo>
                    <a:pt x="393" y="324"/>
                  </a:lnTo>
                  <a:lnTo>
                    <a:pt x="429" y="300"/>
                  </a:lnTo>
                  <a:lnTo>
                    <a:pt x="441" y="288"/>
                  </a:lnTo>
                  <a:lnTo>
                    <a:pt x="465" y="265"/>
                  </a:lnTo>
                  <a:lnTo>
                    <a:pt x="476" y="241"/>
                  </a:lnTo>
                  <a:lnTo>
                    <a:pt x="488" y="217"/>
                  </a:lnTo>
                  <a:lnTo>
                    <a:pt x="500" y="205"/>
                  </a:lnTo>
                  <a:cubicBezTo>
                    <a:pt x="500" y="193"/>
                    <a:pt x="512" y="181"/>
                    <a:pt x="512" y="181"/>
                  </a:cubicBezTo>
                  <a:cubicBezTo>
                    <a:pt x="512" y="169"/>
                    <a:pt x="512" y="169"/>
                    <a:pt x="512" y="157"/>
                  </a:cubicBezTo>
                  <a:cubicBezTo>
                    <a:pt x="512" y="157"/>
                    <a:pt x="512" y="145"/>
                    <a:pt x="512" y="134"/>
                  </a:cubicBezTo>
                  <a:cubicBezTo>
                    <a:pt x="512" y="122"/>
                    <a:pt x="512" y="122"/>
                    <a:pt x="512" y="110"/>
                  </a:cubicBezTo>
                  <a:cubicBezTo>
                    <a:pt x="512" y="98"/>
                    <a:pt x="512" y="86"/>
                    <a:pt x="512" y="62"/>
                  </a:cubicBezTo>
                  <a:cubicBezTo>
                    <a:pt x="502" y="31"/>
                    <a:pt x="474" y="0"/>
                    <a:pt x="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38"/>
            <p:cNvSpPr/>
            <p:nvPr/>
          </p:nvSpPr>
          <p:spPr>
            <a:xfrm>
              <a:off x="4179240" y="1416977"/>
              <a:ext cx="8050" cy="6031"/>
            </a:xfrm>
            <a:custGeom>
              <a:avLst/>
              <a:gdLst/>
              <a:ahLst/>
              <a:cxnLst/>
              <a:rect l="l" t="t" r="r" b="b"/>
              <a:pathLst>
                <a:path w="586" h="439" extrusionOk="0">
                  <a:moveTo>
                    <a:pt x="408" y="1"/>
                  </a:moveTo>
                  <a:cubicBezTo>
                    <a:pt x="329" y="1"/>
                    <a:pt x="253" y="28"/>
                    <a:pt x="191" y="81"/>
                  </a:cubicBezTo>
                  <a:cubicBezTo>
                    <a:pt x="72" y="129"/>
                    <a:pt x="0" y="248"/>
                    <a:pt x="0" y="379"/>
                  </a:cubicBezTo>
                  <a:cubicBezTo>
                    <a:pt x="0" y="414"/>
                    <a:pt x="36" y="438"/>
                    <a:pt x="72" y="438"/>
                  </a:cubicBezTo>
                  <a:lnTo>
                    <a:pt x="83" y="438"/>
                  </a:lnTo>
                  <a:cubicBezTo>
                    <a:pt x="119" y="426"/>
                    <a:pt x="155" y="391"/>
                    <a:pt x="143" y="343"/>
                  </a:cubicBezTo>
                  <a:cubicBezTo>
                    <a:pt x="143" y="331"/>
                    <a:pt x="179" y="260"/>
                    <a:pt x="274" y="212"/>
                  </a:cubicBezTo>
                  <a:cubicBezTo>
                    <a:pt x="322" y="164"/>
                    <a:pt x="381" y="153"/>
                    <a:pt x="441" y="153"/>
                  </a:cubicBezTo>
                  <a:cubicBezTo>
                    <a:pt x="451" y="156"/>
                    <a:pt x="461" y="158"/>
                    <a:pt x="470" y="158"/>
                  </a:cubicBezTo>
                  <a:cubicBezTo>
                    <a:pt x="556" y="158"/>
                    <a:pt x="585" y="20"/>
                    <a:pt x="488" y="10"/>
                  </a:cubicBezTo>
                  <a:cubicBezTo>
                    <a:pt x="461" y="4"/>
                    <a:pt x="435" y="1"/>
                    <a:pt x="4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38"/>
            <p:cNvSpPr/>
            <p:nvPr/>
          </p:nvSpPr>
          <p:spPr>
            <a:xfrm>
              <a:off x="4153289" y="1406962"/>
              <a:ext cx="19246" cy="11965"/>
            </a:xfrm>
            <a:custGeom>
              <a:avLst/>
              <a:gdLst/>
              <a:ahLst/>
              <a:cxnLst/>
              <a:rect l="l" t="t" r="r" b="b"/>
              <a:pathLst>
                <a:path w="1401" h="871" extrusionOk="0">
                  <a:moveTo>
                    <a:pt x="90" y="1"/>
                  </a:moveTo>
                  <a:cubicBezTo>
                    <a:pt x="45" y="1"/>
                    <a:pt x="1" y="34"/>
                    <a:pt x="8" y="84"/>
                  </a:cubicBezTo>
                  <a:cubicBezTo>
                    <a:pt x="77" y="544"/>
                    <a:pt x="468" y="871"/>
                    <a:pt x="914" y="871"/>
                  </a:cubicBezTo>
                  <a:cubicBezTo>
                    <a:pt x="929" y="871"/>
                    <a:pt x="945" y="870"/>
                    <a:pt x="960" y="870"/>
                  </a:cubicBezTo>
                  <a:lnTo>
                    <a:pt x="996" y="858"/>
                  </a:lnTo>
                  <a:cubicBezTo>
                    <a:pt x="1103" y="858"/>
                    <a:pt x="1222" y="834"/>
                    <a:pt x="1330" y="810"/>
                  </a:cubicBezTo>
                  <a:cubicBezTo>
                    <a:pt x="1401" y="774"/>
                    <a:pt x="1377" y="667"/>
                    <a:pt x="1294" y="667"/>
                  </a:cubicBezTo>
                  <a:lnTo>
                    <a:pt x="996" y="667"/>
                  </a:lnTo>
                  <a:cubicBezTo>
                    <a:pt x="615" y="643"/>
                    <a:pt x="294" y="405"/>
                    <a:pt x="163" y="48"/>
                  </a:cubicBezTo>
                  <a:cubicBezTo>
                    <a:pt x="149" y="15"/>
                    <a:pt x="119" y="1"/>
                    <a:pt x="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38"/>
            <p:cNvSpPr/>
            <p:nvPr/>
          </p:nvSpPr>
          <p:spPr>
            <a:xfrm>
              <a:off x="4181204" y="1412581"/>
              <a:ext cx="9328" cy="7638"/>
            </a:xfrm>
            <a:custGeom>
              <a:avLst/>
              <a:gdLst/>
              <a:ahLst/>
              <a:cxnLst/>
              <a:rect l="l" t="t" r="r" b="b"/>
              <a:pathLst>
                <a:path w="679" h="556" extrusionOk="0">
                  <a:moveTo>
                    <a:pt x="364" y="1"/>
                  </a:moveTo>
                  <a:cubicBezTo>
                    <a:pt x="245" y="1"/>
                    <a:pt x="123" y="63"/>
                    <a:pt x="48" y="115"/>
                  </a:cubicBezTo>
                  <a:cubicBezTo>
                    <a:pt x="12" y="139"/>
                    <a:pt x="0" y="187"/>
                    <a:pt x="24" y="223"/>
                  </a:cubicBezTo>
                  <a:cubicBezTo>
                    <a:pt x="33" y="249"/>
                    <a:pt x="55" y="263"/>
                    <a:pt x="81" y="263"/>
                  </a:cubicBezTo>
                  <a:cubicBezTo>
                    <a:pt x="89" y="263"/>
                    <a:pt x="98" y="261"/>
                    <a:pt x="107" y="258"/>
                  </a:cubicBezTo>
                  <a:cubicBezTo>
                    <a:pt x="189" y="233"/>
                    <a:pt x="254" y="218"/>
                    <a:pt x="304" y="218"/>
                  </a:cubicBezTo>
                  <a:cubicBezTo>
                    <a:pt x="349" y="218"/>
                    <a:pt x="382" y="230"/>
                    <a:pt x="405" y="258"/>
                  </a:cubicBezTo>
                  <a:cubicBezTo>
                    <a:pt x="464" y="306"/>
                    <a:pt x="441" y="425"/>
                    <a:pt x="429" y="461"/>
                  </a:cubicBezTo>
                  <a:cubicBezTo>
                    <a:pt x="417" y="496"/>
                    <a:pt x="441" y="532"/>
                    <a:pt x="476" y="556"/>
                  </a:cubicBezTo>
                  <a:lnTo>
                    <a:pt x="500" y="556"/>
                  </a:lnTo>
                  <a:cubicBezTo>
                    <a:pt x="536" y="556"/>
                    <a:pt x="548" y="544"/>
                    <a:pt x="572" y="520"/>
                  </a:cubicBezTo>
                  <a:cubicBezTo>
                    <a:pt x="679" y="389"/>
                    <a:pt x="667" y="199"/>
                    <a:pt x="560" y="80"/>
                  </a:cubicBezTo>
                  <a:cubicBezTo>
                    <a:pt x="502" y="22"/>
                    <a:pt x="434" y="1"/>
                    <a:pt x="3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38"/>
            <p:cNvSpPr/>
            <p:nvPr/>
          </p:nvSpPr>
          <p:spPr>
            <a:xfrm>
              <a:off x="4142107" y="1421181"/>
              <a:ext cx="5577" cy="6237"/>
            </a:xfrm>
            <a:custGeom>
              <a:avLst/>
              <a:gdLst/>
              <a:ahLst/>
              <a:cxnLst/>
              <a:rect l="l" t="t" r="r" b="b"/>
              <a:pathLst>
                <a:path w="406" h="454" extrusionOk="0">
                  <a:moveTo>
                    <a:pt x="327" y="1"/>
                  </a:moveTo>
                  <a:cubicBezTo>
                    <a:pt x="313" y="1"/>
                    <a:pt x="299" y="5"/>
                    <a:pt x="286" y="13"/>
                  </a:cubicBezTo>
                  <a:cubicBezTo>
                    <a:pt x="155" y="85"/>
                    <a:pt x="48" y="204"/>
                    <a:pt x="12" y="359"/>
                  </a:cubicBezTo>
                  <a:cubicBezTo>
                    <a:pt x="0" y="394"/>
                    <a:pt x="12" y="442"/>
                    <a:pt x="60" y="454"/>
                  </a:cubicBezTo>
                  <a:lnTo>
                    <a:pt x="84" y="454"/>
                  </a:lnTo>
                  <a:cubicBezTo>
                    <a:pt x="119" y="454"/>
                    <a:pt x="143" y="430"/>
                    <a:pt x="155" y="406"/>
                  </a:cubicBezTo>
                  <a:cubicBezTo>
                    <a:pt x="191" y="299"/>
                    <a:pt x="262" y="204"/>
                    <a:pt x="358" y="144"/>
                  </a:cubicBezTo>
                  <a:cubicBezTo>
                    <a:pt x="393" y="120"/>
                    <a:pt x="405" y="85"/>
                    <a:pt x="393" y="37"/>
                  </a:cubicBezTo>
                  <a:cubicBezTo>
                    <a:pt x="378" y="14"/>
                    <a:pt x="353" y="1"/>
                    <a:pt x="3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38"/>
            <p:cNvSpPr/>
            <p:nvPr/>
          </p:nvSpPr>
          <p:spPr>
            <a:xfrm>
              <a:off x="4119372" y="1409298"/>
              <a:ext cx="28643" cy="14040"/>
            </a:xfrm>
            <a:custGeom>
              <a:avLst/>
              <a:gdLst/>
              <a:ahLst/>
              <a:cxnLst/>
              <a:rect l="l" t="t" r="r" b="b"/>
              <a:pathLst>
                <a:path w="2085" h="1022" extrusionOk="0">
                  <a:moveTo>
                    <a:pt x="113" y="0"/>
                  </a:moveTo>
                  <a:cubicBezTo>
                    <a:pt x="82" y="0"/>
                    <a:pt x="51" y="16"/>
                    <a:pt x="36" y="45"/>
                  </a:cubicBezTo>
                  <a:cubicBezTo>
                    <a:pt x="0" y="140"/>
                    <a:pt x="48" y="235"/>
                    <a:pt x="179" y="331"/>
                  </a:cubicBezTo>
                  <a:cubicBezTo>
                    <a:pt x="203" y="342"/>
                    <a:pt x="215" y="342"/>
                    <a:pt x="239" y="354"/>
                  </a:cubicBezTo>
                  <a:cubicBezTo>
                    <a:pt x="251" y="363"/>
                    <a:pt x="265" y="367"/>
                    <a:pt x="279" y="367"/>
                  </a:cubicBezTo>
                  <a:cubicBezTo>
                    <a:pt x="305" y="367"/>
                    <a:pt x="330" y="354"/>
                    <a:pt x="346" y="331"/>
                  </a:cubicBezTo>
                  <a:cubicBezTo>
                    <a:pt x="703" y="533"/>
                    <a:pt x="1096" y="712"/>
                    <a:pt x="1489" y="854"/>
                  </a:cubicBezTo>
                  <a:cubicBezTo>
                    <a:pt x="1620" y="902"/>
                    <a:pt x="1751" y="950"/>
                    <a:pt x="1905" y="997"/>
                  </a:cubicBezTo>
                  <a:lnTo>
                    <a:pt x="1917" y="1009"/>
                  </a:lnTo>
                  <a:lnTo>
                    <a:pt x="1953" y="1021"/>
                  </a:lnTo>
                  <a:lnTo>
                    <a:pt x="1977" y="1021"/>
                  </a:lnTo>
                  <a:lnTo>
                    <a:pt x="1965" y="1009"/>
                  </a:lnTo>
                  <a:cubicBezTo>
                    <a:pt x="2060" y="1009"/>
                    <a:pt x="2084" y="890"/>
                    <a:pt x="2001" y="866"/>
                  </a:cubicBezTo>
                  <a:lnTo>
                    <a:pt x="1989" y="866"/>
                  </a:lnTo>
                  <a:cubicBezTo>
                    <a:pt x="1834" y="807"/>
                    <a:pt x="1691" y="759"/>
                    <a:pt x="1536" y="700"/>
                  </a:cubicBezTo>
                  <a:cubicBezTo>
                    <a:pt x="1120" y="557"/>
                    <a:pt x="715" y="366"/>
                    <a:pt x="322" y="140"/>
                  </a:cubicBezTo>
                  <a:cubicBezTo>
                    <a:pt x="274" y="116"/>
                    <a:pt x="215" y="69"/>
                    <a:pt x="167" y="21"/>
                  </a:cubicBezTo>
                  <a:cubicBezTo>
                    <a:pt x="153" y="7"/>
                    <a:pt x="133" y="0"/>
                    <a:pt x="1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38"/>
            <p:cNvSpPr/>
            <p:nvPr/>
          </p:nvSpPr>
          <p:spPr>
            <a:xfrm>
              <a:off x="4121831" y="1412183"/>
              <a:ext cx="19301" cy="15400"/>
            </a:xfrm>
            <a:custGeom>
              <a:avLst/>
              <a:gdLst/>
              <a:ahLst/>
              <a:cxnLst/>
              <a:rect l="l" t="t" r="r" b="b"/>
              <a:pathLst>
                <a:path w="1405" h="1121" extrusionOk="0">
                  <a:moveTo>
                    <a:pt x="94" y="1"/>
                  </a:moveTo>
                  <a:cubicBezTo>
                    <a:pt x="66" y="1"/>
                    <a:pt x="43" y="14"/>
                    <a:pt x="36" y="37"/>
                  </a:cubicBezTo>
                  <a:cubicBezTo>
                    <a:pt x="0" y="73"/>
                    <a:pt x="12" y="132"/>
                    <a:pt x="48" y="156"/>
                  </a:cubicBezTo>
                  <a:cubicBezTo>
                    <a:pt x="417" y="347"/>
                    <a:pt x="810" y="513"/>
                    <a:pt x="1203" y="633"/>
                  </a:cubicBezTo>
                  <a:cubicBezTo>
                    <a:pt x="1131" y="752"/>
                    <a:pt x="1084" y="894"/>
                    <a:pt x="1048" y="1025"/>
                  </a:cubicBezTo>
                  <a:cubicBezTo>
                    <a:pt x="1036" y="1073"/>
                    <a:pt x="1060" y="1109"/>
                    <a:pt x="1095" y="1121"/>
                  </a:cubicBezTo>
                  <a:lnTo>
                    <a:pt x="1119" y="1121"/>
                  </a:lnTo>
                  <a:cubicBezTo>
                    <a:pt x="1155" y="1121"/>
                    <a:pt x="1191" y="1097"/>
                    <a:pt x="1191" y="1061"/>
                  </a:cubicBezTo>
                  <a:cubicBezTo>
                    <a:pt x="1238" y="906"/>
                    <a:pt x="1298" y="752"/>
                    <a:pt x="1393" y="621"/>
                  </a:cubicBezTo>
                  <a:cubicBezTo>
                    <a:pt x="1405" y="597"/>
                    <a:pt x="1405" y="573"/>
                    <a:pt x="1393" y="549"/>
                  </a:cubicBezTo>
                  <a:cubicBezTo>
                    <a:pt x="1393" y="525"/>
                    <a:pt x="1369" y="513"/>
                    <a:pt x="1345" y="502"/>
                  </a:cubicBezTo>
                  <a:cubicBezTo>
                    <a:pt x="929" y="382"/>
                    <a:pt x="524" y="216"/>
                    <a:pt x="143" y="13"/>
                  </a:cubicBezTo>
                  <a:cubicBezTo>
                    <a:pt x="126" y="5"/>
                    <a:pt x="109" y="1"/>
                    <a:pt x="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38"/>
            <p:cNvSpPr/>
            <p:nvPr/>
          </p:nvSpPr>
          <p:spPr>
            <a:xfrm>
              <a:off x="4181520" y="1426511"/>
              <a:ext cx="11141" cy="16609"/>
            </a:xfrm>
            <a:custGeom>
              <a:avLst/>
              <a:gdLst/>
              <a:ahLst/>
              <a:cxnLst/>
              <a:rect l="l" t="t" r="r" b="b"/>
              <a:pathLst>
                <a:path w="811" h="1209" extrusionOk="0">
                  <a:moveTo>
                    <a:pt x="739" y="0"/>
                  </a:moveTo>
                  <a:cubicBezTo>
                    <a:pt x="709" y="0"/>
                    <a:pt x="679" y="18"/>
                    <a:pt x="668" y="54"/>
                  </a:cubicBezTo>
                  <a:cubicBezTo>
                    <a:pt x="668" y="280"/>
                    <a:pt x="596" y="780"/>
                    <a:pt x="215" y="994"/>
                  </a:cubicBezTo>
                  <a:cubicBezTo>
                    <a:pt x="298" y="756"/>
                    <a:pt x="310" y="518"/>
                    <a:pt x="275" y="268"/>
                  </a:cubicBezTo>
                  <a:cubicBezTo>
                    <a:pt x="275" y="237"/>
                    <a:pt x="239" y="206"/>
                    <a:pt x="206" y="206"/>
                  </a:cubicBezTo>
                  <a:cubicBezTo>
                    <a:pt x="201" y="206"/>
                    <a:pt x="196" y="207"/>
                    <a:pt x="191" y="209"/>
                  </a:cubicBezTo>
                  <a:cubicBezTo>
                    <a:pt x="144" y="221"/>
                    <a:pt x="120" y="256"/>
                    <a:pt x="120" y="292"/>
                  </a:cubicBezTo>
                  <a:cubicBezTo>
                    <a:pt x="168" y="566"/>
                    <a:pt x="120" y="840"/>
                    <a:pt x="13" y="1102"/>
                  </a:cubicBezTo>
                  <a:cubicBezTo>
                    <a:pt x="1" y="1125"/>
                    <a:pt x="1" y="1161"/>
                    <a:pt x="25" y="1185"/>
                  </a:cubicBezTo>
                  <a:cubicBezTo>
                    <a:pt x="37" y="1197"/>
                    <a:pt x="60" y="1209"/>
                    <a:pt x="84" y="1209"/>
                  </a:cubicBezTo>
                  <a:lnTo>
                    <a:pt x="96" y="1197"/>
                  </a:lnTo>
                  <a:cubicBezTo>
                    <a:pt x="703" y="1030"/>
                    <a:pt x="799" y="352"/>
                    <a:pt x="810" y="54"/>
                  </a:cubicBezTo>
                  <a:cubicBezTo>
                    <a:pt x="799" y="18"/>
                    <a:pt x="769" y="0"/>
                    <a:pt x="7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38"/>
            <p:cNvSpPr/>
            <p:nvPr/>
          </p:nvSpPr>
          <p:spPr>
            <a:xfrm>
              <a:off x="4165983" y="1426868"/>
              <a:ext cx="11141" cy="16746"/>
            </a:xfrm>
            <a:custGeom>
              <a:avLst/>
              <a:gdLst/>
              <a:ahLst/>
              <a:cxnLst/>
              <a:rect l="l" t="t" r="r" b="b"/>
              <a:pathLst>
                <a:path w="811" h="1219" extrusionOk="0">
                  <a:moveTo>
                    <a:pt x="140" y="1"/>
                  </a:moveTo>
                  <a:cubicBezTo>
                    <a:pt x="133" y="1"/>
                    <a:pt x="126" y="2"/>
                    <a:pt x="120" y="4"/>
                  </a:cubicBezTo>
                  <a:cubicBezTo>
                    <a:pt x="84" y="28"/>
                    <a:pt x="60" y="64"/>
                    <a:pt x="72" y="111"/>
                  </a:cubicBezTo>
                  <a:cubicBezTo>
                    <a:pt x="179" y="445"/>
                    <a:pt x="156" y="790"/>
                    <a:pt x="13" y="1111"/>
                  </a:cubicBezTo>
                  <a:cubicBezTo>
                    <a:pt x="1" y="1135"/>
                    <a:pt x="1" y="1171"/>
                    <a:pt x="25" y="1195"/>
                  </a:cubicBezTo>
                  <a:cubicBezTo>
                    <a:pt x="36" y="1207"/>
                    <a:pt x="60" y="1218"/>
                    <a:pt x="84" y="1218"/>
                  </a:cubicBezTo>
                  <a:lnTo>
                    <a:pt x="108" y="1218"/>
                  </a:lnTo>
                  <a:cubicBezTo>
                    <a:pt x="644" y="1076"/>
                    <a:pt x="775" y="528"/>
                    <a:pt x="810" y="206"/>
                  </a:cubicBezTo>
                  <a:cubicBezTo>
                    <a:pt x="804" y="168"/>
                    <a:pt x="770" y="147"/>
                    <a:pt x="736" y="147"/>
                  </a:cubicBezTo>
                  <a:cubicBezTo>
                    <a:pt x="707" y="147"/>
                    <a:pt x="678" y="162"/>
                    <a:pt x="667" y="195"/>
                  </a:cubicBezTo>
                  <a:cubicBezTo>
                    <a:pt x="632" y="480"/>
                    <a:pt x="513" y="837"/>
                    <a:pt x="215" y="1004"/>
                  </a:cubicBezTo>
                  <a:cubicBezTo>
                    <a:pt x="322" y="695"/>
                    <a:pt x="322" y="361"/>
                    <a:pt x="215" y="52"/>
                  </a:cubicBezTo>
                  <a:cubicBezTo>
                    <a:pt x="205" y="22"/>
                    <a:pt x="171" y="1"/>
                    <a:pt x="1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38"/>
            <p:cNvSpPr/>
            <p:nvPr/>
          </p:nvSpPr>
          <p:spPr>
            <a:xfrm>
              <a:off x="4137368" y="1446018"/>
              <a:ext cx="6388" cy="8558"/>
            </a:xfrm>
            <a:custGeom>
              <a:avLst/>
              <a:gdLst/>
              <a:ahLst/>
              <a:cxnLst/>
              <a:rect l="l" t="t" r="r" b="b"/>
              <a:pathLst>
                <a:path w="465" h="623" extrusionOk="0">
                  <a:moveTo>
                    <a:pt x="374" y="0"/>
                  </a:moveTo>
                  <a:cubicBezTo>
                    <a:pt x="342" y="0"/>
                    <a:pt x="310" y="23"/>
                    <a:pt x="310" y="63"/>
                  </a:cubicBezTo>
                  <a:cubicBezTo>
                    <a:pt x="262" y="229"/>
                    <a:pt x="179" y="372"/>
                    <a:pt x="48" y="479"/>
                  </a:cubicBezTo>
                  <a:cubicBezTo>
                    <a:pt x="12" y="515"/>
                    <a:pt x="0" y="563"/>
                    <a:pt x="24" y="598"/>
                  </a:cubicBezTo>
                  <a:cubicBezTo>
                    <a:pt x="36" y="610"/>
                    <a:pt x="60" y="622"/>
                    <a:pt x="95" y="622"/>
                  </a:cubicBezTo>
                  <a:cubicBezTo>
                    <a:pt x="107" y="622"/>
                    <a:pt x="119" y="622"/>
                    <a:pt x="131" y="610"/>
                  </a:cubicBezTo>
                  <a:cubicBezTo>
                    <a:pt x="298" y="479"/>
                    <a:pt x="405" y="301"/>
                    <a:pt x="453" y="98"/>
                  </a:cubicBezTo>
                  <a:cubicBezTo>
                    <a:pt x="464" y="51"/>
                    <a:pt x="441" y="15"/>
                    <a:pt x="393" y="3"/>
                  </a:cubicBezTo>
                  <a:cubicBezTo>
                    <a:pt x="387" y="1"/>
                    <a:pt x="380" y="0"/>
                    <a:pt x="3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38"/>
            <p:cNvSpPr/>
            <p:nvPr/>
          </p:nvSpPr>
          <p:spPr>
            <a:xfrm>
              <a:off x="4139978" y="1446100"/>
              <a:ext cx="4588" cy="9685"/>
            </a:xfrm>
            <a:custGeom>
              <a:avLst/>
              <a:gdLst/>
              <a:ahLst/>
              <a:cxnLst/>
              <a:rect l="l" t="t" r="r" b="b"/>
              <a:pathLst>
                <a:path w="334" h="705" extrusionOk="0">
                  <a:moveTo>
                    <a:pt x="190" y="0"/>
                  </a:moveTo>
                  <a:cubicBezTo>
                    <a:pt x="140" y="0"/>
                    <a:pt x="90" y="49"/>
                    <a:pt x="120" y="116"/>
                  </a:cubicBezTo>
                  <a:cubicBezTo>
                    <a:pt x="167" y="271"/>
                    <a:pt x="132" y="450"/>
                    <a:pt x="24" y="580"/>
                  </a:cubicBezTo>
                  <a:cubicBezTo>
                    <a:pt x="1" y="616"/>
                    <a:pt x="13" y="664"/>
                    <a:pt x="48" y="700"/>
                  </a:cubicBezTo>
                  <a:cubicBezTo>
                    <a:pt x="56" y="700"/>
                    <a:pt x="69" y="705"/>
                    <a:pt x="81" y="705"/>
                  </a:cubicBezTo>
                  <a:cubicBezTo>
                    <a:pt x="87" y="705"/>
                    <a:pt x="92" y="704"/>
                    <a:pt x="96" y="700"/>
                  </a:cubicBezTo>
                  <a:cubicBezTo>
                    <a:pt x="120" y="700"/>
                    <a:pt x="144" y="688"/>
                    <a:pt x="167" y="676"/>
                  </a:cubicBezTo>
                  <a:cubicBezTo>
                    <a:pt x="298" y="497"/>
                    <a:pt x="334" y="259"/>
                    <a:pt x="263" y="57"/>
                  </a:cubicBezTo>
                  <a:cubicBezTo>
                    <a:pt x="249" y="17"/>
                    <a:pt x="220" y="0"/>
                    <a:pt x="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38"/>
            <p:cNvSpPr/>
            <p:nvPr/>
          </p:nvSpPr>
          <p:spPr>
            <a:xfrm>
              <a:off x="4149347" y="1447199"/>
              <a:ext cx="4217" cy="6882"/>
            </a:xfrm>
            <a:custGeom>
              <a:avLst/>
              <a:gdLst/>
              <a:ahLst/>
              <a:cxnLst/>
              <a:rect l="l" t="t" r="r" b="b"/>
              <a:pathLst>
                <a:path w="307" h="501" extrusionOk="0">
                  <a:moveTo>
                    <a:pt x="178" y="0"/>
                  </a:moveTo>
                  <a:cubicBezTo>
                    <a:pt x="143" y="0"/>
                    <a:pt x="105" y="21"/>
                    <a:pt x="93" y="60"/>
                  </a:cubicBezTo>
                  <a:cubicBezTo>
                    <a:pt x="81" y="131"/>
                    <a:pt x="57" y="191"/>
                    <a:pt x="21" y="262"/>
                  </a:cubicBezTo>
                  <a:cubicBezTo>
                    <a:pt x="1" y="314"/>
                    <a:pt x="42" y="374"/>
                    <a:pt x="92" y="374"/>
                  </a:cubicBezTo>
                  <a:cubicBezTo>
                    <a:pt x="100" y="374"/>
                    <a:pt x="108" y="373"/>
                    <a:pt x="116" y="370"/>
                  </a:cubicBezTo>
                  <a:lnTo>
                    <a:pt x="116" y="393"/>
                  </a:lnTo>
                  <a:cubicBezTo>
                    <a:pt x="104" y="441"/>
                    <a:pt x="128" y="477"/>
                    <a:pt x="164" y="500"/>
                  </a:cubicBezTo>
                  <a:lnTo>
                    <a:pt x="188" y="500"/>
                  </a:lnTo>
                  <a:cubicBezTo>
                    <a:pt x="224" y="500"/>
                    <a:pt x="247" y="477"/>
                    <a:pt x="259" y="441"/>
                  </a:cubicBezTo>
                  <a:cubicBezTo>
                    <a:pt x="307" y="310"/>
                    <a:pt x="295" y="179"/>
                    <a:pt x="247" y="48"/>
                  </a:cubicBezTo>
                  <a:cubicBezTo>
                    <a:pt x="236" y="15"/>
                    <a:pt x="208" y="0"/>
                    <a:pt x="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38"/>
            <p:cNvSpPr/>
            <p:nvPr/>
          </p:nvSpPr>
          <p:spPr>
            <a:xfrm>
              <a:off x="4147506" y="1450139"/>
              <a:ext cx="4259" cy="4753"/>
            </a:xfrm>
            <a:custGeom>
              <a:avLst/>
              <a:gdLst/>
              <a:ahLst/>
              <a:cxnLst/>
              <a:rect l="l" t="t" r="r" b="b"/>
              <a:pathLst>
                <a:path w="310" h="346" extrusionOk="0">
                  <a:moveTo>
                    <a:pt x="216" y="1"/>
                  </a:moveTo>
                  <a:cubicBezTo>
                    <a:pt x="187" y="1"/>
                    <a:pt x="163" y="17"/>
                    <a:pt x="155" y="48"/>
                  </a:cubicBezTo>
                  <a:cubicBezTo>
                    <a:pt x="119" y="108"/>
                    <a:pt x="84" y="156"/>
                    <a:pt x="36" y="215"/>
                  </a:cubicBezTo>
                  <a:cubicBezTo>
                    <a:pt x="0" y="263"/>
                    <a:pt x="24" y="334"/>
                    <a:pt x="96" y="346"/>
                  </a:cubicBezTo>
                  <a:cubicBezTo>
                    <a:pt x="119" y="334"/>
                    <a:pt x="143" y="334"/>
                    <a:pt x="155" y="310"/>
                  </a:cubicBezTo>
                  <a:cubicBezTo>
                    <a:pt x="215" y="251"/>
                    <a:pt x="250" y="179"/>
                    <a:pt x="298" y="108"/>
                  </a:cubicBezTo>
                  <a:cubicBezTo>
                    <a:pt x="310" y="72"/>
                    <a:pt x="298" y="25"/>
                    <a:pt x="262" y="13"/>
                  </a:cubicBezTo>
                  <a:cubicBezTo>
                    <a:pt x="246" y="5"/>
                    <a:pt x="231" y="1"/>
                    <a:pt x="2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38"/>
            <p:cNvSpPr/>
            <p:nvPr/>
          </p:nvSpPr>
          <p:spPr>
            <a:xfrm>
              <a:off x="4145871" y="1452667"/>
              <a:ext cx="4506" cy="3544"/>
            </a:xfrm>
            <a:custGeom>
              <a:avLst/>
              <a:gdLst/>
              <a:ahLst/>
              <a:cxnLst/>
              <a:rect l="l" t="t" r="r" b="b"/>
              <a:pathLst>
                <a:path w="328" h="258" extrusionOk="0">
                  <a:moveTo>
                    <a:pt x="226" y="1"/>
                  </a:moveTo>
                  <a:cubicBezTo>
                    <a:pt x="206" y="1"/>
                    <a:pt x="185" y="10"/>
                    <a:pt x="167" y="31"/>
                  </a:cubicBezTo>
                  <a:cubicBezTo>
                    <a:pt x="131" y="67"/>
                    <a:pt x="96" y="91"/>
                    <a:pt x="48" y="114"/>
                  </a:cubicBezTo>
                  <a:cubicBezTo>
                    <a:pt x="12" y="138"/>
                    <a:pt x="0" y="186"/>
                    <a:pt x="12" y="222"/>
                  </a:cubicBezTo>
                  <a:cubicBezTo>
                    <a:pt x="36" y="245"/>
                    <a:pt x="60" y="257"/>
                    <a:pt x="84" y="257"/>
                  </a:cubicBezTo>
                  <a:lnTo>
                    <a:pt x="131" y="257"/>
                  </a:lnTo>
                  <a:cubicBezTo>
                    <a:pt x="191" y="222"/>
                    <a:pt x="238" y="174"/>
                    <a:pt x="274" y="126"/>
                  </a:cubicBezTo>
                  <a:cubicBezTo>
                    <a:pt x="327" y="73"/>
                    <a:pt x="282" y="1"/>
                    <a:pt x="2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38"/>
            <p:cNvSpPr/>
            <p:nvPr/>
          </p:nvSpPr>
          <p:spPr>
            <a:xfrm>
              <a:off x="4126543" y="1431745"/>
              <a:ext cx="10674" cy="3860"/>
            </a:xfrm>
            <a:custGeom>
              <a:avLst/>
              <a:gdLst/>
              <a:ahLst/>
              <a:cxnLst/>
              <a:rect l="l" t="t" r="r" b="b"/>
              <a:pathLst>
                <a:path w="777" h="281" extrusionOk="0">
                  <a:moveTo>
                    <a:pt x="549" y="0"/>
                  </a:moveTo>
                  <a:cubicBezTo>
                    <a:pt x="529" y="0"/>
                    <a:pt x="508" y="6"/>
                    <a:pt x="490" y="18"/>
                  </a:cubicBezTo>
                  <a:cubicBezTo>
                    <a:pt x="482" y="43"/>
                    <a:pt x="439" y="74"/>
                    <a:pt x="328" y="74"/>
                  </a:cubicBezTo>
                  <a:cubicBezTo>
                    <a:pt x="281" y="74"/>
                    <a:pt x="220" y="68"/>
                    <a:pt x="145" y="54"/>
                  </a:cubicBezTo>
                  <a:cubicBezTo>
                    <a:pt x="135" y="50"/>
                    <a:pt x="125" y="48"/>
                    <a:pt x="115" y="48"/>
                  </a:cubicBezTo>
                  <a:cubicBezTo>
                    <a:pt x="39" y="48"/>
                    <a:pt x="1" y="165"/>
                    <a:pt x="86" y="197"/>
                  </a:cubicBezTo>
                  <a:cubicBezTo>
                    <a:pt x="193" y="244"/>
                    <a:pt x="300" y="280"/>
                    <a:pt x="407" y="280"/>
                  </a:cubicBezTo>
                  <a:cubicBezTo>
                    <a:pt x="538" y="280"/>
                    <a:pt x="657" y="232"/>
                    <a:pt x="741" y="137"/>
                  </a:cubicBezTo>
                  <a:cubicBezTo>
                    <a:pt x="776" y="101"/>
                    <a:pt x="764" y="54"/>
                    <a:pt x="741" y="30"/>
                  </a:cubicBezTo>
                  <a:cubicBezTo>
                    <a:pt x="723" y="12"/>
                    <a:pt x="702" y="3"/>
                    <a:pt x="682" y="3"/>
                  </a:cubicBezTo>
                  <a:cubicBezTo>
                    <a:pt x="663" y="3"/>
                    <a:pt x="645" y="12"/>
                    <a:pt x="633" y="30"/>
                  </a:cubicBezTo>
                  <a:lnTo>
                    <a:pt x="621" y="42"/>
                  </a:lnTo>
                  <a:cubicBezTo>
                    <a:pt x="610" y="30"/>
                    <a:pt x="610" y="30"/>
                    <a:pt x="598" y="18"/>
                  </a:cubicBezTo>
                  <a:cubicBezTo>
                    <a:pt x="586" y="6"/>
                    <a:pt x="568" y="0"/>
                    <a:pt x="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38"/>
            <p:cNvSpPr/>
            <p:nvPr/>
          </p:nvSpPr>
          <p:spPr>
            <a:xfrm>
              <a:off x="4127545" y="1422664"/>
              <a:ext cx="9671" cy="5248"/>
            </a:xfrm>
            <a:custGeom>
              <a:avLst/>
              <a:gdLst/>
              <a:ahLst/>
              <a:cxnLst/>
              <a:rect l="l" t="t" r="r" b="b"/>
              <a:pathLst>
                <a:path w="704" h="382" extrusionOk="0">
                  <a:moveTo>
                    <a:pt x="234" y="0"/>
                  </a:moveTo>
                  <a:cubicBezTo>
                    <a:pt x="167" y="0"/>
                    <a:pt x="106" y="10"/>
                    <a:pt x="60" y="24"/>
                  </a:cubicBezTo>
                  <a:cubicBezTo>
                    <a:pt x="25" y="24"/>
                    <a:pt x="1" y="72"/>
                    <a:pt x="1" y="108"/>
                  </a:cubicBezTo>
                  <a:cubicBezTo>
                    <a:pt x="13" y="143"/>
                    <a:pt x="36" y="179"/>
                    <a:pt x="84" y="179"/>
                  </a:cubicBezTo>
                  <a:cubicBezTo>
                    <a:pt x="287" y="179"/>
                    <a:pt x="429" y="239"/>
                    <a:pt x="477" y="346"/>
                  </a:cubicBezTo>
                  <a:cubicBezTo>
                    <a:pt x="501" y="370"/>
                    <a:pt x="525" y="381"/>
                    <a:pt x="548" y="381"/>
                  </a:cubicBezTo>
                  <a:cubicBezTo>
                    <a:pt x="560" y="381"/>
                    <a:pt x="584" y="370"/>
                    <a:pt x="596" y="358"/>
                  </a:cubicBezTo>
                  <a:lnTo>
                    <a:pt x="644" y="358"/>
                  </a:lnTo>
                  <a:cubicBezTo>
                    <a:pt x="691" y="334"/>
                    <a:pt x="703" y="286"/>
                    <a:pt x="679" y="251"/>
                  </a:cubicBezTo>
                  <a:cubicBezTo>
                    <a:pt x="587" y="57"/>
                    <a:pt x="394" y="0"/>
                    <a:pt x="2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38"/>
            <p:cNvSpPr/>
            <p:nvPr/>
          </p:nvSpPr>
          <p:spPr>
            <a:xfrm>
              <a:off x="4141613" y="1425549"/>
              <a:ext cx="41886" cy="30332"/>
            </a:xfrm>
            <a:custGeom>
              <a:avLst/>
              <a:gdLst/>
              <a:ahLst/>
              <a:cxnLst/>
              <a:rect l="l" t="t" r="r" b="b"/>
              <a:pathLst>
                <a:path w="3049" h="2208" extrusionOk="0">
                  <a:moveTo>
                    <a:pt x="98" y="1"/>
                  </a:moveTo>
                  <a:cubicBezTo>
                    <a:pt x="30" y="1"/>
                    <a:pt x="32" y="150"/>
                    <a:pt x="105" y="150"/>
                  </a:cubicBezTo>
                  <a:cubicBezTo>
                    <a:pt x="109" y="150"/>
                    <a:pt x="114" y="149"/>
                    <a:pt x="120" y="148"/>
                  </a:cubicBezTo>
                  <a:cubicBezTo>
                    <a:pt x="810" y="183"/>
                    <a:pt x="1215" y="481"/>
                    <a:pt x="1310" y="1064"/>
                  </a:cubicBezTo>
                  <a:cubicBezTo>
                    <a:pt x="1370" y="1422"/>
                    <a:pt x="1477" y="1648"/>
                    <a:pt x="1644" y="1767"/>
                  </a:cubicBezTo>
                  <a:cubicBezTo>
                    <a:pt x="1742" y="1830"/>
                    <a:pt x="1851" y="1852"/>
                    <a:pt x="1963" y="1852"/>
                  </a:cubicBezTo>
                  <a:cubicBezTo>
                    <a:pt x="2082" y="1852"/>
                    <a:pt x="2206" y="1827"/>
                    <a:pt x="2322" y="1803"/>
                  </a:cubicBezTo>
                  <a:lnTo>
                    <a:pt x="2453" y="1767"/>
                  </a:lnTo>
                  <a:lnTo>
                    <a:pt x="2453" y="1767"/>
                  </a:lnTo>
                  <a:cubicBezTo>
                    <a:pt x="2418" y="1791"/>
                    <a:pt x="2382" y="1815"/>
                    <a:pt x="2346" y="1838"/>
                  </a:cubicBezTo>
                  <a:cubicBezTo>
                    <a:pt x="2322" y="1862"/>
                    <a:pt x="2311" y="1898"/>
                    <a:pt x="2322" y="1934"/>
                  </a:cubicBezTo>
                  <a:cubicBezTo>
                    <a:pt x="2334" y="1957"/>
                    <a:pt x="2358" y="1969"/>
                    <a:pt x="2382" y="1969"/>
                  </a:cubicBezTo>
                  <a:cubicBezTo>
                    <a:pt x="2287" y="1993"/>
                    <a:pt x="2191" y="2005"/>
                    <a:pt x="2096" y="2041"/>
                  </a:cubicBezTo>
                  <a:cubicBezTo>
                    <a:pt x="2025" y="2059"/>
                    <a:pt x="1952" y="2069"/>
                    <a:pt x="1880" y="2069"/>
                  </a:cubicBezTo>
                  <a:cubicBezTo>
                    <a:pt x="1720" y="2069"/>
                    <a:pt x="1560" y="2024"/>
                    <a:pt x="1429" y="1934"/>
                  </a:cubicBezTo>
                  <a:cubicBezTo>
                    <a:pt x="1251" y="1826"/>
                    <a:pt x="1144" y="1636"/>
                    <a:pt x="1120" y="1434"/>
                  </a:cubicBezTo>
                  <a:cubicBezTo>
                    <a:pt x="1037" y="803"/>
                    <a:pt x="656" y="422"/>
                    <a:pt x="84" y="410"/>
                  </a:cubicBezTo>
                  <a:cubicBezTo>
                    <a:pt x="1" y="422"/>
                    <a:pt x="1" y="529"/>
                    <a:pt x="84" y="552"/>
                  </a:cubicBezTo>
                  <a:cubicBezTo>
                    <a:pt x="584" y="564"/>
                    <a:pt x="906" y="886"/>
                    <a:pt x="977" y="1445"/>
                  </a:cubicBezTo>
                  <a:cubicBezTo>
                    <a:pt x="1001" y="1695"/>
                    <a:pt x="1132" y="1922"/>
                    <a:pt x="1346" y="2065"/>
                  </a:cubicBezTo>
                  <a:cubicBezTo>
                    <a:pt x="1501" y="2160"/>
                    <a:pt x="1691" y="2207"/>
                    <a:pt x="1882" y="2207"/>
                  </a:cubicBezTo>
                  <a:cubicBezTo>
                    <a:pt x="1965" y="2207"/>
                    <a:pt x="2049" y="2207"/>
                    <a:pt x="2132" y="2184"/>
                  </a:cubicBezTo>
                  <a:cubicBezTo>
                    <a:pt x="2313" y="2134"/>
                    <a:pt x="2499" y="2108"/>
                    <a:pt x="2684" y="2108"/>
                  </a:cubicBezTo>
                  <a:cubicBezTo>
                    <a:pt x="2766" y="2108"/>
                    <a:pt x="2849" y="2113"/>
                    <a:pt x="2930" y="2124"/>
                  </a:cubicBezTo>
                  <a:cubicBezTo>
                    <a:pt x="2965" y="2124"/>
                    <a:pt x="3001" y="2112"/>
                    <a:pt x="3013" y="2076"/>
                  </a:cubicBezTo>
                  <a:cubicBezTo>
                    <a:pt x="3025" y="2053"/>
                    <a:pt x="3025" y="2017"/>
                    <a:pt x="3001" y="1993"/>
                  </a:cubicBezTo>
                  <a:cubicBezTo>
                    <a:pt x="2942" y="1934"/>
                    <a:pt x="2870" y="1886"/>
                    <a:pt x="2787" y="1862"/>
                  </a:cubicBezTo>
                  <a:cubicBezTo>
                    <a:pt x="2834" y="1862"/>
                    <a:pt x="2894" y="1874"/>
                    <a:pt x="2942" y="1886"/>
                  </a:cubicBezTo>
                  <a:cubicBezTo>
                    <a:pt x="2951" y="1889"/>
                    <a:pt x="2961" y="1891"/>
                    <a:pt x="2970" y="1891"/>
                  </a:cubicBezTo>
                  <a:cubicBezTo>
                    <a:pt x="2995" y="1891"/>
                    <a:pt x="3016" y="1880"/>
                    <a:pt x="3025" y="1862"/>
                  </a:cubicBezTo>
                  <a:cubicBezTo>
                    <a:pt x="3049" y="1826"/>
                    <a:pt x="3049" y="1791"/>
                    <a:pt x="3025" y="1767"/>
                  </a:cubicBezTo>
                  <a:cubicBezTo>
                    <a:pt x="2913" y="1635"/>
                    <a:pt x="2776" y="1595"/>
                    <a:pt x="2633" y="1595"/>
                  </a:cubicBezTo>
                  <a:cubicBezTo>
                    <a:pt x="2517" y="1595"/>
                    <a:pt x="2399" y="1621"/>
                    <a:pt x="2287" y="1648"/>
                  </a:cubicBezTo>
                  <a:cubicBezTo>
                    <a:pt x="2175" y="1673"/>
                    <a:pt x="2063" y="1691"/>
                    <a:pt x="1963" y="1691"/>
                  </a:cubicBezTo>
                  <a:cubicBezTo>
                    <a:pt x="1871" y="1691"/>
                    <a:pt x="1790" y="1676"/>
                    <a:pt x="1727" y="1636"/>
                  </a:cubicBezTo>
                  <a:cubicBezTo>
                    <a:pt x="1608" y="1553"/>
                    <a:pt x="1513" y="1362"/>
                    <a:pt x="1453" y="1041"/>
                  </a:cubicBezTo>
                  <a:cubicBezTo>
                    <a:pt x="1346" y="398"/>
                    <a:pt x="882" y="29"/>
                    <a:pt x="120" y="5"/>
                  </a:cubicBezTo>
                  <a:cubicBezTo>
                    <a:pt x="112" y="2"/>
                    <a:pt x="105" y="1"/>
                    <a:pt x="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38"/>
            <p:cNvSpPr/>
            <p:nvPr/>
          </p:nvSpPr>
          <p:spPr>
            <a:xfrm>
              <a:off x="4135403" y="1431003"/>
              <a:ext cx="8352" cy="2802"/>
            </a:xfrm>
            <a:custGeom>
              <a:avLst/>
              <a:gdLst/>
              <a:ahLst/>
              <a:cxnLst/>
              <a:rect l="l" t="t" r="r" b="b"/>
              <a:pathLst>
                <a:path w="608" h="204" extrusionOk="0">
                  <a:moveTo>
                    <a:pt x="536" y="1"/>
                  </a:moveTo>
                  <a:cubicBezTo>
                    <a:pt x="381" y="1"/>
                    <a:pt x="226" y="13"/>
                    <a:pt x="72" y="60"/>
                  </a:cubicBezTo>
                  <a:cubicBezTo>
                    <a:pt x="0" y="84"/>
                    <a:pt x="12" y="191"/>
                    <a:pt x="96" y="203"/>
                  </a:cubicBezTo>
                  <a:lnTo>
                    <a:pt x="119" y="203"/>
                  </a:lnTo>
                  <a:cubicBezTo>
                    <a:pt x="250" y="167"/>
                    <a:pt x="393" y="155"/>
                    <a:pt x="536" y="155"/>
                  </a:cubicBezTo>
                  <a:cubicBezTo>
                    <a:pt x="572" y="155"/>
                    <a:pt x="607" y="120"/>
                    <a:pt x="607" y="84"/>
                  </a:cubicBezTo>
                  <a:cubicBezTo>
                    <a:pt x="607" y="36"/>
                    <a:pt x="572" y="1"/>
                    <a:pt x="5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38"/>
            <p:cNvSpPr/>
            <p:nvPr/>
          </p:nvSpPr>
          <p:spPr>
            <a:xfrm>
              <a:off x="4134744" y="1425577"/>
              <a:ext cx="3613" cy="2171"/>
            </a:xfrm>
            <a:custGeom>
              <a:avLst/>
              <a:gdLst/>
              <a:ahLst/>
              <a:cxnLst/>
              <a:rect l="l" t="t" r="r" b="b"/>
              <a:pathLst>
                <a:path w="263" h="158" extrusionOk="0">
                  <a:moveTo>
                    <a:pt x="185" y="0"/>
                  </a:moveTo>
                  <a:cubicBezTo>
                    <a:pt x="180" y="0"/>
                    <a:pt x="174" y="1"/>
                    <a:pt x="167" y="3"/>
                  </a:cubicBezTo>
                  <a:lnTo>
                    <a:pt x="84" y="15"/>
                  </a:lnTo>
                  <a:cubicBezTo>
                    <a:pt x="1" y="39"/>
                    <a:pt x="13" y="146"/>
                    <a:pt x="96" y="158"/>
                  </a:cubicBezTo>
                  <a:lnTo>
                    <a:pt x="191" y="158"/>
                  </a:lnTo>
                  <a:cubicBezTo>
                    <a:pt x="227" y="146"/>
                    <a:pt x="263" y="110"/>
                    <a:pt x="251" y="74"/>
                  </a:cubicBezTo>
                  <a:cubicBezTo>
                    <a:pt x="251" y="33"/>
                    <a:pt x="224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38"/>
            <p:cNvSpPr/>
            <p:nvPr/>
          </p:nvSpPr>
          <p:spPr>
            <a:xfrm>
              <a:off x="4130169" y="1425769"/>
              <a:ext cx="6058" cy="8201"/>
            </a:xfrm>
            <a:custGeom>
              <a:avLst/>
              <a:gdLst/>
              <a:ahLst/>
              <a:cxnLst/>
              <a:rect l="l" t="t" r="r" b="b"/>
              <a:pathLst>
                <a:path w="441" h="597" extrusionOk="0">
                  <a:moveTo>
                    <a:pt x="346" y="1"/>
                  </a:moveTo>
                  <a:lnTo>
                    <a:pt x="262" y="25"/>
                  </a:lnTo>
                  <a:cubicBezTo>
                    <a:pt x="179" y="36"/>
                    <a:pt x="96" y="96"/>
                    <a:pt x="48" y="179"/>
                  </a:cubicBezTo>
                  <a:cubicBezTo>
                    <a:pt x="12" y="251"/>
                    <a:pt x="0" y="334"/>
                    <a:pt x="36" y="417"/>
                  </a:cubicBezTo>
                  <a:cubicBezTo>
                    <a:pt x="72" y="489"/>
                    <a:pt x="119" y="536"/>
                    <a:pt x="191" y="572"/>
                  </a:cubicBezTo>
                  <a:cubicBezTo>
                    <a:pt x="215" y="584"/>
                    <a:pt x="238" y="584"/>
                    <a:pt x="262" y="596"/>
                  </a:cubicBezTo>
                  <a:lnTo>
                    <a:pt x="286" y="596"/>
                  </a:lnTo>
                  <a:cubicBezTo>
                    <a:pt x="322" y="596"/>
                    <a:pt x="357" y="572"/>
                    <a:pt x="369" y="536"/>
                  </a:cubicBezTo>
                  <a:cubicBezTo>
                    <a:pt x="369" y="501"/>
                    <a:pt x="346" y="453"/>
                    <a:pt x="310" y="441"/>
                  </a:cubicBezTo>
                  <a:cubicBezTo>
                    <a:pt x="298" y="441"/>
                    <a:pt x="274" y="441"/>
                    <a:pt x="262" y="429"/>
                  </a:cubicBezTo>
                  <a:cubicBezTo>
                    <a:pt x="226" y="417"/>
                    <a:pt x="203" y="394"/>
                    <a:pt x="191" y="358"/>
                  </a:cubicBezTo>
                  <a:cubicBezTo>
                    <a:pt x="167" y="322"/>
                    <a:pt x="167" y="286"/>
                    <a:pt x="191" y="251"/>
                  </a:cubicBezTo>
                  <a:cubicBezTo>
                    <a:pt x="215" y="203"/>
                    <a:pt x="250" y="179"/>
                    <a:pt x="298" y="167"/>
                  </a:cubicBezTo>
                  <a:lnTo>
                    <a:pt x="369" y="155"/>
                  </a:lnTo>
                  <a:cubicBezTo>
                    <a:pt x="417" y="155"/>
                    <a:pt x="441" y="108"/>
                    <a:pt x="441" y="72"/>
                  </a:cubicBezTo>
                  <a:cubicBezTo>
                    <a:pt x="429" y="25"/>
                    <a:pt x="393" y="1"/>
                    <a:pt x="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38"/>
            <p:cNvSpPr/>
            <p:nvPr/>
          </p:nvSpPr>
          <p:spPr>
            <a:xfrm>
              <a:off x="4134744" y="1431827"/>
              <a:ext cx="3118" cy="2294"/>
            </a:xfrm>
            <a:custGeom>
              <a:avLst/>
              <a:gdLst/>
              <a:ahLst/>
              <a:cxnLst/>
              <a:rect l="l" t="t" r="r" b="b"/>
              <a:pathLst>
                <a:path w="227" h="167" extrusionOk="0">
                  <a:moveTo>
                    <a:pt x="72" y="0"/>
                  </a:moveTo>
                  <a:cubicBezTo>
                    <a:pt x="1" y="36"/>
                    <a:pt x="13" y="143"/>
                    <a:pt x="96" y="155"/>
                  </a:cubicBezTo>
                  <a:lnTo>
                    <a:pt x="96" y="167"/>
                  </a:lnTo>
                  <a:lnTo>
                    <a:pt x="144" y="167"/>
                  </a:lnTo>
                  <a:lnTo>
                    <a:pt x="167" y="155"/>
                  </a:lnTo>
                  <a:cubicBezTo>
                    <a:pt x="203" y="143"/>
                    <a:pt x="227" y="107"/>
                    <a:pt x="215" y="60"/>
                  </a:cubicBezTo>
                  <a:cubicBezTo>
                    <a:pt x="203" y="24"/>
                    <a:pt x="167" y="0"/>
                    <a:pt x="1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38"/>
            <p:cNvSpPr/>
            <p:nvPr/>
          </p:nvSpPr>
          <p:spPr>
            <a:xfrm>
              <a:off x="4132944" y="1431786"/>
              <a:ext cx="4108" cy="2335"/>
            </a:xfrm>
            <a:custGeom>
              <a:avLst/>
              <a:gdLst/>
              <a:ahLst/>
              <a:cxnLst/>
              <a:rect l="l" t="t" r="r" b="b"/>
              <a:pathLst>
                <a:path w="299" h="170" extrusionOk="0">
                  <a:moveTo>
                    <a:pt x="77" y="0"/>
                  </a:moveTo>
                  <a:cubicBezTo>
                    <a:pt x="45" y="0"/>
                    <a:pt x="13" y="23"/>
                    <a:pt x="13" y="63"/>
                  </a:cubicBezTo>
                  <a:cubicBezTo>
                    <a:pt x="1" y="98"/>
                    <a:pt x="24" y="146"/>
                    <a:pt x="60" y="158"/>
                  </a:cubicBezTo>
                  <a:cubicBezTo>
                    <a:pt x="96" y="158"/>
                    <a:pt x="120" y="170"/>
                    <a:pt x="155" y="170"/>
                  </a:cubicBezTo>
                  <a:cubicBezTo>
                    <a:pt x="179" y="158"/>
                    <a:pt x="203" y="158"/>
                    <a:pt x="239" y="158"/>
                  </a:cubicBezTo>
                  <a:cubicBezTo>
                    <a:pt x="275" y="146"/>
                    <a:pt x="298" y="110"/>
                    <a:pt x="298" y="63"/>
                  </a:cubicBezTo>
                  <a:cubicBezTo>
                    <a:pt x="288" y="32"/>
                    <a:pt x="260" y="1"/>
                    <a:pt x="222" y="1"/>
                  </a:cubicBezTo>
                  <a:cubicBezTo>
                    <a:pt x="216" y="1"/>
                    <a:pt x="209" y="2"/>
                    <a:pt x="203" y="3"/>
                  </a:cubicBezTo>
                  <a:cubicBezTo>
                    <a:pt x="185" y="9"/>
                    <a:pt x="167" y="12"/>
                    <a:pt x="149" y="12"/>
                  </a:cubicBezTo>
                  <a:cubicBezTo>
                    <a:pt x="132" y="12"/>
                    <a:pt x="114" y="9"/>
                    <a:pt x="96" y="3"/>
                  </a:cubicBezTo>
                  <a:cubicBezTo>
                    <a:pt x="90" y="1"/>
                    <a:pt x="83" y="0"/>
                    <a:pt x="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38"/>
            <p:cNvSpPr/>
            <p:nvPr/>
          </p:nvSpPr>
          <p:spPr>
            <a:xfrm>
              <a:off x="4133933" y="1425714"/>
              <a:ext cx="3324" cy="2198"/>
            </a:xfrm>
            <a:custGeom>
              <a:avLst/>
              <a:gdLst/>
              <a:ahLst/>
              <a:cxnLst/>
              <a:rect l="l" t="t" r="r" b="b"/>
              <a:pathLst>
                <a:path w="242" h="160" extrusionOk="0">
                  <a:moveTo>
                    <a:pt x="163" y="0"/>
                  </a:moveTo>
                  <a:cubicBezTo>
                    <a:pt x="157" y="0"/>
                    <a:pt x="150" y="2"/>
                    <a:pt x="143" y="5"/>
                  </a:cubicBezTo>
                  <a:lnTo>
                    <a:pt x="72" y="5"/>
                  </a:lnTo>
                  <a:cubicBezTo>
                    <a:pt x="0" y="40"/>
                    <a:pt x="12" y="148"/>
                    <a:pt x="83" y="159"/>
                  </a:cubicBezTo>
                  <a:lnTo>
                    <a:pt x="95" y="159"/>
                  </a:lnTo>
                  <a:lnTo>
                    <a:pt x="155" y="148"/>
                  </a:lnTo>
                  <a:cubicBezTo>
                    <a:pt x="158" y="148"/>
                    <a:pt x="161" y="148"/>
                    <a:pt x="163" y="148"/>
                  </a:cubicBezTo>
                  <a:cubicBezTo>
                    <a:pt x="241" y="148"/>
                    <a:pt x="227" y="0"/>
                    <a:pt x="1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38"/>
            <p:cNvSpPr/>
            <p:nvPr/>
          </p:nvSpPr>
          <p:spPr>
            <a:xfrm>
              <a:off x="4136214" y="1425274"/>
              <a:ext cx="8201" cy="2473"/>
            </a:xfrm>
            <a:custGeom>
              <a:avLst/>
              <a:gdLst/>
              <a:ahLst/>
              <a:cxnLst/>
              <a:rect l="l" t="t" r="r" b="b"/>
              <a:pathLst>
                <a:path w="597" h="180" extrusionOk="0">
                  <a:moveTo>
                    <a:pt x="513" y="1"/>
                  </a:moveTo>
                  <a:cubicBezTo>
                    <a:pt x="370" y="1"/>
                    <a:pt x="215" y="1"/>
                    <a:pt x="72" y="25"/>
                  </a:cubicBezTo>
                  <a:cubicBezTo>
                    <a:pt x="1" y="49"/>
                    <a:pt x="1" y="144"/>
                    <a:pt x="72" y="168"/>
                  </a:cubicBezTo>
                  <a:lnTo>
                    <a:pt x="84" y="180"/>
                  </a:lnTo>
                  <a:cubicBezTo>
                    <a:pt x="227" y="156"/>
                    <a:pt x="370" y="156"/>
                    <a:pt x="513" y="156"/>
                  </a:cubicBezTo>
                  <a:cubicBezTo>
                    <a:pt x="517" y="157"/>
                    <a:pt x="522" y="158"/>
                    <a:pt x="527" y="158"/>
                  </a:cubicBezTo>
                  <a:cubicBezTo>
                    <a:pt x="557" y="158"/>
                    <a:pt x="586" y="126"/>
                    <a:pt x="596" y="84"/>
                  </a:cubicBezTo>
                  <a:cubicBezTo>
                    <a:pt x="596" y="49"/>
                    <a:pt x="560" y="13"/>
                    <a:pt x="5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38"/>
            <p:cNvSpPr/>
            <p:nvPr/>
          </p:nvSpPr>
          <p:spPr>
            <a:xfrm>
              <a:off x="3837547" y="1265810"/>
              <a:ext cx="531270" cy="585891"/>
            </a:xfrm>
            <a:custGeom>
              <a:avLst/>
              <a:gdLst/>
              <a:ahLst/>
              <a:cxnLst/>
              <a:rect l="l" t="t" r="r" b="b"/>
              <a:pathLst>
                <a:path w="38673" h="42649" extrusionOk="0">
                  <a:moveTo>
                    <a:pt x="19337" y="239"/>
                  </a:moveTo>
                  <a:cubicBezTo>
                    <a:pt x="21692" y="2912"/>
                    <a:pt x="24977" y="4276"/>
                    <a:pt x="28274" y="4276"/>
                  </a:cubicBezTo>
                  <a:cubicBezTo>
                    <a:pt x="31143" y="4276"/>
                    <a:pt x="34021" y="3243"/>
                    <a:pt x="36303" y="1143"/>
                  </a:cubicBezTo>
                  <a:lnTo>
                    <a:pt x="38470" y="3644"/>
                  </a:lnTo>
                  <a:cubicBezTo>
                    <a:pt x="36601" y="6299"/>
                    <a:pt x="34517" y="10454"/>
                    <a:pt x="35148" y="15240"/>
                  </a:cubicBezTo>
                  <a:cubicBezTo>
                    <a:pt x="35434" y="17407"/>
                    <a:pt x="35994" y="19360"/>
                    <a:pt x="36494" y="21074"/>
                  </a:cubicBezTo>
                  <a:cubicBezTo>
                    <a:pt x="37256" y="23718"/>
                    <a:pt x="37910" y="26004"/>
                    <a:pt x="37387" y="28159"/>
                  </a:cubicBezTo>
                  <a:cubicBezTo>
                    <a:pt x="36815" y="30504"/>
                    <a:pt x="34862" y="32552"/>
                    <a:pt x="31219" y="34612"/>
                  </a:cubicBezTo>
                  <a:cubicBezTo>
                    <a:pt x="21778" y="39934"/>
                    <a:pt x="19694" y="41994"/>
                    <a:pt x="19337" y="42398"/>
                  </a:cubicBezTo>
                  <a:cubicBezTo>
                    <a:pt x="18980" y="41994"/>
                    <a:pt x="16884" y="39934"/>
                    <a:pt x="7454" y="34612"/>
                  </a:cubicBezTo>
                  <a:cubicBezTo>
                    <a:pt x="3811" y="32552"/>
                    <a:pt x="1846" y="30504"/>
                    <a:pt x="1287" y="28159"/>
                  </a:cubicBezTo>
                  <a:cubicBezTo>
                    <a:pt x="763" y="26004"/>
                    <a:pt x="1418" y="23718"/>
                    <a:pt x="2180" y="21074"/>
                  </a:cubicBezTo>
                  <a:cubicBezTo>
                    <a:pt x="2668" y="19360"/>
                    <a:pt x="3228" y="17395"/>
                    <a:pt x="3513" y="15240"/>
                  </a:cubicBezTo>
                  <a:cubicBezTo>
                    <a:pt x="4156" y="10454"/>
                    <a:pt x="2073" y="6299"/>
                    <a:pt x="191" y="3644"/>
                  </a:cubicBezTo>
                  <a:lnTo>
                    <a:pt x="2358" y="1143"/>
                  </a:lnTo>
                  <a:cubicBezTo>
                    <a:pt x="4646" y="3243"/>
                    <a:pt x="7527" y="4276"/>
                    <a:pt x="10398" y="4276"/>
                  </a:cubicBezTo>
                  <a:cubicBezTo>
                    <a:pt x="13697" y="4276"/>
                    <a:pt x="16981" y="2912"/>
                    <a:pt x="19337" y="239"/>
                  </a:cubicBezTo>
                  <a:close/>
                  <a:moveTo>
                    <a:pt x="19337" y="0"/>
                  </a:moveTo>
                  <a:lnTo>
                    <a:pt x="19277" y="72"/>
                  </a:lnTo>
                  <a:cubicBezTo>
                    <a:pt x="16948" y="2752"/>
                    <a:pt x="13679" y="4118"/>
                    <a:pt x="10397" y="4118"/>
                  </a:cubicBezTo>
                  <a:cubicBezTo>
                    <a:pt x="7540" y="4118"/>
                    <a:pt x="4672" y="3082"/>
                    <a:pt x="2406" y="977"/>
                  </a:cubicBezTo>
                  <a:lnTo>
                    <a:pt x="2347" y="929"/>
                  </a:lnTo>
                  <a:lnTo>
                    <a:pt x="1" y="3632"/>
                  </a:lnTo>
                  <a:lnTo>
                    <a:pt x="37" y="3679"/>
                  </a:lnTo>
                  <a:cubicBezTo>
                    <a:pt x="1906" y="6311"/>
                    <a:pt x="3990" y="10442"/>
                    <a:pt x="3359" y="15217"/>
                  </a:cubicBezTo>
                  <a:cubicBezTo>
                    <a:pt x="3073" y="17372"/>
                    <a:pt x="2513" y="19312"/>
                    <a:pt x="2025" y="21039"/>
                  </a:cubicBezTo>
                  <a:cubicBezTo>
                    <a:pt x="1263" y="23694"/>
                    <a:pt x="596" y="25992"/>
                    <a:pt x="1132" y="28194"/>
                  </a:cubicBezTo>
                  <a:cubicBezTo>
                    <a:pt x="1704" y="30588"/>
                    <a:pt x="3692" y="32659"/>
                    <a:pt x="7371" y="34743"/>
                  </a:cubicBezTo>
                  <a:cubicBezTo>
                    <a:pt x="17765" y="40613"/>
                    <a:pt x="19253" y="42553"/>
                    <a:pt x="19265" y="42565"/>
                  </a:cubicBezTo>
                  <a:lnTo>
                    <a:pt x="19337" y="42649"/>
                  </a:lnTo>
                  <a:lnTo>
                    <a:pt x="19396" y="42565"/>
                  </a:lnTo>
                  <a:cubicBezTo>
                    <a:pt x="19408" y="42553"/>
                    <a:pt x="20896" y="40613"/>
                    <a:pt x="31291" y="34743"/>
                  </a:cubicBezTo>
                  <a:cubicBezTo>
                    <a:pt x="34982" y="32659"/>
                    <a:pt x="36958" y="30588"/>
                    <a:pt x="37541" y="28194"/>
                  </a:cubicBezTo>
                  <a:cubicBezTo>
                    <a:pt x="38065" y="25992"/>
                    <a:pt x="37410" y="23694"/>
                    <a:pt x="36648" y="21039"/>
                  </a:cubicBezTo>
                  <a:cubicBezTo>
                    <a:pt x="36148" y="19312"/>
                    <a:pt x="35589" y="17372"/>
                    <a:pt x="35303" y="15217"/>
                  </a:cubicBezTo>
                  <a:cubicBezTo>
                    <a:pt x="34672" y="10442"/>
                    <a:pt x="36767" y="6311"/>
                    <a:pt x="38637" y="3679"/>
                  </a:cubicBezTo>
                  <a:lnTo>
                    <a:pt x="38672" y="3632"/>
                  </a:lnTo>
                  <a:lnTo>
                    <a:pt x="36327" y="929"/>
                  </a:lnTo>
                  <a:lnTo>
                    <a:pt x="36267" y="977"/>
                  </a:lnTo>
                  <a:cubicBezTo>
                    <a:pt x="34001" y="3082"/>
                    <a:pt x="31134" y="4118"/>
                    <a:pt x="28277" y="4118"/>
                  </a:cubicBezTo>
                  <a:cubicBezTo>
                    <a:pt x="24995" y="4118"/>
                    <a:pt x="21726" y="2752"/>
                    <a:pt x="19396" y="72"/>
                  </a:cubicBezTo>
                  <a:lnTo>
                    <a:pt x="193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38"/>
            <p:cNvSpPr/>
            <p:nvPr/>
          </p:nvSpPr>
          <p:spPr>
            <a:xfrm>
              <a:off x="3820540" y="1245533"/>
              <a:ext cx="565449" cy="632337"/>
            </a:xfrm>
            <a:custGeom>
              <a:avLst/>
              <a:gdLst/>
              <a:ahLst/>
              <a:cxnLst/>
              <a:rect l="l" t="t" r="r" b="b"/>
              <a:pathLst>
                <a:path w="41161" h="46030" extrusionOk="0">
                  <a:moveTo>
                    <a:pt x="20575" y="226"/>
                  </a:moveTo>
                  <a:lnTo>
                    <a:pt x="21253" y="1012"/>
                  </a:lnTo>
                  <a:cubicBezTo>
                    <a:pt x="23419" y="3502"/>
                    <a:pt x="26460" y="4773"/>
                    <a:pt x="29514" y="4773"/>
                  </a:cubicBezTo>
                  <a:cubicBezTo>
                    <a:pt x="32170" y="4773"/>
                    <a:pt x="34836" y="3812"/>
                    <a:pt x="36946" y="1857"/>
                  </a:cubicBezTo>
                  <a:lnTo>
                    <a:pt x="37624" y="1226"/>
                  </a:lnTo>
                  <a:lnTo>
                    <a:pt x="40946" y="5060"/>
                  </a:lnTo>
                  <a:lnTo>
                    <a:pt x="40542" y="5632"/>
                  </a:lnTo>
                  <a:cubicBezTo>
                    <a:pt x="38756" y="8144"/>
                    <a:pt x="36767" y="12085"/>
                    <a:pt x="37363" y="16585"/>
                  </a:cubicBezTo>
                  <a:cubicBezTo>
                    <a:pt x="37624" y="18681"/>
                    <a:pt x="38160" y="20514"/>
                    <a:pt x="38672" y="22288"/>
                  </a:cubicBezTo>
                  <a:cubicBezTo>
                    <a:pt x="39422" y="24920"/>
                    <a:pt x="40137" y="27396"/>
                    <a:pt x="39577" y="29789"/>
                  </a:cubicBezTo>
                  <a:cubicBezTo>
                    <a:pt x="38970" y="32456"/>
                    <a:pt x="36851" y="34730"/>
                    <a:pt x="32933" y="36945"/>
                  </a:cubicBezTo>
                  <a:cubicBezTo>
                    <a:pt x="23325" y="42362"/>
                    <a:pt x="21480" y="44327"/>
                    <a:pt x="21301" y="44529"/>
                  </a:cubicBezTo>
                  <a:lnTo>
                    <a:pt x="20539" y="45732"/>
                  </a:lnTo>
                  <a:lnTo>
                    <a:pt x="19848" y="44541"/>
                  </a:lnTo>
                  <a:lnTo>
                    <a:pt x="19848" y="44529"/>
                  </a:lnTo>
                  <a:cubicBezTo>
                    <a:pt x="19670" y="44315"/>
                    <a:pt x="17801" y="42350"/>
                    <a:pt x="8204" y="36933"/>
                  </a:cubicBezTo>
                  <a:cubicBezTo>
                    <a:pt x="4287" y="34730"/>
                    <a:pt x="2180" y="32456"/>
                    <a:pt x="1560" y="29789"/>
                  </a:cubicBezTo>
                  <a:cubicBezTo>
                    <a:pt x="1013" y="27384"/>
                    <a:pt x="1715" y="24908"/>
                    <a:pt x="2477" y="22288"/>
                  </a:cubicBezTo>
                  <a:cubicBezTo>
                    <a:pt x="2977" y="20514"/>
                    <a:pt x="3513" y="18669"/>
                    <a:pt x="3787" y="16585"/>
                  </a:cubicBezTo>
                  <a:cubicBezTo>
                    <a:pt x="4382" y="12085"/>
                    <a:pt x="2394" y="8144"/>
                    <a:pt x="608" y="5632"/>
                  </a:cubicBezTo>
                  <a:lnTo>
                    <a:pt x="191" y="5060"/>
                  </a:lnTo>
                  <a:lnTo>
                    <a:pt x="3525" y="1226"/>
                  </a:lnTo>
                  <a:lnTo>
                    <a:pt x="4204" y="1857"/>
                  </a:lnTo>
                  <a:cubicBezTo>
                    <a:pt x="6309" y="3808"/>
                    <a:pt x="8974" y="4768"/>
                    <a:pt x="11631" y="4768"/>
                  </a:cubicBezTo>
                  <a:cubicBezTo>
                    <a:pt x="14684" y="4768"/>
                    <a:pt x="17726" y="3501"/>
                    <a:pt x="19896" y="1012"/>
                  </a:cubicBezTo>
                  <a:lnTo>
                    <a:pt x="20575" y="226"/>
                  </a:lnTo>
                  <a:close/>
                  <a:moveTo>
                    <a:pt x="20575" y="0"/>
                  </a:moveTo>
                  <a:lnTo>
                    <a:pt x="19789" y="917"/>
                  </a:lnTo>
                  <a:cubicBezTo>
                    <a:pt x="17651" y="3379"/>
                    <a:pt x="14654" y="4631"/>
                    <a:pt x="11645" y="4631"/>
                  </a:cubicBezTo>
                  <a:cubicBezTo>
                    <a:pt x="9022" y="4631"/>
                    <a:pt x="6390" y="3680"/>
                    <a:pt x="4311" y="1750"/>
                  </a:cubicBezTo>
                  <a:lnTo>
                    <a:pt x="3513" y="1012"/>
                  </a:lnTo>
                  <a:lnTo>
                    <a:pt x="1" y="5048"/>
                  </a:lnTo>
                  <a:lnTo>
                    <a:pt x="489" y="5727"/>
                  </a:lnTo>
                  <a:cubicBezTo>
                    <a:pt x="2251" y="8215"/>
                    <a:pt x="4239" y="12109"/>
                    <a:pt x="3644" y="16562"/>
                  </a:cubicBezTo>
                  <a:cubicBezTo>
                    <a:pt x="3370" y="18645"/>
                    <a:pt x="2834" y="20479"/>
                    <a:pt x="2334" y="22241"/>
                  </a:cubicBezTo>
                  <a:cubicBezTo>
                    <a:pt x="1572" y="24884"/>
                    <a:pt x="858" y="27384"/>
                    <a:pt x="1418" y="29825"/>
                  </a:cubicBezTo>
                  <a:cubicBezTo>
                    <a:pt x="2037" y="32528"/>
                    <a:pt x="4180" y="34838"/>
                    <a:pt x="8145" y="37076"/>
                  </a:cubicBezTo>
                  <a:cubicBezTo>
                    <a:pt x="17634" y="42422"/>
                    <a:pt x="19527" y="44386"/>
                    <a:pt x="19729" y="44625"/>
                  </a:cubicBezTo>
                  <a:lnTo>
                    <a:pt x="20539" y="46030"/>
                  </a:lnTo>
                  <a:lnTo>
                    <a:pt x="21432" y="44625"/>
                  </a:lnTo>
                  <a:cubicBezTo>
                    <a:pt x="21634" y="44410"/>
                    <a:pt x="23504" y="42446"/>
                    <a:pt x="33029" y="37076"/>
                  </a:cubicBezTo>
                  <a:cubicBezTo>
                    <a:pt x="36982" y="34838"/>
                    <a:pt x="39125" y="32540"/>
                    <a:pt x="39744" y="29825"/>
                  </a:cubicBezTo>
                  <a:cubicBezTo>
                    <a:pt x="40303" y="27384"/>
                    <a:pt x="39589" y="24896"/>
                    <a:pt x="38827" y="22253"/>
                  </a:cubicBezTo>
                  <a:cubicBezTo>
                    <a:pt x="38327" y="20479"/>
                    <a:pt x="37803" y="18657"/>
                    <a:pt x="37529" y="16574"/>
                  </a:cubicBezTo>
                  <a:cubicBezTo>
                    <a:pt x="36934" y="12121"/>
                    <a:pt x="38910" y="8215"/>
                    <a:pt x="40684" y="5727"/>
                  </a:cubicBezTo>
                  <a:lnTo>
                    <a:pt x="41161" y="5060"/>
                  </a:lnTo>
                  <a:lnTo>
                    <a:pt x="37648" y="1012"/>
                  </a:lnTo>
                  <a:lnTo>
                    <a:pt x="36851" y="1750"/>
                  </a:lnTo>
                  <a:cubicBezTo>
                    <a:pt x="34771" y="3680"/>
                    <a:pt x="32137" y="4631"/>
                    <a:pt x="29513" y="4631"/>
                  </a:cubicBezTo>
                  <a:cubicBezTo>
                    <a:pt x="26502" y="4631"/>
                    <a:pt x="23504" y="3379"/>
                    <a:pt x="21372" y="917"/>
                  </a:cubicBezTo>
                  <a:lnTo>
                    <a:pt x="2057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7" name="Google Shape;2967;p39"/>
          <p:cNvSpPr/>
          <p:nvPr/>
        </p:nvSpPr>
        <p:spPr>
          <a:xfrm>
            <a:off x="1277375" y="2840188"/>
            <a:ext cx="1841400" cy="562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8" name="Google Shape;2968;p39"/>
          <p:cNvSpPr txBox="1">
            <a:spLocks noGrp="1"/>
          </p:cNvSpPr>
          <p:nvPr>
            <p:ph type="title"/>
          </p:nvPr>
        </p:nvSpPr>
        <p:spPr>
          <a:xfrm>
            <a:off x="753825" y="5953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Exhibition Content Theme &amp; Concept:</a:t>
            </a:r>
            <a:endParaRPr sz="2700" b="1" u="sng"/>
          </a:p>
        </p:txBody>
      </p:sp>
      <p:sp>
        <p:nvSpPr>
          <p:cNvPr id="2969" name="Google Shape;2969;p39"/>
          <p:cNvSpPr txBox="1">
            <a:spLocks noGrp="1"/>
          </p:cNvSpPr>
          <p:nvPr>
            <p:ph type="title" idx="4294967295"/>
          </p:nvPr>
        </p:nvSpPr>
        <p:spPr>
          <a:xfrm>
            <a:off x="1251234" y="2870645"/>
            <a:ext cx="1841400" cy="40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Inspiration:</a:t>
            </a:r>
            <a:endParaRPr sz="2000" b="1"/>
          </a:p>
        </p:txBody>
      </p:sp>
      <p:sp>
        <p:nvSpPr>
          <p:cNvPr id="2970" name="Google Shape;2970;p39"/>
          <p:cNvSpPr txBox="1">
            <a:spLocks noGrp="1"/>
          </p:cNvSpPr>
          <p:nvPr>
            <p:ph type="subTitle" idx="1"/>
          </p:nvPr>
        </p:nvSpPr>
        <p:spPr>
          <a:xfrm>
            <a:off x="954876" y="3433250"/>
            <a:ext cx="24864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Collections from roots.sg: olden theme parks &amp; playground proto-type drawings </a:t>
            </a:r>
            <a:endParaRPr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2971" name="Google Shape;2971;p39"/>
          <p:cNvSpPr txBox="1">
            <a:spLocks noGrp="1"/>
          </p:cNvSpPr>
          <p:nvPr>
            <p:ph type="title" idx="4294967295"/>
          </p:nvPr>
        </p:nvSpPr>
        <p:spPr>
          <a:xfrm>
            <a:off x="3664375" y="2870648"/>
            <a:ext cx="1841400" cy="3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Theme:</a:t>
            </a:r>
            <a:r>
              <a:rPr lang="en" sz="2200"/>
              <a:t> </a:t>
            </a:r>
            <a:endParaRPr sz="2200"/>
          </a:p>
        </p:txBody>
      </p:sp>
      <p:sp>
        <p:nvSpPr>
          <p:cNvPr id="2972" name="Google Shape;2972;p39"/>
          <p:cNvSpPr txBox="1">
            <a:spLocks noGrp="1"/>
          </p:cNvSpPr>
          <p:nvPr>
            <p:ph type="subTitle" idx="2"/>
          </p:nvPr>
        </p:nvSpPr>
        <p:spPr>
          <a:xfrm>
            <a:off x="3551875" y="3433250"/>
            <a:ext cx="20664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Recreational Activities: Playgrounds &amp; Theme Parks </a:t>
            </a:r>
            <a:endParaRPr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2973" name="Google Shape;2973;p39"/>
          <p:cNvSpPr txBox="1">
            <a:spLocks noGrp="1"/>
          </p:cNvSpPr>
          <p:nvPr>
            <p:ph type="title" idx="4294967295"/>
          </p:nvPr>
        </p:nvSpPr>
        <p:spPr>
          <a:xfrm>
            <a:off x="6051378" y="2870657"/>
            <a:ext cx="1841400" cy="40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Concept:</a:t>
            </a:r>
            <a:endParaRPr sz="2000" b="1"/>
          </a:p>
        </p:txBody>
      </p:sp>
      <p:sp>
        <p:nvSpPr>
          <p:cNvPr id="2974" name="Google Shape;2974;p39"/>
          <p:cNvSpPr txBox="1">
            <a:spLocks noGrp="1"/>
          </p:cNvSpPr>
          <p:nvPr>
            <p:ph type="subTitle" idx="3"/>
          </p:nvPr>
        </p:nvSpPr>
        <p:spPr>
          <a:xfrm>
            <a:off x="5994603" y="3433250"/>
            <a:ext cx="20664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Gamification </a:t>
            </a:r>
            <a:endParaRPr sz="145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cxnSp>
        <p:nvCxnSpPr>
          <p:cNvPr id="2975" name="Google Shape;2975;p39"/>
          <p:cNvCxnSpPr/>
          <p:nvPr/>
        </p:nvCxnSpPr>
        <p:spPr>
          <a:xfrm>
            <a:off x="4571988" y="2343313"/>
            <a:ext cx="0" cy="203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76" name="Google Shape;2976;p39"/>
          <p:cNvGrpSpPr/>
          <p:nvPr/>
        </p:nvGrpSpPr>
        <p:grpSpPr>
          <a:xfrm>
            <a:off x="415900" y="2619260"/>
            <a:ext cx="220250" cy="1618009"/>
            <a:chOff x="415900" y="2466860"/>
            <a:chExt cx="220250" cy="1618009"/>
          </a:xfrm>
        </p:grpSpPr>
        <p:sp>
          <p:nvSpPr>
            <p:cNvPr id="2977" name="Google Shape;2977;p39"/>
            <p:cNvSpPr/>
            <p:nvPr/>
          </p:nvSpPr>
          <p:spPr>
            <a:xfrm rot="10800000">
              <a:off x="429008" y="3234136"/>
              <a:ext cx="74263" cy="86513"/>
            </a:xfrm>
            <a:custGeom>
              <a:avLst/>
              <a:gdLst/>
              <a:ahLst/>
              <a:cxnLst/>
              <a:rect l="l" t="t" r="r" b="b"/>
              <a:pathLst>
                <a:path w="2156" h="2512" extrusionOk="0">
                  <a:moveTo>
                    <a:pt x="1336" y="0"/>
                  </a:moveTo>
                  <a:cubicBezTo>
                    <a:pt x="1177" y="0"/>
                    <a:pt x="1017" y="60"/>
                    <a:pt x="893" y="178"/>
                  </a:cubicBezTo>
                  <a:cubicBezTo>
                    <a:pt x="322" y="689"/>
                    <a:pt x="0" y="1428"/>
                    <a:pt x="0" y="2190"/>
                  </a:cubicBezTo>
                  <a:lnTo>
                    <a:pt x="1346" y="2511"/>
                  </a:lnTo>
                  <a:cubicBezTo>
                    <a:pt x="1774" y="2047"/>
                    <a:pt x="2048" y="1451"/>
                    <a:pt x="2132" y="820"/>
                  </a:cubicBezTo>
                  <a:cubicBezTo>
                    <a:pt x="2155" y="606"/>
                    <a:pt x="1941" y="297"/>
                    <a:pt x="1751" y="154"/>
                  </a:cubicBezTo>
                  <a:cubicBezTo>
                    <a:pt x="1631" y="51"/>
                    <a:pt x="1483" y="0"/>
                    <a:pt x="13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39"/>
            <p:cNvSpPr/>
            <p:nvPr/>
          </p:nvSpPr>
          <p:spPr>
            <a:xfrm rot="10800000">
              <a:off x="570924" y="3575465"/>
              <a:ext cx="58246" cy="90233"/>
            </a:xfrm>
            <a:custGeom>
              <a:avLst/>
              <a:gdLst/>
              <a:ahLst/>
              <a:cxnLst/>
              <a:rect l="l" t="t" r="r" b="b"/>
              <a:pathLst>
                <a:path w="1691" h="2620" extrusionOk="0">
                  <a:moveTo>
                    <a:pt x="1048" y="0"/>
                  </a:moveTo>
                  <a:cubicBezTo>
                    <a:pt x="916" y="0"/>
                    <a:pt x="783" y="51"/>
                    <a:pt x="679" y="160"/>
                  </a:cubicBezTo>
                  <a:cubicBezTo>
                    <a:pt x="560" y="279"/>
                    <a:pt x="453" y="410"/>
                    <a:pt x="369" y="481"/>
                  </a:cubicBezTo>
                  <a:cubicBezTo>
                    <a:pt x="0" y="1064"/>
                    <a:pt x="167" y="1612"/>
                    <a:pt x="286" y="2148"/>
                  </a:cubicBezTo>
                  <a:cubicBezTo>
                    <a:pt x="351" y="2416"/>
                    <a:pt x="444" y="2619"/>
                    <a:pt x="682" y="2619"/>
                  </a:cubicBezTo>
                  <a:cubicBezTo>
                    <a:pt x="751" y="2619"/>
                    <a:pt x="833" y="2602"/>
                    <a:pt x="929" y="2565"/>
                  </a:cubicBezTo>
                  <a:cubicBezTo>
                    <a:pt x="1060" y="2517"/>
                    <a:pt x="1227" y="2553"/>
                    <a:pt x="1357" y="2505"/>
                  </a:cubicBezTo>
                  <a:cubicBezTo>
                    <a:pt x="1465" y="2457"/>
                    <a:pt x="1619" y="2362"/>
                    <a:pt x="1631" y="2279"/>
                  </a:cubicBezTo>
                  <a:cubicBezTo>
                    <a:pt x="1667" y="1922"/>
                    <a:pt x="1691" y="1553"/>
                    <a:pt x="1679" y="1195"/>
                  </a:cubicBezTo>
                  <a:cubicBezTo>
                    <a:pt x="1667" y="898"/>
                    <a:pt x="1619" y="612"/>
                    <a:pt x="1524" y="326"/>
                  </a:cubicBezTo>
                  <a:cubicBezTo>
                    <a:pt x="1445" y="118"/>
                    <a:pt x="1249" y="0"/>
                    <a:pt x="1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39"/>
            <p:cNvSpPr/>
            <p:nvPr/>
          </p:nvSpPr>
          <p:spPr>
            <a:xfrm rot="10800000">
              <a:off x="480366" y="3716771"/>
              <a:ext cx="58178" cy="73254"/>
            </a:xfrm>
            <a:custGeom>
              <a:avLst/>
              <a:gdLst/>
              <a:ahLst/>
              <a:cxnLst/>
              <a:rect l="l" t="t" r="r" b="b"/>
              <a:pathLst>
                <a:path w="1689" h="2127" extrusionOk="0">
                  <a:moveTo>
                    <a:pt x="1177" y="0"/>
                  </a:moveTo>
                  <a:cubicBezTo>
                    <a:pt x="1154" y="0"/>
                    <a:pt x="1131" y="3"/>
                    <a:pt x="1108" y="7"/>
                  </a:cubicBezTo>
                  <a:cubicBezTo>
                    <a:pt x="893" y="55"/>
                    <a:pt x="691" y="162"/>
                    <a:pt x="512" y="305"/>
                  </a:cubicBezTo>
                  <a:cubicBezTo>
                    <a:pt x="429" y="376"/>
                    <a:pt x="358" y="472"/>
                    <a:pt x="286" y="567"/>
                  </a:cubicBezTo>
                  <a:cubicBezTo>
                    <a:pt x="215" y="698"/>
                    <a:pt x="167" y="841"/>
                    <a:pt x="155" y="995"/>
                  </a:cubicBezTo>
                  <a:cubicBezTo>
                    <a:pt x="131" y="1126"/>
                    <a:pt x="84" y="1329"/>
                    <a:pt x="48" y="1543"/>
                  </a:cubicBezTo>
                  <a:cubicBezTo>
                    <a:pt x="0" y="1805"/>
                    <a:pt x="120" y="2007"/>
                    <a:pt x="370" y="2043"/>
                  </a:cubicBezTo>
                  <a:cubicBezTo>
                    <a:pt x="703" y="2091"/>
                    <a:pt x="1036" y="2115"/>
                    <a:pt x="1382" y="2127"/>
                  </a:cubicBezTo>
                  <a:cubicBezTo>
                    <a:pt x="1501" y="1674"/>
                    <a:pt x="1584" y="1210"/>
                    <a:pt x="1655" y="745"/>
                  </a:cubicBezTo>
                  <a:cubicBezTo>
                    <a:pt x="1688" y="317"/>
                    <a:pt x="1448" y="0"/>
                    <a:pt x="11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39"/>
            <p:cNvSpPr/>
            <p:nvPr/>
          </p:nvSpPr>
          <p:spPr>
            <a:xfrm rot="10800000">
              <a:off x="535651" y="3177139"/>
              <a:ext cx="62759" cy="80934"/>
            </a:xfrm>
            <a:custGeom>
              <a:avLst/>
              <a:gdLst/>
              <a:ahLst/>
              <a:cxnLst/>
              <a:rect l="l" t="t" r="r" b="b"/>
              <a:pathLst>
                <a:path w="1822" h="2350" extrusionOk="0">
                  <a:moveTo>
                    <a:pt x="1178" y="0"/>
                  </a:moveTo>
                  <a:cubicBezTo>
                    <a:pt x="1020" y="0"/>
                    <a:pt x="810" y="73"/>
                    <a:pt x="691" y="158"/>
                  </a:cubicBezTo>
                  <a:cubicBezTo>
                    <a:pt x="143" y="551"/>
                    <a:pt x="0" y="1039"/>
                    <a:pt x="167" y="1790"/>
                  </a:cubicBezTo>
                  <a:cubicBezTo>
                    <a:pt x="238" y="2111"/>
                    <a:pt x="381" y="2218"/>
                    <a:pt x="691" y="2218"/>
                  </a:cubicBezTo>
                  <a:cubicBezTo>
                    <a:pt x="905" y="2242"/>
                    <a:pt x="1107" y="2278"/>
                    <a:pt x="1310" y="2349"/>
                  </a:cubicBezTo>
                  <a:lnTo>
                    <a:pt x="1298" y="2337"/>
                  </a:lnTo>
                  <a:cubicBezTo>
                    <a:pt x="1465" y="1801"/>
                    <a:pt x="1703" y="1278"/>
                    <a:pt x="1786" y="730"/>
                  </a:cubicBezTo>
                  <a:cubicBezTo>
                    <a:pt x="1822" y="516"/>
                    <a:pt x="1560" y="194"/>
                    <a:pt x="1334" y="39"/>
                  </a:cubicBezTo>
                  <a:cubicBezTo>
                    <a:pt x="1296" y="12"/>
                    <a:pt x="1241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39"/>
            <p:cNvSpPr/>
            <p:nvPr/>
          </p:nvSpPr>
          <p:spPr>
            <a:xfrm rot="10800000">
              <a:off x="483156" y="3471148"/>
              <a:ext cx="65652" cy="77180"/>
            </a:xfrm>
            <a:custGeom>
              <a:avLst/>
              <a:gdLst/>
              <a:ahLst/>
              <a:cxnLst/>
              <a:rect l="l" t="t" r="r" b="b"/>
              <a:pathLst>
                <a:path w="1906" h="2241" extrusionOk="0">
                  <a:moveTo>
                    <a:pt x="1112" y="0"/>
                  </a:moveTo>
                  <a:cubicBezTo>
                    <a:pt x="932" y="0"/>
                    <a:pt x="669" y="122"/>
                    <a:pt x="548" y="252"/>
                  </a:cubicBezTo>
                  <a:cubicBezTo>
                    <a:pt x="1" y="812"/>
                    <a:pt x="132" y="1502"/>
                    <a:pt x="263" y="2217"/>
                  </a:cubicBezTo>
                  <a:cubicBezTo>
                    <a:pt x="596" y="2228"/>
                    <a:pt x="882" y="2240"/>
                    <a:pt x="1156" y="2240"/>
                  </a:cubicBezTo>
                  <a:cubicBezTo>
                    <a:pt x="1251" y="2228"/>
                    <a:pt x="1406" y="2181"/>
                    <a:pt x="1430" y="2109"/>
                  </a:cubicBezTo>
                  <a:cubicBezTo>
                    <a:pt x="1656" y="1633"/>
                    <a:pt x="1906" y="1145"/>
                    <a:pt x="1727" y="621"/>
                  </a:cubicBezTo>
                  <a:cubicBezTo>
                    <a:pt x="1644" y="359"/>
                    <a:pt x="1441" y="145"/>
                    <a:pt x="1203" y="14"/>
                  </a:cubicBezTo>
                  <a:cubicBezTo>
                    <a:pt x="1177" y="4"/>
                    <a:pt x="1146" y="0"/>
                    <a:pt x="1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39"/>
            <p:cNvSpPr/>
            <p:nvPr/>
          </p:nvSpPr>
          <p:spPr>
            <a:xfrm rot="10800000">
              <a:off x="561899" y="3351781"/>
              <a:ext cx="58660" cy="83310"/>
            </a:xfrm>
            <a:custGeom>
              <a:avLst/>
              <a:gdLst/>
              <a:ahLst/>
              <a:cxnLst/>
              <a:rect l="l" t="t" r="r" b="b"/>
              <a:pathLst>
                <a:path w="1703" h="2419" extrusionOk="0">
                  <a:moveTo>
                    <a:pt x="801" y="0"/>
                  </a:moveTo>
                  <a:cubicBezTo>
                    <a:pt x="515" y="0"/>
                    <a:pt x="296" y="205"/>
                    <a:pt x="191" y="583"/>
                  </a:cubicBezTo>
                  <a:cubicBezTo>
                    <a:pt x="0" y="1238"/>
                    <a:pt x="441" y="1738"/>
                    <a:pt x="584" y="2322"/>
                  </a:cubicBezTo>
                  <a:cubicBezTo>
                    <a:pt x="594" y="2365"/>
                    <a:pt x="714" y="2419"/>
                    <a:pt x="789" y="2419"/>
                  </a:cubicBezTo>
                  <a:cubicBezTo>
                    <a:pt x="797" y="2419"/>
                    <a:pt x="804" y="2418"/>
                    <a:pt x="810" y="2417"/>
                  </a:cubicBezTo>
                  <a:cubicBezTo>
                    <a:pt x="1548" y="2274"/>
                    <a:pt x="1560" y="2262"/>
                    <a:pt x="1655" y="1476"/>
                  </a:cubicBezTo>
                  <a:cubicBezTo>
                    <a:pt x="1655" y="1441"/>
                    <a:pt x="1667" y="1393"/>
                    <a:pt x="1667" y="1357"/>
                  </a:cubicBezTo>
                  <a:cubicBezTo>
                    <a:pt x="1560" y="941"/>
                    <a:pt x="1703" y="441"/>
                    <a:pt x="1250" y="143"/>
                  </a:cubicBezTo>
                  <a:cubicBezTo>
                    <a:pt x="1089" y="47"/>
                    <a:pt x="937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39"/>
            <p:cNvSpPr/>
            <p:nvPr/>
          </p:nvSpPr>
          <p:spPr>
            <a:xfrm rot="10800000">
              <a:off x="545916" y="3116870"/>
              <a:ext cx="52494" cy="55793"/>
            </a:xfrm>
            <a:custGeom>
              <a:avLst/>
              <a:gdLst/>
              <a:ahLst/>
              <a:cxnLst/>
              <a:rect l="l" t="t" r="r" b="b"/>
              <a:pathLst>
                <a:path w="1524" h="1620" extrusionOk="0">
                  <a:moveTo>
                    <a:pt x="512" y="0"/>
                  </a:moveTo>
                  <a:cubicBezTo>
                    <a:pt x="405" y="0"/>
                    <a:pt x="310" y="36"/>
                    <a:pt x="226" y="107"/>
                  </a:cubicBezTo>
                  <a:cubicBezTo>
                    <a:pt x="0" y="357"/>
                    <a:pt x="72" y="1119"/>
                    <a:pt x="298" y="1393"/>
                  </a:cubicBezTo>
                  <a:cubicBezTo>
                    <a:pt x="345" y="1441"/>
                    <a:pt x="334" y="1548"/>
                    <a:pt x="334" y="1619"/>
                  </a:cubicBezTo>
                  <a:lnTo>
                    <a:pt x="1184" y="1147"/>
                  </a:lnTo>
                  <a:lnTo>
                    <a:pt x="1184" y="1147"/>
                  </a:lnTo>
                  <a:cubicBezTo>
                    <a:pt x="1182" y="1149"/>
                    <a:pt x="1181" y="1152"/>
                    <a:pt x="1179" y="1155"/>
                  </a:cubicBezTo>
                  <a:lnTo>
                    <a:pt x="1191" y="1143"/>
                  </a:lnTo>
                  <a:lnTo>
                    <a:pt x="1184" y="1147"/>
                  </a:lnTo>
                  <a:lnTo>
                    <a:pt x="1184" y="1147"/>
                  </a:lnTo>
                  <a:cubicBezTo>
                    <a:pt x="1384" y="840"/>
                    <a:pt x="1523" y="520"/>
                    <a:pt x="1441" y="131"/>
                  </a:cubicBezTo>
                  <a:lnTo>
                    <a:pt x="1441" y="131"/>
                  </a:lnTo>
                  <a:lnTo>
                    <a:pt x="1441" y="143"/>
                  </a:lnTo>
                  <a:cubicBezTo>
                    <a:pt x="1131" y="95"/>
                    <a:pt x="822" y="36"/>
                    <a:pt x="5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39"/>
            <p:cNvSpPr/>
            <p:nvPr/>
          </p:nvSpPr>
          <p:spPr>
            <a:xfrm rot="10800000">
              <a:off x="461008" y="3194807"/>
              <a:ext cx="45950" cy="40605"/>
            </a:xfrm>
            <a:custGeom>
              <a:avLst/>
              <a:gdLst/>
              <a:ahLst/>
              <a:cxnLst/>
              <a:rect l="l" t="t" r="r" b="b"/>
              <a:pathLst>
                <a:path w="1334" h="1179" extrusionOk="0">
                  <a:moveTo>
                    <a:pt x="119" y="0"/>
                  </a:moveTo>
                  <a:cubicBezTo>
                    <a:pt x="0" y="643"/>
                    <a:pt x="155" y="1096"/>
                    <a:pt x="476" y="1167"/>
                  </a:cubicBezTo>
                  <a:cubicBezTo>
                    <a:pt x="510" y="1175"/>
                    <a:pt x="543" y="1179"/>
                    <a:pt x="576" y="1179"/>
                  </a:cubicBezTo>
                  <a:cubicBezTo>
                    <a:pt x="905" y="1179"/>
                    <a:pt x="1193" y="803"/>
                    <a:pt x="1334" y="131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39"/>
            <p:cNvSpPr/>
            <p:nvPr/>
          </p:nvSpPr>
          <p:spPr>
            <a:xfrm rot="10800000">
              <a:off x="486428" y="3667626"/>
              <a:ext cx="44331" cy="38607"/>
            </a:xfrm>
            <a:custGeom>
              <a:avLst/>
              <a:gdLst/>
              <a:ahLst/>
              <a:cxnLst/>
              <a:rect l="l" t="t" r="r" b="b"/>
              <a:pathLst>
                <a:path w="1287" h="1121" extrusionOk="0">
                  <a:moveTo>
                    <a:pt x="596" y="0"/>
                  </a:moveTo>
                  <a:cubicBezTo>
                    <a:pt x="402" y="0"/>
                    <a:pt x="186" y="39"/>
                    <a:pt x="1" y="39"/>
                  </a:cubicBezTo>
                  <a:cubicBezTo>
                    <a:pt x="48" y="372"/>
                    <a:pt x="48" y="729"/>
                    <a:pt x="191" y="1015"/>
                  </a:cubicBezTo>
                  <a:cubicBezTo>
                    <a:pt x="230" y="1088"/>
                    <a:pt x="307" y="1121"/>
                    <a:pt x="398" y="1121"/>
                  </a:cubicBezTo>
                  <a:cubicBezTo>
                    <a:pt x="560" y="1121"/>
                    <a:pt x="767" y="1016"/>
                    <a:pt x="882" y="848"/>
                  </a:cubicBezTo>
                  <a:cubicBezTo>
                    <a:pt x="965" y="610"/>
                    <a:pt x="1287" y="289"/>
                    <a:pt x="941" y="75"/>
                  </a:cubicBezTo>
                  <a:cubicBezTo>
                    <a:pt x="846" y="17"/>
                    <a:pt x="726" y="0"/>
                    <a:pt x="5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39"/>
            <p:cNvSpPr/>
            <p:nvPr/>
          </p:nvSpPr>
          <p:spPr>
            <a:xfrm rot="10800000">
              <a:off x="503238" y="3418043"/>
              <a:ext cx="35306" cy="41018"/>
            </a:xfrm>
            <a:custGeom>
              <a:avLst/>
              <a:gdLst/>
              <a:ahLst/>
              <a:cxnLst/>
              <a:rect l="l" t="t" r="r" b="b"/>
              <a:pathLst>
                <a:path w="1025" h="1191" extrusionOk="0">
                  <a:moveTo>
                    <a:pt x="431" y="0"/>
                  </a:moveTo>
                  <a:cubicBezTo>
                    <a:pt x="338" y="0"/>
                    <a:pt x="247" y="2"/>
                    <a:pt x="155" y="6"/>
                  </a:cubicBezTo>
                  <a:cubicBezTo>
                    <a:pt x="108" y="6"/>
                    <a:pt x="0" y="113"/>
                    <a:pt x="12" y="160"/>
                  </a:cubicBezTo>
                  <a:cubicBezTo>
                    <a:pt x="84" y="458"/>
                    <a:pt x="120" y="779"/>
                    <a:pt x="286" y="1029"/>
                  </a:cubicBezTo>
                  <a:cubicBezTo>
                    <a:pt x="359" y="1140"/>
                    <a:pt x="462" y="1191"/>
                    <a:pt x="566" y="1191"/>
                  </a:cubicBezTo>
                  <a:cubicBezTo>
                    <a:pt x="719" y="1191"/>
                    <a:pt x="873" y="1083"/>
                    <a:pt x="929" y="898"/>
                  </a:cubicBezTo>
                  <a:cubicBezTo>
                    <a:pt x="977" y="601"/>
                    <a:pt x="1012" y="303"/>
                    <a:pt x="1024" y="6"/>
                  </a:cubicBezTo>
                  <a:cubicBezTo>
                    <a:pt x="810" y="6"/>
                    <a:pt x="617" y="0"/>
                    <a:pt x="4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39"/>
            <p:cNvSpPr/>
            <p:nvPr/>
          </p:nvSpPr>
          <p:spPr>
            <a:xfrm rot="10800000">
              <a:off x="568030" y="3534621"/>
              <a:ext cx="39405" cy="34991"/>
            </a:xfrm>
            <a:custGeom>
              <a:avLst/>
              <a:gdLst/>
              <a:ahLst/>
              <a:cxnLst/>
              <a:rect l="l" t="t" r="r" b="b"/>
              <a:pathLst>
                <a:path w="1144" h="1016" extrusionOk="0">
                  <a:moveTo>
                    <a:pt x="1143" y="1"/>
                  </a:moveTo>
                  <a:lnTo>
                    <a:pt x="1143" y="1"/>
                  </a:lnTo>
                  <a:cubicBezTo>
                    <a:pt x="726" y="13"/>
                    <a:pt x="453" y="1"/>
                    <a:pt x="179" y="37"/>
                  </a:cubicBezTo>
                  <a:cubicBezTo>
                    <a:pt x="119" y="37"/>
                    <a:pt x="0" y="168"/>
                    <a:pt x="12" y="203"/>
                  </a:cubicBezTo>
                  <a:cubicBezTo>
                    <a:pt x="95" y="477"/>
                    <a:pt x="215" y="739"/>
                    <a:pt x="369" y="989"/>
                  </a:cubicBezTo>
                  <a:cubicBezTo>
                    <a:pt x="380" y="1008"/>
                    <a:pt x="423" y="1016"/>
                    <a:pt x="479" y="1016"/>
                  </a:cubicBezTo>
                  <a:cubicBezTo>
                    <a:pt x="603" y="1016"/>
                    <a:pt x="789" y="975"/>
                    <a:pt x="822" y="918"/>
                  </a:cubicBezTo>
                  <a:cubicBezTo>
                    <a:pt x="953" y="620"/>
                    <a:pt x="1060" y="310"/>
                    <a:pt x="11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39"/>
            <p:cNvSpPr/>
            <p:nvPr/>
          </p:nvSpPr>
          <p:spPr>
            <a:xfrm rot="10800000">
              <a:off x="568030" y="3311247"/>
              <a:ext cx="33274" cy="32374"/>
            </a:xfrm>
            <a:custGeom>
              <a:avLst/>
              <a:gdLst/>
              <a:ahLst/>
              <a:cxnLst/>
              <a:rect l="l" t="t" r="r" b="b"/>
              <a:pathLst>
                <a:path w="966" h="940" extrusionOk="0">
                  <a:moveTo>
                    <a:pt x="524" y="1"/>
                  </a:moveTo>
                  <a:cubicBezTo>
                    <a:pt x="405" y="1"/>
                    <a:pt x="293" y="14"/>
                    <a:pt x="203" y="71"/>
                  </a:cubicBezTo>
                  <a:cubicBezTo>
                    <a:pt x="1" y="190"/>
                    <a:pt x="167" y="690"/>
                    <a:pt x="537" y="940"/>
                  </a:cubicBezTo>
                  <a:cubicBezTo>
                    <a:pt x="620" y="928"/>
                    <a:pt x="929" y="904"/>
                    <a:pt x="941" y="845"/>
                  </a:cubicBezTo>
                  <a:cubicBezTo>
                    <a:pt x="965" y="571"/>
                    <a:pt x="965" y="285"/>
                    <a:pt x="929" y="11"/>
                  </a:cubicBezTo>
                  <a:cubicBezTo>
                    <a:pt x="909" y="12"/>
                    <a:pt x="888" y="12"/>
                    <a:pt x="867" y="12"/>
                  </a:cubicBezTo>
                  <a:cubicBezTo>
                    <a:pt x="754" y="12"/>
                    <a:pt x="636" y="1"/>
                    <a:pt x="5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39"/>
            <p:cNvSpPr/>
            <p:nvPr/>
          </p:nvSpPr>
          <p:spPr>
            <a:xfrm rot="10800000">
              <a:off x="542609" y="2936923"/>
              <a:ext cx="59521" cy="90922"/>
            </a:xfrm>
            <a:custGeom>
              <a:avLst/>
              <a:gdLst/>
              <a:ahLst/>
              <a:cxnLst/>
              <a:rect l="l" t="t" r="r" b="b"/>
              <a:pathLst>
                <a:path w="1728" h="2640" extrusionOk="0">
                  <a:moveTo>
                    <a:pt x="1022" y="1"/>
                  </a:moveTo>
                  <a:cubicBezTo>
                    <a:pt x="879" y="1"/>
                    <a:pt x="734" y="60"/>
                    <a:pt x="632" y="188"/>
                  </a:cubicBezTo>
                  <a:cubicBezTo>
                    <a:pt x="513" y="308"/>
                    <a:pt x="418" y="439"/>
                    <a:pt x="346" y="522"/>
                  </a:cubicBezTo>
                  <a:cubicBezTo>
                    <a:pt x="1" y="1129"/>
                    <a:pt x="215" y="1665"/>
                    <a:pt x="358" y="2189"/>
                  </a:cubicBezTo>
                  <a:cubicBezTo>
                    <a:pt x="438" y="2447"/>
                    <a:pt x="539" y="2639"/>
                    <a:pt x="759" y="2639"/>
                  </a:cubicBezTo>
                  <a:cubicBezTo>
                    <a:pt x="833" y="2639"/>
                    <a:pt x="920" y="2618"/>
                    <a:pt x="1025" y="2570"/>
                  </a:cubicBezTo>
                  <a:cubicBezTo>
                    <a:pt x="1144" y="2510"/>
                    <a:pt x="1323" y="2534"/>
                    <a:pt x="1442" y="2486"/>
                  </a:cubicBezTo>
                  <a:cubicBezTo>
                    <a:pt x="1549" y="2439"/>
                    <a:pt x="1704" y="2332"/>
                    <a:pt x="1704" y="2236"/>
                  </a:cubicBezTo>
                  <a:cubicBezTo>
                    <a:pt x="1727" y="1879"/>
                    <a:pt x="1727" y="1522"/>
                    <a:pt x="1692" y="1165"/>
                  </a:cubicBezTo>
                  <a:cubicBezTo>
                    <a:pt x="1668" y="867"/>
                    <a:pt x="1596" y="581"/>
                    <a:pt x="1489" y="296"/>
                  </a:cubicBezTo>
                  <a:cubicBezTo>
                    <a:pt x="1401" y="106"/>
                    <a:pt x="1212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39"/>
            <p:cNvSpPr/>
            <p:nvPr/>
          </p:nvSpPr>
          <p:spPr>
            <a:xfrm rot="10800000">
              <a:off x="456082" y="3074371"/>
              <a:ext cx="54182" cy="72531"/>
            </a:xfrm>
            <a:custGeom>
              <a:avLst/>
              <a:gdLst/>
              <a:ahLst/>
              <a:cxnLst/>
              <a:rect l="l" t="t" r="r" b="b"/>
              <a:pathLst>
                <a:path w="1573" h="2106" extrusionOk="0">
                  <a:moveTo>
                    <a:pt x="1084" y="1"/>
                  </a:moveTo>
                  <a:cubicBezTo>
                    <a:pt x="1053" y="1"/>
                    <a:pt x="1021" y="5"/>
                    <a:pt x="989" y="14"/>
                  </a:cubicBezTo>
                  <a:cubicBezTo>
                    <a:pt x="775" y="74"/>
                    <a:pt x="584" y="181"/>
                    <a:pt x="430" y="336"/>
                  </a:cubicBezTo>
                  <a:cubicBezTo>
                    <a:pt x="346" y="419"/>
                    <a:pt x="275" y="502"/>
                    <a:pt x="203" y="609"/>
                  </a:cubicBezTo>
                  <a:cubicBezTo>
                    <a:pt x="144" y="740"/>
                    <a:pt x="108" y="883"/>
                    <a:pt x="96" y="1038"/>
                  </a:cubicBezTo>
                  <a:cubicBezTo>
                    <a:pt x="84" y="1181"/>
                    <a:pt x="49" y="1383"/>
                    <a:pt x="25" y="1598"/>
                  </a:cubicBezTo>
                  <a:cubicBezTo>
                    <a:pt x="1" y="1860"/>
                    <a:pt x="120" y="2050"/>
                    <a:pt x="382" y="2086"/>
                  </a:cubicBezTo>
                  <a:cubicBezTo>
                    <a:pt x="577" y="2100"/>
                    <a:pt x="773" y="2105"/>
                    <a:pt x="970" y="2105"/>
                  </a:cubicBezTo>
                  <a:cubicBezTo>
                    <a:pt x="1110" y="2105"/>
                    <a:pt x="1251" y="2103"/>
                    <a:pt x="1394" y="2098"/>
                  </a:cubicBezTo>
                  <a:cubicBezTo>
                    <a:pt x="1477" y="1645"/>
                    <a:pt x="1549" y="1181"/>
                    <a:pt x="1573" y="717"/>
                  </a:cubicBezTo>
                  <a:cubicBezTo>
                    <a:pt x="1573" y="302"/>
                    <a:pt x="1345" y="1"/>
                    <a:pt x="1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39"/>
            <p:cNvSpPr/>
            <p:nvPr/>
          </p:nvSpPr>
          <p:spPr>
            <a:xfrm rot="10800000">
              <a:off x="441718" y="2817143"/>
              <a:ext cx="66479" cy="77972"/>
            </a:xfrm>
            <a:custGeom>
              <a:avLst/>
              <a:gdLst/>
              <a:ahLst/>
              <a:cxnLst/>
              <a:rect l="l" t="t" r="r" b="b"/>
              <a:pathLst>
                <a:path w="1930" h="2264" extrusionOk="0">
                  <a:moveTo>
                    <a:pt x="1071" y="0"/>
                  </a:moveTo>
                  <a:cubicBezTo>
                    <a:pt x="893" y="0"/>
                    <a:pt x="634" y="134"/>
                    <a:pt x="512" y="275"/>
                  </a:cubicBezTo>
                  <a:cubicBezTo>
                    <a:pt x="1" y="883"/>
                    <a:pt x="179" y="1561"/>
                    <a:pt x="346" y="2264"/>
                  </a:cubicBezTo>
                  <a:cubicBezTo>
                    <a:pt x="691" y="2252"/>
                    <a:pt x="965" y="2252"/>
                    <a:pt x="1239" y="2228"/>
                  </a:cubicBezTo>
                  <a:cubicBezTo>
                    <a:pt x="1334" y="2216"/>
                    <a:pt x="1489" y="2157"/>
                    <a:pt x="1513" y="2085"/>
                  </a:cubicBezTo>
                  <a:cubicBezTo>
                    <a:pt x="1703" y="1597"/>
                    <a:pt x="1929" y="1097"/>
                    <a:pt x="1715" y="585"/>
                  </a:cubicBezTo>
                  <a:cubicBezTo>
                    <a:pt x="1608" y="323"/>
                    <a:pt x="1405" y="121"/>
                    <a:pt x="1155" y="13"/>
                  </a:cubicBezTo>
                  <a:cubicBezTo>
                    <a:pt x="1131" y="5"/>
                    <a:pt x="1102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39"/>
            <p:cNvSpPr/>
            <p:nvPr/>
          </p:nvSpPr>
          <p:spPr>
            <a:xfrm rot="10800000">
              <a:off x="555733" y="2715787"/>
              <a:ext cx="57454" cy="83414"/>
            </a:xfrm>
            <a:custGeom>
              <a:avLst/>
              <a:gdLst/>
              <a:ahLst/>
              <a:cxnLst/>
              <a:rect l="l" t="t" r="r" b="b"/>
              <a:pathLst>
                <a:path w="1668" h="2422" extrusionOk="0">
                  <a:moveTo>
                    <a:pt x="752" y="1"/>
                  </a:moveTo>
                  <a:cubicBezTo>
                    <a:pt x="451" y="1"/>
                    <a:pt x="235" y="220"/>
                    <a:pt x="143" y="622"/>
                  </a:cubicBezTo>
                  <a:cubicBezTo>
                    <a:pt x="1" y="1289"/>
                    <a:pt x="465" y="1765"/>
                    <a:pt x="643" y="2324"/>
                  </a:cubicBezTo>
                  <a:cubicBezTo>
                    <a:pt x="654" y="2378"/>
                    <a:pt x="770" y="2421"/>
                    <a:pt x="845" y="2421"/>
                  </a:cubicBezTo>
                  <a:cubicBezTo>
                    <a:pt x="854" y="2421"/>
                    <a:pt x="862" y="2421"/>
                    <a:pt x="870" y="2420"/>
                  </a:cubicBezTo>
                  <a:cubicBezTo>
                    <a:pt x="1608" y="2229"/>
                    <a:pt x="1608" y="2217"/>
                    <a:pt x="1655" y="1419"/>
                  </a:cubicBezTo>
                  <a:cubicBezTo>
                    <a:pt x="1667" y="1384"/>
                    <a:pt x="1667" y="1348"/>
                    <a:pt x="1667" y="1312"/>
                  </a:cubicBezTo>
                  <a:cubicBezTo>
                    <a:pt x="1536" y="896"/>
                    <a:pt x="1644" y="384"/>
                    <a:pt x="1179" y="122"/>
                  </a:cubicBezTo>
                  <a:cubicBezTo>
                    <a:pt x="1023" y="40"/>
                    <a:pt x="880" y="1"/>
                    <a:pt x="7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39"/>
            <p:cNvSpPr/>
            <p:nvPr/>
          </p:nvSpPr>
          <p:spPr>
            <a:xfrm rot="10800000">
              <a:off x="456909" y="3023711"/>
              <a:ext cx="44710" cy="38986"/>
            </a:xfrm>
            <a:custGeom>
              <a:avLst/>
              <a:gdLst/>
              <a:ahLst/>
              <a:cxnLst/>
              <a:rect l="l" t="t" r="r" b="b"/>
              <a:pathLst>
                <a:path w="1298" h="1132" extrusionOk="0">
                  <a:moveTo>
                    <a:pt x="671" y="0"/>
                  </a:moveTo>
                  <a:cubicBezTo>
                    <a:pt x="462" y="0"/>
                    <a:pt x="217" y="65"/>
                    <a:pt x="0" y="81"/>
                  </a:cubicBezTo>
                  <a:cubicBezTo>
                    <a:pt x="71" y="403"/>
                    <a:pt x="95" y="760"/>
                    <a:pt x="250" y="1034"/>
                  </a:cubicBezTo>
                  <a:cubicBezTo>
                    <a:pt x="290" y="1101"/>
                    <a:pt x="361" y="1132"/>
                    <a:pt x="445" y="1132"/>
                  </a:cubicBezTo>
                  <a:cubicBezTo>
                    <a:pt x="611" y="1132"/>
                    <a:pt x="826" y="1010"/>
                    <a:pt x="929" y="819"/>
                  </a:cubicBezTo>
                  <a:cubicBezTo>
                    <a:pt x="1000" y="581"/>
                    <a:pt x="1298" y="248"/>
                    <a:pt x="941" y="57"/>
                  </a:cubicBezTo>
                  <a:cubicBezTo>
                    <a:pt x="863" y="15"/>
                    <a:pt x="771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39"/>
            <p:cNvSpPr/>
            <p:nvPr/>
          </p:nvSpPr>
          <p:spPr>
            <a:xfrm rot="10800000">
              <a:off x="458941" y="2764485"/>
              <a:ext cx="34893" cy="41604"/>
            </a:xfrm>
            <a:custGeom>
              <a:avLst/>
              <a:gdLst/>
              <a:ahLst/>
              <a:cxnLst/>
              <a:rect l="l" t="t" r="r" b="b"/>
              <a:pathLst>
                <a:path w="1013" h="1208" extrusionOk="0">
                  <a:moveTo>
                    <a:pt x="1012" y="0"/>
                  </a:moveTo>
                  <a:lnTo>
                    <a:pt x="1012" y="0"/>
                  </a:lnTo>
                  <a:cubicBezTo>
                    <a:pt x="691" y="12"/>
                    <a:pt x="417" y="12"/>
                    <a:pt x="143" y="48"/>
                  </a:cubicBezTo>
                  <a:cubicBezTo>
                    <a:pt x="95" y="60"/>
                    <a:pt x="0" y="167"/>
                    <a:pt x="12" y="203"/>
                  </a:cubicBezTo>
                  <a:cubicBezTo>
                    <a:pt x="107" y="500"/>
                    <a:pt x="155" y="822"/>
                    <a:pt x="334" y="1060"/>
                  </a:cubicBezTo>
                  <a:cubicBezTo>
                    <a:pt x="412" y="1161"/>
                    <a:pt x="513" y="1207"/>
                    <a:pt x="612" y="1207"/>
                  </a:cubicBezTo>
                  <a:cubicBezTo>
                    <a:pt x="769" y="1207"/>
                    <a:pt x="921" y="1091"/>
                    <a:pt x="965" y="893"/>
                  </a:cubicBezTo>
                  <a:cubicBezTo>
                    <a:pt x="1000" y="596"/>
                    <a:pt x="1012" y="298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39"/>
            <p:cNvSpPr/>
            <p:nvPr/>
          </p:nvSpPr>
          <p:spPr>
            <a:xfrm rot="10800000">
              <a:off x="537270" y="2897284"/>
              <a:ext cx="39405" cy="35921"/>
            </a:xfrm>
            <a:custGeom>
              <a:avLst/>
              <a:gdLst/>
              <a:ahLst/>
              <a:cxnLst/>
              <a:rect l="l" t="t" r="r" b="b"/>
              <a:pathLst>
                <a:path w="1144" h="1043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726" y="36"/>
                    <a:pt x="441" y="48"/>
                    <a:pt x="179" y="84"/>
                  </a:cubicBezTo>
                  <a:cubicBezTo>
                    <a:pt x="107" y="96"/>
                    <a:pt x="0" y="227"/>
                    <a:pt x="12" y="262"/>
                  </a:cubicBezTo>
                  <a:cubicBezTo>
                    <a:pt x="119" y="536"/>
                    <a:pt x="262" y="786"/>
                    <a:pt x="429" y="1024"/>
                  </a:cubicBezTo>
                  <a:cubicBezTo>
                    <a:pt x="438" y="1037"/>
                    <a:pt x="471" y="1043"/>
                    <a:pt x="515" y="1043"/>
                  </a:cubicBezTo>
                  <a:cubicBezTo>
                    <a:pt x="634" y="1043"/>
                    <a:pt x="834" y="999"/>
                    <a:pt x="869" y="929"/>
                  </a:cubicBezTo>
                  <a:cubicBezTo>
                    <a:pt x="988" y="619"/>
                    <a:pt x="1072" y="310"/>
                    <a:pt x="1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39"/>
            <p:cNvSpPr/>
            <p:nvPr/>
          </p:nvSpPr>
          <p:spPr>
            <a:xfrm rot="10800000">
              <a:off x="558213" y="2679627"/>
              <a:ext cx="35272" cy="28895"/>
            </a:xfrm>
            <a:custGeom>
              <a:avLst/>
              <a:gdLst/>
              <a:ahLst/>
              <a:cxnLst/>
              <a:rect l="l" t="t" r="r" b="b"/>
              <a:pathLst>
                <a:path w="1024" h="839" extrusionOk="0">
                  <a:moveTo>
                    <a:pt x="131" y="1"/>
                  </a:moveTo>
                  <a:cubicBezTo>
                    <a:pt x="107" y="239"/>
                    <a:pt x="0" y="513"/>
                    <a:pt x="95" y="727"/>
                  </a:cubicBezTo>
                  <a:cubicBezTo>
                    <a:pt x="129" y="803"/>
                    <a:pt x="215" y="839"/>
                    <a:pt x="325" y="839"/>
                  </a:cubicBezTo>
                  <a:cubicBezTo>
                    <a:pt x="526" y="839"/>
                    <a:pt x="808" y="720"/>
                    <a:pt x="1000" y="513"/>
                  </a:cubicBezTo>
                  <a:cubicBezTo>
                    <a:pt x="988" y="418"/>
                    <a:pt x="1024" y="108"/>
                    <a:pt x="964" y="84"/>
                  </a:cubicBezTo>
                  <a:cubicBezTo>
                    <a:pt x="691" y="25"/>
                    <a:pt x="405" y="1"/>
                    <a:pt x="1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39"/>
            <p:cNvSpPr/>
            <p:nvPr/>
          </p:nvSpPr>
          <p:spPr>
            <a:xfrm rot="10800000">
              <a:off x="422877" y="2601070"/>
              <a:ext cx="61932" cy="73702"/>
            </a:xfrm>
            <a:custGeom>
              <a:avLst/>
              <a:gdLst/>
              <a:ahLst/>
              <a:cxnLst/>
              <a:rect l="l" t="t" r="r" b="b"/>
              <a:pathLst>
                <a:path w="1798" h="2140" extrusionOk="0">
                  <a:moveTo>
                    <a:pt x="1178" y="0"/>
                  </a:moveTo>
                  <a:cubicBezTo>
                    <a:pt x="1022" y="0"/>
                    <a:pt x="839" y="49"/>
                    <a:pt x="726" y="116"/>
                  </a:cubicBezTo>
                  <a:cubicBezTo>
                    <a:pt x="84" y="521"/>
                    <a:pt x="48" y="1212"/>
                    <a:pt x="0" y="1902"/>
                  </a:cubicBezTo>
                  <a:cubicBezTo>
                    <a:pt x="322" y="1986"/>
                    <a:pt x="572" y="2069"/>
                    <a:pt x="834" y="2128"/>
                  </a:cubicBezTo>
                  <a:cubicBezTo>
                    <a:pt x="868" y="2136"/>
                    <a:pt x="901" y="2140"/>
                    <a:pt x="935" y="2140"/>
                  </a:cubicBezTo>
                  <a:cubicBezTo>
                    <a:pt x="1006" y="2140"/>
                    <a:pt x="1074" y="2122"/>
                    <a:pt x="1131" y="2081"/>
                  </a:cubicBezTo>
                  <a:cubicBezTo>
                    <a:pt x="1453" y="1688"/>
                    <a:pt x="1798" y="1283"/>
                    <a:pt x="1762" y="747"/>
                  </a:cubicBezTo>
                  <a:cubicBezTo>
                    <a:pt x="1738" y="485"/>
                    <a:pt x="1608" y="235"/>
                    <a:pt x="1405" y="57"/>
                  </a:cubicBezTo>
                  <a:cubicBezTo>
                    <a:pt x="1352" y="17"/>
                    <a:pt x="1270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39"/>
            <p:cNvSpPr/>
            <p:nvPr/>
          </p:nvSpPr>
          <p:spPr>
            <a:xfrm rot="10800000">
              <a:off x="518015" y="2507980"/>
              <a:ext cx="61553" cy="79591"/>
            </a:xfrm>
            <a:custGeom>
              <a:avLst/>
              <a:gdLst/>
              <a:ahLst/>
              <a:cxnLst/>
              <a:rect l="l" t="t" r="r" b="b"/>
              <a:pathLst>
                <a:path w="1787" h="2311" extrusionOk="0">
                  <a:moveTo>
                    <a:pt x="914" y="0"/>
                  </a:moveTo>
                  <a:cubicBezTo>
                    <a:pt x="698" y="0"/>
                    <a:pt x="495" y="143"/>
                    <a:pt x="334" y="418"/>
                  </a:cubicBezTo>
                  <a:cubicBezTo>
                    <a:pt x="1" y="1001"/>
                    <a:pt x="287" y="1573"/>
                    <a:pt x="287" y="2144"/>
                  </a:cubicBezTo>
                  <a:cubicBezTo>
                    <a:pt x="287" y="2204"/>
                    <a:pt x="406" y="2299"/>
                    <a:pt x="477" y="2299"/>
                  </a:cubicBezTo>
                  <a:cubicBezTo>
                    <a:pt x="611" y="2306"/>
                    <a:pt x="721" y="2311"/>
                    <a:pt x="812" y="2311"/>
                  </a:cubicBezTo>
                  <a:cubicBezTo>
                    <a:pt x="1224" y="2311"/>
                    <a:pt x="1265" y="2203"/>
                    <a:pt x="1489" y="1609"/>
                  </a:cubicBezTo>
                  <a:cubicBezTo>
                    <a:pt x="1513" y="1573"/>
                    <a:pt x="1537" y="1537"/>
                    <a:pt x="1537" y="1501"/>
                  </a:cubicBezTo>
                  <a:cubicBezTo>
                    <a:pt x="1537" y="1085"/>
                    <a:pt x="1787" y="644"/>
                    <a:pt x="1430" y="263"/>
                  </a:cubicBezTo>
                  <a:cubicBezTo>
                    <a:pt x="1258" y="86"/>
                    <a:pt x="1082" y="0"/>
                    <a:pt x="9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39"/>
            <p:cNvSpPr/>
            <p:nvPr/>
          </p:nvSpPr>
          <p:spPr>
            <a:xfrm rot="10800000">
              <a:off x="453602" y="2553303"/>
              <a:ext cx="35306" cy="42086"/>
            </a:xfrm>
            <a:custGeom>
              <a:avLst/>
              <a:gdLst/>
              <a:ahLst/>
              <a:cxnLst/>
              <a:rect l="l" t="t" r="r" b="b"/>
              <a:pathLst>
                <a:path w="1025" h="1222" extrusionOk="0">
                  <a:moveTo>
                    <a:pt x="204" y="1"/>
                  </a:moveTo>
                  <a:cubicBezTo>
                    <a:pt x="152" y="1"/>
                    <a:pt x="48" y="76"/>
                    <a:pt x="48" y="109"/>
                  </a:cubicBezTo>
                  <a:cubicBezTo>
                    <a:pt x="48" y="395"/>
                    <a:pt x="0" y="728"/>
                    <a:pt x="95" y="990"/>
                  </a:cubicBezTo>
                  <a:cubicBezTo>
                    <a:pt x="151" y="1144"/>
                    <a:pt x="275" y="1221"/>
                    <a:pt x="405" y="1221"/>
                  </a:cubicBezTo>
                  <a:cubicBezTo>
                    <a:pt x="526" y="1221"/>
                    <a:pt x="651" y="1153"/>
                    <a:pt x="726" y="1014"/>
                  </a:cubicBezTo>
                  <a:cubicBezTo>
                    <a:pt x="845" y="752"/>
                    <a:pt x="953" y="478"/>
                    <a:pt x="1024" y="204"/>
                  </a:cubicBezTo>
                  <a:cubicBezTo>
                    <a:pt x="714" y="133"/>
                    <a:pt x="464" y="50"/>
                    <a:pt x="214" y="2"/>
                  </a:cubicBezTo>
                  <a:cubicBezTo>
                    <a:pt x="211" y="1"/>
                    <a:pt x="208" y="1"/>
                    <a:pt x="2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39"/>
            <p:cNvSpPr/>
            <p:nvPr/>
          </p:nvSpPr>
          <p:spPr>
            <a:xfrm rot="10800000">
              <a:off x="543022" y="2466860"/>
              <a:ext cx="31621" cy="32408"/>
            </a:xfrm>
            <a:custGeom>
              <a:avLst/>
              <a:gdLst/>
              <a:ahLst/>
              <a:cxnLst/>
              <a:rect l="l" t="t" r="r" b="b"/>
              <a:pathLst>
                <a:path w="918" h="941" extrusionOk="0">
                  <a:moveTo>
                    <a:pt x="352" y="0"/>
                  </a:moveTo>
                  <a:cubicBezTo>
                    <a:pt x="305" y="0"/>
                    <a:pt x="259" y="6"/>
                    <a:pt x="215" y="21"/>
                  </a:cubicBezTo>
                  <a:cubicBezTo>
                    <a:pt x="1" y="80"/>
                    <a:pt x="36" y="592"/>
                    <a:pt x="322" y="914"/>
                  </a:cubicBezTo>
                  <a:cubicBezTo>
                    <a:pt x="378" y="914"/>
                    <a:pt x="534" y="940"/>
                    <a:pt x="635" y="940"/>
                  </a:cubicBezTo>
                  <a:cubicBezTo>
                    <a:pt x="686" y="940"/>
                    <a:pt x="723" y="934"/>
                    <a:pt x="727" y="914"/>
                  </a:cubicBezTo>
                  <a:cubicBezTo>
                    <a:pt x="822" y="664"/>
                    <a:pt x="882" y="402"/>
                    <a:pt x="917" y="128"/>
                  </a:cubicBezTo>
                  <a:cubicBezTo>
                    <a:pt x="729" y="90"/>
                    <a:pt x="532" y="0"/>
                    <a:pt x="3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39"/>
            <p:cNvSpPr/>
            <p:nvPr/>
          </p:nvSpPr>
          <p:spPr>
            <a:xfrm>
              <a:off x="415900" y="3883875"/>
              <a:ext cx="220250" cy="200993"/>
            </a:xfrm>
            <a:custGeom>
              <a:avLst/>
              <a:gdLst/>
              <a:ahLst/>
              <a:cxnLst/>
              <a:rect l="l" t="t" r="r" b="b"/>
              <a:pathLst>
                <a:path w="46174" h="42137" extrusionOk="0">
                  <a:moveTo>
                    <a:pt x="40470" y="11133"/>
                  </a:moveTo>
                  <a:lnTo>
                    <a:pt x="40923" y="11133"/>
                  </a:lnTo>
                  <a:cubicBezTo>
                    <a:pt x="41208" y="11133"/>
                    <a:pt x="41494" y="11073"/>
                    <a:pt x="41756" y="10966"/>
                  </a:cubicBezTo>
                  <a:cubicBezTo>
                    <a:pt x="42542" y="10633"/>
                    <a:pt x="43054" y="9859"/>
                    <a:pt x="43054" y="8990"/>
                  </a:cubicBezTo>
                  <a:lnTo>
                    <a:pt x="43054" y="8990"/>
                  </a:lnTo>
                  <a:lnTo>
                    <a:pt x="43054" y="8954"/>
                  </a:lnTo>
                  <a:cubicBezTo>
                    <a:pt x="43054" y="7775"/>
                    <a:pt x="42101" y="6823"/>
                    <a:pt x="40923" y="6811"/>
                  </a:cubicBezTo>
                  <a:lnTo>
                    <a:pt x="39506" y="6811"/>
                  </a:lnTo>
                  <a:cubicBezTo>
                    <a:pt x="39506" y="6799"/>
                    <a:pt x="39506" y="6787"/>
                    <a:pt x="39506" y="6775"/>
                  </a:cubicBezTo>
                  <a:cubicBezTo>
                    <a:pt x="39506" y="6227"/>
                    <a:pt x="39065" y="5787"/>
                    <a:pt x="38506" y="5787"/>
                  </a:cubicBezTo>
                  <a:cubicBezTo>
                    <a:pt x="38410" y="5787"/>
                    <a:pt x="38327" y="5799"/>
                    <a:pt x="38232" y="5823"/>
                  </a:cubicBezTo>
                  <a:cubicBezTo>
                    <a:pt x="38565" y="4953"/>
                    <a:pt x="37934" y="4001"/>
                    <a:pt x="36993" y="3977"/>
                  </a:cubicBezTo>
                  <a:cubicBezTo>
                    <a:pt x="37005" y="3906"/>
                    <a:pt x="37017" y="3834"/>
                    <a:pt x="37017" y="3763"/>
                  </a:cubicBezTo>
                  <a:cubicBezTo>
                    <a:pt x="37017" y="2989"/>
                    <a:pt x="36386" y="2358"/>
                    <a:pt x="35612" y="2358"/>
                  </a:cubicBezTo>
                  <a:cubicBezTo>
                    <a:pt x="35327" y="2358"/>
                    <a:pt x="35053" y="2453"/>
                    <a:pt x="34815" y="2620"/>
                  </a:cubicBezTo>
                  <a:cubicBezTo>
                    <a:pt x="34541" y="2179"/>
                    <a:pt x="33945" y="2048"/>
                    <a:pt x="33517" y="2334"/>
                  </a:cubicBezTo>
                  <a:cubicBezTo>
                    <a:pt x="33076" y="2620"/>
                    <a:pt x="32969" y="3215"/>
                    <a:pt x="33267" y="3644"/>
                  </a:cubicBezTo>
                  <a:cubicBezTo>
                    <a:pt x="32552" y="3870"/>
                    <a:pt x="32005" y="4465"/>
                    <a:pt x="31838" y="5192"/>
                  </a:cubicBezTo>
                  <a:cubicBezTo>
                    <a:pt x="30862" y="4239"/>
                    <a:pt x="29219" y="4632"/>
                    <a:pt x="28778" y="5930"/>
                  </a:cubicBezTo>
                  <a:cubicBezTo>
                    <a:pt x="28481" y="5870"/>
                    <a:pt x="28183" y="5954"/>
                    <a:pt x="27969" y="6168"/>
                  </a:cubicBezTo>
                  <a:cubicBezTo>
                    <a:pt x="27909" y="5382"/>
                    <a:pt x="27266" y="4787"/>
                    <a:pt x="26480" y="4787"/>
                  </a:cubicBezTo>
                  <a:cubicBezTo>
                    <a:pt x="26254" y="4787"/>
                    <a:pt x="26040" y="4834"/>
                    <a:pt x="25837" y="4942"/>
                  </a:cubicBezTo>
                  <a:cubicBezTo>
                    <a:pt x="25647" y="4632"/>
                    <a:pt x="25325" y="4430"/>
                    <a:pt x="24980" y="4370"/>
                  </a:cubicBezTo>
                  <a:cubicBezTo>
                    <a:pt x="25028" y="4251"/>
                    <a:pt x="25052" y="4132"/>
                    <a:pt x="25052" y="4013"/>
                  </a:cubicBezTo>
                  <a:cubicBezTo>
                    <a:pt x="25052" y="3477"/>
                    <a:pt x="24611" y="3037"/>
                    <a:pt x="24087" y="3037"/>
                  </a:cubicBezTo>
                  <a:cubicBezTo>
                    <a:pt x="24039" y="3048"/>
                    <a:pt x="24004" y="3048"/>
                    <a:pt x="23968" y="3060"/>
                  </a:cubicBezTo>
                  <a:cubicBezTo>
                    <a:pt x="23849" y="2894"/>
                    <a:pt x="23730" y="2739"/>
                    <a:pt x="23575" y="2608"/>
                  </a:cubicBezTo>
                  <a:cubicBezTo>
                    <a:pt x="24230" y="1524"/>
                    <a:pt x="22873" y="370"/>
                    <a:pt x="21908" y="1179"/>
                  </a:cubicBezTo>
                  <a:cubicBezTo>
                    <a:pt x="21051" y="96"/>
                    <a:pt x="19313" y="620"/>
                    <a:pt x="19206" y="2001"/>
                  </a:cubicBezTo>
                  <a:lnTo>
                    <a:pt x="19194" y="2001"/>
                  </a:lnTo>
                  <a:cubicBezTo>
                    <a:pt x="19146" y="881"/>
                    <a:pt x="18229" y="0"/>
                    <a:pt x="17110" y="12"/>
                  </a:cubicBezTo>
                  <a:cubicBezTo>
                    <a:pt x="16003" y="24"/>
                    <a:pt x="15098" y="929"/>
                    <a:pt x="15086" y="2036"/>
                  </a:cubicBezTo>
                  <a:cubicBezTo>
                    <a:pt x="15086" y="2144"/>
                    <a:pt x="15086" y="2251"/>
                    <a:pt x="15110" y="2346"/>
                  </a:cubicBezTo>
                  <a:cubicBezTo>
                    <a:pt x="13860" y="1977"/>
                    <a:pt x="12800" y="3346"/>
                    <a:pt x="13479" y="4453"/>
                  </a:cubicBezTo>
                  <a:cubicBezTo>
                    <a:pt x="13431" y="4489"/>
                    <a:pt x="13395" y="4513"/>
                    <a:pt x="13348" y="4549"/>
                  </a:cubicBezTo>
                  <a:cubicBezTo>
                    <a:pt x="12550" y="3620"/>
                    <a:pt x="11062" y="3846"/>
                    <a:pt x="10562" y="4965"/>
                  </a:cubicBezTo>
                  <a:cubicBezTo>
                    <a:pt x="9311" y="4310"/>
                    <a:pt x="7871" y="5442"/>
                    <a:pt x="8216" y="6811"/>
                  </a:cubicBezTo>
                  <a:lnTo>
                    <a:pt x="5240" y="6811"/>
                  </a:lnTo>
                  <a:cubicBezTo>
                    <a:pt x="4061" y="6811"/>
                    <a:pt x="3096" y="7763"/>
                    <a:pt x="3096" y="8942"/>
                  </a:cubicBezTo>
                  <a:lnTo>
                    <a:pt x="3096" y="8990"/>
                  </a:lnTo>
                  <a:cubicBezTo>
                    <a:pt x="3096" y="10168"/>
                    <a:pt x="4061" y="11121"/>
                    <a:pt x="5240" y="11121"/>
                  </a:cubicBezTo>
                  <a:lnTo>
                    <a:pt x="5704" y="11121"/>
                  </a:lnTo>
                  <a:cubicBezTo>
                    <a:pt x="5525" y="11299"/>
                    <a:pt x="5359" y="11478"/>
                    <a:pt x="5180" y="11669"/>
                  </a:cubicBezTo>
                  <a:lnTo>
                    <a:pt x="5180" y="11669"/>
                  </a:lnTo>
                  <a:cubicBezTo>
                    <a:pt x="5049" y="11811"/>
                    <a:pt x="4930" y="11966"/>
                    <a:pt x="4799" y="12109"/>
                  </a:cubicBezTo>
                  <a:lnTo>
                    <a:pt x="4620" y="12311"/>
                  </a:lnTo>
                  <a:cubicBezTo>
                    <a:pt x="4406" y="12562"/>
                    <a:pt x="4204" y="12812"/>
                    <a:pt x="4025" y="13062"/>
                  </a:cubicBezTo>
                  <a:cubicBezTo>
                    <a:pt x="3966" y="13133"/>
                    <a:pt x="3918" y="13204"/>
                    <a:pt x="3858" y="13276"/>
                  </a:cubicBezTo>
                  <a:cubicBezTo>
                    <a:pt x="3716" y="13454"/>
                    <a:pt x="3585" y="13645"/>
                    <a:pt x="3454" y="13835"/>
                  </a:cubicBezTo>
                  <a:cubicBezTo>
                    <a:pt x="3382" y="13943"/>
                    <a:pt x="3311" y="14038"/>
                    <a:pt x="3239" y="14133"/>
                  </a:cubicBezTo>
                  <a:cubicBezTo>
                    <a:pt x="3132" y="14300"/>
                    <a:pt x="3025" y="14467"/>
                    <a:pt x="2918" y="14645"/>
                  </a:cubicBezTo>
                  <a:cubicBezTo>
                    <a:pt x="2846" y="14752"/>
                    <a:pt x="2775" y="14859"/>
                    <a:pt x="2715" y="14978"/>
                  </a:cubicBezTo>
                  <a:cubicBezTo>
                    <a:pt x="2608" y="15145"/>
                    <a:pt x="2513" y="15312"/>
                    <a:pt x="2418" y="15479"/>
                  </a:cubicBezTo>
                  <a:cubicBezTo>
                    <a:pt x="2346" y="15598"/>
                    <a:pt x="2287" y="15705"/>
                    <a:pt x="2227" y="15824"/>
                  </a:cubicBezTo>
                  <a:cubicBezTo>
                    <a:pt x="2132" y="16002"/>
                    <a:pt x="2037" y="16169"/>
                    <a:pt x="1953" y="16348"/>
                  </a:cubicBezTo>
                  <a:cubicBezTo>
                    <a:pt x="1894" y="16467"/>
                    <a:pt x="1846" y="16574"/>
                    <a:pt x="1787" y="16681"/>
                  </a:cubicBezTo>
                  <a:cubicBezTo>
                    <a:pt x="1691" y="16883"/>
                    <a:pt x="1608" y="17086"/>
                    <a:pt x="1525" y="17288"/>
                  </a:cubicBezTo>
                  <a:cubicBezTo>
                    <a:pt x="1477" y="17384"/>
                    <a:pt x="1441" y="17467"/>
                    <a:pt x="1394" y="17562"/>
                  </a:cubicBezTo>
                  <a:cubicBezTo>
                    <a:pt x="1275" y="17860"/>
                    <a:pt x="1168" y="18157"/>
                    <a:pt x="1060" y="18455"/>
                  </a:cubicBezTo>
                  <a:cubicBezTo>
                    <a:pt x="1037" y="18515"/>
                    <a:pt x="1025" y="18562"/>
                    <a:pt x="1001" y="18622"/>
                  </a:cubicBezTo>
                  <a:cubicBezTo>
                    <a:pt x="918" y="18872"/>
                    <a:pt x="834" y="19122"/>
                    <a:pt x="763" y="19372"/>
                  </a:cubicBezTo>
                  <a:cubicBezTo>
                    <a:pt x="727" y="19479"/>
                    <a:pt x="703" y="19598"/>
                    <a:pt x="668" y="19705"/>
                  </a:cubicBezTo>
                  <a:cubicBezTo>
                    <a:pt x="620" y="19908"/>
                    <a:pt x="560" y="20110"/>
                    <a:pt x="513" y="20312"/>
                  </a:cubicBezTo>
                  <a:cubicBezTo>
                    <a:pt x="477" y="20432"/>
                    <a:pt x="453" y="20562"/>
                    <a:pt x="429" y="20682"/>
                  </a:cubicBezTo>
                  <a:cubicBezTo>
                    <a:pt x="382" y="20872"/>
                    <a:pt x="346" y="21074"/>
                    <a:pt x="310" y="21265"/>
                  </a:cubicBezTo>
                  <a:cubicBezTo>
                    <a:pt x="287" y="21396"/>
                    <a:pt x="263" y="21527"/>
                    <a:pt x="239" y="21658"/>
                  </a:cubicBezTo>
                  <a:cubicBezTo>
                    <a:pt x="215" y="21848"/>
                    <a:pt x="179" y="22051"/>
                    <a:pt x="156" y="22253"/>
                  </a:cubicBezTo>
                  <a:cubicBezTo>
                    <a:pt x="144" y="22384"/>
                    <a:pt x="120" y="22503"/>
                    <a:pt x="108" y="22634"/>
                  </a:cubicBezTo>
                  <a:cubicBezTo>
                    <a:pt x="84" y="22848"/>
                    <a:pt x="72" y="23075"/>
                    <a:pt x="48" y="23301"/>
                  </a:cubicBezTo>
                  <a:cubicBezTo>
                    <a:pt x="48" y="23408"/>
                    <a:pt x="36" y="23503"/>
                    <a:pt x="25" y="23610"/>
                  </a:cubicBezTo>
                  <a:cubicBezTo>
                    <a:pt x="13" y="23944"/>
                    <a:pt x="1" y="24277"/>
                    <a:pt x="1" y="24611"/>
                  </a:cubicBezTo>
                  <a:cubicBezTo>
                    <a:pt x="1" y="31469"/>
                    <a:pt x="3775" y="37529"/>
                    <a:pt x="9585" y="41256"/>
                  </a:cubicBezTo>
                  <a:cubicBezTo>
                    <a:pt x="10478" y="41827"/>
                    <a:pt x="11514" y="42137"/>
                    <a:pt x="12562" y="42137"/>
                  </a:cubicBezTo>
                  <a:lnTo>
                    <a:pt x="33600" y="42137"/>
                  </a:lnTo>
                  <a:cubicBezTo>
                    <a:pt x="33910" y="42137"/>
                    <a:pt x="34231" y="42101"/>
                    <a:pt x="34553" y="42053"/>
                  </a:cubicBezTo>
                  <a:lnTo>
                    <a:pt x="34612" y="42041"/>
                  </a:lnTo>
                  <a:cubicBezTo>
                    <a:pt x="34696" y="42018"/>
                    <a:pt x="34779" y="42006"/>
                    <a:pt x="34874" y="41982"/>
                  </a:cubicBezTo>
                  <a:lnTo>
                    <a:pt x="34922" y="41970"/>
                  </a:lnTo>
                  <a:cubicBezTo>
                    <a:pt x="35088" y="41922"/>
                    <a:pt x="35243" y="41875"/>
                    <a:pt x="35410" y="41815"/>
                  </a:cubicBezTo>
                  <a:cubicBezTo>
                    <a:pt x="35434" y="41815"/>
                    <a:pt x="35458" y="41803"/>
                    <a:pt x="35469" y="41791"/>
                  </a:cubicBezTo>
                  <a:lnTo>
                    <a:pt x="35648" y="41767"/>
                  </a:lnTo>
                  <a:cubicBezTo>
                    <a:pt x="35708" y="41744"/>
                    <a:pt x="35767" y="41720"/>
                    <a:pt x="35815" y="41696"/>
                  </a:cubicBezTo>
                  <a:lnTo>
                    <a:pt x="35970" y="41625"/>
                  </a:lnTo>
                  <a:lnTo>
                    <a:pt x="36172" y="41529"/>
                  </a:lnTo>
                  <a:lnTo>
                    <a:pt x="36279" y="41470"/>
                  </a:lnTo>
                  <a:cubicBezTo>
                    <a:pt x="36386" y="41410"/>
                    <a:pt x="36493" y="41351"/>
                    <a:pt x="36589" y="41279"/>
                  </a:cubicBezTo>
                  <a:cubicBezTo>
                    <a:pt x="36767" y="41172"/>
                    <a:pt x="36946" y="41053"/>
                    <a:pt x="37124" y="40934"/>
                  </a:cubicBezTo>
                  <a:cubicBezTo>
                    <a:pt x="41565" y="37910"/>
                    <a:pt x="44733" y="33493"/>
                    <a:pt x="45792" y="28397"/>
                  </a:cubicBezTo>
                  <a:cubicBezTo>
                    <a:pt x="46042" y="27159"/>
                    <a:pt x="46173" y="25896"/>
                    <a:pt x="46173" y="24634"/>
                  </a:cubicBezTo>
                  <a:cubicBezTo>
                    <a:pt x="46161" y="19467"/>
                    <a:pt x="44018" y="14740"/>
                    <a:pt x="40470" y="111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02" name="Google Shape;3002;p39"/>
          <p:cNvSpPr txBox="1">
            <a:spLocks noGrp="1"/>
          </p:cNvSpPr>
          <p:nvPr>
            <p:ph type="title" idx="4294967295"/>
          </p:nvPr>
        </p:nvSpPr>
        <p:spPr>
          <a:xfrm>
            <a:off x="3276325" y="1383250"/>
            <a:ext cx="2617500" cy="40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Target Audience: </a:t>
            </a:r>
            <a:endParaRPr sz="2200"/>
          </a:p>
        </p:txBody>
      </p:sp>
      <p:sp>
        <p:nvSpPr>
          <p:cNvPr id="3003" name="Google Shape;3003;p39"/>
          <p:cNvSpPr/>
          <p:nvPr/>
        </p:nvSpPr>
        <p:spPr>
          <a:xfrm>
            <a:off x="2198075" y="2547025"/>
            <a:ext cx="4774008" cy="203682"/>
          </a:xfrm>
          <a:custGeom>
            <a:avLst/>
            <a:gdLst/>
            <a:ahLst/>
            <a:cxnLst/>
            <a:rect l="l" t="t" r="r" b="b"/>
            <a:pathLst>
              <a:path w="187216" h="17342" extrusionOk="0">
                <a:moveTo>
                  <a:pt x="0" y="17342"/>
                </a:moveTo>
                <a:lnTo>
                  <a:pt x="0" y="0"/>
                </a:lnTo>
                <a:lnTo>
                  <a:pt x="187216" y="0"/>
                </a:lnTo>
                <a:lnTo>
                  <a:pt x="187216" y="13795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3004" name="Google Shape;3004;p39"/>
          <p:cNvCxnSpPr/>
          <p:nvPr/>
        </p:nvCxnSpPr>
        <p:spPr>
          <a:xfrm rot="10800000">
            <a:off x="4572000" y="2547013"/>
            <a:ext cx="0" cy="203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05" name="Google Shape;3005;p39"/>
          <p:cNvSpPr txBox="1">
            <a:spLocks noGrp="1"/>
          </p:cNvSpPr>
          <p:nvPr>
            <p:ph type="title" idx="4294967295"/>
          </p:nvPr>
        </p:nvSpPr>
        <p:spPr>
          <a:xfrm>
            <a:off x="3073225" y="1784938"/>
            <a:ext cx="3023700" cy="40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Youths (16 to 25 years old)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006" name="Google Shape;3006;p39"/>
          <p:cNvSpPr/>
          <p:nvPr/>
        </p:nvSpPr>
        <p:spPr>
          <a:xfrm>
            <a:off x="3651300" y="2840188"/>
            <a:ext cx="1841400" cy="562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7" name="Google Shape;3007;p39"/>
          <p:cNvSpPr/>
          <p:nvPr/>
        </p:nvSpPr>
        <p:spPr>
          <a:xfrm>
            <a:off x="6051375" y="2840200"/>
            <a:ext cx="1841400" cy="562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2" name="Google Shape;3012;p40"/>
          <p:cNvSpPr txBox="1">
            <a:spLocks noGrp="1"/>
          </p:cNvSpPr>
          <p:nvPr>
            <p:ph type="title"/>
          </p:nvPr>
        </p:nvSpPr>
        <p:spPr>
          <a:xfrm>
            <a:off x="1653994" y="1468025"/>
            <a:ext cx="2240700" cy="40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 b="1"/>
              <a:t>Exhibition Title:</a:t>
            </a:r>
            <a:endParaRPr sz="1850" b="1"/>
          </a:p>
        </p:txBody>
      </p:sp>
      <p:sp>
        <p:nvSpPr>
          <p:cNvPr id="3013" name="Google Shape;3013;p40"/>
          <p:cNvSpPr txBox="1">
            <a:spLocks noGrp="1"/>
          </p:cNvSpPr>
          <p:nvPr>
            <p:ph type="subTitle" idx="2"/>
          </p:nvPr>
        </p:nvSpPr>
        <p:spPr>
          <a:xfrm>
            <a:off x="4866806" y="2445550"/>
            <a:ext cx="3005700" cy="1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 play on the phrase “kick back” which means a kick back </a:t>
            </a:r>
            <a:r>
              <a:rPr lang="en" sz="1400" i="1"/>
              <a:t>in time</a:t>
            </a:r>
            <a:r>
              <a:rPr lang="en" sz="1400"/>
              <a:t> </a:t>
            </a:r>
            <a:endParaRPr sz="1400"/>
          </a:p>
        </p:txBody>
      </p:sp>
      <p:sp>
        <p:nvSpPr>
          <p:cNvPr id="3014" name="Google Shape;3014;p40"/>
          <p:cNvSpPr txBox="1">
            <a:spLocks noGrp="1"/>
          </p:cNvSpPr>
          <p:nvPr>
            <p:ph type="title" idx="3"/>
          </p:nvPr>
        </p:nvSpPr>
        <p:spPr>
          <a:xfrm>
            <a:off x="1654006" y="2088775"/>
            <a:ext cx="2240700" cy="40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chemeClr val="dk2"/>
                </a:solidFill>
              </a:rPr>
              <a:t>‘Retrograde’</a:t>
            </a:r>
            <a:endParaRPr sz="1800" b="1" i="1">
              <a:solidFill>
                <a:schemeClr val="dk2"/>
              </a:solidFill>
            </a:endParaRPr>
          </a:p>
        </p:txBody>
      </p:sp>
      <p:sp>
        <p:nvSpPr>
          <p:cNvPr id="3015" name="Google Shape;3015;p40"/>
          <p:cNvSpPr/>
          <p:nvPr/>
        </p:nvSpPr>
        <p:spPr>
          <a:xfrm>
            <a:off x="5096191" y="6546259"/>
            <a:ext cx="6963" cy="943"/>
          </a:xfrm>
          <a:custGeom>
            <a:avLst/>
            <a:gdLst/>
            <a:ahLst/>
            <a:cxnLst/>
            <a:rect l="l" t="t" r="r" b="b"/>
            <a:pathLst>
              <a:path w="96" h="13" extrusionOk="0">
                <a:moveTo>
                  <a:pt x="96" y="1"/>
                </a:moveTo>
                <a:lnTo>
                  <a:pt x="0" y="13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6" name="Google Shape;3016;p40"/>
          <p:cNvSpPr/>
          <p:nvPr/>
        </p:nvSpPr>
        <p:spPr>
          <a:xfrm>
            <a:off x="5105693" y="6621400"/>
            <a:ext cx="3481" cy="943"/>
          </a:xfrm>
          <a:custGeom>
            <a:avLst/>
            <a:gdLst/>
            <a:ahLst/>
            <a:cxnLst/>
            <a:rect l="l" t="t" r="r" b="b"/>
            <a:pathLst>
              <a:path w="48" h="13" extrusionOk="0">
                <a:moveTo>
                  <a:pt x="48" y="1"/>
                </a:moveTo>
                <a:lnTo>
                  <a:pt x="0" y="13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7" name="Google Shape;3017;p40"/>
          <p:cNvSpPr/>
          <p:nvPr/>
        </p:nvSpPr>
        <p:spPr>
          <a:xfrm>
            <a:off x="5093580" y="6547129"/>
            <a:ext cx="2684" cy="943"/>
          </a:xfrm>
          <a:custGeom>
            <a:avLst/>
            <a:gdLst/>
            <a:ahLst/>
            <a:cxnLst/>
            <a:rect l="l" t="t" r="r" b="b"/>
            <a:pathLst>
              <a:path w="37" h="13" extrusionOk="0">
                <a:moveTo>
                  <a:pt x="36" y="1"/>
                </a:moveTo>
                <a:lnTo>
                  <a:pt x="36" y="1"/>
                </a:lnTo>
                <a:lnTo>
                  <a:pt x="1" y="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8" name="Google Shape;3018;p40"/>
          <p:cNvSpPr/>
          <p:nvPr/>
        </p:nvSpPr>
        <p:spPr>
          <a:xfrm>
            <a:off x="4063360" y="6224152"/>
            <a:ext cx="3554" cy="4424"/>
          </a:xfrm>
          <a:custGeom>
            <a:avLst/>
            <a:gdLst/>
            <a:ahLst/>
            <a:cxnLst/>
            <a:rect l="l" t="t" r="r" b="b"/>
            <a:pathLst>
              <a:path w="49" h="61" extrusionOk="0">
                <a:moveTo>
                  <a:pt x="0" y="60"/>
                </a:moveTo>
                <a:lnTo>
                  <a:pt x="48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9" name="Google Shape;3019;p40"/>
          <p:cNvSpPr/>
          <p:nvPr/>
        </p:nvSpPr>
        <p:spPr>
          <a:xfrm>
            <a:off x="3869922" y="6131748"/>
            <a:ext cx="943" cy="1813"/>
          </a:xfrm>
          <a:custGeom>
            <a:avLst/>
            <a:gdLst/>
            <a:ahLst/>
            <a:cxnLst/>
            <a:rect l="l" t="t" r="r" b="b"/>
            <a:pathLst>
              <a:path w="13" h="25" extrusionOk="0">
                <a:moveTo>
                  <a:pt x="0" y="25"/>
                </a:moveTo>
                <a:lnTo>
                  <a:pt x="0" y="25"/>
                </a:lnTo>
                <a:lnTo>
                  <a:pt x="12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0" name="Google Shape;3020;p40"/>
          <p:cNvSpPr/>
          <p:nvPr/>
        </p:nvSpPr>
        <p:spPr>
          <a:xfrm>
            <a:off x="4039207" y="5851129"/>
            <a:ext cx="3481" cy="6963"/>
          </a:xfrm>
          <a:custGeom>
            <a:avLst/>
            <a:gdLst/>
            <a:ahLst/>
            <a:cxnLst/>
            <a:rect l="l" t="t" r="r" b="b"/>
            <a:pathLst>
              <a:path w="48" h="96" extrusionOk="0">
                <a:moveTo>
                  <a:pt x="0" y="96"/>
                </a:moveTo>
                <a:lnTo>
                  <a:pt x="4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1" name="Google Shape;3021;p40"/>
          <p:cNvSpPr/>
          <p:nvPr/>
        </p:nvSpPr>
        <p:spPr>
          <a:xfrm>
            <a:off x="5492569" y="6029843"/>
            <a:ext cx="943" cy="2684"/>
          </a:xfrm>
          <a:custGeom>
            <a:avLst/>
            <a:gdLst/>
            <a:ahLst/>
            <a:cxnLst/>
            <a:rect l="l" t="t" r="r" b="b"/>
            <a:pathLst>
              <a:path w="13" h="37" extrusionOk="0">
                <a:moveTo>
                  <a:pt x="0" y="1"/>
                </a:moveTo>
                <a:lnTo>
                  <a:pt x="0" y="1"/>
                </a:lnTo>
                <a:lnTo>
                  <a:pt x="12" y="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2" name="Google Shape;3022;p40"/>
          <p:cNvSpPr/>
          <p:nvPr/>
        </p:nvSpPr>
        <p:spPr>
          <a:xfrm>
            <a:off x="5521944" y="6135230"/>
            <a:ext cx="6963" cy="73"/>
          </a:xfrm>
          <a:custGeom>
            <a:avLst/>
            <a:gdLst/>
            <a:ahLst/>
            <a:cxnLst/>
            <a:rect l="l" t="t" r="r" b="b"/>
            <a:pathLst>
              <a:path w="96" h="1" extrusionOk="0">
                <a:moveTo>
                  <a:pt x="95" y="1"/>
                </a:move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3" name="Google Shape;3023;p40"/>
          <p:cNvSpPr/>
          <p:nvPr/>
        </p:nvSpPr>
        <p:spPr>
          <a:xfrm>
            <a:off x="5610866" y="5868391"/>
            <a:ext cx="2684" cy="1813"/>
          </a:xfrm>
          <a:custGeom>
            <a:avLst/>
            <a:gdLst/>
            <a:ahLst/>
            <a:cxnLst/>
            <a:rect l="l" t="t" r="r" b="b"/>
            <a:pathLst>
              <a:path w="37" h="25" extrusionOk="0">
                <a:moveTo>
                  <a:pt x="36" y="24"/>
                </a:moveTo>
                <a:lnTo>
                  <a:pt x="36" y="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4" name="Google Shape;3024;p40"/>
          <p:cNvSpPr/>
          <p:nvPr/>
        </p:nvSpPr>
        <p:spPr>
          <a:xfrm>
            <a:off x="5245604" y="5632667"/>
            <a:ext cx="5222" cy="3481"/>
          </a:xfrm>
          <a:custGeom>
            <a:avLst/>
            <a:gdLst/>
            <a:ahLst/>
            <a:cxnLst/>
            <a:rect l="l" t="t" r="r" b="b"/>
            <a:pathLst>
              <a:path w="72" h="48" extrusionOk="0">
                <a:moveTo>
                  <a:pt x="0" y="0"/>
                </a:moveTo>
                <a:lnTo>
                  <a:pt x="72" y="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5" name="Google Shape;3025;p40"/>
          <p:cNvSpPr/>
          <p:nvPr/>
        </p:nvSpPr>
        <p:spPr>
          <a:xfrm>
            <a:off x="5301742" y="5541932"/>
            <a:ext cx="870" cy="73"/>
          </a:xfrm>
          <a:custGeom>
            <a:avLst/>
            <a:gdLst/>
            <a:ahLst/>
            <a:cxnLst/>
            <a:rect l="l" t="t" r="r" b="b"/>
            <a:pathLst>
              <a:path w="12" h="1" extrusionOk="0">
                <a:moveTo>
                  <a:pt x="12" y="1"/>
                </a:moveTo>
                <a:lnTo>
                  <a:pt x="1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6" name="Google Shape;3026;p40"/>
          <p:cNvSpPr/>
          <p:nvPr/>
        </p:nvSpPr>
        <p:spPr>
          <a:xfrm>
            <a:off x="5302540" y="5541932"/>
            <a:ext cx="6165" cy="3554"/>
          </a:xfrm>
          <a:custGeom>
            <a:avLst/>
            <a:gdLst/>
            <a:ahLst/>
            <a:cxnLst/>
            <a:rect l="l" t="t" r="r" b="b"/>
            <a:pathLst>
              <a:path w="85" h="49" extrusionOk="0">
                <a:moveTo>
                  <a:pt x="84" y="49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7" name="Google Shape;3027;p40"/>
          <p:cNvSpPr/>
          <p:nvPr/>
        </p:nvSpPr>
        <p:spPr>
          <a:xfrm>
            <a:off x="5115634" y="-1211903"/>
            <a:ext cx="6904" cy="935"/>
          </a:xfrm>
          <a:custGeom>
            <a:avLst/>
            <a:gdLst/>
            <a:ahLst/>
            <a:cxnLst/>
            <a:rect l="l" t="t" r="r" b="b"/>
            <a:pathLst>
              <a:path w="96" h="13" extrusionOk="0">
                <a:moveTo>
                  <a:pt x="96" y="1"/>
                </a:moveTo>
                <a:lnTo>
                  <a:pt x="0" y="13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8" name="Google Shape;3028;p40"/>
          <p:cNvSpPr/>
          <p:nvPr/>
        </p:nvSpPr>
        <p:spPr>
          <a:xfrm>
            <a:off x="5125055" y="-1137399"/>
            <a:ext cx="3452" cy="935"/>
          </a:xfrm>
          <a:custGeom>
            <a:avLst/>
            <a:gdLst/>
            <a:ahLst/>
            <a:cxnLst/>
            <a:rect l="l" t="t" r="r" b="b"/>
            <a:pathLst>
              <a:path w="48" h="13" extrusionOk="0">
                <a:moveTo>
                  <a:pt x="48" y="1"/>
                </a:moveTo>
                <a:lnTo>
                  <a:pt x="0" y="13"/>
                </a:lnTo>
                <a:lnTo>
                  <a:pt x="0" y="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9" name="Google Shape;3029;p40"/>
          <p:cNvSpPr/>
          <p:nvPr/>
        </p:nvSpPr>
        <p:spPr>
          <a:xfrm>
            <a:off x="5113045" y="-1211040"/>
            <a:ext cx="2661" cy="935"/>
          </a:xfrm>
          <a:custGeom>
            <a:avLst/>
            <a:gdLst/>
            <a:ahLst/>
            <a:cxnLst/>
            <a:rect l="l" t="t" r="r" b="b"/>
            <a:pathLst>
              <a:path w="37" h="13" extrusionOk="0">
                <a:moveTo>
                  <a:pt x="36" y="1"/>
                </a:moveTo>
                <a:lnTo>
                  <a:pt x="36" y="1"/>
                </a:lnTo>
                <a:lnTo>
                  <a:pt x="1" y="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0" name="Google Shape;3030;p40"/>
          <p:cNvSpPr/>
          <p:nvPr/>
        </p:nvSpPr>
        <p:spPr>
          <a:xfrm>
            <a:off x="4067619" y="-1901136"/>
            <a:ext cx="3452" cy="6904"/>
          </a:xfrm>
          <a:custGeom>
            <a:avLst/>
            <a:gdLst/>
            <a:ahLst/>
            <a:cxnLst/>
            <a:rect l="l" t="t" r="r" b="b"/>
            <a:pathLst>
              <a:path w="48" h="96" extrusionOk="0">
                <a:moveTo>
                  <a:pt x="0" y="96"/>
                </a:moveTo>
                <a:lnTo>
                  <a:pt x="4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1" name="Google Shape;3031;p40"/>
          <p:cNvSpPr/>
          <p:nvPr/>
        </p:nvSpPr>
        <p:spPr>
          <a:xfrm>
            <a:off x="4667820" y="-2295876"/>
            <a:ext cx="6904" cy="935"/>
          </a:xfrm>
          <a:custGeom>
            <a:avLst/>
            <a:gdLst/>
            <a:ahLst/>
            <a:cxnLst/>
            <a:rect l="l" t="t" r="r" b="b"/>
            <a:pathLst>
              <a:path w="96" h="13" extrusionOk="0">
                <a:moveTo>
                  <a:pt x="0" y="12"/>
                </a:moveTo>
                <a:lnTo>
                  <a:pt x="96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2" name="Google Shape;3032;p40"/>
          <p:cNvSpPr/>
          <p:nvPr/>
        </p:nvSpPr>
        <p:spPr>
          <a:xfrm>
            <a:off x="5508649" y="-1723937"/>
            <a:ext cx="935" cy="2661"/>
          </a:xfrm>
          <a:custGeom>
            <a:avLst/>
            <a:gdLst/>
            <a:ahLst/>
            <a:cxnLst/>
            <a:rect l="l" t="t" r="r" b="b"/>
            <a:pathLst>
              <a:path w="13" h="37" extrusionOk="0">
                <a:moveTo>
                  <a:pt x="0" y="1"/>
                </a:moveTo>
                <a:lnTo>
                  <a:pt x="0" y="1"/>
                </a:lnTo>
                <a:lnTo>
                  <a:pt x="12" y="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3" name="Google Shape;3033;p40"/>
          <p:cNvSpPr/>
          <p:nvPr/>
        </p:nvSpPr>
        <p:spPr>
          <a:xfrm>
            <a:off x="5537775" y="-1619445"/>
            <a:ext cx="6904" cy="72"/>
          </a:xfrm>
          <a:custGeom>
            <a:avLst/>
            <a:gdLst/>
            <a:ahLst/>
            <a:cxnLst/>
            <a:rect l="l" t="t" r="r" b="b"/>
            <a:pathLst>
              <a:path w="96" h="1" extrusionOk="0">
                <a:moveTo>
                  <a:pt x="95" y="1"/>
                </a:move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4" name="Google Shape;3034;p40"/>
          <p:cNvSpPr/>
          <p:nvPr/>
        </p:nvSpPr>
        <p:spPr>
          <a:xfrm>
            <a:off x="5625942" y="-1884020"/>
            <a:ext cx="2661" cy="1798"/>
          </a:xfrm>
          <a:custGeom>
            <a:avLst/>
            <a:gdLst/>
            <a:ahLst/>
            <a:cxnLst/>
            <a:rect l="l" t="t" r="r" b="b"/>
            <a:pathLst>
              <a:path w="37" h="25" extrusionOk="0">
                <a:moveTo>
                  <a:pt x="36" y="24"/>
                </a:moveTo>
                <a:lnTo>
                  <a:pt x="36" y="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5" name="Google Shape;3035;p40"/>
          <p:cNvSpPr/>
          <p:nvPr/>
        </p:nvSpPr>
        <p:spPr>
          <a:xfrm>
            <a:off x="5263779" y="-2117743"/>
            <a:ext cx="5178" cy="3452"/>
          </a:xfrm>
          <a:custGeom>
            <a:avLst/>
            <a:gdLst/>
            <a:ahLst/>
            <a:cxnLst/>
            <a:rect l="l" t="t" r="r" b="b"/>
            <a:pathLst>
              <a:path w="72" h="48" extrusionOk="0">
                <a:moveTo>
                  <a:pt x="0" y="0"/>
                </a:moveTo>
                <a:lnTo>
                  <a:pt x="72" y="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6" name="Google Shape;3036;p40"/>
          <p:cNvSpPr/>
          <p:nvPr/>
        </p:nvSpPr>
        <p:spPr>
          <a:xfrm>
            <a:off x="5319441" y="-2207709"/>
            <a:ext cx="863" cy="72"/>
          </a:xfrm>
          <a:custGeom>
            <a:avLst/>
            <a:gdLst/>
            <a:ahLst/>
            <a:cxnLst/>
            <a:rect l="l" t="t" r="r" b="b"/>
            <a:pathLst>
              <a:path w="12" h="1" extrusionOk="0">
                <a:moveTo>
                  <a:pt x="12" y="1"/>
                </a:moveTo>
                <a:lnTo>
                  <a:pt x="1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7" name="Google Shape;3037;p40"/>
          <p:cNvSpPr/>
          <p:nvPr/>
        </p:nvSpPr>
        <p:spPr>
          <a:xfrm>
            <a:off x="5320232" y="-2207709"/>
            <a:ext cx="6113" cy="3524"/>
          </a:xfrm>
          <a:custGeom>
            <a:avLst/>
            <a:gdLst/>
            <a:ahLst/>
            <a:cxnLst/>
            <a:rect l="l" t="t" r="r" b="b"/>
            <a:pathLst>
              <a:path w="85" h="49" extrusionOk="0">
                <a:moveTo>
                  <a:pt x="84" y="49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38" name="Google Shape;3038;p40"/>
          <p:cNvGrpSpPr/>
          <p:nvPr/>
        </p:nvGrpSpPr>
        <p:grpSpPr>
          <a:xfrm>
            <a:off x="392203" y="1635754"/>
            <a:ext cx="827432" cy="2552236"/>
            <a:chOff x="263056" y="1316295"/>
            <a:chExt cx="827515" cy="2552491"/>
          </a:xfrm>
        </p:grpSpPr>
        <p:sp>
          <p:nvSpPr>
            <p:cNvPr id="3039" name="Google Shape;3039;p40"/>
            <p:cNvSpPr/>
            <p:nvPr/>
          </p:nvSpPr>
          <p:spPr>
            <a:xfrm rot="2700086" flipH="1">
              <a:off x="597189" y="3664550"/>
              <a:ext cx="75131" cy="85963"/>
            </a:xfrm>
            <a:custGeom>
              <a:avLst/>
              <a:gdLst/>
              <a:ahLst/>
              <a:cxnLst/>
              <a:rect l="l" t="t" r="r" b="b"/>
              <a:pathLst>
                <a:path w="1061" h="1214" extrusionOk="0">
                  <a:moveTo>
                    <a:pt x="677" y="0"/>
                  </a:moveTo>
                  <a:cubicBezTo>
                    <a:pt x="607" y="0"/>
                    <a:pt x="535" y="24"/>
                    <a:pt x="477" y="70"/>
                  </a:cubicBezTo>
                  <a:cubicBezTo>
                    <a:pt x="191" y="308"/>
                    <a:pt x="13" y="654"/>
                    <a:pt x="1" y="1023"/>
                  </a:cubicBezTo>
                  <a:lnTo>
                    <a:pt x="632" y="1213"/>
                  </a:lnTo>
                  <a:cubicBezTo>
                    <a:pt x="858" y="999"/>
                    <a:pt x="1001" y="713"/>
                    <a:pt x="1060" y="416"/>
                  </a:cubicBezTo>
                  <a:cubicBezTo>
                    <a:pt x="1049" y="285"/>
                    <a:pt x="989" y="166"/>
                    <a:pt x="882" y="82"/>
                  </a:cubicBezTo>
                  <a:cubicBezTo>
                    <a:pt x="827" y="27"/>
                    <a:pt x="753" y="0"/>
                    <a:pt x="6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0"/>
            <p:cNvSpPr/>
            <p:nvPr/>
          </p:nvSpPr>
          <p:spPr>
            <a:xfrm rot="2700086" flipH="1">
              <a:off x="832623" y="3392146"/>
              <a:ext cx="65713" cy="84901"/>
            </a:xfrm>
            <a:custGeom>
              <a:avLst/>
              <a:gdLst/>
              <a:ahLst/>
              <a:cxnLst/>
              <a:rect l="l" t="t" r="r" b="b"/>
              <a:pathLst>
                <a:path w="928" h="1199" extrusionOk="0">
                  <a:moveTo>
                    <a:pt x="669" y="0"/>
                  </a:moveTo>
                  <a:cubicBezTo>
                    <a:pt x="637" y="0"/>
                    <a:pt x="604" y="7"/>
                    <a:pt x="572" y="20"/>
                  </a:cubicBezTo>
                  <a:cubicBezTo>
                    <a:pt x="501" y="56"/>
                    <a:pt x="430" y="92"/>
                    <a:pt x="382" y="115"/>
                  </a:cubicBezTo>
                  <a:cubicBezTo>
                    <a:pt x="108" y="294"/>
                    <a:pt x="72" y="580"/>
                    <a:pt x="25" y="842"/>
                  </a:cubicBezTo>
                  <a:cubicBezTo>
                    <a:pt x="1" y="1008"/>
                    <a:pt x="13" y="1139"/>
                    <a:pt x="239" y="1139"/>
                  </a:cubicBezTo>
                  <a:cubicBezTo>
                    <a:pt x="299" y="1139"/>
                    <a:pt x="382" y="1187"/>
                    <a:pt x="430" y="1199"/>
                  </a:cubicBezTo>
                  <a:cubicBezTo>
                    <a:pt x="489" y="1199"/>
                    <a:pt x="572" y="1187"/>
                    <a:pt x="596" y="1151"/>
                  </a:cubicBezTo>
                  <a:cubicBezTo>
                    <a:pt x="691" y="997"/>
                    <a:pt x="763" y="842"/>
                    <a:pt x="822" y="675"/>
                  </a:cubicBezTo>
                  <a:cubicBezTo>
                    <a:pt x="882" y="544"/>
                    <a:pt x="906" y="401"/>
                    <a:pt x="918" y="258"/>
                  </a:cubicBezTo>
                  <a:cubicBezTo>
                    <a:pt x="927" y="114"/>
                    <a:pt x="804" y="0"/>
                    <a:pt x="6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0"/>
            <p:cNvSpPr/>
            <p:nvPr/>
          </p:nvSpPr>
          <p:spPr>
            <a:xfrm rot="2700086" flipH="1">
              <a:off x="794416" y="3246540"/>
              <a:ext cx="73431" cy="71376"/>
            </a:xfrm>
            <a:custGeom>
              <a:avLst/>
              <a:gdLst/>
              <a:ahLst/>
              <a:cxnLst/>
              <a:rect l="l" t="t" r="r" b="b"/>
              <a:pathLst>
                <a:path w="1037" h="1008" extrusionOk="0">
                  <a:moveTo>
                    <a:pt x="716" y="1"/>
                  </a:moveTo>
                  <a:cubicBezTo>
                    <a:pt x="649" y="1"/>
                    <a:pt x="581" y="9"/>
                    <a:pt x="513" y="32"/>
                  </a:cubicBezTo>
                  <a:cubicBezTo>
                    <a:pt x="465" y="44"/>
                    <a:pt x="417" y="67"/>
                    <a:pt x="370" y="103"/>
                  </a:cubicBezTo>
                  <a:cubicBezTo>
                    <a:pt x="310" y="151"/>
                    <a:pt x="263" y="198"/>
                    <a:pt x="227" y="270"/>
                  </a:cubicBezTo>
                  <a:cubicBezTo>
                    <a:pt x="191" y="317"/>
                    <a:pt x="132" y="401"/>
                    <a:pt x="84" y="496"/>
                  </a:cubicBezTo>
                  <a:cubicBezTo>
                    <a:pt x="1" y="579"/>
                    <a:pt x="24" y="722"/>
                    <a:pt x="132" y="782"/>
                  </a:cubicBezTo>
                  <a:cubicBezTo>
                    <a:pt x="263" y="865"/>
                    <a:pt x="405" y="925"/>
                    <a:pt x="560" y="1008"/>
                  </a:cubicBezTo>
                  <a:cubicBezTo>
                    <a:pt x="703" y="829"/>
                    <a:pt x="822" y="639"/>
                    <a:pt x="941" y="448"/>
                  </a:cubicBezTo>
                  <a:cubicBezTo>
                    <a:pt x="1037" y="246"/>
                    <a:pt x="977" y="44"/>
                    <a:pt x="834" y="8"/>
                  </a:cubicBezTo>
                  <a:cubicBezTo>
                    <a:pt x="795" y="4"/>
                    <a:pt x="756" y="1"/>
                    <a:pt x="7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40"/>
            <p:cNvSpPr/>
            <p:nvPr/>
          </p:nvSpPr>
          <p:spPr>
            <a:xfrm rot="2700086" flipH="1">
              <a:off x="637075" y="3777382"/>
              <a:ext cx="63305" cy="80865"/>
            </a:xfrm>
            <a:custGeom>
              <a:avLst/>
              <a:gdLst/>
              <a:ahLst/>
              <a:cxnLst/>
              <a:rect l="l" t="t" r="r" b="b"/>
              <a:pathLst>
                <a:path w="894" h="1142" extrusionOk="0">
                  <a:moveTo>
                    <a:pt x="586" y="0"/>
                  </a:moveTo>
                  <a:cubicBezTo>
                    <a:pt x="509" y="0"/>
                    <a:pt x="414" y="30"/>
                    <a:pt x="358" y="70"/>
                  </a:cubicBezTo>
                  <a:cubicBezTo>
                    <a:pt x="84" y="249"/>
                    <a:pt x="0" y="475"/>
                    <a:pt x="60" y="844"/>
                  </a:cubicBezTo>
                  <a:cubicBezTo>
                    <a:pt x="84" y="999"/>
                    <a:pt x="155" y="1070"/>
                    <a:pt x="310" y="1070"/>
                  </a:cubicBezTo>
                  <a:cubicBezTo>
                    <a:pt x="402" y="1082"/>
                    <a:pt x="494" y="1104"/>
                    <a:pt x="597" y="1138"/>
                  </a:cubicBezTo>
                  <a:lnTo>
                    <a:pt x="597" y="1138"/>
                  </a:lnTo>
                  <a:cubicBezTo>
                    <a:pt x="716" y="889"/>
                    <a:pt x="810" y="628"/>
                    <a:pt x="882" y="368"/>
                  </a:cubicBezTo>
                  <a:cubicBezTo>
                    <a:pt x="893" y="272"/>
                    <a:pt x="774" y="106"/>
                    <a:pt x="679" y="22"/>
                  </a:cubicBezTo>
                  <a:cubicBezTo>
                    <a:pt x="656" y="7"/>
                    <a:pt x="623" y="0"/>
                    <a:pt x="586" y="0"/>
                  </a:cubicBezTo>
                  <a:close/>
                  <a:moveTo>
                    <a:pt x="597" y="1138"/>
                  </a:moveTo>
                  <a:cubicBezTo>
                    <a:pt x="597" y="1139"/>
                    <a:pt x="596" y="1140"/>
                    <a:pt x="596" y="1142"/>
                  </a:cubicBezTo>
                  <a:lnTo>
                    <a:pt x="608" y="1142"/>
                  </a:lnTo>
                  <a:cubicBezTo>
                    <a:pt x="604" y="1140"/>
                    <a:pt x="601" y="1139"/>
                    <a:pt x="597" y="11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40"/>
            <p:cNvSpPr/>
            <p:nvPr/>
          </p:nvSpPr>
          <p:spPr>
            <a:xfrm rot="2700086" flipH="1">
              <a:off x="716416" y="3471272"/>
              <a:ext cx="68404" cy="73854"/>
            </a:xfrm>
            <a:custGeom>
              <a:avLst/>
              <a:gdLst/>
              <a:ahLst/>
              <a:cxnLst/>
              <a:rect l="l" t="t" r="r" b="b"/>
              <a:pathLst>
                <a:path w="966" h="1043" extrusionOk="0">
                  <a:moveTo>
                    <a:pt x="650" y="0"/>
                  </a:moveTo>
                  <a:cubicBezTo>
                    <a:pt x="599" y="0"/>
                    <a:pt x="548" y="9"/>
                    <a:pt x="501" y="25"/>
                  </a:cubicBezTo>
                  <a:cubicBezTo>
                    <a:pt x="156" y="180"/>
                    <a:pt x="84" y="513"/>
                    <a:pt x="1" y="858"/>
                  </a:cubicBezTo>
                  <a:cubicBezTo>
                    <a:pt x="156" y="930"/>
                    <a:pt x="275" y="989"/>
                    <a:pt x="406" y="1025"/>
                  </a:cubicBezTo>
                  <a:cubicBezTo>
                    <a:pt x="423" y="1037"/>
                    <a:pt x="453" y="1043"/>
                    <a:pt x="482" y="1043"/>
                  </a:cubicBezTo>
                  <a:cubicBezTo>
                    <a:pt x="510" y="1043"/>
                    <a:pt x="537" y="1037"/>
                    <a:pt x="549" y="1025"/>
                  </a:cubicBezTo>
                  <a:cubicBezTo>
                    <a:pt x="739" y="858"/>
                    <a:pt x="941" y="692"/>
                    <a:pt x="965" y="418"/>
                  </a:cubicBezTo>
                  <a:cubicBezTo>
                    <a:pt x="965" y="287"/>
                    <a:pt x="918" y="156"/>
                    <a:pt x="834" y="49"/>
                  </a:cubicBezTo>
                  <a:cubicBezTo>
                    <a:pt x="781" y="15"/>
                    <a:pt x="716" y="0"/>
                    <a:pt x="6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0"/>
            <p:cNvSpPr/>
            <p:nvPr/>
          </p:nvSpPr>
          <p:spPr>
            <a:xfrm rot="2700086" flipH="1">
              <a:off x="740321" y="3596766"/>
              <a:ext cx="64155" cy="80935"/>
            </a:xfrm>
            <a:custGeom>
              <a:avLst/>
              <a:gdLst/>
              <a:ahLst/>
              <a:cxnLst/>
              <a:rect l="l" t="t" r="r" b="b"/>
              <a:pathLst>
                <a:path w="906" h="1143" extrusionOk="0">
                  <a:moveTo>
                    <a:pt x="487" y="1"/>
                  </a:moveTo>
                  <a:cubicBezTo>
                    <a:pt x="390" y="1"/>
                    <a:pt x="292" y="57"/>
                    <a:pt x="203" y="171"/>
                  </a:cubicBezTo>
                  <a:cubicBezTo>
                    <a:pt x="0" y="421"/>
                    <a:pt x="96" y="730"/>
                    <a:pt x="48" y="1016"/>
                  </a:cubicBezTo>
                  <a:cubicBezTo>
                    <a:pt x="48" y="1040"/>
                    <a:pt x="96" y="1099"/>
                    <a:pt x="131" y="1099"/>
                  </a:cubicBezTo>
                  <a:cubicBezTo>
                    <a:pt x="245" y="1126"/>
                    <a:pt x="324" y="1143"/>
                    <a:pt x="384" y="1143"/>
                  </a:cubicBezTo>
                  <a:cubicBezTo>
                    <a:pt x="514" y="1143"/>
                    <a:pt x="561" y="1065"/>
                    <a:pt x="691" y="837"/>
                  </a:cubicBezTo>
                  <a:cubicBezTo>
                    <a:pt x="703" y="825"/>
                    <a:pt x="715" y="814"/>
                    <a:pt x="715" y="790"/>
                  </a:cubicBezTo>
                  <a:cubicBezTo>
                    <a:pt x="751" y="587"/>
                    <a:pt x="905" y="385"/>
                    <a:pt x="762" y="171"/>
                  </a:cubicBezTo>
                  <a:cubicBezTo>
                    <a:pt x="679" y="57"/>
                    <a:pt x="584" y="1"/>
                    <a:pt x="4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0"/>
            <p:cNvSpPr/>
            <p:nvPr/>
          </p:nvSpPr>
          <p:spPr>
            <a:xfrm rot="2700086" flipH="1">
              <a:off x="583364" y="3743752"/>
              <a:ext cx="46452" cy="41070"/>
            </a:xfrm>
            <a:custGeom>
              <a:avLst/>
              <a:gdLst/>
              <a:ahLst/>
              <a:cxnLst/>
              <a:rect l="l" t="t" r="r" b="b"/>
              <a:pathLst>
                <a:path w="656" h="580" extrusionOk="0">
                  <a:moveTo>
                    <a:pt x="72" y="1"/>
                  </a:moveTo>
                  <a:cubicBezTo>
                    <a:pt x="0" y="298"/>
                    <a:pt x="72" y="525"/>
                    <a:pt x="215" y="572"/>
                  </a:cubicBezTo>
                  <a:cubicBezTo>
                    <a:pt x="234" y="577"/>
                    <a:pt x="253" y="580"/>
                    <a:pt x="272" y="580"/>
                  </a:cubicBezTo>
                  <a:cubicBezTo>
                    <a:pt x="430" y="580"/>
                    <a:pt x="581" y="403"/>
                    <a:pt x="655" y="84"/>
                  </a:cubicBez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0"/>
            <p:cNvSpPr/>
            <p:nvPr/>
          </p:nvSpPr>
          <p:spPr>
            <a:xfrm rot="2700086" flipH="1">
              <a:off x="789427" y="3314244"/>
              <a:ext cx="43903" cy="41070"/>
            </a:xfrm>
            <a:custGeom>
              <a:avLst/>
              <a:gdLst/>
              <a:ahLst/>
              <a:cxnLst/>
              <a:rect l="l" t="t" r="r" b="b"/>
              <a:pathLst>
                <a:path w="620" h="580" extrusionOk="0">
                  <a:moveTo>
                    <a:pt x="96" y="1"/>
                  </a:moveTo>
                  <a:cubicBezTo>
                    <a:pt x="48" y="155"/>
                    <a:pt x="13" y="310"/>
                    <a:pt x="1" y="477"/>
                  </a:cubicBezTo>
                  <a:cubicBezTo>
                    <a:pt x="8" y="541"/>
                    <a:pt x="83" y="580"/>
                    <a:pt x="169" y="580"/>
                  </a:cubicBezTo>
                  <a:cubicBezTo>
                    <a:pt x="225" y="580"/>
                    <a:pt x="286" y="563"/>
                    <a:pt x="334" y="524"/>
                  </a:cubicBezTo>
                  <a:cubicBezTo>
                    <a:pt x="429" y="441"/>
                    <a:pt x="620" y="358"/>
                    <a:pt x="513" y="203"/>
                  </a:cubicBezTo>
                  <a:cubicBezTo>
                    <a:pt x="429" y="96"/>
                    <a:pt x="251" y="72"/>
                    <a:pt x="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0"/>
            <p:cNvSpPr/>
            <p:nvPr/>
          </p:nvSpPr>
          <p:spPr>
            <a:xfrm rot="2700086" flipH="1">
              <a:off x="706269" y="3545971"/>
              <a:ext cx="38026" cy="44327"/>
            </a:xfrm>
            <a:custGeom>
              <a:avLst/>
              <a:gdLst/>
              <a:ahLst/>
              <a:cxnLst/>
              <a:rect l="l" t="t" r="r" b="b"/>
              <a:pathLst>
                <a:path w="537" h="626" extrusionOk="0">
                  <a:moveTo>
                    <a:pt x="144" y="1"/>
                  </a:moveTo>
                  <a:cubicBezTo>
                    <a:pt x="108" y="1"/>
                    <a:pt x="84" y="13"/>
                    <a:pt x="60" y="48"/>
                  </a:cubicBezTo>
                  <a:cubicBezTo>
                    <a:pt x="13" y="191"/>
                    <a:pt x="1" y="334"/>
                    <a:pt x="13" y="489"/>
                  </a:cubicBezTo>
                  <a:cubicBezTo>
                    <a:pt x="27" y="574"/>
                    <a:pt x="104" y="625"/>
                    <a:pt x="182" y="625"/>
                  </a:cubicBezTo>
                  <a:cubicBezTo>
                    <a:pt x="235" y="625"/>
                    <a:pt x="289" y="601"/>
                    <a:pt x="322" y="548"/>
                  </a:cubicBezTo>
                  <a:cubicBezTo>
                    <a:pt x="406" y="429"/>
                    <a:pt x="477" y="298"/>
                    <a:pt x="537" y="167"/>
                  </a:cubicBezTo>
                  <a:cubicBezTo>
                    <a:pt x="394" y="108"/>
                    <a:pt x="275" y="48"/>
                    <a:pt x="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0"/>
            <p:cNvSpPr/>
            <p:nvPr/>
          </p:nvSpPr>
          <p:spPr>
            <a:xfrm rot="2700086" flipH="1">
              <a:off x="809541" y="3469472"/>
              <a:ext cx="39725" cy="36750"/>
            </a:xfrm>
            <a:custGeom>
              <a:avLst/>
              <a:gdLst/>
              <a:ahLst/>
              <a:cxnLst/>
              <a:rect l="l" t="t" r="r" b="b"/>
              <a:pathLst>
                <a:path w="561" h="519" extrusionOk="0">
                  <a:moveTo>
                    <a:pt x="103" y="0"/>
                  </a:moveTo>
                  <a:cubicBezTo>
                    <a:pt x="66" y="0"/>
                    <a:pt x="13" y="28"/>
                    <a:pt x="13" y="38"/>
                  </a:cubicBezTo>
                  <a:cubicBezTo>
                    <a:pt x="1" y="181"/>
                    <a:pt x="1" y="324"/>
                    <a:pt x="25" y="467"/>
                  </a:cubicBezTo>
                  <a:cubicBezTo>
                    <a:pt x="70" y="503"/>
                    <a:pt x="123" y="519"/>
                    <a:pt x="182" y="519"/>
                  </a:cubicBezTo>
                  <a:cubicBezTo>
                    <a:pt x="200" y="519"/>
                    <a:pt x="219" y="517"/>
                    <a:pt x="239" y="515"/>
                  </a:cubicBezTo>
                  <a:cubicBezTo>
                    <a:pt x="358" y="407"/>
                    <a:pt x="465" y="288"/>
                    <a:pt x="560" y="169"/>
                  </a:cubicBezTo>
                  <a:cubicBezTo>
                    <a:pt x="370" y="98"/>
                    <a:pt x="239" y="38"/>
                    <a:pt x="120" y="3"/>
                  </a:cubicBezTo>
                  <a:cubicBezTo>
                    <a:pt x="115" y="1"/>
                    <a:pt x="109" y="0"/>
                    <a:pt x="1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0"/>
            <p:cNvSpPr/>
            <p:nvPr/>
          </p:nvSpPr>
          <p:spPr>
            <a:xfrm rot="2700086" flipH="1">
              <a:off x="725217" y="3679618"/>
              <a:ext cx="32927" cy="35051"/>
            </a:xfrm>
            <a:custGeom>
              <a:avLst/>
              <a:gdLst/>
              <a:ahLst/>
              <a:cxnLst/>
              <a:rect l="l" t="t" r="r" b="b"/>
              <a:pathLst>
                <a:path w="465" h="495" extrusionOk="0">
                  <a:moveTo>
                    <a:pt x="142" y="0"/>
                  </a:moveTo>
                  <a:cubicBezTo>
                    <a:pt x="135" y="0"/>
                    <a:pt x="127" y="0"/>
                    <a:pt x="119" y="1"/>
                  </a:cubicBezTo>
                  <a:cubicBezTo>
                    <a:pt x="12" y="13"/>
                    <a:pt x="0" y="275"/>
                    <a:pt x="107" y="454"/>
                  </a:cubicBezTo>
                  <a:cubicBezTo>
                    <a:pt x="147" y="454"/>
                    <a:pt x="253" y="495"/>
                    <a:pt x="294" y="495"/>
                  </a:cubicBezTo>
                  <a:cubicBezTo>
                    <a:pt x="302" y="495"/>
                    <a:pt x="308" y="493"/>
                    <a:pt x="310" y="489"/>
                  </a:cubicBezTo>
                  <a:cubicBezTo>
                    <a:pt x="369" y="370"/>
                    <a:pt x="417" y="239"/>
                    <a:pt x="464" y="108"/>
                  </a:cubicBezTo>
                  <a:cubicBezTo>
                    <a:pt x="353" y="75"/>
                    <a:pt x="252" y="0"/>
                    <a:pt x="1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0"/>
            <p:cNvSpPr/>
            <p:nvPr/>
          </p:nvSpPr>
          <p:spPr>
            <a:xfrm rot="2700086" flipH="1">
              <a:off x="867353" y="3047243"/>
              <a:ext cx="89435" cy="80369"/>
            </a:xfrm>
            <a:custGeom>
              <a:avLst/>
              <a:gdLst/>
              <a:ahLst/>
              <a:cxnLst/>
              <a:rect l="l" t="t" r="r" b="b"/>
              <a:pathLst>
                <a:path w="1263" h="1135" extrusionOk="0">
                  <a:moveTo>
                    <a:pt x="902" y="0"/>
                  </a:moveTo>
                  <a:cubicBezTo>
                    <a:pt x="871" y="0"/>
                    <a:pt x="840" y="5"/>
                    <a:pt x="810" y="15"/>
                  </a:cubicBezTo>
                  <a:cubicBezTo>
                    <a:pt x="441" y="122"/>
                    <a:pt x="155" y="384"/>
                    <a:pt x="1" y="717"/>
                  </a:cubicBezTo>
                  <a:lnTo>
                    <a:pt x="524" y="1134"/>
                  </a:lnTo>
                  <a:cubicBezTo>
                    <a:pt x="810" y="1015"/>
                    <a:pt x="1048" y="813"/>
                    <a:pt x="1215" y="551"/>
                  </a:cubicBezTo>
                  <a:cubicBezTo>
                    <a:pt x="1263" y="420"/>
                    <a:pt x="1251" y="289"/>
                    <a:pt x="1179" y="182"/>
                  </a:cubicBezTo>
                  <a:cubicBezTo>
                    <a:pt x="1132" y="69"/>
                    <a:pt x="1018" y="0"/>
                    <a:pt x="9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0"/>
            <p:cNvSpPr/>
            <p:nvPr/>
          </p:nvSpPr>
          <p:spPr>
            <a:xfrm rot="2700086" flipH="1">
              <a:off x="984463" y="2689289"/>
              <a:ext cx="88443" cy="75554"/>
            </a:xfrm>
            <a:custGeom>
              <a:avLst/>
              <a:gdLst/>
              <a:ahLst/>
              <a:cxnLst/>
              <a:rect l="l" t="t" r="r" b="b"/>
              <a:pathLst>
                <a:path w="1249" h="1067" extrusionOk="0">
                  <a:moveTo>
                    <a:pt x="859" y="0"/>
                  </a:moveTo>
                  <a:cubicBezTo>
                    <a:pt x="806" y="0"/>
                    <a:pt x="758" y="5"/>
                    <a:pt x="727" y="5"/>
                  </a:cubicBezTo>
                  <a:cubicBezTo>
                    <a:pt x="393" y="77"/>
                    <a:pt x="274" y="315"/>
                    <a:pt x="119" y="553"/>
                  </a:cubicBezTo>
                  <a:cubicBezTo>
                    <a:pt x="36" y="696"/>
                    <a:pt x="0" y="827"/>
                    <a:pt x="203" y="910"/>
                  </a:cubicBezTo>
                  <a:cubicBezTo>
                    <a:pt x="262" y="934"/>
                    <a:pt x="322" y="1017"/>
                    <a:pt x="369" y="1041"/>
                  </a:cubicBezTo>
                  <a:cubicBezTo>
                    <a:pt x="399" y="1056"/>
                    <a:pt x="447" y="1066"/>
                    <a:pt x="484" y="1066"/>
                  </a:cubicBezTo>
                  <a:cubicBezTo>
                    <a:pt x="508" y="1066"/>
                    <a:pt x="527" y="1062"/>
                    <a:pt x="536" y="1053"/>
                  </a:cubicBezTo>
                  <a:cubicBezTo>
                    <a:pt x="679" y="946"/>
                    <a:pt x="810" y="827"/>
                    <a:pt x="929" y="696"/>
                  </a:cubicBezTo>
                  <a:cubicBezTo>
                    <a:pt x="1024" y="601"/>
                    <a:pt x="1108" y="482"/>
                    <a:pt x="1167" y="351"/>
                  </a:cubicBezTo>
                  <a:cubicBezTo>
                    <a:pt x="1248" y="189"/>
                    <a:pt x="1127" y="5"/>
                    <a:pt x="957" y="5"/>
                  </a:cubicBezTo>
                  <a:cubicBezTo>
                    <a:pt x="952" y="5"/>
                    <a:pt x="946" y="5"/>
                    <a:pt x="941" y="5"/>
                  </a:cubicBezTo>
                  <a:cubicBezTo>
                    <a:pt x="913" y="1"/>
                    <a:pt x="885" y="0"/>
                    <a:pt x="8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0"/>
            <p:cNvSpPr/>
            <p:nvPr/>
          </p:nvSpPr>
          <p:spPr>
            <a:xfrm rot="2700086" flipH="1">
              <a:off x="893547" y="2573841"/>
              <a:ext cx="81008" cy="65003"/>
            </a:xfrm>
            <a:custGeom>
              <a:avLst/>
              <a:gdLst/>
              <a:ahLst/>
              <a:cxnLst/>
              <a:rect l="l" t="t" r="r" b="b"/>
              <a:pathLst>
                <a:path w="1144" h="918" extrusionOk="0">
                  <a:moveTo>
                    <a:pt x="726" y="1"/>
                  </a:moveTo>
                  <a:cubicBezTo>
                    <a:pt x="667" y="1"/>
                    <a:pt x="607" y="1"/>
                    <a:pt x="560" y="13"/>
                  </a:cubicBezTo>
                  <a:cubicBezTo>
                    <a:pt x="488" y="37"/>
                    <a:pt x="417" y="72"/>
                    <a:pt x="369" y="120"/>
                  </a:cubicBezTo>
                  <a:cubicBezTo>
                    <a:pt x="310" y="156"/>
                    <a:pt x="214" y="203"/>
                    <a:pt x="143" y="263"/>
                  </a:cubicBezTo>
                  <a:cubicBezTo>
                    <a:pt x="36" y="322"/>
                    <a:pt x="0" y="453"/>
                    <a:pt x="71" y="549"/>
                  </a:cubicBezTo>
                  <a:cubicBezTo>
                    <a:pt x="179" y="679"/>
                    <a:pt x="286" y="799"/>
                    <a:pt x="393" y="918"/>
                  </a:cubicBezTo>
                  <a:cubicBezTo>
                    <a:pt x="595" y="810"/>
                    <a:pt x="774" y="679"/>
                    <a:pt x="953" y="549"/>
                  </a:cubicBezTo>
                  <a:cubicBezTo>
                    <a:pt x="1131" y="394"/>
                    <a:pt x="1143" y="191"/>
                    <a:pt x="1024" y="108"/>
                  </a:cubicBezTo>
                  <a:cubicBezTo>
                    <a:pt x="929" y="48"/>
                    <a:pt x="833" y="13"/>
                    <a:pt x="7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0"/>
            <p:cNvSpPr/>
            <p:nvPr/>
          </p:nvSpPr>
          <p:spPr>
            <a:xfrm rot="2700086" flipH="1">
              <a:off x="925851" y="3163404"/>
              <a:ext cx="73431" cy="77324"/>
            </a:xfrm>
            <a:custGeom>
              <a:avLst/>
              <a:gdLst/>
              <a:ahLst/>
              <a:cxnLst/>
              <a:rect l="l" t="t" r="r" b="b"/>
              <a:pathLst>
                <a:path w="1037" h="1092" extrusionOk="0">
                  <a:moveTo>
                    <a:pt x="676" y="0"/>
                  </a:moveTo>
                  <a:cubicBezTo>
                    <a:pt x="653" y="0"/>
                    <a:pt x="630" y="3"/>
                    <a:pt x="608" y="8"/>
                  </a:cubicBezTo>
                  <a:cubicBezTo>
                    <a:pt x="286" y="79"/>
                    <a:pt x="132" y="258"/>
                    <a:pt x="48" y="615"/>
                  </a:cubicBezTo>
                  <a:cubicBezTo>
                    <a:pt x="1" y="734"/>
                    <a:pt x="72" y="877"/>
                    <a:pt x="191" y="913"/>
                  </a:cubicBezTo>
                  <a:cubicBezTo>
                    <a:pt x="286" y="960"/>
                    <a:pt x="370" y="1020"/>
                    <a:pt x="441" y="1091"/>
                  </a:cubicBezTo>
                  <a:cubicBezTo>
                    <a:pt x="632" y="901"/>
                    <a:pt x="810" y="698"/>
                    <a:pt x="977" y="484"/>
                  </a:cubicBezTo>
                  <a:cubicBezTo>
                    <a:pt x="1037" y="401"/>
                    <a:pt x="989" y="198"/>
                    <a:pt x="917" y="91"/>
                  </a:cubicBezTo>
                  <a:cubicBezTo>
                    <a:pt x="852" y="35"/>
                    <a:pt x="763" y="0"/>
                    <a:pt x="6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0"/>
            <p:cNvSpPr/>
            <p:nvPr/>
          </p:nvSpPr>
          <p:spPr>
            <a:xfrm rot="2700086" flipH="1">
              <a:off x="906138" y="2825356"/>
              <a:ext cx="78459" cy="67694"/>
            </a:xfrm>
            <a:custGeom>
              <a:avLst/>
              <a:gdLst/>
              <a:ahLst/>
              <a:cxnLst/>
              <a:rect l="l" t="t" r="r" b="b"/>
              <a:pathLst>
                <a:path w="1108" h="956" extrusionOk="0">
                  <a:moveTo>
                    <a:pt x="775" y="1"/>
                  </a:moveTo>
                  <a:cubicBezTo>
                    <a:pt x="394" y="13"/>
                    <a:pt x="203" y="299"/>
                    <a:pt x="1" y="584"/>
                  </a:cubicBezTo>
                  <a:cubicBezTo>
                    <a:pt x="120" y="703"/>
                    <a:pt x="203" y="799"/>
                    <a:pt x="286" y="894"/>
                  </a:cubicBezTo>
                  <a:cubicBezTo>
                    <a:pt x="328" y="925"/>
                    <a:pt x="387" y="956"/>
                    <a:pt x="425" y="956"/>
                  </a:cubicBezTo>
                  <a:cubicBezTo>
                    <a:pt x="431" y="956"/>
                    <a:pt x="436" y="955"/>
                    <a:pt x="441" y="953"/>
                  </a:cubicBezTo>
                  <a:cubicBezTo>
                    <a:pt x="667" y="858"/>
                    <a:pt x="929" y="775"/>
                    <a:pt x="1048" y="537"/>
                  </a:cubicBezTo>
                  <a:cubicBezTo>
                    <a:pt x="1096" y="418"/>
                    <a:pt x="1108" y="275"/>
                    <a:pt x="1072" y="156"/>
                  </a:cubicBezTo>
                  <a:cubicBezTo>
                    <a:pt x="1001" y="61"/>
                    <a:pt x="882" y="1"/>
                    <a:pt x="7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0"/>
            <p:cNvSpPr/>
            <p:nvPr/>
          </p:nvSpPr>
          <p:spPr>
            <a:xfrm rot="2700086" flipH="1">
              <a:off x="979602" y="2932038"/>
              <a:ext cx="73431" cy="74846"/>
            </a:xfrm>
            <a:custGeom>
              <a:avLst/>
              <a:gdLst/>
              <a:ahLst/>
              <a:cxnLst/>
              <a:rect l="l" t="t" r="r" b="b"/>
              <a:pathLst>
                <a:path w="1037" h="1057" extrusionOk="0">
                  <a:moveTo>
                    <a:pt x="693" y="0"/>
                  </a:moveTo>
                  <a:cubicBezTo>
                    <a:pt x="627" y="0"/>
                    <a:pt x="554" y="21"/>
                    <a:pt x="477" y="64"/>
                  </a:cubicBezTo>
                  <a:cubicBezTo>
                    <a:pt x="179" y="230"/>
                    <a:pt x="155" y="552"/>
                    <a:pt x="13" y="802"/>
                  </a:cubicBezTo>
                  <a:cubicBezTo>
                    <a:pt x="1" y="814"/>
                    <a:pt x="24" y="885"/>
                    <a:pt x="48" y="909"/>
                  </a:cubicBezTo>
                  <a:cubicBezTo>
                    <a:pt x="197" y="1006"/>
                    <a:pt x="277" y="1057"/>
                    <a:pt x="353" y="1057"/>
                  </a:cubicBezTo>
                  <a:cubicBezTo>
                    <a:pt x="435" y="1057"/>
                    <a:pt x="513" y="997"/>
                    <a:pt x="667" y="873"/>
                  </a:cubicBezTo>
                  <a:cubicBezTo>
                    <a:pt x="679" y="861"/>
                    <a:pt x="703" y="850"/>
                    <a:pt x="715" y="838"/>
                  </a:cubicBezTo>
                  <a:cubicBezTo>
                    <a:pt x="822" y="659"/>
                    <a:pt x="1036" y="540"/>
                    <a:pt x="977" y="278"/>
                  </a:cubicBezTo>
                  <a:cubicBezTo>
                    <a:pt x="937" y="93"/>
                    <a:pt x="831" y="0"/>
                    <a:pt x="6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0"/>
            <p:cNvSpPr/>
            <p:nvPr/>
          </p:nvSpPr>
          <p:spPr>
            <a:xfrm rot="2700086" flipH="1">
              <a:off x="927859" y="3248817"/>
              <a:ext cx="62456" cy="48151"/>
            </a:xfrm>
            <a:custGeom>
              <a:avLst/>
              <a:gdLst/>
              <a:ahLst/>
              <a:cxnLst/>
              <a:rect l="l" t="t" r="r" b="b"/>
              <a:pathLst>
                <a:path w="882" h="680" extrusionOk="0">
                  <a:moveTo>
                    <a:pt x="429" y="0"/>
                  </a:moveTo>
                  <a:cubicBezTo>
                    <a:pt x="274" y="24"/>
                    <a:pt x="60" y="322"/>
                    <a:pt x="60" y="500"/>
                  </a:cubicBezTo>
                  <a:cubicBezTo>
                    <a:pt x="60" y="536"/>
                    <a:pt x="24" y="560"/>
                    <a:pt x="0" y="596"/>
                  </a:cubicBezTo>
                  <a:lnTo>
                    <a:pt x="465" y="679"/>
                  </a:lnTo>
                  <a:cubicBezTo>
                    <a:pt x="631" y="643"/>
                    <a:pt x="786" y="536"/>
                    <a:pt x="870" y="381"/>
                  </a:cubicBezTo>
                  <a:lnTo>
                    <a:pt x="881" y="381"/>
                  </a:lnTo>
                  <a:cubicBezTo>
                    <a:pt x="774" y="274"/>
                    <a:pt x="679" y="155"/>
                    <a:pt x="572" y="48"/>
                  </a:cubicBezTo>
                  <a:cubicBezTo>
                    <a:pt x="536" y="12"/>
                    <a:pt x="477" y="0"/>
                    <a:pt x="4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0"/>
            <p:cNvSpPr/>
            <p:nvPr/>
          </p:nvSpPr>
          <p:spPr>
            <a:xfrm rot="2700086" flipH="1">
              <a:off x="883666" y="3122085"/>
              <a:ext cx="51551" cy="44398"/>
            </a:xfrm>
            <a:custGeom>
              <a:avLst/>
              <a:gdLst/>
              <a:ahLst/>
              <a:cxnLst/>
              <a:rect l="l" t="t" r="r" b="b"/>
              <a:pathLst>
                <a:path w="728" h="627" extrusionOk="0">
                  <a:moveTo>
                    <a:pt x="215" y="0"/>
                  </a:moveTo>
                  <a:cubicBezTo>
                    <a:pt x="36" y="262"/>
                    <a:pt x="1" y="465"/>
                    <a:pt x="132" y="584"/>
                  </a:cubicBezTo>
                  <a:cubicBezTo>
                    <a:pt x="170" y="612"/>
                    <a:pt x="214" y="626"/>
                    <a:pt x="263" y="626"/>
                  </a:cubicBezTo>
                  <a:cubicBezTo>
                    <a:pt x="399" y="626"/>
                    <a:pt x="569" y="517"/>
                    <a:pt x="727" y="298"/>
                  </a:cubicBezTo>
                  <a:lnTo>
                    <a:pt x="2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0"/>
            <p:cNvSpPr/>
            <p:nvPr/>
          </p:nvSpPr>
          <p:spPr>
            <a:xfrm rot="2700086" flipH="1">
              <a:off x="919905" y="2642756"/>
              <a:ext cx="47019" cy="41636"/>
            </a:xfrm>
            <a:custGeom>
              <a:avLst/>
              <a:gdLst/>
              <a:ahLst/>
              <a:cxnLst/>
              <a:rect l="l" t="t" r="r" b="b"/>
              <a:pathLst>
                <a:path w="664" h="588" extrusionOk="0">
                  <a:moveTo>
                    <a:pt x="294" y="1"/>
                  </a:moveTo>
                  <a:cubicBezTo>
                    <a:pt x="187" y="120"/>
                    <a:pt x="104" y="263"/>
                    <a:pt x="32" y="406"/>
                  </a:cubicBezTo>
                  <a:cubicBezTo>
                    <a:pt x="0" y="501"/>
                    <a:pt x="140" y="588"/>
                    <a:pt x="281" y="588"/>
                  </a:cubicBezTo>
                  <a:cubicBezTo>
                    <a:pt x="297" y="588"/>
                    <a:pt x="314" y="587"/>
                    <a:pt x="330" y="584"/>
                  </a:cubicBezTo>
                  <a:cubicBezTo>
                    <a:pt x="437" y="525"/>
                    <a:pt x="663" y="525"/>
                    <a:pt x="604" y="334"/>
                  </a:cubicBezTo>
                  <a:cubicBezTo>
                    <a:pt x="580" y="203"/>
                    <a:pt x="401" y="120"/>
                    <a:pt x="2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0"/>
            <p:cNvSpPr/>
            <p:nvPr/>
          </p:nvSpPr>
          <p:spPr>
            <a:xfrm rot="2700086" flipH="1">
              <a:off x="924887" y="2898908"/>
              <a:ext cx="44965" cy="43265"/>
            </a:xfrm>
            <a:custGeom>
              <a:avLst/>
              <a:gdLst/>
              <a:ahLst/>
              <a:cxnLst/>
              <a:rect l="l" t="t" r="r" b="b"/>
              <a:pathLst>
                <a:path w="635" h="611" extrusionOk="0">
                  <a:moveTo>
                    <a:pt x="284" y="1"/>
                  </a:moveTo>
                  <a:cubicBezTo>
                    <a:pt x="266" y="1"/>
                    <a:pt x="248" y="4"/>
                    <a:pt x="230" y="10"/>
                  </a:cubicBezTo>
                  <a:cubicBezTo>
                    <a:pt x="147" y="129"/>
                    <a:pt x="75" y="260"/>
                    <a:pt x="28" y="403"/>
                  </a:cubicBezTo>
                  <a:cubicBezTo>
                    <a:pt x="0" y="520"/>
                    <a:pt x="97" y="610"/>
                    <a:pt x="197" y="610"/>
                  </a:cubicBezTo>
                  <a:cubicBezTo>
                    <a:pt x="229" y="610"/>
                    <a:pt x="261" y="601"/>
                    <a:pt x="290" y="581"/>
                  </a:cubicBezTo>
                  <a:cubicBezTo>
                    <a:pt x="409" y="498"/>
                    <a:pt x="528" y="403"/>
                    <a:pt x="635" y="308"/>
                  </a:cubicBezTo>
                  <a:cubicBezTo>
                    <a:pt x="516" y="188"/>
                    <a:pt x="432" y="93"/>
                    <a:pt x="337" y="10"/>
                  </a:cubicBezTo>
                  <a:cubicBezTo>
                    <a:pt x="319" y="4"/>
                    <a:pt x="301" y="1"/>
                    <a:pt x="2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0"/>
            <p:cNvSpPr/>
            <p:nvPr/>
          </p:nvSpPr>
          <p:spPr>
            <a:xfrm rot="2700086" flipH="1">
              <a:off x="999161" y="2767258"/>
              <a:ext cx="43124" cy="37883"/>
            </a:xfrm>
            <a:custGeom>
              <a:avLst/>
              <a:gdLst/>
              <a:ahLst/>
              <a:cxnLst/>
              <a:rect l="l" t="t" r="r" b="b"/>
              <a:pathLst>
                <a:path w="609" h="535" extrusionOk="0">
                  <a:moveTo>
                    <a:pt x="200" y="1"/>
                  </a:moveTo>
                  <a:cubicBezTo>
                    <a:pt x="177" y="1"/>
                    <a:pt x="156" y="4"/>
                    <a:pt x="156" y="10"/>
                  </a:cubicBezTo>
                  <a:cubicBezTo>
                    <a:pt x="84" y="141"/>
                    <a:pt x="37" y="272"/>
                    <a:pt x="1" y="403"/>
                  </a:cubicBezTo>
                  <a:cubicBezTo>
                    <a:pt x="1" y="437"/>
                    <a:pt x="119" y="535"/>
                    <a:pt x="171" y="535"/>
                  </a:cubicBezTo>
                  <a:cubicBezTo>
                    <a:pt x="174" y="535"/>
                    <a:pt x="177" y="534"/>
                    <a:pt x="179" y="534"/>
                  </a:cubicBezTo>
                  <a:cubicBezTo>
                    <a:pt x="334" y="486"/>
                    <a:pt x="477" y="415"/>
                    <a:pt x="608" y="331"/>
                  </a:cubicBezTo>
                  <a:cubicBezTo>
                    <a:pt x="453" y="200"/>
                    <a:pt x="370" y="105"/>
                    <a:pt x="263" y="10"/>
                  </a:cubicBezTo>
                  <a:cubicBezTo>
                    <a:pt x="251" y="4"/>
                    <a:pt x="224" y="1"/>
                    <a:pt x="2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0"/>
            <p:cNvSpPr/>
            <p:nvPr/>
          </p:nvSpPr>
          <p:spPr>
            <a:xfrm rot="2700086" flipH="1">
              <a:off x="990377" y="3014934"/>
              <a:ext cx="34556" cy="38237"/>
            </a:xfrm>
            <a:custGeom>
              <a:avLst/>
              <a:gdLst/>
              <a:ahLst/>
              <a:cxnLst/>
              <a:rect l="l" t="t" r="r" b="b"/>
              <a:pathLst>
                <a:path w="488" h="540" extrusionOk="0">
                  <a:moveTo>
                    <a:pt x="198" y="1"/>
                  </a:moveTo>
                  <a:cubicBezTo>
                    <a:pt x="96" y="1"/>
                    <a:pt x="1" y="215"/>
                    <a:pt x="35" y="419"/>
                  </a:cubicBezTo>
                  <a:cubicBezTo>
                    <a:pt x="68" y="442"/>
                    <a:pt x="166" y="539"/>
                    <a:pt x="197" y="539"/>
                  </a:cubicBezTo>
                  <a:cubicBezTo>
                    <a:pt x="199" y="539"/>
                    <a:pt x="200" y="539"/>
                    <a:pt x="201" y="538"/>
                  </a:cubicBezTo>
                  <a:cubicBezTo>
                    <a:pt x="308" y="443"/>
                    <a:pt x="404" y="348"/>
                    <a:pt x="487" y="241"/>
                  </a:cubicBezTo>
                  <a:cubicBezTo>
                    <a:pt x="392" y="157"/>
                    <a:pt x="320" y="38"/>
                    <a:pt x="213" y="2"/>
                  </a:cubicBezTo>
                  <a:cubicBezTo>
                    <a:pt x="208" y="1"/>
                    <a:pt x="203" y="1"/>
                    <a:pt x="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0"/>
            <p:cNvSpPr/>
            <p:nvPr/>
          </p:nvSpPr>
          <p:spPr>
            <a:xfrm rot="2700086" flipH="1">
              <a:off x="873038" y="2350969"/>
              <a:ext cx="91984" cy="62808"/>
            </a:xfrm>
            <a:custGeom>
              <a:avLst/>
              <a:gdLst/>
              <a:ahLst/>
              <a:cxnLst/>
              <a:rect l="l" t="t" r="r" b="b"/>
              <a:pathLst>
                <a:path w="1299" h="887" extrusionOk="0">
                  <a:moveTo>
                    <a:pt x="794" y="1"/>
                  </a:moveTo>
                  <a:cubicBezTo>
                    <a:pt x="509" y="1"/>
                    <a:pt x="233" y="97"/>
                    <a:pt x="1" y="274"/>
                  </a:cubicBezTo>
                  <a:lnTo>
                    <a:pt x="263" y="881"/>
                  </a:lnTo>
                  <a:cubicBezTo>
                    <a:pt x="307" y="885"/>
                    <a:pt x="350" y="886"/>
                    <a:pt x="394" y="886"/>
                  </a:cubicBezTo>
                  <a:cubicBezTo>
                    <a:pt x="659" y="886"/>
                    <a:pt x="919" y="824"/>
                    <a:pt x="1144" y="691"/>
                  </a:cubicBezTo>
                  <a:cubicBezTo>
                    <a:pt x="1251" y="595"/>
                    <a:pt x="1299" y="476"/>
                    <a:pt x="1299" y="345"/>
                  </a:cubicBezTo>
                  <a:cubicBezTo>
                    <a:pt x="1299" y="191"/>
                    <a:pt x="1191" y="48"/>
                    <a:pt x="1037" y="24"/>
                  </a:cubicBezTo>
                  <a:cubicBezTo>
                    <a:pt x="956" y="8"/>
                    <a:pt x="875" y="1"/>
                    <a:pt x="7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0"/>
            <p:cNvSpPr/>
            <p:nvPr/>
          </p:nvSpPr>
          <p:spPr>
            <a:xfrm rot="2700086" flipH="1">
              <a:off x="804859" y="1978000"/>
              <a:ext cx="99561" cy="61180"/>
            </a:xfrm>
            <a:custGeom>
              <a:avLst/>
              <a:gdLst/>
              <a:ahLst/>
              <a:cxnLst/>
              <a:rect l="l" t="t" r="r" b="b"/>
              <a:pathLst>
                <a:path w="1406" h="864" extrusionOk="0">
                  <a:moveTo>
                    <a:pt x="836" y="1"/>
                  </a:moveTo>
                  <a:cubicBezTo>
                    <a:pt x="606" y="1"/>
                    <a:pt x="426" y="120"/>
                    <a:pt x="239" y="233"/>
                  </a:cubicBezTo>
                  <a:cubicBezTo>
                    <a:pt x="96" y="316"/>
                    <a:pt x="1" y="411"/>
                    <a:pt x="144" y="578"/>
                  </a:cubicBezTo>
                  <a:cubicBezTo>
                    <a:pt x="179" y="637"/>
                    <a:pt x="191" y="721"/>
                    <a:pt x="227" y="768"/>
                  </a:cubicBezTo>
                  <a:cubicBezTo>
                    <a:pt x="275" y="816"/>
                    <a:pt x="334" y="864"/>
                    <a:pt x="382" y="864"/>
                  </a:cubicBezTo>
                  <a:cubicBezTo>
                    <a:pt x="549" y="840"/>
                    <a:pt x="715" y="792"/>
                    <a:pt x="882" y="733"/>
                  </a:cubicBezTo>
                  <a:cubicBezTo>
                    <a:pt x="1025" y="685"/>
                    <a:pt x="1156" y="625"/>
                    <a:pt x="1263" y="542"/>
                  </a:cubicBezTo>
                  <a:cubicBezTo>
                    <a:pt x="1406" y="423"/>
                    <a:pt x="1382" y="209"/>
                    <a:pt x="1227" y="125"/>
                  </a:cubicBezTo>
                  <a:cubicBezTo>
                    <a:pt x="1156" y="90"/>
                    <a:pt x="1072" y="54"/>
                    <a:pt x="1037" y="30"/>
                  </a:cubicBezTo>
                  <a:cubicBezTo>
                    <a:pt x="965" y="10"/>
                    <a:pt x="899" y="1"/>
                    <a:pt x="8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0"/>
            <p:cNvSpPr/>
            <p:nvPr/>
          </p:nvSpPr>
          <p:spPr>
            <a:xfrm rot="2700086" flipH="1">
              <a:off x="672746" y="1916200"/>
              <a:ext cx="80088" cy="52187"/>
            </a:xfrm>
            <a:custGeom>
              <a:avLst/>
              <a:gdLst/>
              <a:ahLst/>
              <a:cxnLst/>
              <a:rect l="l" t="t" r="r" b="b"/>
              <a:pathLst>
                <a:path w="1131" h="737" extrusionOk="0">
                  <a:moveTo>
                    <a:pt x="583" y="1"/>
                  </a:moveTo>
                  <a:cubicBezTo>
                    <a:pt x="547" y="1"/>
                    <a:pt x="511" y="4"/>
                    <a:pt x="476" y="10"/>
                  </a:cubicBezTo>
                  <a:cubicBezTo>
                    <a:pt x="404" y="10"/>
                    <a:pt x="309" y="22"/>
                    <a:pt x="214" y="46"/>
                  </a:cubicBezTo>
                  <a:cubicBezTo>
                    <a:pt x="208" y="45"/>
                    <a:pt x="202" y="45"/>
                    <a:pt x="196" y="45"/>
                  </a:cubicBezTo>
                  <a:cubicBezTo>
                    <a:pt x="85" y="45"/>
                    <a:pt x="1" y="147"/>
                    <a:pt x="23" y="260"/>
                  </a:cubicBezTo>
                  <a:cubicBezTo>
                    <a:pt x="47" y="427"/>
                    <a:pt x="83" y="581"/>
                    <a:pt x="130" y="736"/>
                  </a:cubicBezTo>
                  <a:cubicBezTo>
                    <a:pt x="357" y="724"/>
                    <a:pt x="571" y="700"/>
                    <a:pt x="797" y="665"/>
                  </a:cubicBezTo>
                  <a:cubicBezTo>
                    <a:pt x="1011" y="617"/>
                    <a:pt x="1130" y="438"/>
                    <a:pt x="1059" y="319"/>
                  </a:cubicBezTo>
                  <a:cubicBezTo>
                    <a:pt x="1011" y="224"/>
                    <a:pt x="940" y="141"/>
                    <a:pt x="845" y="81"/>
                  </a:cubicBezTo>
                  <a:cubicBezTo>
                    <a:pt x="797" y="57"/>
                    <a:pt x="749" y="34"/>
                    <a:pt x="690" y="10"/>
                  </a:cubicBezTo>
                  <a:cubicBezTo>
                    <a:pt x="654" y="4"/>
                    <a:pt x="619" y="1"/>
                    <a:pt x="5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40"/>
            <p:cNvSpPr/>
            <p:nvPr/>
          </p:nvSpPr>
          <p:spPr>
            <a:xfrm rot="2700086" flipH="1">
              <a:off x="978366" y="2426822"/>
              <a:ext cx="80159" cy="65074"/>
            </a:xfrm>
            <a:custGeom>
              <a:avLst/>
              <a:gdLst/>
              <a:ahLst/>
              <a:cxnLst/>
              <a:rect l="l" t="t" r="r" b="b"/>
              <a:pathLst>
                <a:path w="1132" h="919" extrusionOk="0">
                  <a:moveTo>
                    <a:pt x="653" y="0"/>
                  </a:moveTo>
                  <a:cubicBezTo>
                    <a:pt x="452" y="0"/>
                    <a:pt x="283" y="101"/>
                    <a:pt x="107" y="312"/>
                  </a:cubicBezTo>
                  <a:cubicBezTo>
                    <a:pt x="0" y="395"/>
                    <a:pt x="0" y="550"/>
                    <a:pt x="95" y="645"/>
                  </a:cubicBezTo>
                  <a:cubicBezTo>
                    <a:pt x="143" y="728"/>
                    <a:pt x="191" y="824"/>
                    <a:pt x="226" y="919"/>
                  </a:cubicBezTo>
                  <a:lnTo>
                    <a:pt x="226" y="907"/>
                  </a:lnTo>
                  <a:cubicBezTo>
                    <a:pt x="488" y="835"/>
                    <a:pt x="738" y="740"/>
                    <a:pt x="988" y="621"/>
                  </a:cubicBezTo>
                  <a:cubicBezTo>
                    <a:pt x="1084" y="574"/>
                    <a:pt x="1131" y="371"/>
                    <a:pt x="1119" y="252"/>
                  </a:cubicBezTo>
                  <a:cubicBezTo>
                    <a:pt x="1119" y="169"/>
                    <a:pt x="976" y="62"/>
                    <a:pt x="881" y="38"/>
                  </a:cubicBezTo>
                  <a:cubicBezTo>
                    <a:pt x="800" y="13"/>
                    <a:pt x="725" y="0"/>
                    <a:pt x="6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40"/>
            <p:cNvSpPr/>
            <p:nvPr/>
          </p:nvSpPr>
          <p:spPr>
            <a:xfrm rot="2700086" flipH="1">
              <a:off x="799666" y="2136214"/>
              <a:ext cx="81858" cy="55444"/>
            </a:xfrm>
            <a:custGeom>
              <a:avLst/>
              <a:gdLst/>
              <a:ahLst/>
              <a:cxnLst/>
              <a:rect l="l" t="t" r="r" b="b"/>
              <a:pathLst>
                <a:path w="1156" h="783" extrusionOk="0">
                  <a:moveTo>
                    <a:pt x="650" y="1"/>
                  </a:moveTo>
                  <a:cubicBezTo>
                    <a:pt x="426" y="1"/>
                    <a:pt x="217" y="111"/>
                    <a:pt x="1" y="227"/>
                  </a:cubicBezTo>
                  <a:cubicBezTo>
                    <a:pt x="49" y="382"/>
                    <a:pt x="72" y="513"/>
                    <a:pt x="120" y="644"/>
                  </a:cubicBezTo>
                  <a:cubicBezTo>
                    <a:pt x="144" y="679"/>
                    <a:pt x="180" y="751"/>
                    <a:pt x="215" y="751"/>
                  </a:cubicBezTo>
                  <a:cubicBezTo>
                    <a:pt x="327" y="767"/>
                    <a:pt x="441" y="783"/>
                    <a:pt x="554" y="783"/>
                  </a:cubicBezTo>
                  <a:cubicBezTo>
                    <a:pt x="692" y="783"/>
                    <a:pt x="828" y="758"/>
                    <a:pt x="953" y="679"/>
                  </a:cubicBezTo>
                  <a:cubicBezTo>
                    <a:pt x="1061" y="596"/>
                    <a:pt x="1132" y="477"/>
                    <a:pt x="1156" y="346"/>
                  </a:cubicBezTo>
                  <a:cubicBezTo>
                    <a:pt x="1156" y="263"/>
                    <a:pt x="1049" y="120"/>
                    <a:pt x="953" y="72"/>
                  </a:cubicBezTo>
                  <a:cubicBezTo>
                    <a:pt x="849" y="22"/>
                    <a:pt x="748" y="1"/>
                    <a:pt x="6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0"/>
            <p:cNvSpPr/>
            <p:nvPr/>
          </p:nvSpPr>
          <p:spPr>
            <a:xfrm rot="2700086" flipH="1">
              <a:off x="914812" y="2200072"/>
              <a:ext cx="85045" cy="59268"/>
            </a:xfrm>
            <a:custGeom>
              <a:avLst/>
              <a:gdLst/>
              <a:ahLst/>
              <a:cxnLst/>
              <a:rect l="l" t="t" r="r" b="b"/>
              <a:pathLst>
                <a:path w="1201" h="837" extrusionOk="0">
                  <a:moveTo>
                    <a:pt x="805" y="0"/>
                  </a:moveTo>
                  <a:cubicBezTo>
                    <a:pt x="795" y="0"/>
                    <a:pt x="785" y="1"/>
                    <a:pt x="774" y="1"/>
                  </a:cubicBezTo>
                  <a:cubicBezTo>
                    <a:pt x="441" y="1"/>
                    <a:pt x="274" y="275"/>
                    <a:pt x="24" y="418"/>
                  </a:cubicBezTo>
                  <a:cubicBezTo>
                    <a:pt x="0" y="453"/>
                    <a:pt x="0" y="501"/>
                    <a:pt x="12" y="537"/>
                  </a:cubicBezTo>
                  <a:cubicBezTo>
                    <a:pt x="126" y="765"/>
                    <a:pt x="168" y="837"/>
                    <a:pt x="305" y="837"/>
                  </a:cubicBezTo>
                  <a:cubicBezTo>
                    <a:pt x="368" y="837"/>
                    <a:pt x="451" y="821"/>
                    <a:pt x="572" y="799"/>
                  </a:cubicBezTo>
                  <a:cubicBezTo>
                    <a:pt x="584" y="799"/>
                    <a:pt x="608" y="799"/>
                    <a:pt x="632" y="787"/>
                  </a:cubicBezTo>
                  <a:cubicBezTo>
                    <a:pt x="810" y="680"/>
                    <a:pt x="1060" y="668"/>
                    <a:pt x="1132" y="418"/>
                  </a:cubicBezTo>
                  <a:cubicBezTo>
                    <a:pt x="1200" y="154"/>
                    <a:pt x="1070" y="0"/>
                    <a:pt x="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0"/>
            <p:cNvSpPr/>
            <p:nvPr/>
          </p:nvSpPr>
          <p:spPr>
            <a:xfrm rot="2700086" flipH="1">
              <a:off x="1020865" y="2505669"/>
              <a:ext cx="62456" cy="46380"/>
            </a:xfrm>
            <a:custGeom>
              <a:avLst/>
              <a:gdLst/>
              <a:ahLst/>
              <a:cxnLst/>
              <a:rect l="l" t="t" r="r" b="b"/>
              <a:pathLst>
                <a:path w="882" h="655" extrusionOk="0">
                  <a:moveTo>
                    <a:pt x="595" y="0"/>
                  </a:moveTo>
                  <a:cubicBezTo>
                    <a:pt x="427" y="0"/>
                    <a:pt x="169" y="151"/>
                    <a:pt x="107" y="274"/>
                  </a:cubicBezTo>
                  <a:cubicBezTo>
                    <a:pt x="84" y="310"/>
                    <a:pt x="36" y="322"/>
                    <a:pt x="0" y="334"/>
                  </a:cubicBezTo>
                  <a:lnTo>
                    <a:pt x="381" y="631"/>
                  </a:lnTo>
                  <a:lnTo>
                    <a:pt x="369" y="631"/>
                  </a:lnTo>
                  <a:cubicBezTo>
                    <a:pt x="429" y="647"/>
                    <a:pt x="488" y="655"/>
                    <a:pt x="547" y="655"/>
                  </a:cubicBezTo>
                  <a:cubicBezTo>
                    <a:pt x="664" y="655"/>
                    <a:pt x="778" y="623"/>
                    <a:pt x="881" y="560"/>
                  </a:cubicBezTo>
                  <a:cubicBezTo>
                    <a:pt x="846" y="417"/>
                    <a:pt x="810" y="262"/>
                    <a:pt x="762" y="119"/>
                  </a:cubicBezTo>
                  <a:cubicBezTo>
                    <a:pt x="750" y="72"/>
                    <a:pt x="715" y="24"/>
                    <a:pt x="667" y="12"/>
                  </a:cubicBezTo>
                  <a:cubicBezTo>
                    <a:pt x="646" y="4"/>
                    <a:pt x="622" y="0"/>
                    <a:pt x="5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0"/>
            <p:cNvSpPr/>
            <p:nvPr/>
          </p:nvSpPr>
          <p:spPr>
            <a:xfrm rot="2700086" flipH="1">
              <a:off x="922621" y="2412157"/>
              <a:ext cx="51551" cy="43831"/>
            </a:xfrm>
            <a:custGeom>
              <a:avLst/>
              <a:gdLst/>
              <a:ahLst/>
              <a:cxnLst/>
              <a:rect l="l" t="t" r="r" b="b"/>
              <a:pathLst>
                <a:path w="728" h="619" extrusionOk="0">
                  <a:moveTo>
                    <a:pt x="418" y="0"/>
                  </a:moveTo>
                  <a:cubicBezTo>
                    <a:pt x="132" y="143"/>
                    <a:pt x="1" y="334"/>
                    <a:pt x="72" y="477"/>
                  </a:cubicBezTo>
                  <a:cubicBezTo>
                    <a:pt x="110" y="570"/>
                    <a:pt x="197" y="618"/>
                    <a:pt x="319" y="618"/>
                  </a:cubicBezTo>
                  <a:cubicBezTo>
                    <a:pt x="430" y="618"/>
                    <a:pt x="569" y="579"/>
                    <a:pt x="727" y="500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0"/>
            <p:cNvSpPr/>
            <p:nvPr/>
          </p:nvSpPr>
          <p:spPr>
            <a:xfrm rot="2700086" flipH="1">
              <a:off x="729419" y="1977815"/>
              <a:ext cx="45603" cy="39866"/>
            </a:xfrm>
            <a:custGeom>
              <a:avLst/>
              <a:gdLst/>
              <a:ahLst/>
              <a:cxnLst/>
              <a:rect l="l" t="t" r="r" b="b"/>
              <a:pathLst>
                <a:path w="644" h="563" extrusionOk="0">
                  <a:moveTo>
                    <a:pt x="501" y="1"/>
                  </a:moveTo>
                  <a:cubicBezTo>
                    <a:pt x="346" y="61"/>
                    <a:pt x="203" y="132"/>
                    <a:pt x="84" y="239"/>
                  </a:cubicBezTo>
                  <a:cubicBezTo>
                    <a:pt x="1" y="322"/>
                    <a:pt x="108" y="489"/>
                    <a:pt x="251" y="537"/>
                  </a:cubicBezTo>
                  <a:cubicBezTo>
                    <a:pt x="312" y="537"/>
                    <a:pt x="396" y="562"/>
                    <a:pt x="469" y="562"/>
                  </a:cubicBezTo>
                  <a:cubicBezTo>
                    <a:pt x="538" y="562"/>
                    <a:pt x="597" y="540"/>
                    <a:pt x="620" y="453"/>
                  </a:cubicBezTo>
                  <a:cubicBezTo>
                    <a:pt x="644" y="311"/>
                    <a:pt x="549" y="156"/>
                    <a:pt x="5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0"/>
            <p:cNvSpPr/>
            <p:nvPr/>
          </p:nvSpPr>
          <p:spPr>
            <a:xfrm rot="2700086" flipH="1">
              <a:off x="854659" y="2201008"/>
              <a:ext cx="46877" cy="37317"/>
            </a:xfrm>
            <a:custGeom>
              <a:avLst/>
              <a:gdLst/>
              <a:ahLst/>
              <a:cxnLst/>
              <a:rect l="l" t="t" r="r" b="b"/>
              <a:pathLst>
                <a:path w="662" h="527" extrusionOk="0">
                  <a:moveTo>
                    <a:pt x="447" y="0"/>
                  </a:moveTo>
                  <a:cubicBezTo>
                    <a:pt x="316" y="60"/>
                    <a:pt x="197" y="143"/>
                    <a:pt x="90" y="250"/>
                  </a:cubicBezTo>
                  <a:cubicBezTo>
                    <a:pt x="0" y="362"/>
                    <a:pt x="79" y="526"/>
                    <a:pt x="207" y="526"/>
                  </a:cubicBezTo>
                  <a:cubicBezTo>
                    <a:pt x="215" y="526"/>
                    <a:pt x="224" y="526"/>
                    <a:pt x="233" y="524"/>
                  </a:cubicBezTo>
                  <a:cubicBezTo>
                    <a:pt x="375" y="512"/>
                    <a:pt x="518" y="488"/>
                    <a:pt x="661" y="453"/>
                  </a:cubicBezTo>
                  <a:cubicBezTo>
                    <a:pt x="614" y="298"/>
                    <a:pt x="578" y="179"/>
                    <a:pt x="542" y="48"/>
                  </a:cubicBezTo>
                  <a:cubicBezTo>
                    <a:pt x="518" y="12"/>
                    <a:pt x="483" y="0"/>
                    <a:pt x="4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0"/>
            <p:cNvSpPr/>
            <p:nvPr/>
          </p:nvSpPr>
          <p:spPr>
            <a:xfrm rot="2700086" flipH="1">
              <a:off x="859049" y="2048689"/>
              <a:ext cx="42204" cy="35617"/>
            </a:xfrm>
            <a:custGeom>
              <a:avLst/>
              <a:gdLst/>
              <a:ahLst/>
              <a:cxnLst/>
              <a:rect l="l" t="t" r="r" b="b"/>
              <a:pathLst>
                <a:path w="596" h="503" extrusionOk="0">
                  <a:moveTo>
                    <a:pt x="342" y="0"/>
                  </a:moveTo>
                  <a:cubicBezTo>
                    <a:pt x="338" y="0"/>
                    <a:pt x="335" y="1"/>
                    <a:pt x="334" y="2"/>
                  </a:cubicBezTo>
                  <a:cubicBezTo>
                    <a:pt x="226" y="74"/>
                    <a:pt x="119" y="169"/>
                    <a:pt x="24" y="276"/>
                  </a:cubicBezTo>
                  <a:cubicBezTo>
                    <a:pt x="0" y="312"/>
                    <a:pt x="72" y="467"/>
                    <a:pt x="119" y="479"/>
                  </a:cubicBezTo>
                  <a:cubicBezTo>
                    <a:pt x="274" y="502"/>
                    <a:pt x="429" y="502"/>
                    <a:pt x="596" y="502"/>
                  </a:cubicBezTo>
                  <a:cubicBezTo>
                    <a:pt x="524" y="312"/>
                    <a:pt x="488" y="181"/>
                    <a:pt x="441" y="50"/>
                  </a:cubicBezTo>
                  <a:cubicBezTo>
                    <a:pt x="430" y="29"/>
                    <a:pt x="367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0"/>
            <p:cNvSpPr/>
            <p:nvPr/>
          </p:nvSpPr>
          <p:spPr>
            <a:xfrm rot="2700086" flipH="1">
              <a:off x="965030" y="2273497"/>
              <a:ext cx="33777" cy="33493"/>
            </a:xfrm>
            <a:custGeom>
              <a:avLst/>
              <a:gdLst/>
              <a:ahLst/>
              <a:cxnLst/>
              <a:rect l="l" t="t" r="r" b="b"/>
              <a:pathLst>
                <a:path w="477" h="473" extrusionOk="0">
                  <a:moveTo>
                    <a:pt x="291" y="1"/>
                  </a:moveTo>
                  <a:cubicBezTo>
                    <a:pt x="195" y="1"/>
                    <a:pt x="49" y="127"/>
                    <a:pt x="0" y="293"/>
                  </a:cubicBezTo>
                  <a:cubicBezTo>
                    <a:pt x="23" y="328"/>
                    <a:pt x="68" y="473"/>
                    <a:pt x="93" y="473"/>
                  </a:cubicBezTo>
                  <a:cubicBezTo>
                    <a:pt x="94" y="473"/>
                    <a:pt x="95" y="472"/>
                    <a:pt x="96" y="472"/>
                  </a:cubicBezTo>
                  <a:cubicBezTo>
                    <a:pt x="227" y="448"/>
                    <a:pt x="358" y="401"/>
                    <a:pt x="477" y="353"/>
                  </a:cubicBezTo>
                  <a:cubicBezTo>
                    <a:pt x="441" y="234"/>
                    <a:pt x="429" y="91"/>
                    <a:pt x="346" y="20"/>
                  </a:cubicBezTo>
                  <a:cubicBezTo>
                    <a:pt x="331" y="7"/>
                    <a:pt x="312" y="1"/>
                    <a:pt x="2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0"/>
            <p:cNvSpPr/>
            <p:nvPr/>
          </p:nvSpPr>
          <p:spPr>
            <a:xfrm rot="2700086" flipH="1">
              <a:off x="576054" y="1699773"/>
              <a:ext cx="91064" cy="60684"/>
            </a:xfrm>
            <a:custGeom>
              <a:avLst/>
              <a:gdLst/>
              <a:ahLst/>
              <a:cxnLst/>
              <a:rect l="l" t="t" r="r" b="b"/>
              <a:pathLst>
                <a:path w="1286" h="857" extrusionOk="0">
                  <a:moveTo>
                    <a:pt x="498" y="0"/>
                  </a:moveTo>
                  <a:cubicBezTo>
                    <a:pt x="329" y="0"/>
                    <a:pt x="159" y="33"/>
                    <a:pt x="0" y="99"/>
                  </a:cubicBezTo>
                  <a:lnTo>
                    <a:pt x="95" y="766"/>
                  </a:lnTo>
                  <a:cubicBezTo>
                    <a:pt x="263" y="826"/>
                    <a:pt x="434" y="856"/>
                    <a:pt x="605" y="856"/>
                  </a:cubicBezTo>
                  <a:cubicBezTo>
                    <a:pt x="738" y="856"/>
                    <a:pt x="870" y="838"/>
                    <a:pt x="1000" y="802"/>
                  </a:cubicBezTo>
                  <a:cubicBezTo>
                    <a:pt x="1107" y="778"/>
                    <a:pt x="1203" y="623"/>
                    <a:pt x="1238" y="516"/>
                  </a:cubicBezTo>
                  <a:cubicBezTo>
                    <a:pt x="1286" y="361"/>
                    <a:pt x="1215" y="206"/>
                    <a:pt x="1072" y="135"/>
                  </a:cubicBezTo>
                  <a:cubicBezTo>
                    <a:pt x="892" y="45"/>
                    <a:pt x="695" y="0"/>
                    <a:pt x="4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0"/>
            <p:cNvSpPr/>
            <p:nvPr/>
          </p:nvSpPr>
          <p:spPr>
            <a:xfrm rot="2700086" flipH="1">
              <a:off x="413131" y="1361106"/>
              <a:ext cx="97861" cy="53036"/>
            </a:xfrm>
            <a:custGeom>
              <a:avLst/>
              <a:gdLst/>
              <a:ahLst/>
              <a:cxnLst/>
              <a:rect l="l" t="t" r="r" b="b"/>
              <a:pathLst>
                <a:path w="1382" h="749" extrusionOk="0">
                  <a:moveTo>
                    <a:pt x="727" y="1"/>
                  </a:moveTo>
                  <a:cubicBezTo>
                    <a:pt x="575" y="1"/>
                    <a:pt x="428" y="46"/>
                    <a:pt x="286" y="86"/>
                  </a:cubicBezTo>
                  <a:cubicBezTo>
                    <a:pt x="107" y="122"/>
                    <a:pt x="0" y="193"/>
                    <a:pt x="83" y="396"/>
                  </a:cubicBezTo>
                  <a:cubicBezTo>
                    <a:pt x="119" y="455"/>
                    <a:pt x="107" y="551"/>
                    <a:pt x="119" y="610"/>
                  </a:cubicBezTo>
                  <a:cubicBezTo>
                    <a:pt x="143" y="658"/>
                    <a:pt x="191" y="729"/>
                    <a:pt x="238" y="729"/>
                  </a:cubicBezTo>
                  <a:cubicBezTo>
                    <a:pt x="336" y="743"/>
                    <a:pt x="438" y="749"/>
                    <a:pt x="541" y="749"/>
                  </a:cubicBezTo>
                  <a:cubicBezTo>
                    <a:pt x="614" y="749"/>
                    <a:pt x="688" y="746"/>
                    <a:pt x="762" y="741"/>
                  </a:cubicBezTo>
                  <a:cubicBezTo>
                    <a:pt x="905" y="729"/>
                    <a:pt x="1048" y="705"/>
                    <a:pt x="1179" y="658"/>
                  </a:cubicBezTo>
                  <a:cubicBezTo>
                    <a:pt x="1345" y="586"/>
                    <a:pt x="1381" y="372"/>
                    <a:pt x="1250" y="253"/>
                  </a:cubicBezTo>
                  <a:cubicBezTo>
                    <a:pt x="1191" y="181"/>
                    <a:pt x="1131" y="134"/>
                    <a:pt x="1084" y="98"/>
                  </a:cubicBezTo>
                  <a:cubicBezTo>
                    <a:pt x="961" y="26"/>
                    <a:pt x="842" y="1"/>
                    <a:pt x="7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0"/>
            <p:cNvSpPr/>
            <p:nvPr/>
          </p:nvSpPr>
          <p:spPr>
            <a:xfrm rot="2700086" flipH="1">
              <a:off x="271680" y="1334480"/>
              <a:ext cx="74281" cy="55161"/>
            </a:xfrm>
            <a:custGeom>
              <a:avLst/>
              <a:gdLst/>
              <a:ahLst/>
              <a:cxnLst/>
              <a:rect l="l" t="t" r="r" b="b"/>
              <a:pathLst>
                <a:path w="1049" h="779" extrusionOk="0">
                  <a:moveTo>
                    <a:pt x="217" y="0"/>
                  </a:moveTo>
                  <a:cubicBezTo>
                    <a:pt x="117" y="0"/>
                    <a:pt x="33" y="68"/>
                    <a:pt x="13" y="172"/>
                  </a:cubicBezTo>
                  <a:cubicBezTo>
                    <a:pt x="1" y="326"/>
                    <a:pt x="1" y="493"/>
                    <a:pt x="1" y="660"/>
                  </a:cubicBezTo>
                  <a:cubicBezTo>
                    <a:pt x="215" y="707"/>
                    <a:pt x="441" y="755"/>
                    <a:pt x="667" y="779"/>
                  </a:cubicBezTo>
                  <a:cubicBezTo>
                    <a:pt x="894" y="779"/>
                    <a:pt x="1048" y="648"/>
                    <a:pt x="1013" y="505"/>
                  </a:cubicBezTo>
                  <a:cubicBezTo>
                    <a:pt x="989" y="398"/>
                    <a:pt x="941" y="303"/>
                    <a:pt x="870" y="219"/>
                  </a:cubicBezTo>
                  <a:cubicBezTo>
                    <a:pt x="822" y="184"/>
                    <a:pt x="786" y="148"/>
                    <a:pt x="739" y="112"/>
                  </a:cubicBezTo>
                  <a:cubicBezTo>
                    <a:pt x="667" y="76"/>
                    <a:pt x="596" y="64"/>
                    <a:pt x="525" y="53"/>
                  </a:cubicBezTo>
                  <a:cubicBezTo>
                    <a:pt x="465" y="41"/>
                    <a:pt x="358" y="29"/>
                    <a:pt x="263" y="5"/>
                  </a:cubicBezTo>
                  <a:cubicBezTo>
                    <a:pt x="247" y="2"/>
                    <a:pt x="232" y="0"/>
                    <a:pt x="2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0"/>
            <p:cNvSpPr/>
            <p:nvPr/>
          </p:nvSpPr>
          <p:spPr>
            <a:xfrm rot="2700086" flipH="1">
              <a:off x="699726" y="1749871"/>
              <a:ext cx="83558" cy="55727"/>
            </a:xfrm>
            <a:custGeom>
              <a:avLst/>
              <a:gdLst/>
              <a:ahLst/>
              <a:cxnLst/>
              <a:rect l="l" t="t" r="r" b="b"/>
              <a:pathLst>
                <a:path w="1180" h="787" extrusionOk="0">
                  <a:moveTo>
                    <a:pt x="630" y="0"/>
                  </a:moveTo>
                  <a:cubicBezTo>
                    <a:pt x="482" y="0"/>
                    <a:pt x="332" y="60"/>
                    <a:pt x="168" y="179"/>
                  </a:cubicBezTo>
                  <a:cubicBezTo>
                    <a:pt x="49" y="227"/>
                    <a:pt x="1" y="369"/>
                    <a:pt x="60" y="488"/>
                  </a:cubicBezTo>
                  <a:cubicBezTo>
                    <a:pt x="96" y="584"/>
                    <a:pt x="108" y="691"/>
                    <a:pt x="120" y="786"/>
                  </a:cubicBezTo>
                  <a:cubicBezTo>
                    <a:pt x="394" y="786"/>
                    <a:pt x="668" y="762"/>
                    <a:pt x="930" y="715"/>
                  </a:cubicBezTo>
                  <a:cubicBezTo>
                    <a:pt x="1037" y="679"/>
                    <a:pt x="1132" y="512"/>
                    <a:pt x="1156" y="381"/>
                  </a:cubicBezTo>
                  <a:cubicBezTo>
                    <a:pt x="1180" y="310"/>
                    <a:pt x="1072" y="167"/>
                    <a:pt x="989" y="119"/>
                  </a:cubicBezTo>
                  <a:cubicBezTo>
                    <a:pt x="867" y="40"/>
                    <a:pt x="749" y="0"/>
                    <a:pt x="6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0"/>
            <p:cNvSpPr/>
            <p:nvPr/>
          </p:nvSpPr>
          <p:spPr>
            <a:xfrm rot="2700086" flipH="1">
              <a:off x="449243" y="1514820"/>
              <a:ext cx="77609" cy="56152"/>
            </a:xfrm>
            <a:custGeom>
              <a:avLst/>
              <a:gdLst/>
              <a:ahLst/>
              <a:cxnLst/>
              <a:rect l="l" t="t" r="r" b="b"/>
              <a:pathLst>
                <a:path w="1096" h="793" extrusionOk="0">
                  <a:moveTo>
                    <a:pt x="479" y="0"/>
                  </a:moveTo>
                  <a:cubicBezTo>
                    <a:pt x="326" y="0"/>
                    <a:pt x="169" y="34"/>
                    <a:pt x="12" y="67"/>
                  </a:cubicBezTo>
                  <a:cubicBezTo>
                    <a:pt x="12" y="234"/>
                    <a:pt x="0" y="365"/>
                    <a:pt x="12" y="496"/>
                  </a:cubicBezTo>
                  <a:cubicBezTo>
                    <a:pt x="12" y="556"/>
                    <a:pt x="48" y="627"/>
                    <a:pt x="84" y="639"/>
                  </a:cubicBezTo>
                  <a:cubicBezTo>
                    <a:pt x="251" y="709"/>
                    <a:pt x="425" y="793"/>
                    <a:pt x="606" y="793"/>
                  </a:cubicBezTo>
                  <a:cubicBezTo>
                    <a:pt x="669" y="793"/>
                    <a:pt x="733" y="783"/>
                    <a:pt x="798" y="758"/>
                  </a:cubicBezTo>
                  <a:cubicBezTo>
                    <a:pt x="929" y="710"/>
                    <a:pt x="1024" y="615"/>
                    <a:pt x="1084" y="496"/>
                  </a:cubicBezTo>
                  <a:cubicBezTo>
                    <a:pt x="1096" y="377"/>
                    <a:pt x="1048" y="258"/>
                    <a:pt x="965" y="175"/>
                  </a:cubicBezTo>
                  <a:cubicBezTo>
                    <a:pt x="814" y="42"/>
                    <a:pt x="649" y="0"/>
                    <a:pt x="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0"/>
            <p:cNvSpPr/>
            <p:nvPr/>
          </p:nvSpPr>
          <p:spPr>
            <a:xfrm rot="2700086" flipH="1">
              <a:off x="574565" y="1548492"/>
              <a:ext cx="88585" cy="52753"/>
            </a:xfrm>
            <a:custGeom>
              <a:avLst/>
              <a:gdLst/>
              <a:ahLst/>
              <a:cxnLst/>
              <a:rect l="l" t="t" r="r" b="b"/>
              <a:pathLst>
                <a:path w="1251" h="745" extrusionOk="0">
                  <a:moveTo>
                    <a:pt x="740" y="0"/>
                  </a:moveTo>
                  <a:cubicBezTo>
                    <a:pt x="487" y="0"/>
                    <a:pt x="280" y="172"/>
                    <a:pt x="48" y="233"/>
                  </a:cubicBezTo>
                  <a:cubicBezTo>
                    <a:pt x="24" y="233"/>
                    <a:pt x="1" y="304"/>
                    <a:pt x="1" y="340"/>
                  </a:cubicBezTo>
                  <a:cubicBezTo>
                    <a:pt x="84" y="697"/>
                    <a:pt x="84" y="697"/>
                    <a:pt x="465" y="733"/>
                  </a:cubicBezTo>
                  <a:lnTo>
                    <a:pt x="524" y="733"/>
                  </a:lnTo>
                  <a:cubicBezTo>
                    <a:pt x="727" y="685"/>
                    <a:pt x="977" y="745"/>
                    <a:pt x="1108" y="518"/>
                  </a:cubicBezTo>
                  <a:cubicBezTo>
                    <a:pt x="1251" y="268"/>
                    <a:pt x="1155" y="90"/>
                    <a:pt x="882" y="18"/>
                  </a:cubicBezTo>
                  <a:cubicBezTo>
                    <a:pt x="833" y="6"/>
                    <a:pt x="786" y="0"/>
                    <a:pt x="7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0"/>
            <p:cNvSpPr/>
            <p:nvPr/>
          </p:nvSpPr>
          <p:spPr>
            <a:xfrm rot="2700086" flipH="1">
              <a:off x="762785" y="1819000"/>
              <a:ext cx="55729" cy="46805"/>
            </a:xfrm>
            <a:custGeom>
              <a:avLst/>
              <a:gdLst/>
              <a:ahLst/>
              <a:cxnLst/>
              <a:rect l="l" t="t" r="r" b="b"/>
              <a:pathLst>
                <a:path w="787" h="661" extrusionOk="0">
                  <a:moveTo>
                    <a:pt x="536" y="1"/>
                  </a:moveTo>
                  <a:cubicBezTo>
                    <a:pt x="380" y="1"/>
                    <a:pt x="189" y="62"/>
                    <a:pt x="107" y="151"/>
                  </a:cubicBezTo>
                  <a:cubicBezTo>
                    <a:pt x="84" y="175"/>
                    <a:pt x="36" y="175"/>
                    <a:pt x="0" y="175"/>
                  </a:cubicBezTo>
                  <a:lnTo>
                    <a:pt x="274" y="568"/>
                  </a:lnTo>
                  <a:cubicBezTo>
                    <a:pt x="372" y="628"/>
                    <a:pt x="480" y="660"/>
                    <a:pt x="591" y="660"/>
                  </a:cubicBezTo>
                  <a:cubicBezTo>
                    <a:pt x="655" y="660"/>
                    <a:pt x="721" y="650"/>
                    <a:pt x="786" y="628"/>
                  </a:cubicBezTo>
                  <a:lnTo>
                    <a:pt x="774" y="628"/>
                  </a:lnTo>
                  <a:cubicBezTo>
                    <a:pt x="786" y="473"/>
                    <a:pt x="786" y="318"/>
                    <a:pt x="786" y="175"/>
                  </a:cubicBezTo>
                  <a:cubicBezTo>
                    <a:pt x="786" y="128"/>
                    <a:pt x="762" y="80"/>
                    <a:pt x="715" y="44"/>
                  </a:cubicBezTo>
                  <a:cubicBezTo>
                    <a:pt x="673" y="14"/>
                    <a:pt x="608" y="1"/>
                    <a:pt x="5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0"/>
            <p:cNvSpPr/>
            <p:nvPr/>
          </p:nvSpPr>
          <p:spPr>
            <a:xfrm rot="2700086" flipH="1">
              <a:off x="644174" y="1757011"/>
              <a:ext cx="45603" cy="41494"/>
            </a:xfrm>
            <a:custGeom>
              <a:avLst/>
              <a:gdLst/>
              <a:ahLst/>
              <a:cxnLst/>
              <a:rect l="l" t="t" r="r" b="b"/>
              <a:pathLst>
                <a:path w="644" h="586" extrusionOk="0">
                  <a:moveTo>
                    <a:pt x="489" y="1"/>
                  </a:moveTo>
                  <a:cubicBezTo>
                    <a:pt x="180" y="60"/>
                    <a:pt x="1" y="215"/>
                    <a:pt x="25" y="370"/>
                  </a:cubicBezTo>
                  <a:cubicBezTo>
                    <a:pt x="43" y="505"/>
                    <a:pt x="184" y="586"/>
                    <a:pt x="407" y="586"/>
                  </a:cubicBezTo>
                  <a:cubicBezTo>
                    <a:pt x="478" y="586"/>
                    <a:pt x="557" y="578"/>
                    <a:pt x="644" y="560"/>
                  </a:cubicBezTo>
                  <a:lnTo>
                    <a:pt x="4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0"/>
            <p:cNvSpPr/>
            <p:nvPr/>
          </p:nvSpPr>
          <p:spPr>
            <a:xfrm rot="2700086" flipH="1">
              <a:off x="335613" y="1391244"/>
              <a:ext cx="44753" cy="37671"/>
            </a:xfrm>
            <a:custGeom>
              <a:avLst/>
              <a:gdLst/>
              <a:ahLst/>
              <a:cxnLst/>
              <a:rect l="l" t="t" r="r" b="b"/>
              <a:pathLst>
                <a:path w="632" h="532" extrusionOk="0">
                  <a:moveTo>
                    <a:pt x="560" y="0"/>
                  </a:moveTo>
                  <a:cubicBezTo>
                    <a:pt x="405" y="12"/>
                    <a:pt x="251" y="48"/>
                    <a:pt x="96" y="107"/>
                  </a:cubicBezTo>
                  <a:cubicBezTo>
                    <a:pt x="1" y="155"/>
                    <a:pt x="60" y="357"/>
                    <a:pt x="191" y="429"/>
                  </a:cubicBezTo>
                  <a:cubicBezTo>
                    <a:pt x="261" y="460"/>
                    <a:pt x="356" y="531"/>
                    <a:pt x="440" y="531"/>
                  </a:cubicBezTo>
                  <a:cubicBezTo>
                    <a:pt x="485" y="531"/>
                    <a:pt x="527" y="511"/>
                    <a:pt x="560" y="453"/>
                  </a:cubicBezTo>
                  <a:cubicBezTo>
                    <a:pt x="632" y="333"/>
                    <a:pt x="560" y="143"/>
                    <a:pt x="5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0"/>
            <p:cNvSpPr/>
            <p:nvPr/>
          </p:nvSpPr>
          <p:spPr>
            <a:xfrm rot="2700086" flipH="1">
              <a:off x="519273" y="1573678"/>
              <a:ext cx="45603" cy="35476"/>
            </a:xfrm>
            <a:custGeom>
              <a:avLst/>
              <a:gdLst/>
              <a:ahLst/>
              <a:cxnLst/>
              <a:rect l="l" t="t" r="r" b="b"/>
              <a:pathLst>
                <a:path w="644" h="501" extrusionOk="0">
                  <a:moveTo>
                    <a:pt x="548" y="0"/>
                  </a:moveTo>
                  <a:cubicBezTo>
                    <a:pt x="405" y="24"/>
                    <a:pt x="262" y="84"/>
                    <a:pt x="131" y="155"/>
                  </a:cubicBezTo>
                  <a:cubicBezTo>
                    <a:pt x="0" y="238"/>
                    <a:pt x="48" y="441"/>
                    <a:pt x="203" y="465"/>
                  </a:cubicBezTo>
                  <a:cubicBezTo>
                    <a:pt x="346" y="488"/>
                    <a:pt x="489" y="500"/>
                    <a:pt x="643" y="500"/>
                  </a:cubicBezTo>
                  <a:cubicBezTo>
                    <a:pt x="631" y="334"/>
                    <a:pt x="643" y="203"/>
                    <a:pt x="631" y="72"/>
                  </a:cubicBezTo>
                  <a:cubicBezTo>
                    <a:pt x="620" y="48"/>
                    <a:pt x="572" y="0"/>
                    <a:pt x="5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40"/>
            <p:cNvSpPr/>
            <p:nvPr/>
          </p:nvSpPr>
          <p:spPr>
            <a:xfrm rot="2700086" flipH="1">
              <a:off x="484104" y="1423367"/>
              <a:ext cx="35477" cy="39724"/>
            </a:xfrm>
            <a:custGeom>
              <a:avLst/>
              <a:gdLst/>
              <a:ahLst/>
              <a:cxnLst/>
              <a:rect l="l" t="t" r="r" b="b"/>
              <a:pathLst>
                <a:path w="501" h="561" extrusionOk="0">
                  <a:moveTo>
                    <a:pt x="393" y="1"/>
                  </a:moveTo>
                  <a:cubicBezTo>
                    <a:pt x="262" y="49"/>
                    <a:pt x="131" y="108"/>
                    <a:pt x="12" y="191"/>
                  </a:cubicBezTo>
                  <a:cubicBezTo>
                    <a:pt x="0" y="263"/>
                    <a:pt x="12" y="346"/>
                    <a:pt x="60" y="406"/>
                  </a:cubicBezTo>
                  <a:cubicBezTo>
                    <a:pt x="202" y="477"/>
                    <a:pt x="345" y="525"/>
                    <a:pt x="500" y="560"/>
                  </a:cubicBezTo>
                  <a:cubicBezTo>
                    <a:pt x="488" y="358"/>
                    <a:pt x="488" y="227"/>
                    <a:pt x="476" y="84"/>
                  </a:cubicBezTo>
                  <a:cubicBezTo>
                    <a:pt x="476" y="60"/>
                    <a:pt x="405" y="1"/>
                    <a:pt x="3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40"/>
            <p:cNvSpPr/>
            <p:nvPr/>
          </p:nvSpPr>
          <p:spPr>
            <a:xfrm rot="2700086" flipH="1">
              <a:off x="644517" y="1613437"/>
              <a:ext cx="32998" cy="29315"/>
            </a:xfrm>
            <a:custGeom>
              <a:avLst/>
              <a:gdLst/>
              <a:ahLst/>
              <a:cxnLst/>
              <a:rect l="l" t="t" r="r" b="b"/>
              <a:pathLst>
                <a:path w="466" h="414" extrusionOk="0">
                  <a:moveTo>
                    <a:pt x="318" y="0"/>
                  </a:moveTo>
                  <a:cubicBezTo>
                    <a:pt x="221" y="0"/>
                    <a:pt x="78" y="79"/>
                    <a:pt x="1" y="207"/>
                  </a:cubicBezTo>
                  <a:cubicBezTo>
                    <a:pt x="13" y="266"/>
                    <a:pt x="25" y="409"/>
                    <a:pt x="49" y="409"/>
                  </a:cubicBezTo>
                  <a:cubicBezTo>
                    <a:pt x="84" y="412"/>
                    <a:pt x="119" y="414"/>
                    <a:pt x="154" y="414"/>
                  </a:cubicBezTo>
                  <a:cubicBezTo>
                    <a:pt x="251" y="414"/>
                    <a:pt x="349" y="403"/>
                    <a:pt x="453" y="385"/>
                  </a:cubicBezTo>
                  <a:cubicBezTo>
                    <a:pt x="442" y="266"/>
                    <a:pt x="465" y="135"/>
                    <a:pt x="406" y="40"/>
                  </a:cubicBezTo>
                  <a:cubicBezTo>
                    <a:pt x="389" y="13"/>
                    <a:pt x="357" y="0"/>
                    <a:pt x="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86" name="Google Shape;3086;p40"/>
          <p:cNvSpPr/>
          <p:nvPr/>
        </p:nvSpPr>
        <p:spPr>
          <a:xfrm>
            <a:off x="333073" y="1397676"/>
            <a:ext cx="294466" cy="121842"/>
          </a:xfrm>
          <a:custGeom>
            <a:avLst/>
            <a:gdLst/>
            <a:ahLst/>
            <a:cxnLst/>
            <a:rect l="l" t="t" r="r" b="b"/>
            <a:pathLst>
              <a:path w="46983" h="19448" extrusionOk="0">
                <a:moveTo>
                  <a:pt x="12349" y="0"/>
                </a:moveTo>
                <a:cubicBezTo>
                  <a:pt x="12285" y="0"/>
                  <a:pt x="12221" y="1"/>
                  <a:pt x="12157" y="2"/>
                </a:cubicBezTo>
                <a:cubicBezTo>
                  <a:pt x="7264" y="109"/>
                  <a:pt x="3216" y="3848"/>
                  <a:pt x="2704" y="8717"/>
                </a:cubicBezTo>
                <a:lnTo>
                  <a:pt x="1" y="8717"/>
                </a:lnTo>
                <a:lnTo>
                  <a:pt x="1" y="10729"/>
                </a:lnTo>
                <a:lnTo>
                  <a:pt x="2704" y="10729"/>
                </a:lnTo>
                <a:cubicBezTo>
                  <a:pt x="3233" y="15680"/>
                  <a:pt x="7397" y="19423"/>
                  <a:pt x="12352" y="19423"/>
                </a:cubicBezTo>
                <a:cubicBezTo>
                  <a:pt x="12414" y="19423"/>
                  <a:pt x="12476" y="19422"/>
                  <a:pt x="12538" y="19421"/>
                </a:cubicBezTo>
                <a:cubicBezTo>
                  <a:pt x="17563" y="19338"/>
                  <a:pt x="21706" y="15420"/>
                  <a:pt x="22051" y="10396"/>
                </a:cubicBezTo>
                <a:cubicBezTo>
                  <a:pt x="22467" y="10240"/>
                  <a:pt x="23092" y="10061"/>
                  <a:pt x="23742" y="10061"/>
                </a:cubicBezTo>
                <a:cubicBezTo>
                  <a:pt x="24135" y="10061"/>
                  <a:pt x="24537" y="10126"/>
                  <a:pt x="24909" y="10301"/>
                </a:cubicBezTo>
                <a:cubicBezTo>
                  <a:pt x="25206" y="15349"/>
                  <a:pt x="29326" y="19338"/>
                  <a:pt x="34398" y="19445"/>
                </a:cubicBezTo>
                <a:cubicBezTo>
                  <a:pt x="34475" y="19447"/>
                  <a:pt x="34552" y="19447"/>
                  <a:pt x="34629" y="19447"/>
                </a:cubicBezTo>
                <a:cubicBezTo>
                  <a:pt x="39589" y="19447"/>
                  <a:pt x="43764" y="15689"/>
                  <a:pt x="44268" y="10729"/>
                </a:cubicBezTo>
                <a:lnTo>
                  <a:pt x="46983" y="10729"/>
                </a:lnTo>
                <a:lnTo>
                  <a:pt x="46983" y="8729"/>
                </a:lnTo>
                <a:lnTo>
                  <a:pt x="44268" y="8729"/>
                </a:lnTo>
                <a:cubicBezTo>
                  <a:pt x="43768" y="3871"/>
                  <a:pt x="39744" y="145"/>
                  <a:pt x="34874" y="14"/>
                </a:cubicBezTo>
                <a:cubicBezTo>
                  <a:pt x="34786" y="11"/>
                  <a:pt x="34698" y="10"/>
                  <a:pt x="34610" y="10"/>
                </a:cubicBezTo>
                <a:cubicBezTo>
                  <a:pt x="29852" y="10"/>
                  <a:pt x="25764" y="3471"/>
                  <a:pt x="25016" y="8205"/>
                </a:cubicBezTo>
                <a:cubicBezTo>
                  <a:pt x="24589" y="8091"/>
                  <a:pt x="24163" y="8045"/>
                  <a:pt x="23753" y="8045"/>
                </a:cubicBezTo>
                <a:cubicBezTo>
                  <a:pt x="23098" y="8045"/>
                  <a:pt x="22485" y="8161"/>
                  <a:pt x="21980" y="8301"/>
                </a:cubicBezTo>
                <a:cubicBezTo>
                  <a:pt x="21275" y="3518"/>
                  <a:pt x="17161" y="0"/>
                  <a:pt x="1234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87" name="Google Shape;3087;p40"/>
          <p:cNvGrpSpPr/>
          <p:nvPr/>
        </p:nvGrpSpPr>
        <p:grpSpPr>
          <a:xfrm>
            <a:off x="1455995" y="1397681"/>
            <a:ext cx="2636699" cy="813568"/>
            <a:chOff x="4826472" y="1781238"/>
            <a:chExt cx="781615" cy="218883"/>
          </a:xfrm>
        </p:grpSpPr>
        <p:sp>
          <p:nvSpPr>
            <p:cNvPr id="3088" name="Google Shape;3088;p40"/>
            <p:cNvSpPr/>
            <p:nvPr/>
          </p:nvSpPr>
          <p:spPr>
            <a:xfrm>
              <a:off x="5454046" y="1873703"/>
              <a:ext cx="154041" cy="125949"/>
            </a:xfrm>
            <a:custGeom>
              <a:avLst/>
              <a:gdLst/>
              <a:ahLst/>
              <a:cxnLst/>
              <a:rect l="l" t="t" r="r" b="b"/>
              <a:pathLst>
                <a:path w="13769" h="11258" fill="none" extrusionOk="0">
                  <a:moveTo>
                    <a:pt x="1" y="11257"/>
                  </a:moveTo>
                  <a:lnTo>
                    <a:pt x="13769" y="11257"/>
                  </a:lnTo>
                  <a:lnTo>
                    <a:pt x="11258" y="5629"/>
                  </a:lnTo>
                  <a:lnTo>
                    <a:pt x="13769" y="0"/>
                  </a:lnTo>
                  <a:lnTo>
                    <a:pt x="5462" y="0"/>
                  </a:lnTo>
                  <a:lnTo>
                    <a:pt x="5462" y="6947"/>
                  </a:lnTo>
                  <a:lnTo>
                    <a:pt x="1" y="11215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89" name="Google Shape;3089;p40"/>
            <p:cNvSpPr/>
            <p:nvPr/>
          </p:nvSpPr>
          <p:spPr>
            <a:xfrm>
              <a:off x="5453811" y="1938781"/>
              <a:ext cx="61341" cy="60871"/>
            </a:xfrm>
            <a:custGeom>
              <a:avLst/>
              <a:gdLst/>
              <a:ahLst/>
              <a:cxnLst/>
              <a:rect l="l" t="t" r="r" b="b"/>
              <a:pathLst>
                <a:path w="5483" h="5441" fill="none" extrusionOk="0">
                  <a:moveTo>
                    <a:pt x="1" y="0"/>
                  </a:moveTo>
                  <a:lnTo>
                    <a:pt x="1" y="5440"/>
                  </a:lnTo>
                  <a:lnTo>
                    <a:pt x="231" y="5440"/>
                  </a:lnTo>
                  <a:lnTo>
                    <a:pt x="5483" y="1256"/>
                  </a:lnTo>
                  <a:lnTo>
                    <a:pt x="5483" y="1151"/>
                  </a:lnTo>
                  <a:cubicBezTo>
                    <a:pt x="3056" y="586"/>
                    <a:pt x="1675" y="272"/>
                    <a:pt x="1" y="0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90" name="Google Shape;3090;p40"/>
            <p:cNvSpPr/>
            <p:nvPr/>
          </p:nvSpPr>
          <p:spPr>
            <a:xfrm>
              <a:off x="4826472" y="1873703"/>
              <a:ext cx="154276" cy="126419"/>
            </a:xfrm>
            <a:custGeom>
              <a:avLst/>
              <a:gdLst/>
              <a:ahLst/>
              <a:cxnLst/>
              <a:rect l="l" t="t" r="r" b="b"/>
              <a:pathLst>
                <a:path w="13790" h="11300" fill="none" extrusionOk="0">
                  <a:moveTo>
                    <a:pt x="13789" y="11299"/>
                  </a:moveTo>
                  <a:lnTo>
                    <a:pt x="1" y="11257"/>
                  </a:lnTo>
                  <a:lnTo>
                    <a:pt x="2511" y="5629"/>
                  </a:lnTo>
                  <a:lnTo>
                    <a:pt x="1" y="0"/>
                  </a:lnTo>
                  <a:lnTo>
                    <a:pt x="8307" y="0"/>
                  </a:lnTo>
                  <a:lnTo>
                    <a:pt x="8307" y="6947"/>
                  </a:lnTo>
                  <a:lnTo>
                    <a:pt x="13789" y="11194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91" name="Google Shape;3091;p40"/>
            <p:cNvSpPr/>
            <p:nvPr/>
          </p:nvSpPr>
          <p:spPr>
            <a:xfrm>
              <a:off x="4919876" y="1938781"/>
              <a:ext cx="60871" cy="61106"/>
            </a:xfrm>
            <a:custGeom>
              <a:avLst/>
              <a:gdLst/>
              <a:ahLst/>
              <a:cxnLst/>
              <a:rect l="l" t="t" r="r" b="b"/>
              <a:pathLst>
                <a:path w="5441" h="5462" fill="none" extrusionOk="0">
                  <a:moveTo>
                    <a:pt x="5440" y="0"/>
                  </a:moveTo>
                  <a:lnTo>
                    <a:pt x="5440" y="5461"/>
                  </a:lnTo>
                  <a:lnTo>
                    <a:pt x="5357" y="5461"/>
                  </a:lnTo>
                  <a:lnTo>
                    <a:pt x="0" y="1318"/>
                  </a:lnTo>
                  <a:lnTo>
                    <a:pt x="0" y="1109"/>
                  </a:lnTo>
                  <a:cubicBezTo>
                    <a:pt x="942" y="879"/>
                    <a:pt x="4666" y="105"/>
                    <a:pt x="5440" y="0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92" name="Google Shape;3092;p40"/>
            <p:cNvSpPr/>
            <p:nvPr/>
          </p:nvSpPr>
          <p:spPr>
            <a:xfrm>
              <a:off x="4919407" y="1781238"/>
              <a:ext cx="595981" cy="170889"/>
            </a:xfrm>
            <a:custGeom>
              <a:avLst/>
              <a:gdLst/>
              <a:ahLst/>
              <a:cxnLst/>
              <a:rect l="l" t="t" r="r" b="b"/>
              <a:pathLst>
                <a:path w="53272" h="15275" fill="none" extrusionOk="0">
                  <a:moveTo>
                    <a:pt x="53251" y="3662"/>
                  </a:moveTo>
                  <a:lnTo>
                    <a:pt x="53251" y="15233"/>
                  </a:lnTo>
                  <a:cubicBezTo>
                    <a:pt x="53251" y="15233"/>
                    <a:pt x="53272" y="15275"/>
                    <a:pt x="53251" y="15275"/>
                  </a:cubicBezTo>
                  <a:cubicBezTo>
                    <a:pt x="42538" y="12178"/>
                    <a:pt x="18036" y="10651"/>
                    <a:pt x="0" y="15191"/>
                  </a:cubicBezTo>
                  <a:lnTo>
                    <a:pt x="0" y="3662"/>
                  </a:lnTo>
                  <a:cubicBezTo>
                    <a:pt x="17555" y="1"/>
                    <a:pt x="35696" y="1"/>
                    <a:pt x="53251" y="3662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3093" name="Google Shape;3093;p40"/>
          <p:cNvGrpSpPr/>
          <p:nvPr/>
        </p:nvGrpSpPr>
        <p:grpSpPr>
          <a:xfrm>
            <a:off x="5051306" y="1397681"/>
            <a:ext cx="2636699" cy="813568"/>
            <a:chOff x="4826472" y="1781238"/>
            <a:chExt cx="781615" cy="218883"/>
          </a:xfrm>
        </p:grpSpPr>
        <p:sp>
          <p:nvSpPr>
            <p:cNvPr id="3094" name="Google Shape;3094;p40"/>
            <p:cNvSpPr/>
            <p:nvPr/>
          </p:nvSpPr>
          <p:spPr>
            <a:xfrm>
              <a:off x="5454046" y="1873703"/>
              <a:ext cx="154041" cy="125949"/>
            </a:xfrm>
            <a:custGeom>
              <a:avLst/>
              <a:gdLst/>
              <a:ahLst/>
              <a:cxnLst/>
              <a:rect l="l" t="t" r="r" b="b"/>
              <a:pathLst>
                <a:path w="13769" h="11258" fill="none" extrusionOk="0">
                  <a:moveTo>
                    <a:pt x="1" y="11257"/>
                  </a:moveTo>
                  <a:lnTo>
                    <a:pt x="13769" y="11257"/>
                  </a:lnTo>
                  <a:lnTo>
                    <a:pt x="11258" y="5629"/>
                  </a:lnTo>
                  <a:lnTo>
                    <a:pt x="13769" y="0"/>
                  </a:lnTo>
                  <a:lnTo>
                    <a:pt x="5462" y="0"/>
                  </a:lnTo>
                  <a:lnTo>
                    <a:pt x="5462" y="6947"/>
                  </a:lnTo>
                  <a:lnTo>
                    <a:pt x="1" y="11215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0"/>
            <p:cNvSpPr/>
            <p:nvPr/>
          </p:nvSpPr>
          <p:spPr>
            <a:xfrm>
              <a:off x="5453811" y="1938781"/>
              <a:ext cx="61341" cy="60871"/>
            </a:xfrm>
            <a:custGeom>
              <a:avLst/>
              <a:gdLst/>
              <a:ahLst/>
              <a:cxnLst/>
              <a:rect l="l" t="t" r="r" b="b"/>
              <a:pathLst>
                <a:path w="5483" h="5441" fill="none" extrusionOk="0">
                  <a:moveTo>
                    <a:pt x="1" y="0"/>
                  </a:moveTo>
                  <a:lnTo>
                    <a:pt x="1" y="5440"/>
                  </a:lnTo>
                  <a:lnTo>
                    <a:pt x="231" y="5440"/>
                  </a:lnTo>
                  <a:lnTo>
                    <a:pt x="5483" y="1256"/>
                  </a:lnTo>
                  <a:lnTo>
                    <a:pt x="5483" y="1151"/>
                  </a:lnTo>
                  <a:cubicBezTo>
                    <a:pt x="3056" y="586"/>
                    <a:pt x="1675" y="272"/>
                    <a:pt x="1" y="0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0"/>
            <p:cNvSpPr/>
            <p:nvPr/>
          </p:nvSpPr>
          <p:spPr>
            <a:xfrm>
              <a:off x="4826472" y="1873703"/>
              <a:ext cx="154276" cy="126419"/>
            </a:xfrm>
            <a:custGeom>
              <a:avLst/>
              <a:gdLst/>
              <a:ahLst/>
              <a:cxnLst/>
              <a:rect l="l" t="t" r="r" b="b"/>
              <a:pathLst>
                <a:path w="13790" h="11300" fill="none" extrusionOk="0">
                  <a:moveTo>
                    <a:pt x="13789" y="11299"/>
                  </a:moveTo>
                  <a:lnTo>
                    <a:pt x="1" y="11257"/>
                  </a:lnTo>
                  <a:lnTo>
                    <a:pt x="2511" y="5629"/>
                  </a:lnTo>
                  <a:lnTo>
                    <a:pt x="1" y="0"/>
                  </a:lnTo>
                  <a:lnTo>
                    <a:pt x="8307" y="0"/>
                  </a:lnTo>
                  <a:lnTo>
                    <a:pt x="8307" y="6947"/>
                  </a:lnTo>
                  <a:lnTo>
                    <a:pt x="13789" y="11194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0"/>
            <p:cNvSpPr/>
            <p:nvPr/>
          </p:nvSpPr>
          <p:spPr>
            <a:xfrm>
              <a:off x="4919876" y="1938781"/>
              <a:ext cx="60871" cy="61106"/>
            </a:xfrm>
            <a:custGeom>
              <a:avLst/>
              <a:gdLst/>
              <a:ahLst/>
              <a:cxnLst/>
              <a:rect l="l" t="t" r="r" b="b"/>
              <a:pathLst>
                <a:path w="5441" h="5462" fill="none" extrusionOk="0">
                  <a:moveTo>
                    <a:pt x="5440" y="0"/>
                  </a:moveTo>
                  <a:lnTo>
                    <a:pt x="5440" y="5461"/>
                  </a:lnTo>
                  <a:lnTo>
                    <a:pt x="5357" y="5461"/>
                  </a:lnTo>
                  <a:lnTo>
                    <a:pt x="0" y="1318"/>
                  </a:lnTo>
                  <a:lnTo>
                    <a:pt x="0" y="1109"/>
                  </a:lnTo>
                  <a:cubicBezTo>
                    <a:pt x="942" y="879"/>
                    <a:pt x="4666" y="105"/>
                    <a:pt x="5440" y="0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0"/>
            <p:cNvSpPr/>
            <p:nvPr/>
          </p:nvSpPr>
          <p:spPr>
            <a:xfrm>
              <a:off x="4919407" y="1781238"/>
              <a:ext cx="595981" cy="170889"/>
            </a:xfrm>
            <a:custGeom>
              <a:avLst/>
              <a:gdLst/>
              <a:ahLst/>
              <a:cxnLst/>
              <a:rect l="l" t="t" r="r" b="b"/>
              <a:pathLst>
                <a:path w="53272" h="15275" fill="none" extrusionOk="0">
                  <a:moveTo>
                    <a:pt x="53251" y="3662"/>
                  </a:moveTo>
                  <a:lnTo>
                    <a:pt x="53251" y="15233"/>
                  </a:lnTo>
                  <a:cubicBezTo>
                    <a:pt x="53251" y="15233"/>
                    <a:pt x="53272" y="15275"/>
                    <a:pt x="53251" y="15275"/>
                  </a:cubicBezTo>
                  <a:cubicBezTo>
                    <a:pt x="42538" y="12178"/>
                    <a:pt x="18036" y="10651"/>
                    <a:pt x="0" y="15191"/>
                  </a:cubicBezTo>
                  <a:lnTo>
                    <a:pt x="0" y="3662"/>
                  </a:lnTo>
                  <a:cubicBezTo>
                    <a:pt x="17555" y="1"/>
                    <a:pt x="35696" y="1"/>
                    <a:pt x="53251" y="3662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99" name="Google Shape;3099;p40"/>
          <p:cNvSpPr txBox="1">
            <a:spLocks noGrp="1"/>
          </p:cNvSpPr>
          <p:nvPr>
            <p:ph type="title"/>
          </p:nvPr>
        </p:nvSpPr>
        <p:spPr>
          <a:xfrm>
            <a:off x="5249294" y="1468025"/>
            <a:ext cx="2240700" cy="40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 b="1"/>
              <a:t>Programme Title:</a:t>
            </a:r>
            <a:endParaRPr sz="1850" b="1"/>
          </a:p>
        </p:txBody>
      </p:sp>
      <p:sp>
        <p:nvSpPr>
          <p:cNvPr id="3100" name="Google Shape;3100;p40"/>
          <p:cNvSpPr txBox="1">
            <a:spLocks noGrp="1"/>
          </p:cNvSpPr>
          <p:nvPr>
            <p:ph type="title" idx="3"/>
          </p:nvPr>
        </p:nvSpPr>
        <p:spPr>
          <a:xfrm>
            <a:off x="5249306" y="2088775"/>
            <a:ext cx="2240700" cy="40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chemeClr val="dk2"/>
                </a:solidFill>
              </a:rPr>
              <a:t>‘Kickback’</a:t>
            </a:r>
            <a:endParaRPr sz="1800" b="1" i="1">
              <a:solidFill>
                <a:schemeClr val="dk2"/>
              </a:solidFill>
            </a:endParaRPr>
          </a:p>
        </p:txBody>
      </p:sp>
      <p:sp>
        <p:nvSpPr>
          <p:cNvPr id="3101" name="Google Shape;3101;p40"/>
          <p:cNvSpPr txBox="1">
            <a:spLocks noGrp="1"/>
          </p:cNvSpPr>
          <p:nvPr>
            <p:ph type="subTitle" idx="2"/>
          </p:nvPr>
        </p:nvSpPr>
        <p:spPr>
          <a:xfrm>
            <a:off x="1271500" y="2445550"/>
            <a:ext cx="3005700" cy="6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 play on the word “retro” (recent past) while “retrograde” itself means directing or moving backwards </a:t>
            </a:r>
            <a:endParaRPr sz="1400"/>
          </a:p>
        </p:txBody>
      </p:sp>
      <p:grpSp>
        <p:nvGrpSpPr>
          <p:cNvPr id="3102" name="Google Shape;3102;p40"/>
          <p:cNvGrpSpPr/>
          <p:nvPr/>
        </p:nvGrpSpPr>
        <p:grpSpPr>
          <a:xfrm>
            <a:off x="1833345" y="3463094"/>
            <a:ext cx="365801" cy="317397"/>
            <a:chOff x="1187350" y="577350"/>
            <a:chExt cx="5225725" cy="4540725"/>
          </a:xfrm>
        </p:grpSpPr>
        <p:sp>
          <p:nvSpPr>
            <p:cNvPr id="3103" name="Google Shape;3103;p40"/>
            <p:cNvSpPr/>
            <p:nvPr/>
          </p:nvSpPr>
          <p:spPr>
            <a:xfrm>
              <a:off x="3054025" y="577350"/>
              <a:ext cx="1492375" cy="1293800"/>
            </a:xfrm>
            <a:custGeom>
              <a:avLst/>
              <a:gdLst/>
              <a:ahLst/>
              <a:cxnLst/>
              <a:rect l="l" t="t" r="r" b="b"/>
              <a:pathLst>
                <a:path w="59695" h="51752" extrusionOk="0">
                  <a:moveTo>
                    <a:pt x="29848" y="1"/>
                  </a:moveTo>
                  <a:cubicBezTo>
                    <a:pt x="28738" y="1"/>
                    <a:pt x="27727" y="588"/>
                    <a:pt x="27173" y="1567"/>
                  </a:cubicBezTo>
                  <a:lnTo>
                    <a:pt x="881" y="47104"/>
                  </a:lnTo>
                  <a:cubicBezTo>
                    <a:pt x="0" y="48572"/>
                    <a:pt x="522" y="50464"/>
                    <a:pt x="1990" y="51345"/>
                  </a:cubicBezTo>
                  <a:cubicBezTo>
                    <a:pt x="2479" y="51621"/>
                    <a:pt x="3010" y="51752"/>
                    <a:pt x="3533" y="51752"/>
                  </a:cubicBezTo>
                  <a:cubicBezTo>
                    <a:pt x="4613" y="51752"/>
                    <a:pt x="5659" y="51192"/>
                    <a:pt x="6231" y="50203"/>
                  </a:cubicBezTo>
                  <a:lnTo>
                    <a:pt x="29848" y="9298"/>
                  </a:lnTo>
                  <a:lnTo>
                    <a:pt x="53464" y="50203"/>
                  </a:lnTo>
                  <a:cubicBezTo>
                    <a:pt x="54019" y="51181"/>
                    <a:pt x="55063" y="51736"/>
                    <a:pt x="56139" y="51736"/>
                  </a:cubicBezTo>
                  <a:cubicBezTo>
                    <a:pt x="56661" y="51736"/>
                    <a:pt x="57216" y="51605"/>
                    <a:pt x="57705" y="51345"/>
                  </a:cubicBezTo>
                  <a:cubicBezTo>
                    <a:pt x="59173" y="50464"/>
                    <a:pt x="59695" y="48572"/>
                    <a:pt x="58814" y="47104"/>
                  </a:cubicBezTo>
                  <a:lnTo>
                    <a:pt x="32522" y="1567"/>
                  </a:lnTo>
                  <a:cubicBezTo>
                    <a:pt x="31968" y="588"/>
                    <a:pt x="30957" y="1"/>
                    <a:pt x="298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0"/>
            <p:cNvSpPr/>
            <p:nvPr/>
          </p:nvSpPr>
          <p:spPr>
            <a:xfrm>
              <a:off x="2759625" y="3700125"/>
              <a:ext cx="3653450" cy="1417950"/>
            </a:xfrm>
            <a:custGeom>
              <a:avLst/>
              <a:gdLst/>
              <a:ahLst/>
              <a:cxnLst/>
              <a:rect l="l" t="t" r="r" b="b"/>
              <a:pathLst>
                <a:path w="146138" h="56718" extrusionOk="0">
                  <a:moveTo>
                    <a:pt x="113744" y="1"/>
                  </a:moveTo>
                  <a:cubicBezTo>
                    <a:pt x="113215" y="1"/>
                    <a:pt x="112676" y="135"/>
                    <a:pt x="112180" y="415"/>
                  </a:cubicBezTo>
                  <a:cubicBezTo>
                    <a:pt x="110712" y="1264"/>
                    <a:pt x="110191" y="3155"/>
                    <a:pt x="111039" y="4656"/>
                  </a:cubicBezTo>
                  <a:lnTo>
                    <a:pt x="137526" y="50519"/>
                  </a:lnTo>
                  <a:lnTo>
                    <a:pt x="3100" y="50519"/>
                  </a:lnTo>
                  <a:cubicBezTo>
                    <a:pt x="1403" y="50519"/>
                    <a:pt x="1" y="51890"/>
                    <a:pt x="1" y="53618"/>
                  </a:cubicBezTo>
                  <a:cubicBezTo>
                    <a:pt x="1" y="55315"/>
                    <a:pt x="1403" y="56717"/>
                    <a:pt x="3100" y="56717"/>
                  </a:cubicBezTo>
                  <a:lnTo>
                    <a:pt x="142908" y="56717"/>
                  </a:lnTo>
                  <a:cubicBezTo>
                    <a:pt x="144017" y="56717"/>
                    <a:pt x="145029" y="56130"/>
                    <a:pt x="145583" y="55152"/>
                  </a:cubicBezTo>
                  <a:cubicBezTo>
                    <a:pt x="146138" y="54206"/>
                    <a:pt x="146138" y="53031"/>
                    <a:pt x="145583" y="52053"/>
                  </a:cubicBezTo>
                  <a:lnTo>
                    <a:pt x="116421" y="1557"/>
                  </a:lnTo>
                  <a:cubicBezTo>
                    <a:pt x="115853" y="552"/>
                    <a:pt x="114817" y="1"/>
                    <a:pt x="1137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0"/>
            <p:cNvSpPr/>
            <p:nvPr/>
          </p:nvSpPr>
          <p:spPr>
            <a:xfrm>
              <a:off x="1187350" y="3699775"/>
              <a:ext cx="1468725" cy="1418300"/>
            </a:xfrm>
            <a:custGeom>
              <a:avLst/>
              <a:gdLst/>
              <a:ahLst/>
              <a:cxnLst/>
              <a:rect l="l" t="t" r="r" b="b"/>
              <a:pathLst>
                <a:path w="58749" h="56732" extrusionOk="0">
                  <a:moveTo>
                    <a:pt x="32394" y="0"/>
                  </a:moveTo>
                  <a:cubicBezTo>
                    <a:pt x="31321" y="0"/>
                    <a:pt x="30285" y="566"/>
                    <a:pt x="29717" y="1571"/>
                  </a:cubicBezTo>
                  <a:lnTo>
                    <a:pt x="555" y="52067"/>
                  </a:lnTo>
                  <a:cubicBezTo>
                    <a:pt x="1" y="53045"/>
                    <a:pt x="1" y="54220"/>
                    <a:pt x="555" y="55166"/>
                  </a:cubicBezTo>
                  <a:cubicBezTo>
                    <a:pt x="1110" y="56144"/>
                    <a:pt x="2121" y="56731"/>
                    <a:pt x="3230" y="56731"/>
                  </a:cubicBezTo>
                  <a:lnTo>
                    <a:pt x="55650" y="56731"/>
                  </a:lnTo>
                  <a:cubicBezTo>
                    <a:pt x="57379" y="56731"/>
                    <a:pt x="58749" y="55329"/>
                    <a:pt x="58749" y="53632"/>
                  </a:cubicBezTo>
                  <a:cubicBezTo>
                    <a:pt x="58749" y="51904"/>
                    <a:pt x="57379" y="50533"/>
                    <a:pt x="55650" y="50533"/>
                  </a:cubicBezTo>
                  <a:lnTo>
                    <a:pt x="8612" y="50533"/>
                  </a:lnTo>
                  <a:lnTo>
                    <a:pt x="35099" y="4670"/>
                  </a:lnTo>
                  <a:cubicBezTo>
                    <a:pt x="35948" y="3169"/>
                    <a:pt x="35426" y="1278"/>
                    <a:pt x="33958" y="429"/>
                  </a:cubicBezTo>
                  <a:cubicBezTo>
                    <a:pt x="33462" y="138"/>
                    <a:pt x="32923" y="0"/>
                    <a:pt x="32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40"/>
            <p:cNvSpPr/>
            <p:nvPr/>
          </p:nvSpPr>
          <p:spPr>
            <a:xfrm>
              <a:off x="1596725" y="1869925"/>
              <a:ext cx="4406150" cy="2228775"/>
            </a:xfrm>
            <a:custGeom>
              <a:avLst/>
              <a:gdLst/>
              <a:ahLst/>
              <a:cxnLst/>
              <a:rect l="l" t="t" r="r" b="b"/>
              <a:pathLst>
                <a:path w="176246" h="89151" extrusionOk="0">
                  <a:moveTo>
                    <a:pt x="88140" y="6198"/>
                  </a:moveTo>
                  <a:cubicBezTo>
                    <a:pt x="105624" y="6198"/>
                    <a:pt x="122619" y="10080"/>
                    <a:pt x="137298" y="17387"/>
                  </a:cubicBezTo>
                  <a:cubicBezTo>
                    <a:pt x="145420" y="21464"/>
                    <a:pt x="152629" y="26455"/>
                    <a:pt x="158729" y="32196"/>
                  </a:cubicBezTo>
                  <a:lnTo>
                    <a:pt x="158729" y="32196"/>
                  </a:lnTo>
                  <a:cubicBezTo>
                    <a:pt x="140625" y="23943"/>
                    <a:pt x="115345" y="19116"/>
                    <a:pt x="88140" y="19116"/>
                  </a:cubicBezTo>
                  <a:cubicBezTo>
                    <a:pt x="60902" y="19116"/>
                    <a:pt x="35654" y="23943"/>
                    <a:pt x="17550" y="32196"/>
                  </a:cubicBezTo>
                  <a:lnTo>
                    <a:pt x="17550" y="32196"/>
                  </a:lnTo>
                  <a:cubicBezTo>
                    <a:pt x="23650" y="26455"/>
                    <a:pt x="30859" y="21464"/>
                    <a:pt x="38981" y="17387"/>
                  </a:cubicBezTo>
                  <a:cubicBezTo>
                    <a:pt x="53660" y="10080"/>
                    <a:pt x="70655" y="6198"/>
                    <a:pt x="88140" y="6198"/>
                  </a:cubicBezTo>
                  <a:close/>
                  <a:moveTo>
                    <a:pt x="88140" y="25313"/>
                  </a:moveTo>
                  <a:cubicBezTo>
                    <a:pt x="98611" y="25313"/>
                    <a:pt x="108821" y="26096"/>
                    <a:pt x="118476" y="27499"/>
                  </a:cubicBezTo>
                  <a:cubicBezTo>
                    <a:pt x="119422" y="30533"/>
                    <a:pt x="119911" y="33697"/>
                    <a:pt x="119911" y="36959"/>
                  </a:cubicBezTo>
                  <a:cubicBezTo>
                    <a:pt x="119911" y="41852"/>
                    <a:pt x="118802" y="46549"/>
                    <a:pt x="116682" y="50920"/>
                  </a:cubicBezTo>
                  <a:cubicBezTo>
                    <a:pt x="115932" y="52453"/>
                    <a:pt x="116551" y="54312"/>
                    <a:pt x="118085" y="55063"/>
                  </a:cubicBezTo>
                  <a:cubicBezTo>
                    <a:pt x="118541" y="55291"/>
                    <a:pt x="118998" y="55389"/>
                    <a:pt x="119455" y="55389"/>
                  </a:cubicBezTo>
                  <a:cubicBezTo>
                    <a:pt x="120596" y="55389"/>
                    <a:pt x="121705" y="54736"/>
                    <a:pt x="122227" y="53660"/>
                  </a:cubicBezTo>
                  <a:cubicBezTo>
                    <a:pt x="124804" y="48441"/>
                    <a:pt x="126109" y="42798"/>
                    <a:pt x="126109" y="36959"/>
                  </a:cubicBezTo>
                  <a:cubicBezTo>
                    <a:pt x="126109" y="34121"/>
                    <a:pt x="125783" y="31348"/>
                    <a:pt x="125196" y="28608"/>
                  </a:cubicBezTo>
                  <a:lnTo>
                    <a:pt x="125196" y="28608"/>
                  </a:lnTo>
                  <a:cubicBezTo>
                    <a:pt x="143398" y="32000"/>
                    <a:pt x="158957" y="37774"/>
                    <a:pt x="168841" y="45211"/>
                  </a:cubicBezTo>
                  <a:cubicBezTo>
                    <a:pt x="161404" y="56009"/>
                    <a:pt x="150541" y="65142"/>
                    <a:pt x="137298" y="71764"/>
                  </a:cubicBezTo>
                  <a:cubicBezTo>
                    <a:pt x="122619" y="79071"/>
                    <a:pt x="105624" y="82953"/>
                    <a:pt x="88140" y="82953"/>
                  </a:cubicBezTo>
                  <a:cubicBezTo>
                    <a:pt x="70655" y="82953"/>
                    <a:pt x="53660" y="79071"/>
                    <a:pt x="38981" y="71764"/>
                  </a:cubicBezTo>
                  <a:cubicBezTo>
                    <a:pt x="25738" y="65142"/>
                    <a:pt x="14875" y="56009"/>
                    <a:pt x="7438" y="45211"/>
                  </a:cubicBezTo>
                  <a:cubicBezTo>
                    <a:pt x="17354" y="37774"/>
                    <a:pt x="32914" y="31968"/>
                    <a:pt x="51181" y="28608"/>
                  </a:cubicBezTo>
                  <a:lnTo>
                    <a:pt x="51181" y="28608"/>
                  </a:lnTo>
                  <a:cubicBezTo>
                    <a:pt x="50594" y="31315"/>
                    <a:pt x="50268" y="34121"/>
                    <a:pt x="50268" y="36959"/>
                  </a:cubicBezTo>
                  <a:cubicBezTo>
                    <a:pt x="50268" y="57868"/>
                    <a:pt x="67263" y="74863"/>
                    <a:pt x="88205" y="74863"/>
                  </a:cubicBezTo>
                  <a:cubicBezTo>
                    <a:pt x="98839" y="74863"/>
                    <a:pt x="109082" y="70361"/>
                    <a:pt x="116258" y="62467"/>
                  </a:cubicBezTo>
                  <a:cubicBezTo>
                    <a:pt x="117400" y="61195"/>
                    <a:pt x="117302" y="59238"/>
                    <a:pt x="116030" y="58064"/>
                  </a:cubicBezTo>
                  <a:cubicBezTo>
                    <a:pt x="115452" y="57531"/>
                    <a:pt x="114711" y="57269"/>
                    <a:pt x="113968" y="57269"/>
                  </a:cubicBezTo>
                  <a:cubicBezTo>
                    <a:pt x="113119" y="57269"/>
                    <a:pt x="112268" y="57613"/>
                    <a:pt x="111658" y="58292"/>
                  </a:cubicBezTo>
                  <a:cubicBezTo>
                    <a:pt x="105656" y="64881"/>
                    <a:pt x="97110" y="68665"/>
                    <a:pt x="88205" y="68665"/>
                  </a:cubicBezTo>
                  <a:cubicBezTo>
                    <a:pt x="70688" y="68665"/>
                    <a:pt x="56466" y="54443"/>
                    <a:pt x="56466" y="36959"/>
                  </a:cubicBezTo>
                  <a:cubicBezTo>
                    <a:pt x="56466" y="33697"/>
                    <a:pt x="56955" y="30533"/>
                    <a:pt x="57901" y="27499"/>
                  </a:cubicBezTo>
                  <a:cubicBezTo>
                    <a:pt x="67524" y="26064"/>
                    <a:pt x="77734" y="25313"/>
                    <a:pt x="88140" y="25313"/>
                  </a:cubicBezTo>
                  <a:close/>
                  <a:moveTo>
                    <a:pt x="88140" y="0"/>
                  </a:moveTo>
                  <a:cubicBezTo>
                    <a:pt x="69709" y="0"/>
                    <a:pt x="51768" y="4110"/>
                    <a:pt x="36209" y="11841"/>
                  </a:cubicBezTo>
                  <a:cubicBezTo>
                    <a:pt x="21008" y="19442"/>
                    <a:pt x="8710" y="30174"/>
                    <a:pt x="653" y="42928"/>
                  </a:cubicBezTo>
                  <a:cubicBezTo>
                    <a:pt x="1" y="43939"/>
                    <a:pt x="1" y="45211"/>
                    <a:pt x="653" y="46223"/>
                  </a:cubicBezTo>
                  <a:cubicBezTo>
                    <a:pt x="8710" y="58977"/>
                    <a:pt x="21008" y="69709"/>
                    <a:pt x="36209" y="77309"/>
                  </a:cubicBezTo>
                  <a:cubicBezTo>
                    <a:pt x="51768" y="85040"/>
                    <a:pt x="69709" y="89150"/>
                    <a:pt x="88140" y="89150"/>
                  </a:cubicBezTo>
                  <a:cubicBezTo>
                    <a:pt x="106570" y="89150"/>
                    <a:pt x="124511" y="85040"/>
                    <a:pt x="140038" y="77309"/>
                  </a:cubicBezTo>
                  <a:cubicBezTo>
                    <a:pt x="155271" y="69709"/>
                    <a:pt x="167569" y="58977"/>
                    <a:pt x="175626" y="46223"/>
                  </a:cubicBezTo>
                  <a:cubicBezTo>
                    <a:pt x="176246" y="45211"/>
                    <a:pt x="176246" y="43939"/>
                    <a:pt x="175626" y="42928"/>
                  </a:cubicBezTo>
                  <a:cubicBezTo>
                    <a:pt x="167569" y="30174"/>
                    <a:pt x="155271" y="19442"/>
                    <a:pt x="140038" y="11841"/>
                  </a:cubicBezTo>
                  <a:cubicBezTo>
                    <a:pt x="124511" y="4110"/>
                    <a:pt x="106570" y="0"/>
                    <a:pt x="88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40"/>
            <p:cNvSpPr/>
            <p:nvPr/>
          </p:nvSpPr>
          <p:spPr>
            <a:xfrm>
              <a:off x="5096025" y="781425"/>
              <a:ext cx="960675" cy="945800"/>
            </a:xfrm>
            <a:custGeom>
              <a:avLst/>
              <a:gdLst/>
              <a:ahLst/>
              <a:cxnLst/>
              <a:rect l="l" t="t" r="r" b="b"/>
              <a:pathLst>
                <a:path w="38427" h="37832" extrusionOk="0">
                  <a:moveTo>
                    <a:pt x="35034" y="1"/>
                  </a:moveTo>
                  <a:cubicBezTo>
                    <a:pt x="34243" y="1"/>
                    <a:pt x="33452" y="303"/>
                    <a:pt x="32849" y="906"/>
                  </a:cubicBezTo>
                  <a:lnTo>
                    <a:pt x="1207" y="32547"/>
                  </a:lnTo>
                  <a:cubicBezTo>
                    <a:pt x="1" y="33754"/>
                    <a:pt x="1" y="35712"/>
                    <a:pt x="1207" y="36919"/>
                  </a:cubicBezTo>
                  <a:cubicBezTo>
                    <a:pt x="1795" y="37538"/>
                    <a:pt x="2610" y="37832"/>
                    <a:pt x="3393" y="37832"/>
                  </a:cubicBezTo>
                  <a:cubicBezTo>
                    <a:pt x="4176" y="37832"/>
                    <a:pt x="4991" y="37538"/>
                    <a:pt x="5579" y="36919"/>
                  </a:cubicBezTo>
                  <a:lnTo>
                    <a:pt x="37220" y="5310"/>
                  </a:lnTo>
                  <a:cubicBezTo>
                    <a:pt x="38427" y="4070"/>
                    <a:pt x="38427" y="2113"/>
                    <a:pt x="37220" y="906"/>
                  </a:cubicBezTo>
                  <a:cubicBezTo>
                    <a:pt x="36616" y="303"/>
                    <a:pt x="35825" y="1"/>
                    <a:pt x="35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0"/>
            <p:cNvSpPr/>
            <p:nvPr/>
          </p:nvSpPr>
          <p:spPr>
            <a:xfrm>
              <a:off x="5227325" y="1913950"/>
              <a:ext cx="853025" cy="154975"/>
            </a:xfrm>
            <a:custGeom>
              <a:avLst/>
              <a:gdLst/>
              <a:ahLst/>
              <a:cxnLst/>
              <a:rect l="l" t="t" r="r" b="b"/>
              <a:pathLst>
                <a:path w="34121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100"/>
                  </a:cubicBezTo>
                  <a:cubicBezTo>
                    <a:pt x="0" y="4796"/>
                    <a:pt x="1370" y="6199"/>
                    <a:pt x="3099" y="6199"/>
                  </a:cubicBezTo>
                  <a:lnTo>
                    <a:pt x="31022" y="6199"/>
                  </a:lnTo>
                  <a:cubicBezTo>
                    <a:pt x="32718" y="6199"/>
                    <a:pt x="34121" y="4796"/>
                    <a:pt x="34121" y="3100"/>
                  </a:cubicBezTo>
                  <a:cubicBezTo>
                    <a:pt x="34121" y="1371"/>
                    <a:pt x="32718" y="1"/>
                    <a:pt x="310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0"/>
            <p:cNvSpPr/>
            <p:nvPr/>
          </p:nvSpPr>
          <p:spPr>
            <a:xfrm>
              <a:off x="4855450" y="719250"/>
              <a:ext cx="154975" cy="744575"/>
            </a:xfrm>
            <a:custGeom>
              <a:avLst/>
              <a:gdLst/>
              <a:ahLst/>
              <a:cxnLst/>
              <a:rect l="l" t="t" r="r" b="b"/>
              <a:pathLst>
                <a:path w="6199" h="29783" extrusionOk="0">
                  <a:moveTo>
                    <a:pt x="3100" y="1"/>
                  </a:moveTo>
                  <a:cubicBezTo>
                    <a:pt x="1371" y="1"/>
                    <a:pt x="1" y="1403"/>
                    <a:pt x="1" y="3100"/>
                  </a:cubicBezTo>
                  <a:lnTo>
                    <a:pt x="1" y="26684"/>
                  </a:lnTo>
                  <a:cubicBezTo>
                    <a:pt x="1" y="28380"/>
                    <a:pt x="1371" y="29783"/>
                    <a:pt x="3100" y="29783"/>
                  </a:cubicBezTo>
                  <a:cubicBezTo>
                    <a:pt x="4796" y="29783"/>
                    <a:pt x="6198" y="28380"/>
                    <a:pt x="6198" y="26684"/>
                  </a:cubicBezTo>
                  <a:lnTo>
                    <a:pt x="6198" y="3100"/>
                  </a:lnTo>
                  <a:cubicBezTo>
                    <a:pt x="6198" y="1403"/>
                    <a:pt x="4796" y="1"/>
                    <a:pt x="3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0"/>
            <p:cNvSpPr/>
            <p:nvPr/>
          </p:nvSpPr>
          <p:spPr>
            <a:xfrm>
              <a:off x="1543725" y="781425"/>
              <a:ext cx="960675" cy="945800"/>
            </a:xfrm>
            <a:custGeom>
              <a:avLst/>
              <a:gdLst/>
              <a:ahLst/>
              <a:cxnLst/>
              <a:rect l="l" t="t" r="r" b="b"/>
              <a:pathLst>
                <a:path w="38427" h="37832" extrusionOk="0">
                  <a:moveTo>
                    <a:pt x="3393" y="1"/>
                  </a:moveTo>
                  <a:cubicBezTo>
                    <a:pt x="2602" y="1"/>
                    <a:pt x="1811" y="303"/>
                    <a:pt x="1207" y="906"/>
                  </a:cubicBezTo>
                  <a:cubicBezTo>
                    <a:pt x="0" y="2113"/>
                    <a:pt x="0" y="4070"/>
                    <a:pt x="1207" y="5310"/>
                  </a:cubicBezTo>
                  <a:lnTo>
                    <a:pt x="32849" y="36919"/>
                  </a:lnTo>
                  <a:cubicBezTo>
                    <a:pt x="33436" y="37538"/>
                    <a:pt x="34251" y="37832"/>
                    <a:pt x="35034" y="37832"/>
                  </a:cubicBezTo>
                  <a:cubicBezTo>
                    <a:pt x="35817" y="37832"/>
                    <a:pt x="36633" y="37538"/>
                    <a:pt x="37220" y="36919"/>
                  </a:cubicBezTo>
                  <a:cubicBezTo>
                    <a:pt x="38427" y="35712"/>
                    <a:pt x="38427" y="33754"/>
                    <a:pt x="37220" y="32547"/>
                  </a:cubicBezTo>
                  <a:lnTo>
                    <a:pt x="5578" y="906"/>
                  </a:lnTo>
                  <a:cubicBezTo>
                    <a:pt x="4975" y="303"/>
                    <a:pt x="4184" y="1"/>
                    <a:pt x="33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0"/>
            <p:cNvSpPr/>
            <p:nvPr/>
          </p:nvSpPr>
          <p:spPr>
            <a:xfrm>
              <a:off x="1520075" y="1913950"/>
              <a:ext cx="853025" cy="154975"/>
            </a:xfrm>
            <a:custGeom>
              <a:avLst/>
              <a:gdLst/>
              <a:ahLst/>
              <a:cxnLst/>
              <a:rect l="l" t="t" r="r" b="b"/>
              <a:pathLst>
                <a:path w="34121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100"/>
                  </a:cubicBezTo>
                  <a:cubicBezTo>
                    <a:pt x="0" y="4796"/>
                    <a:pt x="1403" y="6199"/>
                    <a:pt x="3099" y="6199"/>
                  </a:cubicBezTo>
                  <a:lnTo>
                    <a:pt x="31022" y="6199"/>
                  </a:lnTo>
                  <a:cubicBezTo>
                    <a:pt x="32718" y="6199"/>
                    <a:pt x="34121" y="4796"/>
                    <a:pt x="34121" y="3100"/>
                  </a:cubicBezTo>
                  <a:cubicBezTo>
                    <a:pt x="34121" y="1371"/>
                    <a:pt x="32718" y="1"/>
                    <a:pt x="310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0"/>
            <p:cNvSpPr/>
            <p:nvPr/>
          </p:nvSpPr>
          <p:spPr>
            <a:xfrm>
              <a:off x="2590000" y="719250"/>
              <a:ext cx="154975" cy="744575"/>
            </a:xfrm>
            <a:custGeom>
              <a:avLst/>
              <a:gdLst/>
              <a:ahLst/>
              <a:cxnLst/>
              <a:rect l="l" t="t" r="r" b="b"/>
              <a:pathLst>
                <a:path w="6199" h="29783" extrusionOk="0">
                  <a:moveTo>
                    <a:pt x="3100" y="1"/>
                  </a:moveTo>
                  <a:cubicBezTo>
                    <a:pt x="1403" y="1"/>
                    <a:pt x="1" y="1403"/>
                    <a:pt x="1" y="3100"/>
                  </a:cubicBezTo>
                  <a:lnTo>
                    <a:pt x="1" y="26684"/>
                  </a:lnTo>
                  <a:cubicBezTo>
                    <a:pt x="1" y="28380"/>
                    <a:pt x="1403" y="29783"/>
                    <a:pt x="3100" y="29783"/>
                  </a:cubicBezTo>
                  <a:cubicBezTo>
                    <a:pt x="4828" y="29783"/>
                    <a:pt x="6198" y="28380"/>
                    <a:pt x="6198" y="26684"/>
                  </a:cubicBezTo>
                  <a:lnTo>
                    <a:pt x="6198" y="3100"/>
                  </a:lnTo>
                  <a:cubicBezTo>
                    <a:pt x="6198" y="1403"/>
                    <a:pt x="4828" y="1"/>
                    <a:pt x="3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13" name="Google Shape;3113;p40"/>
          <p:cNvSpPr txBox="1">
            <a:spLocks noGrp="1"/>
          </p:cNvSpPr>
          <p:nvPr>
            <p:ph type="subTitle" idx="2"/>
          </p:nvPr>
        </p:nvSpPr>
        <p:spPr>
          <a:xfrm>
            <a:off x="2291000" y="3328700"/>
            <a:ext cx="5581500" cy="5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It is proposed that </a:t>
            </a:r>
            <a:r>
              <a:rPr lang="en" sz="1400">
                <a:solidFill>
                  <a:schemeClr val="dk2"/>
                </a:solidFill>
              </a:rPr>
              <a:t>a series of photographs of 7 past and present iconic and recognised playgrounds and theme-parks</a:t>
            </a:r>
            <a:r>
              <a:rPr lang="en" sz="1400"/>
              <a:t> will be </a:t>
            </a:r>
            <a:r>
              <a:rPr lang="en" sz="1400">
                <a:solidFill>
                  <a:schemeClr val="dk2"/>
                </a:solidFill>
              </a:rPr>
              <a:t>exhibited.</a:t>
            </a:r>
            <a:r>
              <a:rPr lang="en" sz="1400"/>
              <a:t> </a:t>
            </a:r>
            <a:endParaRPr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8" name="Google Shape;3118;p41"/>
          <p:cNvSpPr txBox="1">
            <a:spLocks noGrp="1"/>
          </p:cNvSpPr>
          <p:nvPr>
            <p:ph type="title"/>
          </p:nvPr>
        </p:nvSpPr>
        <p:spPr>
          <a:xfrm>
            <a:off x="560675" y="56807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Exhibition Content: </a:t>
            </a:r>
            <a:r>
              <a:rPr lang="en" sz="2700" b="1" u="sng">
                <a:solidFill>
                  <a:schemeClr val="dk2"/>
                </a:solidFill>
              </a:rPr>
              <a:t>Theme-Parks (Past) </a:t>
            </a:r>
            <a:endParaRPr sz="2700" b="1" u="sng">
              <a:solidFill>
                <a:schemeClr val="dk2"/>
              </a:solidFill>
            </a:endParaRPr>
          </a:p>
        </p:txBody>
      </p:sp>
      <p:sp>
        <p:nvSpPr>
          <p:cNvPr id="3119" name="Google Shape;3119;p41"/>
          <p:cNvSpPr txBox="1"/>
          <p:nvPr/>
        </p:nvSpPr>
        <p:spPr>
          <a:xfrm>
            <a:off x="6517225" y="2293050"/>
            <a:ext cx="18849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 Big Splash Aquatic Centre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cxnSp>
        <p:nvCxnSpPr>
          <p:cNvPr id="3120" name="Google Shape;3120;p41"/>
          <p:cNvCxnSpPr>
            <a:stCxn id="3121" idx="2"/>
            <a:endCxn id="3122" idx="6"/>
          </p:cNvCxnSpPr>
          <p:nvPr/>
        </p:nvCxnSpPr>
        <p:spPr>
          <a:xfrm rot="10800000">
            <a:off x="1601325" y="1816031"/>
            <a:ext cx="1199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22" name="Google Shape;3122;p41"/>
          <p:cNvSpPr/>
          <p:nvPr/>
        </p:nvSpPr>
        <p:spPr>
          <a:xfrm>
            <a:off x="75382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1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121" name="Google Shape;3121;p41"/>
          <p:cNvSpPr/>
          <p:nvPr/>
        </p:nvSpPr>
        <p:spPr>
          <a:xfrm>
            <a:off x="280042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2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123" name="Google Shape;3123;p41"/>
          <p:cNvSpPr/>
          <p:nvPr/>
        </p:nvSpPr>
        <p:spPr>
          <a:xfrm>
            <a:off x="491817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3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124" name="Google Shape;3124;p41"/>
          <p:cNvSpPr/>
          <p:nvPr/>
        </p:nvSpPr>
        <p:spPr>
          <a:xfrm>
            <a:off x="703592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4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cxnSp>
        <p:nvCxnSpPr>
          <p:cNvPr id="3125" name="Google Shape;3125;p41"/>
          <p:cNvCxnSpPr>
            <a:stCxn id="3123" idx="2"/>
            <a:endCxn id="3121" idx="6"/>
          </p:cNvCxnSpPr>
          <p:nvPr/>
        </p:nvCxnSpPr>
        <p:spPr>
          <a:xfrm rot="10800000">
            <a:off x="3647975" y="1816031"/>
            <a:ext cx="1270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6" name="Google Shape;3126;p41"/>
          <p:cNvCxnSpPr>
            <a:stCxn id="3124" idx="2"/>
            <a:endCxn id="3123" idx="6"/>
          </p:cNvCxnSpPr>
          <p:nvPr/>
        </p:nvCxnSpPr>
        <p:spPr>
          <a:xfrm rot="10800000">
            <a:off x="5765725" y="1816031"/>
            <a:ext cx="1270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127" name="Google Shape;3127;p41"/>
          <p:cNvGrpSpPr/>
          <p:nvPr/>
        </p:nvGrpSpPr>
        <p:grpSpPr>
          <a:xfrm rot="5400000">
            <a:off x="1510426" y="3565378"/>
            <a:ext cx="214492" cy="2113343"/>
            <a:chOff x="7056670" y="4487008"/>
            <a:chExt cx="94619" cy="932426"/>
          </a:xfrm>
        </p:grpSpPr>
        <p:sp>
          <p:nvSpPr>
            <p:cNvPr id="3128" name="Google Shape;3128;p41"/>
            <p:cNvSpPr/>
            <p:nvPr/>
          </p:nvSpPr>
          <p:spPr>
            <a:xfrm>
              <a:off x="7095204" y="4642271"/>
              <a:ext cx="30588" cy="37395"/>
            </a:xfrm>
            <a:custGeom>
              <a:avLst/>
              <a:gdLst/>
              <a:ahLst/>
              <a:cxnLst/>
              <a:rect l="l" t="t" r="r" b="b"/>
              <a:pathLst>
                <a:path w="2013" h="2461" extrusionOk="0">
                  <a:moveTo>
                    <a:pt x="1116" y="1"/>
                  </a:moveTo>
                  <a:cubicBezTo>
                    <a:pt x="906" y="1"/>
                    <a:pt x="706" y="102"/>
                    <a:pt x="583" y="282"/>
                  </a:cubicBezTo>
                  <a:cubicBezTo>
                    <a:pt x="143" y="925"/>
                    <a:pt x="0" y="1710"/>
                    <a:pt x="191" y="2460"/>
                  </a:cubicBezTo>
                  <a:lnTo>
                    <a:pt x="1572" y="2460"/>
                  </a:lnTo>
                  <a:cubicBezTo>
                    <a:pt x="1881" y="1901"/>
                    <a:pt x="2012" y="1258"/>
                    <a:pt x="1929" y="615"/>
                  </a:cubicBezTo>
                  <a:cubicBezTo>
                    <a:pt x="1905" y="413"/>
                    <a:pt x="1619" y="163"/>
                    <a:pt x="1405" y="67"/>
                  </a:cubicBezTo>
                  <a:cubicBezTo>
                    <a:pt x="1311" y="22"/>
                    <a:pt x="1213" y="1"/>
                    <a:pt x="11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1"/>
            <p:cNvSpPr/>
            <p:nvPr/>
          </p:nvSpPr>
          <p:spPr>
            <a:xfrm>
              <a:off x="7064617" y="4487008"/>
              <a:ext cx="25528" cy="39158"/>
            </a:xfrm>
            <a:custGeom>
              <a:avLst/>
              <a:gdLst/>
              <a:ahLst/>
              <a:cxnLst/>
              <a:rect l="l" t="t" r="r" b="b"/>
              <a:pathLst>
                <a:path w="1680" h="2577" extrusionOk="0">
                  <a:moveTo>
                    <a:pt x="1109" y="0"/>
                  </a:moveTo>
                  <a:cubicBezTo>
                    <a:pt x="997" y="0"/>
                    <a:pt x="883" y="37"/>
                    <a:pt x="787" y="117"/>
                  </a:cubicBezTo>
                  <a:cubicBezTo>
                    <a:pt x="644" y="225"/>
                    <a:pt x="525" y="344"/>
                    <a:pt x="441" y="415"/>
                  </a:cubicBezTo>
                  <a:cubicBezTo>
                    <a:pt x="1" y="951"/>
                    <a:pt x="108" y="1510"/>
                    <a:pt x="168" y="2058"/>
                  </a:cubicBezTo>
                  <a:cubicBezTo>
                    <a:pt x="197" y="2354"/>
                    <a:pt x="276" y="2576"/>
                    <a:pt x="552" y="2576"/>
                  </a:cubicBezTo>
                  <a:cubicBezTo>
                    <a:pt x="610" y="2576"/>
                    <a:pt x="675" y="2567"/>
                    <a:pt x="751" y="2546"/>
                  </a:cubicBezTo>
                  <a:cubicBezTo>
                    <a:pt x="796" y="2531"/>
                    <a:pt x="843" y="2527"/>
                    <a:pt x="890" y="2527"/>
                  </a:cubicBezTo>
                  <a:cubicBezTo>
                    <a:pt x="953" y="2527"/>
                    <a:pt x="1016" y="2535"/>
                    <a:pt x="1079" y="2535"/>
                  </a:cubicBezTo>
                  <a:cubicBezTo>
                    <a:pt x="1117" y="2535"/>
                    <a:pt x="1155" y="2532"/>
                    <a:pt x="1192" y="2522"/>
                  </a:cubicBezTo>
                  <a:cubicBezTo>
                    <a:pt x="1299" y="2499"/>
                    <a:pt x="1465" y="2415"/>
                    <a:pt x="1489" y="2332"/>
                  </a:cubicBezTo>
                  <a:cubicBezTo>
                    <a:pt x="1573" y="1987"/>
                    <a:pt x="1632" y="1629"/>
                    <a:pt x="1656" y="1272"/>
                  </a:cubicBezTo>
                  <a:cubicBezTo>
                    <a:pt x="1680" y="975"/>
                    <a:pt x="1668" y="677"/>
                    <a:pt x="1596" y="379"/>
                  </a:cubicBezTo>
                  <a:cubicBezTo>
                    <a:pt x="1541" y="143"/>
                    <a:pt x="1329" y="0"/>
                    <a:pt x="1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1"/>
            <p:cNvSpPr/>
            <p:nvPr/>
          </p:nvSpPr>
          <p:spPr>
            <a:xfrm>
              <a:off x="7065164" y="4675897"/>
              <a:ext cx="28232" cy="35602"/>
            </a:xfrm>
            <a:custGeom>
              <a:avLst/>
              <a:gdLst/>
              <a:ahLst/>
              <a:cxnLst/>
              <a:rect l="l" t="t" r="r" b="b"/>
              <a:pathLst>
                <a:path w="1858" h="2343" extrusionOk="0">
                  <a:moveTo>
                    <a:pt x="1213" y="1"/>
                  </a:moveTo>
                  <a:cubicBezTo>
                    <a:pt x="1057" y="1"/>
                    <a:pt x="860" y="60"/>
                    <a:pt x="739" y="140"/>
                  </a:cubicBezTo>
                  <a:cubicBezTo>
                    <a:pt x="179" y="497"/>
                    <a:pt x="1" y="974"/>
                    <a:pt x="144" y="1736"/>
                  </a:cubicBezTo>
                  <a:cubicBezTo>
                    <a:pt x="203" y="2057"/>
                    <a:pt x="322" y="2176"/>
                    <a:pt x="644" y="2200"/>
                  </a:cubicBezTo>
                  <a:cubicBezTo>
                    <a:pt x="842" y="2223"/>
                    <a:pt x="1041" y="2270"/>
                    <a:pt x="1240" y="2339"/>
                  </a:cubicBezTo>
                  <a:lnTo>
                    <a:pt x="1240" y="2339"/>
                  </a:lnTo>
                  <a:cubicBezTo>
                    <a:pt x="1443" y="1817"/>
                    <a:pt x="1703" y="1294"/>
                    <a:pt x="1810" y="748"/>
                  </a:cubicBezTo>
                  <a:cubicBezTo>
                    <a:pt x="1858" y="545"/>
                    <a:pt x="1608" y="200"/>
                    <a:pt x="1394" y="45"/>
                  </a:cubicBezTo>
                  <a:cubicBezTo>
                    <a:pt x="1351" y="14"/>
                    <a:pt x="1287" y="1"/>
                    <a:pt x="1213" y="1"/>
                  </a:cubicBezTo>
                  <a:close/>
                  <a:moveTo>
                    <a:pt x="1240" y="2339"/>
                  </a:moveTo>
                  <a:cubicBezTo>
                    <a:pt x="1240" y="2341"/>
                    <a:pt x="1239" y="2342"/>
                    <a:pt x="1239" y="2343"/>
                  </a:cubicBezTo>
                  <a:lnTo>
                    <a:pt x="1251" y="2343"/>
                  </a:lnTo>
                  <a:cubicBezTo>
                    <a:pt x="1247" y="2342"/>
                    <a:pt x="1244" y="2341"/>
                    <a:pt x="1240" y="23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1"/>
            <p:cNvSpPr/>
            <p:nvPr/>
          </p:nvSpPr>
          <p:spPr>
            <a:xfrm>
              <a:off x="7094475" y="4542652"/>
              <a:ext cx="28232" cy="33930"/>
            </a:xfrm>
            <a:custGeom>
              <a:avLst/>
              <a:gdLst/>
              <a:ahLst/>
              <a:cxnLst/>
              <a:rect l="l" t="t" r="r" b="b"/>
              <a:pathLst>
                <a:path w="1858" h="2233" extrusionOk="0">
                  <a:moveTo>
                    <a:pt x="1108" y="1"/>
                  </a:moveTo>
                  <a:cubicBezTo>
                    <a:pt x="941" y="1"/>
                    <a:pt x="728" y="79"/>
                    <a:pt x="608" y="182"/>
                  </a:cubicBezTo>
                  <a:cubicBezTo>
                    <a:pt x="0" y="694"/>
                    <a:pt x="60" y="1385"/>
                    <a:pt x="108" y="2111"/>
                  </a:cubicBezTo>
                  <a:cubicBezTo>
                    <a:pt x="441" y="2158"/>
                    <a:pt x="715" y="2206"/>
                    <a:pt x="989" y="2230"/>
                  </a:cubicBezTo>
                  <a:cubicBezTo>
                    <a:pt x="1001" y="2231"/>
                    <a:pt x="1014" y="2232"/>
                    <a:pt x="1028" y="2232"/>
                  </a:cubicBezTo>
                  <a:cubicBezTo>
                    <a:pt x="1124" y="2232"/>
                    <a:pt x="1255" y="2197"/>
                    <a:pt x="1286" y="2135"/>
                  </a:cubicBezTo>
                  <a:cubicBezTo>
                    <a:pt x="1548" y="1694"/>
                    <a:pt x="1858" y="1242"/>
                    <a:pt x="1739" y="694"/>
                  </a:cubicBezTo>
                  <a:cubicBezTo>
                    <a:pt x="1679" y="420"/>
                    <a:pt x="1513" y="182"/>
                    <a:pt x="1274" y="39"/>
                  </a:cubicBezTo>
                  <a:cubicBezTo>
                    <a:pt x="1231" y="13"/>
                    <a:pt x="1173" y="1"/>
                    <a:pt x="11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1"/>
            <p:cNvSpPr/>
            <p:nvPr/>
          </p:nvSpPr>
          <p:spPr>
            <a:xfrm>
              <a:off x="7056670" y="4588192"/>
              <a:ext cx="27138" cy="36650"/>
            </a:xfrm>
            <a:custGeom>
              <a:avLst/>
              <a:gdLst/>
              <a:ahLst/>
              <a:cxnLst/>
              <a:rect l="l" t="t" r="r" b="b"/>
              <a:pathLst>
                <a:path w="1786" h="2412" extrusionOk="0">
                  <a:moveTo>
                    <a:pt x="876" y="0"/>
                  </a:moveTo>
                  <a:cubicBezTo>
                    <a:pt x="620" y="0"/>
                    <a:pt x="404" y="179"/>
                    <a:pt x="262" y="507"/>
                  </a:cubicBezTo>
                  <a:cubicBezTo>
                    <a:pt x="0" y="1138"/>
                    <a:pt x="381" y="1698"/>
                    <a:pt x="464" y="2281"/>
                  </a:cubicBezTo>
                  <a:cubicBezTo>
                    <a:pt x="464" y="2329"/>
                    <a:pt x="607" y="2412"/>
                    <a:pt x="667" y="2412"/>
                  </a:cubicBezTo>
                  <a:cubicBezTo>
                    <a:pt x="1429" y="2352"/>
                    <a:pt x="1441" y="2340"/>
                    <a:pt x="1619" y="1567"/>
                  </a:cubicBezTo>
                  <a:cubicBezTo>
                    <a:pt x="1631" y="1531"/>
                    <a:pt x="1643" y="1495"/>
                    <a:pt x="1643" y="1447"/>
                  </a:cubicBezTo>
                  <a:cubicBezTo>
                    <a:pt x="1595" y="1019"/>
                    <a:pt x="1786" y="543"/>
                    <a:pt x="1369" y="197"/>
                  </a:cubicBezTo>
                  <a:cubicBezTo>
                    <a:pt x="1196" y="64"/>
                    <a:pt x="1029" y="0"/>
                    <a:pt x="8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1"/>
            <p:cNvSpPr/>
            <p:nvPr/>
          </p:nvSpPr>
          <p:spPr>
            <a:xfrm>
              <a:off x="7066258" y="4717456"/>
              <a:ext cx="23157" cy="26075"/>
            </a:xfrm>
            <a:custGeom>
              <a:avLst/>
              <a:gdLst/>
              <a:ahLst/>
              <a:cxnLst/>
              <a:rect l="l" t="t" r="r" b="b"/>
              <a:pathLst>
                <a:path w="1524" h="1716" extrusionOk="0">
                  <a:moveTo>
                    <a:pt x="1345" y="1"/>
                  </a:moveTo>
                  <a:lnTo>
                    <a:pt x="1345" y="13"/>
                  </a:lnTo>
                  <a:cubicBezTo>
                    <a:pt x="1036" y="37"/>
                    <a:pt x="726" y="48"/>
                    <a:pt x="417" y="96"/>
                  </a:cubicBezTo>
                  <a:cubicBezTo>
                    <a:pt x="310" y="120"/>
                    <a:pt x="226" y="179"/>
                    <a:pt x="167" y="275"/>
                  </a:cubicBezTo>
                  <a:cubicBezTo>
                    <a:pt x="0" y="560"/>
                    <a:pt x="238" y="1287"/>
                    <a:pt x="536" y="1501"/>
                  </a:cubicBezTo>
                  <a:cubicBezTo>
                    <a:pt x="595" y="1537"/>
                    <a:pt x="595" y="1644"/>
                    <a:pt x="619" y="1715"/>
                  </a:cubicBezTo>
                  <a:lnTo>
                    <a:pt x="1334" y="1059"/>
                  </a:lnTo>
                  <a:lnTo>
                    <a:pt x="1334" y="1059"/>
                  </a:lnTo>
                  <a:cubicBezTo>
                    <a:pt x="1334" y="1060"/>
                    <a:pt x="1334" y="1060"/>
                    <a:pt x="1334" y="1061"/>
                  </a:cubicBezTo>
                  <a:lnTo>
                    <a:pt x="1345" y="1049"/>
                  </a:lnTo>
                  <a:lnTo>
                    <a:pt x="1334" y="1059"/>
                  </a:lnTo>
                  <a:lnTo>
                    <a:pt x="1334" y="1059"/>
                  </a:lnTo>
                  <a:cubicBezTo>
                    <a:pt x="1453" y="714"/>
                    <a:pt x="1524" y="358"/>
                    <a:pt x="13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1"/>
            <p:cNvSpPr/>
            <p:nvPr/>
          </p:nvSpPr>
          <p:spPr>
            <a:xfrm>
              <a:off x="7099352" y="4681276"/>
              <a:ext cx="18659" cy="18477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1203" y="1"/>
                  </a:moveTo>
                  <a:lnTo>
                    <a:pt x="1" y="179"/>
                  </a:lnTo>
                  <a:cubicBezTo>
                    <a:pt x="36" y="813"/>
                    <a:pt x="291" y="1215"/>
                    <a:pt x="606" y="1215"/>
                  </a:cubicBezTo>
                  <a:cubicBezTo>
                    <a:pt x="611" y="1215"/>
                    <a:pt x="615" y="1215"/>
                    <a:pt x="620" y="1215"/>
                  </a:cubicBezTo>
                  <a:cubicBezTo>
                    <a:pt x="1001" y="1215"/>
                    <a:pt x="1227" y="763"/>
                    <a:pt x="12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1"/>
            <p:cNvSpPr/>
            <p:nvPr/>
          </p:nvSpPr>
          <p:spPr>
            <a:xfrm>
              <a:off x="7095918" y="4580685"/>
              <a:ext cx="15575" cy="18659"/>
            </a:xfrm>
            <a:custGeom>
              <a:avLst/>
              <a:gdLst/>
              <a:ahLst/>
              <a:cxnLst/>
              <a:rect l="l" t="t" r="r" b="b"/>
              <a:pathLst>
                <a:path w="1025" h="1228" extrusionOk="0">
                  <a:moveTo>
                    <a:pt x="155" y="1"/>
                  </a:moveTo>
                  <a:cubicBezTo>
                    <a:pt x="108" y="1"/>
                    <a:pt x="1" y="96"/>
                    <a:pt x="1" y="144"/>
                  </a:cubicBezTo>
                  <a:cubicBezTo>
                    <a:pt x="36" y="441"/>
                    <a:pt x="36" y="775"/>
                    <a:pt x="167" y="1037"/>
                  </a:cubicBezTo>
                  <a:cubicBezTo>
                    <a:pt x="238" y="1166"/>
                    <a:pt x="352" y="1227"/>
                    <a:pt x="469" y="1227"/>
                  </a:cubicBezTo>
                  <a:cubicBezTo>
                    <a:pt x="608" y="1227"/>
                    <a:pt x="751" y="1139"/>
                    <a:pt x="822" y="977"/>
                  </a:cubicBezTo>
                  <a:cubicBezTo>
                    <a:pt x="906" y="691"/>
                    <a:pt x="977" y="394"/>
                    <a:pt x="1025" y="96"/>
                  </a:cubicBezTo>
                  <a:cubicBezTo>
                    <a:pt x="691" y="60"/>
                    <a:pt x="429" y="25"/>
                    <a:pt x="1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1"/>
            <p:cNvSpPr/>
            <p:nvPr/>
          </p:nvSpPr>
          <p:spPr>
            <a:xfrm>
              <a:off x="7070771" y="4529311"/>
              <a:ext cx="17748" cy="15453"/>
            </a:xfrm>
            <a:custGeom>
              <a:avLst/>
              <a:gdLst/>
              <a:ahLst/>
              <a:cxnLst/>
              <a:rect l="l" t="t" r="r" b="b"/>
              <a:pathLst>
                <a:path w="1168" h="1017" extrusionOk="0">
                  <a:moveTo>
                    <a:pt x="203" y="0"/>
                  </a:moveTo>
                  <a:cubicBezTo>
                    <a:pt x="132" y="0"/>
                    <a:pt x="1" y="108"/>
                    <a:pt x="13" y="143"/>
                  </a:cubicBezTo>
                  <a:cubicBezTo>
                    <a:pt x="72" y="429"/>
                    <a:pt x="156" y="703"/>
                    <a:pt x="286" y="965"/>
                  </a:cubicBezTo>
                  <a:cubicBezTo>
                    <a:pt x="304" y="999"/>
                    <a:pt x="395" y="1017"/>
                    <a:pt x="492" y="1017"/>
                  </a:cubicBezTo>
                  <a:cubicBezTo>
                    <a:pt x="597" y="1017"/>
                    <a:pt x="708" y="996"/>
                    <a:pt x="739" y="953"/>
                  </a:cubicBezTo>
                  <a:cubicBezTo>
                    <a:pt x="906" y="667"/>
                    <a:pt x="1048" y="381"/>
                    <a:pt x="1168" y="72"/>
                  </a:cubicBezTo>
                  <a:cubicBezTo>
                    <a:pt x="751" y="36"/>
                    <a:pt x="477" y="0"/>
                    <a:pt x="2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1"/>
            <p:cNvSpPr/>
            <p:nvPr/>
          </p:nvSpPr>
          <p:spPr>
            <a:xfrm>
              <a:off x="7062277" y="4628732"/>
              <a:ext cx="14481" cy="14283"/>
            </a:xfrm>
            <a:custGeom>
              <a:avLst/>
              <a:gdLst/>
              <a:ahLst/>
              <a:cxnLst/>
              <a:rect l="l" t="t" r="r" b="b"/>
              <a:pathLst>
                <a:path w="953" h="940" extrusionOk="0">
                  <a:moveTo>
                    <a:pt x="436" y="0"/>
                  </a:moveTo>
                  <a:cubicBezTo>
                    <a:pt x="358" y="0"/>
                    <a:pt x="283" y="11"/>
                    <a:pt x="214" y="42"/>
                  </a:cubicBezTo>
                  <a:cubicBezTo>
                    <a:pt x="0" y="137"/>
                    <a:pt x="119" y="649"/>
                    <a:pt x="453" y="935"/>
                  </a:cubicBezTo>
                  <a:cubicBezTo>
                    <a:pt x="490" y="935"/>
                    <a:pt x="574" y="939"/>
                    <a:pt x="657" y="939"/>
                  </a:cubicBezTo>
                  <a:cubicBezTo>
                    <a:pt x="761" y="939"/>
                    <a:pt x="863" y="932"/>
                    <a:pt x="869" y="899"/>
                  </a:cubicBezTo>
                  <a:cubicBezTo>
                    <a:pt x="929" y="625"/>
                    <a:pt x="953" y="351"/>
                    <a:pt x="953" y="65"/>
                  </a:cubicBezTo>
                  <a:cubicBezTo>
                    <a:pt x="783" y="49"/>
                    <a:pt x="602" y="0"/>
                    <a:pt x="4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1"/>
            <p:cNvSpPr/>
            <p:nvPr/>
          </p:nvSpPr>
          <p:spPr>
            <a:xfrm>
              <a:off x="7115824" y="4948875"/>
              <a:ext cx="32760" cy="38170"/>
            </a:xfrm>
            <a:custGeom>
              <a:avLst/>
              <a:gdLst/>
              <a:ahLst/>
              <a:cxnLst/>
              <a:rect l="l" t="t" r="r" b="b"/>
              <a:pathLst>
                <a:path w="2156" h="2512" extrusionOk="0">
                  <a:moveTo>
                    <a:pt x="1336" y="0"/>
                  </a:moveTo>
                  <a:cubicBezTo>
                    <a:pt x="1177" y="0"/>
                    <a:pt x="1017" y="60"/>
                    <a:pt x="893" y="178"/>
                  </a:cubicBezTo>
                  <a:cubicBezTo>
                    <a:pt x="322" y="689"/>
                    <a:pt x="0" y="1428"/>
                    <a:pt x="0" y="2190"/>
                  </a:cubicBezTo>
                  <a:lnTo>
                    <a:pt x="1346" y="2511"/>
                  </a:lnTo>
                  <a:cubicBezTo>
                    <a:pt x="1774" y="2047"/>
                    <a:pt x="2048" y="1451"/>
                    <a:pt x="2132" y="820"/>
                  </a:cubicBezTo>
                  <a:cubicBezTo>
                    <a:pt x="2155" y="606"/>
                    <a:pt x="1941" y="297"/>
                    <a:pt x="1751" y="154"/>
                  </a:cubicBezTo>
                  <a:cubicBezTo>
                    <a:pt x="1631" y="51"/>
                    <a:pt x="1483" y="0"/>
                    <a:pt x="13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1"/>
            <p:cNvSpPr/>
            <p:nvPr/>
          </p:nvSpPr>
          <p:spPr>
            <a:xfrm>
              <a:off x="7060286" y="4796637"/>
              <a:ext cx="25695" cy="39811"/>
            </a:xfrm>
            <a:custGeom>
              <a:avLst/>
              <a:gdLst/>
              <a:ahLst/>
              <a:cxnLst/>
              <a:rect l="l" t="t" r="r" b="b"/>
              <a:pathLst>
                <a:path w="1691" h="2620" extrusionOk="0">
                  <a:moveTo>
                    <a:pt x="1048" y="0"/>
                  </a:moveTo>
                  <a:cubicBezTo>
                    <a:pt x="916" y="0"/>
                    <a:pt x="783" y="51"/>
                    <a:pt x="679" y="160"/>
                  </a:cubicBezTo>
                  <a:cubicBezTo>
                    <a:pt x="560" y="279"/>
                    <a:pt x="453" y="410"/>
                    <a:pt x="369" y="481"/>
                  </a:cubicBezTo>
                  <a:cubicBezTo>
                    <a:pt x="0" y="1064"/>
                    <a:pt x="167" y="1612"/>
                    <a:pt x="286" y="2148"/>
                  </a:cubicBezTo>
                  <a:cubicBezTo>
                    <a:pt x="351" y="2416"/>
                    <a:pt x="444" y="2619"/>
                    <a:pt x="682" y="2619"/>
                  </a:cubicBezTo>
                  <a:cubicBezTo>
                    <a:pt x="751" y="2619"/>
                    <a:pt x="833" y="2602"/>
                    <a:pt x="929" y="2565"/>
                  </a:cubicBezTo>
                  <a:cubicBezTo>
                    <a:pt x="1060" y="2517"/>
                    <a:pt x="1227" y="2553"/>
                    <a:pt x="1357" y="2505"/>
                  </a:cubicBezTo>
                  <a:cubicBezTo>
                    <a:pt x="1465" y="2457"/>
                    <a:pt x="1619" y="2362"/>
                    <a:pt x="1631" y="2279"/>
                  </a:cubicBezTo>
                  <a:cubicBezTo>
                    <a:pt x="1667" y="1922"/>
                    <a:pt x="1691" y="1553"/>
                    <a:pt x="1679" y="1195"/>
                  </a:cubicBezTo>
                  <a:cubicBezTo>
                    <a:pt x="1667" y="898"/>
                    <a:pt x="1619" y="612"/>
                    <a:pt x="1524" y="326"/>
                  </a:cubicBezTo>
                  <a:cubicBezTo>
                    <a:pt x="1445" y="118"/>
                    <a:pt x="1249" y="0"/>
                    <a:pt x="1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1"/>
            <p:cNvSpPr/>
            <p:nvPr/>
          </p:nvSpPr>
          <p:spPr>
            <a:xfrm>
              <a:off x="7100264" y="4741783"/>
              <a:ext cx="25664" cy="32320"/>
            </a:xfrm>
            <a:custGeom>
              <a:avLst/>
              <a:gdLst/>
              <a:ahLst/>
              <a:cxnLst/>
              <a:rect l="l" t="t" r="r" b="b"/>
              <a:pathLst>
                <a:path w="1689" h="2127" extrusionOk="0">
                  <a:moveTo>
                    <a:pt x="1177" y="0"/>
                  </a:moveTo>
                  <a:cubicBezTo>
                    <a:pt x="1154" y="0"/>
                    <a:pt x="1131" y="3"/>
                    <a:pt x="1108" y="7"/>
                  </a:cubicBezTo>
                  <a:cubicBezTo>
                    <a:pt x="893" y="55"/>
                    <a:pt x="691" y="162"/>
                    <a:pt x="512" y="305"/>
                  </a:cubicBezTo>
                  <a:cubicBezTo>
                    <a:pt x="429" y="376"/>
                    <a:pt x="358" y="472"/>
                    <a:pt x="286" y="567"/>
                  </a:cubicBezTo>
                  <a:cubicBezTo>
                    <a:pt x="215" y="698"/>
                    <a:pt x="167" y="841"/>
                    <a:pt x="155" y="995"/>
                  </a:cubicBezTo>
                  <a:cubicBezTo>
                    <a:pt x="131" y="1126"/>
                    <a:pt x="84" y="1329"/>
                    <a:pt x="48" y="1543"/>
                  </a:cubicBezTo>
                  <a:cubicBezTo>
                    <a:pt x="0" y="1805"/>
                    <a:pt x="120" y="2007"/>
                    <a:pt x="370" y="2043"/>
                  </a:cubicBezTo>
                  <a:cubicBezTo>
                    <a:pt x="703" y="2091"/>
                    <a:pt x="1036" y="2115"/>
                    <a:pt x="1382" y="2127"/>
                  </a:cubicBezTo>
                  <a:cubicBezTo>
                    <a:pt x="1501" y="1674"/>
                    <a:pt x="1584" y="1210"/>
                    <a:pt x="1655" y="745"/>
                  </a:cubicBezTo>
                  <a:cubicBezTo>
                    <a:pt x="1688" y="317"/>
                    <a:pt x="1448" y="0"/>
                    <a:pt x="11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1"/>
            <p:cNvSpPr/>
            <p:nvPr/>
          </p:nvSpPr>
          <p:spPr>
            <a:xfrm>
              <a:off x="7073855" y="4976485"/>
              <a:ext cx="27685" cy="35708"/>
            </a:xfrm>
            <a:custGeom>
              <a:avLst/>
              <a:gdLst/>
              <a:ahLst/>
              <a:cxnLst/>
              <a:rect l="l" t="t" r="r" b="b"/>
              <a:pathLst>
                <a:path w="1822" h="2350" extrusionOk="0">
                  <a:moveTo>
                    <a:pt x="1178" y="0"/>
                  </a:moveTo>
                  <a:cubicBezTo>
                    <a:pt x="1020" y="0"/>
                    <a:pt x="810" y="73"/>
                    <a:pt x="691" y="158"/>
                  </a:cubicBezTo>
                  <a:cubicBezTo>
                    <a:pt x="143" y="551"/>
                    <a:pt x="0" y="1039"/>
                    <a:pt x="167" y="1790"/>
                  </a:cubicBezTo>
                  <a:cubicBezTo>
                    <a:pt x="238" y="2111"/>
                    <a:pt x="381" y="2218"/>
                    <a:pt x="691" y="2218"/>
                  </a:cubicBezTo>
                  <a:cubicBezTo>
                    <a:pt x="905" y="2242"/>
                    <a:pt x="1107" y="2278"/>
                    <a:pt x="1310" y="2349"/>
                  </a:cubicBezTo>
                  <a:lnTo>
                    <a:pt x="1298" y="2337"/>
                  </a:lnTo>
                  <a:cubicBezTo>
                    <a:pt x="1465" y="1801"/>
                    <a:pt x="1703" y="1278"/>
                    <a:pt x="1786" y="730"/>
                  </a:cubicBezTo>
                  <a:cubicBezTo>
                    <a:pt x="1822" y="516"/>
                    <a:pt x="1560" y="194"/>
                    <a:pt x="1334" y="39"/>
                  </a:cubicBezTo>
                  <a:cubicBezTo>
                    <a:pt x="1296" y="12"/>
                    <a:pt x="1241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1"/>
            <p:cNvSpPr/>
            <p:nvPr/>
          </p:nvSpPr>
          <p:spPr>
            <a:xfrm>
              <a:off x="7095736" y="4848421"/>
              <a:ext cx="28962" cy="34052"/>
            </a:xfrm>
            <a:custGeom>
              <a:avLst/>
              <a:gdLst/>
              <a:ahLst/>
              <a:cxnLst/>
              <a:rect l="l" t="t" r="r" b="b"/>
              <a:pathLst>
                <a:path w="1906" h="2241" extrusionOk="0">
                  <a:moveTo>
                    <a:pt x="1112" y="0"/>
                  </a:moveTo>
                  <a:cubicBezTo>
                    <a:pt x="932" y="0"/>
                    <a:pt x="669" y="122"/>
                    <a:pt x="548" y="252"/>
                  </a:cubicBezTo>
                  <a:cubicBezTo>
                    <a:pt x="1" y="812"/>
                    <a:pt x="132" y="1502"/>
                    <a:pt x="263" y="2217"/>
                  </a:cubicBezTo>
                  <a:cubicBezTo>
                    <a:pt x="596" y="2228"/>
                    <a:pt x="882" y="2240"/>
                    <a:pt x="1156" y="2240"/>
                  </a:cubicBezTo>
                  <a:cubicBezTo>
                    <a:pt x="1251" y="2228"/>
                    <a:pt x="1406" y="2181"/>
                    <a:pt x="1430" y="2109"/>
                  </a:cubicBezTo>
                  <a:cubicBezTo>
                    <a:pt x="1656" y="1633"/>
                    <a:pt x="1906" y="1145"/>
                    <a:pt x="1727" y="621"/>
                  </a:cubicBezTo>
                  <a:cubicBezTo>
                    <a:pt x="1644" y="359"/>
                    <a:pt x="1441" y="145"/>
                    <a:pt x="1203" y="14"/>
                  </a:cubicBezTo>
                  <a:cubicBezTo>
                    <a:pt x="1177" y="4"/>
                    <a:pt x="1146" y="0"/>
                    <a:pt x="1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1"/>
            <p:cNvSpPr/>
            <p:nvPr/>
          </p:nvSpPr>
          <p:spPr>
            <a:xfrm>
              <a:off x="7064085" y="4898382"/>
              <a:ext cx="25877" cy="36757"/>
            </a:xfrm>
            <a:custGeom>
              <a:avLst/>
              <a:gdLst/>
              <a:ahLst/>
              <a:cxnLst/>
              <a:rect l="l" t="t" r="r" b="b"/>
              <a:pathLst>
                <a:path w="1703" h="2419" extrusionOk="0">
                  <a:moveTo>
                    <a:pt x="801" y="0"/>
                  </a:moveTo>
                  <a:cubicBezTo>
                    <a:pt x="515" y="0"/>
                    <a:pt x="296" y="205"/>
                    <a:pt x="191" y="583"/>
                  </a:cubicBezTo>
                  <a:cubicBezTo>
                    <a:pt x="0" y="1238"/>
                    <a:pt x="441" y="1738"/>
                    <a:pt x="584" y="2322"/>
                  </a:cubicBezTo>
                  <a:cubicBezTo>
                    <a:pt x="594" y="2365"/>
                    <a:pt x="714" y="2419"/>
                    <a:pt x="789" y="2419"/>
                  </a:cubicBezTo>
                  <a:cubicBezTo>
                    <a:pt x="797" y="2419"/>
                    <a:pt x="804" y="2418"/>
                    <a:pt x="810" y="2417"/>
                  </a:cubicBezTo>
                  <a:cubicBezTo>
                    <a:pt x="1548" y="2274"/>
                    <a:pt x="1560" y="2262"/>
                    <a:pt x="1655" y="1476"/>
                  </a:cubicBezTo>
                  <a:cubicBezTo>
                    <a:pt x="1655" y="1441"/>
                    <a:pt x="1667" y="1393"/>
                    <a:pt x="1667" y="1357"/>
                  </a:cubicBezTo>
                  <a:cubicBezTo>
                    <a:pt x="1560" y="941"/>
                    <a:pt x="1703" y="441"/>
                    <a:pt x="1250" y="143"/>
                  </a:cubicBezTo>
                  <a:cubicBezTo>
                    <a:pt x="1089" y="47"/>
                    <a:pt x="937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1"/>
            <p:cNvSpPr/>
            <p:nvPr/>
          </p:nvSpPr>
          <p:spPr>
            <a:xfrm>
              <a:off x="7073855" y="5014168"/>
              <a:ext cx="23157" cy="24616"/>
            </a:xfrm>
            <a:custGeom>
              <a:avLst/>
              <a:gdLst/>
              <a:ahLst/>
              <a:cxnLst/>
              <a:rect l="l" t="t" r="r" b="b"/>
              <a:pathLst>
                <a:path w="1524" h="1620" extrusionOk="0">
                  <a:moveTo>
                    <a:pt x="512" y="0"/>
                  </a:moveTo>
                  <a:cubicBezTo>
                    <a:pt x="405" y="0"/>
                    <a:pt x="310" y="36"/>
                    <a:pt x="226" y="107"/>
                  </a:cubicBezTo>
                  <a:cubicBezTo>
                    <a:pt x="0" y="357"/>
                    <a:pt x="72" y="1119"/>
                    <a:pt x="298" y="1393"/>
                  </a:cubicBezTo>
                  <a:cubicBezTo>
                    <a:pt x="345" y="1441"/>
                    <a:pt x="334" y="1548"/>
                    <a:pt x="334" y="1619"/>
                  </a:cubicBezTo>
                  <a:lnTo>
                    <a:pt x="1184" y="1147"/>
                  </a:lnTo>
                  <a:lnTo>
                    <a:pt x="1184" y="1147"/>
                  </a:lnTo>
                  <a:cubicBezTo>
                    <a:pt x="1182" y="1149"/>
                    <a:pt x="1181" y="1152"/>
                    <a:pt x="1179" y="1155"/>
                  </a:cubicBezTo>
                  <a:lnTo>
                    <a:pt x="1191" y="1143"/>
                  </a:lnTo>
                  <a:lnTo>
                    <a:pt x="1184" y="1147"/>
                  </a:lnTo>
                  <a:lnTo>
                    <a:pt x="1184" y="1147"/>
                  </a:lnTo>
                  <a:cubicBezTo>
                    <a:pt x="1384" y="840"/>
                    <a:pt x="1523" y="520"/>
                    <a:pt x="1441" y="131"/>
                  </a:cubicBezTo>
                  <a:lnTo>
                    <a:pt x="1441" y="131"/>
                  </a:lnTo>
                  <a:lnTo>
                    <a:pt x="1441" y="143"/>
                  </a:lnTo>
                  <a:cubicBezTo>
                    <a:pt x="1131" y="95"/>
                    <a:pt x="822" y="36"/>
                    <a:pt x="5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1"/>
            <p:cNvSpPr/>
            <p:nvPr/>
          </p:nvSpPr>
          <p:spPr>
            <a:xfrm>
              <a:off x="7114198" y="4986483"/>
              <a:ext cx="20270" cy="17915"/>
            </a:xfrm>
            <a:custGeom>
              <a:avLst/>
              <a:gdLst/>
              <a:ahLst/>
              <a:cxnLst/>
              <a:rect l="l" t="t" r="r" b="b"/>
              <a:pathLst>
                <a:path w="1334" h="1179" extrusionOk="0">
                  <a:moveTo>
                    <a:pt x="119" y="0"/>
                  </a:moveTo>
                  <a:cubicBezTo>
                    <a:pt x="0" y="643"/>
                    <a:pt x="155" y="1096"/>
                    <a:pt x="476" y="1167"/>
                  </a:cubicBezTo>
                  <a:cubicBezTo>
                    <a:pt x="510" y="1175"/>
                    <a:pt x="543" y="1179"/>
                    <a:pt x="576" y="1179"/>
                  </a:cubicBezTo>
                  <a:cubicBezTo>
                    <a:pt x="905" y="1179"/>
                    <a:pt x="1193" y="803"/>
                    <a:pt x="1334" y="131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1"/>
            <p:cNvSpPr/>
            <p:nvPr/>
          </p:nvSpPr>
          <p:spPr>
            <a:xfrm>
              <a:off x="7103698" y="4778752"/>
              <a:ext cx="19556" cy="17034"/>
            </a:xfrm>
            <a:custGeom>
              <a:avLst/>
              <a:gdLst/>
              <a:ahLst/>
              <a:cxnLst/>
              <a:rect l="l" t="t" r="r" b="b"/>
              <a:pathLst>
                <a:path w="1287" h="1121" extrusionOk="0">
                  <a:moveTo>
                    <a:pt x="596" y="0"/>
                  </a:moveTo>
                  <a:cubicBezTo>
                    <a:pt x="402" y="0"/>
                    <a:pt x="186" y="39"/>
                    <a:pt x="1" y="39"/>
                  </a:cubicBezTo>
                  <a:cubicBezTo>
                    <a:pt x="48" y="372"/>
                    <a:pt x="48" y="729"/>
                    <a:pt x="191" y="1015"/>
                  </a:cubicBezTo>
                  <a:cubicBezTo>
                    <a:pt x="230" y="1088"/>
                    <a:pt x="307" y="1121"/>
                    <a:pt x="398" y="1121"/>
                  </a:cubicBezTo>
                  <a:cubicBezTo>
                    <a:pt x="560" y="1121"/>
                    <a:pt x="767" y="1016"/>
                    <a:pt x="882" y="848"/>
                  </a:cubicBezTo>
                  <a:cubicBezTo>
                    <a:pt x="965" y="610"/>
                    <a:pt x="1287" y="289"/>
                    <a:pt x="941" y="75"/>
                  </a:cubicBezTo>
                  <a:cubicBezTo>
                    <a:pt x="846" y="17"/>
                    <a:pt x="726" y="0"/>
                    <a:pt x="5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1"/>
            <p:cNvSpPr/>
            <p:nvPr/>
          </p:nvSpPr>
          <p:spPr>
            <a:xfrm>
              <a:off x="7100264" y="4887807"/>
              <a:ext cx="15575" cy="18097"/>
            </a:xfrm>
            <a:custGeom>
              <a:avLst/>
              <a:gdLst/>
              <a:ahLst/>
              <a:cxnLst/>
              <a:rect l="l" t="t" r="r" b="b"/>
              <a:pathLst>
                <a:path w="1025" h="1191" extrusionOk="0">
                  <a:moveTo>
                    <a:pt x="431" y="0"/>
                  </a:moveTo>
                  <a:cubicBezTo>
                    <a:pt x="338" y="0"/>
                    <a:pt x="247" y="2"/>
                    <a:pt x="155" y="6"/>
                  </a:cubicBezTo>
                  <a:cubicBezTo>
                    <a:pt x="108" y="6"/>
                    <a:pt x="0" y="113"/>
                    <a:pt x="12" y="160"/>
                  </a:cubicBezTo>
                  <a:cubicBezTo>
                    <a:pt x="84" y="458"/>
                    <a:pt x="120" y="779"/>
                    <a:pt x="286" y="1029"/>
                  </a:cubicBezTo>
                  <a:cubicBezTo>
                    <a:pt x="359" y="1140"/>
                    <a:pt x="462" y="1191"/>
                    <a:pt x="566" y="1191"/>
                  </a:cubicBezTo>
                  <a:cubicBezTo>
                    <a:pt x="719" y="1191"/>
                    <a:pt x="873" y="1083"/>
                    <a:pt x="929" y="898"/>
                  </a:cubicBezTo>
                  <a:cubicBezTo>
                    <a:pt x="977" y="601"/>
                    <a:pt x="1012" y="303"/>
                    <a:pt x="1024" y="6"/>
                  </a:cubicBezTo>
                  <a:cubicBezTo>
                    <a:pt x="810" y="6"/>
                    <a:pt x="617" y="0"/>
                    <a:pt x="4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1"/>
            <p:cNvSpPr/>
            <p:nvPr/>
          </p:nvSpPr>
          <p:spPr>
            <a:xfrm>
              <a:off x="7069874" y="4839031"/>
              <a:ext cx="17383" cy="15438"/>
            </a:xfrm>
            <a:custGeom>
              <a:avLst/>
              <a:gdLst/>
              <a:ahLst/>
              <a:cxnLst/>
              <a:rect l="l" t="t" r="r" b="b"/>
              <a:pathLst>
                <a:path w="1144" h="1016" extrusionOk="0">
                  <a:moveTo>
                    <a:pt x="1143" y="1"/>
                  </a:moveTo>
                  <a:lnTo>
                    <a:pt x="1143" y="1"/>
                  </a:lnTo>
                  <a:cubicBezTo>
                    <a:pt x="726" y="13"/>
                    <a:pt x="453" y="1"/>
                    <a:pt x="179" y="37"/>
                  </a:cubicBezTo>
                  <a:cubicBezTo>
                    <a:pt x="119" y="37"/>
                    <a:pt x="0" y="168"/>
                    <a:pt x="12" y="203"/>
                  </a:cubicBezTo>
                  <a:cubicBezTo>
                    <a:pt x="95" y="477"/>
                    <a:pt x="215" y="739"/>
                    <a:pt x="369" y="989"/>
                  </a:cubicBezTo>
                  <a:cubicBezTo>
                    <a:pt x="380" y="1008"/>
                    <a:pt x="423" y="1016"/>
                    <a:pt x="479" y="1016"/>
                  </a:cubicBezTo>
                  <a:cubicBezTo>
                    <a:pt x="603" y="1016"/>
                    <a:pt x="789" y="975"/>
                    <a:pt x="822" y="918"/>
                  </a:cubicBezTo>
                  <a:cubicBezTo>
                    <a:pt x="953" y="620"/>
                    <a:pt x="1060" y="310"/>
                    <a:pt x="11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1"/>
            <p:cNvSpPr/>
            <p:nvPr/>
          </p:nvSpPr>
          <p:spPr>
            <a:xfrm>
              <a:off x="7072579" y="4938740"/>
              <a:ext cx="14678" cy="14283"/>
            </a:xfrm>
            <a:custGeom>
              <a:avLst/>
              <a:gdLst/>
              <a:ahLst/>
              <a:cxnLst/>
              <a:rect l="l" t="t" r="r" b="b"/>
              <a:pathLst>
                <a:path w="966" h="940" extrusionOk="0">
                  <a:moveTo>
                    <a:pt x="524" y="1"/>
                  </a:moveTo>
                  <a:cubicBezTo>
                    <a:pt x="405" y="1"/>
                    <a:pt x="293" y="14"/>
                    <a:pt x="203" y="71"/>
                  </a:cubicBezTo>
                  <a:cubicBezTo>
                    <a:pt x="1" y="190"/>
                    <a:pt x="167" y="690"/>
                    <a:pt x="537" y="940"/>
                  </a:cubicBezTo>
                  <a:cubicBezTo>
                    <a:pt x="620" y="928"/>
                    <a:pt x="929" y="904"/>
                    <a:pt x="941" y="845"/>
                  </a:cubicBezTo>
                  <a:cubicBezTo>
                    <a:pt x="965" y="571"/>
                    <a:pt x="965" y="285"/>
                    <a:pt x="929" y="11"/>
                  </a:cubicBezTo>
                  <a:cubicBezTo>
                    <a:pt x="909" y="12"/>
                    <a:pt x="888" y="12"/>
                    <a:pt x="867" y="12"/>
                  </a:cubicBezTo>
                  <a:cubicBezTo>
                    <a:pt x="754" y="12"/>
                    <a:pt x="636" y="1"/>
                    <a:pt x="5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1"/>
            <p:cNvSpPr/>
            <p:nvPr/>
          </p:nvSpPr>
          <p:spPr>
            <a:xfrm>
              <a:off x="7072214" y="5078063"/>
              <a:ext cx="26257" cy="40115"/>
            </a:xfrm>
            <a:custGeom>
              <a:avLst/>
              <a:gdLst/>
              <a:ahLst/>
              <a:cxnLst/>
              <a:rect l="l" t="t" r="r" b="b"/>
              <a:pathLst>
                <a:path w="1728" h="2640" extrusionOk="0">
                  <a:moveTo>
                    <a:pt x="1022" y="1"/>
                  </a:moveTo>
                  <a:cubicBezTo>
                    <a:pt x="879" y="1"/>
                    <a:pt x="734" y="60"/>
                    <a:pt x="632" y="188"/>
                  </a:cubicBezTo>
                  <a:cubicBezTo>
                    <a:pt x="513" y="308"/>
                    <a:pt x="418" y="439"/>
                    <a:pt x="346" y="522"/>
                  </a:cubicBezTo>
                  <a:cubicBezTo>
                    <a:pt x="1" y="1129"/>
                    <a:pt x="215" y="1665"/>
                    <a:pt x="358" y="2189"/>
                  </a:cubicBezTo>
                  <a:cubicBezTo>
                    <a:pt x="438" y="2447"/>
                    <a:pt x="539" y="2639"/>
                    <a:pt x="759" y="2639"/>
                  </a:cubicBezTo>
                  <a:cubicBezTo>
                    <a:pt x="833" y="2639"/>
                    <a:pt x="920" y="2618"/>
                    <a:pt x="1025" y="2570"/>
                  </a:cubicBezTo>
                  <a:cubicBezTo>
                    <a:pt x="1144" y="2510"/>
                    <a:pt x="1323" y="2534"/>
                    <a:pt x="1442" y="2486"/>
                  </a:cubicBezTo>
                  <a:cubicBezTo>
                    <a:pt x="1549" y="2439"/>
                    <a:pt x="1704" y="2332"/>
                    <a:pt x="1704" y="2236"/>
                  </a:cubicBezTo>
                  <a:cubicBezTo>
                    <a:pt x="1727" y="1879"/>
                    <a:pt x="1727" y="1522"/>
                    <a:pt x="1692" y="1165"/>
                  </a:cubicBezTo>
                  <a:cubicBezTo>
                    <a:pt x="1668" y="867"/>
                    <a:pt x="1596" y="581"/>
                    <a:pt x="1489" y="296"/>
                  </a:cubicBezTo>
                  <a:cubicBezTo>
                    <a:pt x="1401" y="106"/>
                    <a:pt x="1212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1"/>
            <p:cNvSpPr/>
            <p:nvPr/>
          </p:nvSpPr>
          <p:spPr>
            <a:xfrm>
              <a:off x="7112739" y="5025534"/>
              <a:ext cx="23902" cy="32001"/>
            </a:xfrm>
            <a:custGeom>
              <a:avLst/>
              <a:gdLst/>
              <a:ahLst/>
              <a:cxnLst/>
              <a:rect l="l" t="t" r="r" b="b"/>
              <a:pathLst>
                <a:path w="1573" h="2106" extrusionOk="0">
                  <a:moveTo>
                    <a:pt x="1084" y="1"/>
                  </a:moveTo>
                  <a:cubicBezTo>
                    <a:pt x="1053" y="1"/>
                    <a:pt x="1021" y="5"/>
                    <a:pt x="989" y="14"/>
                  </a:cubicBezTo>
                  <a:cubicBezTo>
                    <a:pt x="775" y="74"/>
                    <a:pt x="584" y="181"/>
                    <a:pt x="430" y="336"/>
                  </a:cubicBezTo>
                  <a:cubicBezTo>
                    <a:pt x="346" y="419"/>
                    <a:pt x="275" y="502"/>
                    <a:pt x="203" y="609"/>
                  </a:cubicBezTo>
                  <a:cubicBezTo>
                    <a:pt x="144" y="740"/>
                    <a:pt x="108" y="883"/>
                    <a:pt x="96" y="1038"/>
                  </a:cubicBezTo>
                  <a:cubicBezTo>
                    <a:pt x="84" y="1181"/>
                    <a:pt x="49" y="1383"/>
                    <a:pt x="25" y="1598"/>
                  </a:cubicBezTo>
                  <a:cubicBezTo>
                    <a:pt x="1" y="1860"/>
                    <a:pt x="120" y="2050"/>
                    <a:pt x="382" y="2086"/>
                  </a:cubicBezTo>
                  <a:cubicBezTo>
                    <a:pt x="577" y="2100"/>
                    <a:pt x="773" y="2105"/>
                    <a:pt x="970" y="2105"/>
                  </a:cubicBezTo>
                  <a:cubicBezTo>
                    <a:pt x="1110" y="2105"/>
                    <a:pt x="1251" y="2103"/>
                    <a:pt x="1394" y="2098"/>
                  </a:cubicBezTo>
                  <a:cubicBezTo>
                    <a:pt x="1477" y="1645"/>
                    <a:pt x="1549" y="1181"/>
                    <a:pt x="1573" y="717"/>
                  </a:cubicBezTo>
                  <a:cubicBezTo>
                    <a:pt x="1573" y="302"/>
                    <a:pt x="1345" y="1"/>
                    <a:pt x="1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1"/>
            <p:cNvSpPr/>
            <p:nvPr/>
          </p:nvSpPr>
          <p:spPr>
            <a:xfrm>
              <a:off x="7113651" y="5136625"/>
              <a:ext cx="29326" cy="34401"/>
            </a:xfrm>
            <a:custGeom>
              <a:avLst/>
              <a:gdLst/>
              <a:ahLst/>
              <a:cxnLst/>
              <a:rect l="l" t="t" r="r" b="b"/>
              <a:pathLst>
                <a:path w="1930" h="2264" extrusionOk="0">
                  <a:moveTo>
                    <a:pt x="1071" y="0"/>
                  </a:moveTo>
                  <a:cubicBezTo>
                    <a:pt x="893" y="0"/>
                    <a:pt x="634" y="134"/>
                    <a:pt x="512" y="275"/>
                  </a:cubicBezTo>
                  <a:cubicBezTo>
                    <a:pt x="1" y="883"/>
                    <a:pt x="179" y="1561"/>
                    <a:pt x="346" y="2264"/>
                  </a:cubicBezTo>
                  <a:cubicBezTo>
                    <a:pt x="691" y="2252"/>
                    <a:pt x="965" y="2252"/>
                    <a:pt x="1239" y="2228"/>
                  </a:cubicBezTo>
                  <a:cubicBezTo>
                    <a:pt x="1334" y="2216"/>
                    <a:pt x="1489" y="2157"/>
                    <a:pt x="1513" y="2085"/>
                  </a:cubicBezTo>
                  <a:cubicBezTo>
                    <a:pt x="1703" y="1597"/>
                    <a:pt x="1929" y="1097"/>
                    <a:pt x="1715" y="585"/>
                  </a:cubicBezTo>
                  <a:cubicBezTo>
                    <a:pt x="1608" y="323"/>
                    <a:pt x="1405" y="121"/>
                    <a:pt x="1155" y="13"/>
                  </a:cubicBezTo>
                  <a:cubicBezTo>
                    <a:pt x="1131" y="5"/>
                    <a:pt x="1102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1"/>
            <p:cNvSpPr/>
            <p:nvPr/>
          </p:nvSpPr>
          <p:spPr>
            <a:xfrm>
              <a:off x="7067336" y="5178943"/>
              <a:ext cx="25345" cy="36802"/>
            </a:xfrm>
            <a:custGeom>
              <a:avLst/>
              <a:gdLst/>
              <a:ahLst/>
              <a:cxnLst/>
              <a:rect l="l" t="t" r="r" b="b"/>
              <a:pathLst>
                <a:path w="1668" h="2422" extrusionOk="0">
                  <a:moveTo>
                    <a:pt x="752" y="1"/>
                  </a:moveTo>
                  <a:cubicBezTo>
                    <a:pt x="451" y="1"/>
                    <a:pt x="235" y="220"/>
                    <a:pt x="143" y="622"/>
                  </a:cubicBezTo>
                  <a:cubicBezTo>
                    <a:pt x="1" y="1289"/>
                    <a:pt x="465" y="1765"/>
                    <a:pt x="643" y="2324"/>
                  </a:cubicBezTo>
                  <a:cubicBezTo>
                    <a:pt x="654" y="2378"/>
                    <a:pt x="770" y="2421"/>
                    <a:pt x="845" y="2421"/>
                  </a:cubicBezTo>
                  <a:cubicBezTo>
                    <a:pt x="854" y="2421"/>
                    <a:pt x="862" y="2421"/>
                    <a:pt x="870" y="2420"/>
                  </a:cubicBezTo>
                  <a:cubicBezTo>
                    <a:pt x="1608" y="2229"/>
                    <a:pt x="1608" y="2217"/>
                    <a:pt x="1655" y="1419"/>
                  </a:cubicBezTo>
                  <a:cubicBezTo>
                    <a:pt x="1667" y="1384"/>
                    <a:pt x="1667" y="1348"/>
                    <a:pt x="1667" y="1312"/>
                  </a:cubicBezTo>
                  <a:cubicBezTo>
                    <a:pt x="1536" y="896"/>
                    <a:pt x="1644" y="384"/>
                    <a:pt x="1179" y="122"/>
                  </a:cubicBezTo>
                  <a:cubicBezTo>
                    <a:pt x="1023" y="40"/>
                    <a:pt x="880" y="1"/>
                    <a:pt x="7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1"/>
            <p:cNvSpPr/>
            <p:nvPr/>
          </p:nvSpPr>
          <p:spPr>
            <a:xfrm>
              <a:off x="7116553" y="5062686"/>
              <a:ext cx="19723" cy="17201"/>
            </a:xfrm>
            <a:custGeom>
              <a:avLst/>
              <a:gdLst/>
              <a:ahLst/>
              <a:cxnLst/>
              <a:rect l="l" t="t" r="r" b="b"/>
              <a:pathLst>
                <a:path w="1298" h="1132" extrusionOk="0">
                  <a:moveTo>
                    <a:pt x="671" y="0"/>
                  </a:moveTo>
                  <a:cubicBezTo>
                    <a:pt x="462" y="0"/>
                    <a:pt x="217" y="65"/>
                    <a:pt x="0" y="81"/>
                  </a:cubicBezTo>
                  <a:cubicBezTo>
                    <a:pt x="71" y="403"/>
                    <a:pt x="95" y="760"/>
                    <a:pt x="250" y="1034"/>
                  </a:cubicBezTo>
                  <a:cubicBezTo>
                    <a:pt x="290" y="1101"/>
                    <a:pt x="361" y="1132"/>
                    <a:pt x="445" y="1132"/>
                  </a:cubicBezTo>
                  <a:cubicBezTo>
                    <a:pt x="611" y="1132"/>
                    <a:pt x="826" y="1010"/>
                    <a:pt x="929" y="819"/>
                  </a:cubicBezTo>
                  <a:cubicBezTo>
                    <a:pt x="1000" y="581"/>
                    <a:pt x="1298" y="248"/>
                    <a:pt x="941" y="57"/>
                  </a:cubicBezTo>
                  <a:cubicBezTo>
                    <a:pt x="863" y="15"/>
                    <a:pt x="771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1"/>
            <p:cNvSpPr/>
            <p:nvPr/>
          </p:nvSpPr>
          <p:spPr>
            <a:xfrm>
              <a:off x="7119987" y="5175904"/>
              <a:ext cx="15393" cy="18356"/>
            </a:xfrm>
            <a:custGeom>
              <a:avLst/>
              <a:gdLst/>
              <a:ahLst/>
              <a:cxnLst/>
              <a:rect l="l" t="t" r="r" b="b"/>
              <a:pathLst>
                <a:path w="1013" h="1208" extrusionOk="0">
                  <a:moveTo>
                    <a:pt x="1012" y="0"/>
                  </a:moveTo>
                  <a:lnTo>
                    <a:pt x="1012" y="0"/>
                  </a:lnTo>
                  <a:cubicBezTo>
                    <a:pt x="691" y="12"/>
                    <a:pt x="417" y="12"/>
                    <a:pt x="143" y="48"/>
                  </a:cubicBezTo>
                  <a:cubicBezTo>
                    <a:pt x="95" y="60"/>
                    <a:pt x="0" y="167"/>
                    <a:pt x="12" y="203"/>
                  </a:cubicBezTo>
                  <a:cubicBezTo>
                    <a:pt x="107" y="500"/>
                    <a:pt x="155" y="822"/>
                    <a:pt x="334" y="1060"/>
                  </a:cubicBezTo>
                  <a:cubicBezTo>
                    <a:pt x="412" y="1161"/>
                    <a:pt x="513" y="1207"/>
                    <a:pt x="612" y="1207"/>
                  </a:cubicBezTo>
                  <a:cubicBezTo>
                    <a:pt x="769" y="1207"/>
                    <a:pt x="921" y="1091"/>
                    <a:pt x="965" y="893"/>
                  </a:cubicBezTo>
                  <a:cubicBezTo>
                    <a:pt x="1000" y="596"/>
                    <a:pt x="1012" y="298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1"/>
            <p:cNvSpPr/>
            <p:nvPr/>
          </p:nvSpPr>
          <p:spPr>
            <a:xfrm>
              <a:off x="7083443" y="5119819"/>
              <a:ext cx="17383" cy="15848"/>
            </a:xfrm>
            <a:custGeom>
              <a:avLst/>
              <a:gdLst/>
              <a:ahLst/>
              <a:cxnLst/>
              <a:rect l="l" t="t" r="r" b="b"/>
              <a:pathLst>
                <a:path w="1144" h="1043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726" y="36"/>
                    <a:pt x="441" y="48"/>
                    <a:pt x="179" y="84"/>
                  </a:cubicBezTo>
                  <a:cubicBezTo>
                    <a:pt x="107" y="96"/>
                    <a:pt x="0" y="227"/>
                    <a:pt x="12" y="262"/>
                  </a:cubicBezTo>
                  <a:cubicBezTo>
                    <a:pt x="119" y="536"/>
                    <a:pt x="262" y="786"/>
                    <a:pt x="429" y="1024"/>
                  </a:cubicBezTo>
                  <a:cubicBezTo>
                    <a:pt x="438" y="1037"/>
                    <a:pt x="471" y="1043"/>
                    <a:pt x="515" y="1043"/>
                  </a:cubicBezTo>
                  <a:cubicBezTo>
                    <a:pt x="634" y="1043"/>
                    <a:pt x="834" y="999"/>
                    <a:pt x="869" y="929"/>
                  </a:cubicBezTo>
                  <a:cubicBezTo>
                    <a:pt x="988" y="619"/>
                    <a:pt x="1072" y="310"/>
                    <a:pt x="1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1"/>
            <p:cNvSpPr/>
            <p:nvPr/>
          </p:nvSpPr>
          <p:spPr>
            <a:xfrm>
              <a:off x="7076028" y="5218951"/>
              <a:ext cx="15560" cy="12749"/>
            </a:xfrm>
            <a:custGeom>
              <a:avLst/>
              <a:gdLst/>
              <a:ahLst/>
              <a:cxnLst/>
              <a:rect l="l" t="t" r="r" b="b"/>
              <a:pathLst>
                <a:path w="1024" h="839" extrusionOk="0">
                  <a:moveTo>
                    <a:pt x="131" y="1"/>
                  </a:moveTo>
                  <a:cubicBezTo>
                    <a:pt x="107" y="239"/>
                    <a:pt x="0" y="513"/>
                    <a:pt x="95" y="727"/>
                  </a:cubicBezTo>
                  <a:cubicBezTo>
                    <a:pt x="129" y="803"/>
                    <a:pt x="215" y="839"/>
                    <a:pt x="325" y="839"/>
                  </a:cubicBezTo>
                  <a:cubicBezTo>
                    <a:pt x="526" y="839"/>
                    <a:pt x="808" y="720"/>
                    <a:pt x="1000" y="513"/>
                  </a:cubicBezTo>
                  <a:cubicBezTo>
                    <a:pt x="988" y="418"/>
                    <a:pt x="1024" y="108"/>
                    <a:pt x="964" y="84"/>
                  </a:cubicBezTo>
                  <a:cubicBezTo>
                    <a:pt x="691" y="25"/>
                    <a:pt x="405" y="1"/>
                    <a:pt x="1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1"/>
            <p:cNvSpPr/>
            <p:nvPr/>
          </p:nvSpPr>
          <p:spPr>
            <a:xfrm>
              <a:off x="7111113" y="5329844"/>
              <a:ext cx="30588" cy="36939"/>
            </a:xfrm>
            <a:custGeom>
              <a:avLst/>
              <a:gdLst/>
              <a:ahLst/>
              <a:cxnLst/>
              <a:rect l="l" t="t" r="r" b="b"/>
              <a:pathLst>
                <a:path w="2013" h="2431" extrusionOk="0">
                  <a:moveTo>
                    <a:pt x="1213" y="1"/>
                  </a:moveTo>
                  <a:cubicBezTo>
                    <a:pt x="1039" y="1"/>
                    <a:pt x="866" y="75"/>
                    <a:pt x="739" y="216"/>
                  </a:cubicBezTo>
                  <a:cubicBezTo>
                    <a:pt x="239" y="763"/>
                    <a:pt x="1" y="1514"/>
                    <a:pt x="84" y="2252"/>
                  </a:cubicBezTo>
                  <a:lnTo>
                    <a:pt x="1418" y="2430"/>
                  </a:lnTo>
                  <a:cubicBezTo>
                    <a:pt x="1787" y="1930"/>
                    <a:pt x="1989" y="1323"/>
                    <a:pt x="2001" y="704"/>
                  </a:cubicBezTo>
                  <a:cubicBezTo>
                    <a:pt x="2013" y="501"/>
                    <a:pt x="1763" y="228"/>
                    <a:pt x="1561" y="109"/>
                  </a:cubicBezTo>
                  <a:cubicBezTo>
                    <a:pt x="1454" y="36"/>
                    <a:pt x="1333" y="1"/>
                    <a:pt x="12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1"/>
            <p:cNvSpPr/>
            <p:nvPr/>
          </p:nvSpPr>
          <p:spPr>
            <a:xfrm>
              <a:off x="7065893" y="5359034"/>
              <a:ext cx="26059" cy="34158"/>
            </a:xfrm>
            <a:custGeom>
              <a:avLst/>
              <a:gdLst/>
              <a:ahLst/>
              <a:cxnLst/>
              <a:rect l="l" t="t" r="r" b="b"/>
              <a:pathLst>
                <a:path w="1715" h="2248" extrusionOk="0">
                  <a:moveTo>
                    <a:pt x="1094" y="1"/>
                  </a:moveTo>
                  <a:cubicBezTo>
                    <a:pt x="937" y="1"/>
                    <a:pt x="699" y="106"/>
                    <a:pt x="584" y="212"/>
                  </a:cubicBezTo>
                  <a:cubicBezTo>
                    <a:pt x="96" y="640"/>
                    <a:pt x="0" y="1128"/>
                    <a:pt x="238" y="1831"/>
                  </a:cubicBezTo>
                  <a:cubicBezTo>
                    <a:pt x="332" y="2092"/>
                    <a:pt x="454" y="2207"/>
                    <a:pt x="691" y="2207"/>
                  </a:cubicBezTo>
                  <a:cubicBezTo>
                    <a:pt x="725" y="2207"/>
                    <a:pt x="760" y="2204"/>
                    <a:pt x="798" y="2200"/>
                  </a:cubicBezTo>
                  <a:cubicBezTo>
                    <a:pt x="997" y="2200"/>
                    <a:pt x="1195" y="2211"/>
                    <a:pt x="1394" y="2246"/>
                  </a:cubicBezTo>
                  <a:lnTo>
                    <a:pt x="1394" y="2246"/>
                  </a:lnTo>
                  <a:cubicBezTo>
                    <a:pt x="1501" y="1710"/>
                    <a:pt x="1679" y="1175"/>
                    <a:pt x="1703" y="640"/>
                  </a:cubicBezTo>
                  <a:cubicBezTo>
                    <a:pt x="1715" y="438"/>
                    <a:pt x="1417" y="140"/>
                    <a:pt x="1191" y="21"/>
                  </a:cubicBezTo>
                  <a:cubicBezTo>
                    <a:pt x="1165" y="7"/>
                    <a:pt x="1132" y="1"/>
                    <a:pt x="1094" y="1"/>
                  </a:cubicBezTo>
                  <a:close/>
                  <a:moveTo>
                    <a:pt x="1394" y="2246"/>
                  </a:moveTo>
                  <a:cubicBezTo>
                    <a:pt x="1394" y="2246"/>
                    <a:pt x="1393" y="2247"/>
                    <a:pt x="1393" y="2248"/>
                  </a:cubicBezTo>
                  <a:lnTo>
                    <a:pt x="1405" y="2248"/>
                  </a:lnTo>
                  <a:cubicBezTo>
                    <a:pt x="1401" y="2247"/>
                    <a:pt x="1398" y="2246"/>
                    <a:pt x="1394" y="22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1"/>
            <p:cNvSpPr/>
            <p:nvPr/>
          </p:nvSpPr>
          <p:spPr>
            <a:xfrm>
              <a:off x="7123968" y="5233842"/>
              <a:ext cx="27321" cy="32517"/>
            </a:xfrm>
            <a:custGeom>
              <a:avLst/>
              <a:gdLst/>
              <a:ahLst/>
              <a:cxnLst/>
              <a:rect l="l" t="t" r="r" b="b"/>
              <a:pathLst>
                <a:path w="1798" h="2140" extrusionOk="0">
                  <a:moveTo>
                    <a:pt x="1178" y="0"/>
                  </a:moveTo>
                  <a:cubicBezTo>
                    <a:pt x="1022" y="0"/>
                    <a:pt x="839" y="49"/>
                    <a:pt x="726" y="116"/>
                  </a:cubicBezTo>
                  <a:cubicBezTo>
                    <a:pt x="84" y="521"/>
                    <a:pt x="48" y="1212"/>
                    <a:pt x="0" y="1902"/>
                  </a:cubicBezTo>
                  <a:cubicBezTo>
                    <a:pt x="322" y="1986"/>
                    <a:pt x="572" y="2069"/>
                    <a:pt x="834" y="2128"/>
                  </a:cubicBezTo>
                  <a:cubicBezTo>
                    <a:pt x="868" y="2136"/>
                    <a:pt x="901" y="2140"/>
                    <a:pt x="935" y="2140"/>
                  </a:cubicBezTo>
                  <a:cubicBezTo>
                    <a:pt x="1006" y="2140"/>
                    <a:pt x="1074" y="2122"/>
                    <a:pt x="1131" y="2081"/>
                  </a:cubicBezTo>
                  <a:cubicBezTo>
                    <a:pt x="1453" y="1688"/>
                    <a:pt x="1798" y="1283"/>
                    <a:pt x="1762" y="747"/>
                  </a:cubicBezTo>
                  <a:cubicBezTo>
                    <a:pt x="1738" y="485"/>
                    <a:pt x="1608" y="235"/>
                    <a:pt x="1405" y="57"/>
                  </a:cubicBezTo>
                  <a:cubicBezTo>
                    <a:pt x="1352" y="17"/>
                    <a:pt x="1270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1"/>
            <p:cNvSpPr/>
            <p:nvPr/>
          </p:nvSpPr>
          <p:spPr>
            <a:xfrm>
              <a:off x="7082167" y="5272316"/>
              <a:ext cx="27153" cy="35116"/>
            </a:xfrm>
            <a:custGeom>
              <a:avLst/>
              <a:gdLst/>
              <a:ahLst/>
              <a:cxnLst/>
              <a:rect l="l" t="t" r="r" b="b"/>
              <a:pathLst>
                <a:path w="1787" h="2311" extrusionOk="0">
                  <a:moveTo>
                    <a:pt x="914" y="0"/>
                  </a:moveTo>
                  <a:cubicBezTo>
                    <a:pt x="698" y="0"/>
                    <a:pt x="495" y="143"/>
                    <a:pt x="334" y="418"/>
                  </a:cubicBezTo>
                  <a:cubicBezTo>
                    <a:pt x="1" y="1001"/>
                    <a:pt x="287" y="1573"/>
                    <a:pt x="287" y="2144"/>
                  </a:cubicBezTo>
                  <a:cubicBezTo>
                    <a:pt x="287" y="2204"/>
                    <a:pt x="406" y="2299"/>
                    <a:pt x="477" y="2299"/>
                  </a:cubicBezTo>
                  <a:cubicBezTo>
                    <a:pt x="611" y="2306"/>
                    <a:pt x="721" y="2311"/>
                    <a:pt x="812" y="2311"/>
                  </a:cubicBezTo>
                  <a:cubicBezTo>
                    <a:pt x="1224" y="2311"/>
                    <a:pt x="1265" y="2203"/>
                    <a:pt x="1489" y="1609"/>
                  </a:cubicBezTo>
                  <a:cubicBezTo>
                    <a:pt x="1513" y="1573"/>
                    <a:pt x="1537" y="1537"/>
                    <a:pt x="1537" y="1501"/>
                  </a:cubicBezTo>
                  <a:cubicBezTo>
                    <a:pt x="1537" y="1085"/>
                    <a:pt x="1787" y="644"/>
                    <a:pt x="1430" y="263"/>
                  </a:cubicBezTo>
                  <a:cubicBezTo>
                    <a:pt x="1258" y="86"/>
                    <a:pt x="1082" y="0"/>
                    <a:pt x="9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1"/>
            <p:cNvSpPr/>
            <p:nvPr/>
          </p:nvSpPr>
          <p:spPr>
            <a:xfrm>
              <a:off x="7070056" y="5394985"/>
              <a:ext cx="22397" cy="24449"/>
            </a:xfrm>
            <a:custGeom>
              <a:avLst/>
              <a:gdLst/>
              <a:ahLst/>
              <a:cxnLst/>
              <a:rect l="l" t="t" r="r" b="b"/>
              <a:pathLst>
                <a:path w="1474" h="1609" extrusionOk="0">
                  <a:moveTo>
                    <a:pt x="1322" y="1"/>
                  </a:moveTo>
                  <a:lnTo>
                    <a:pt x="1322" y="1"/>
                  </a:lnTo>
                  <a:cubicBezTo>
                    <a:pt x="1323" y="5"/>
                    <a:pt x="1325" y="9"/>
                    <a:pt x="1327" y="13"/>
                  </a:cubicBezTo>
                  <a:lnTo>
                    <a:pt x="1327" y="13"/>
                  </a:lnTo>
                  <a:cubicBezTo>
                    <a:pt x="1329" y="13"/>
                    <a:pt x="1331" y="13"/>
                    <a:pt x="1334" y="13"/>
                  </a:cubicBezTo>
                  <a:lnTo>
                    <a:pt x="1322" y="1"/>
                  </a:lnTo>
                  <a:close/>
                  <a:moveTo>
                    <a:pt x="1327" y="13"/>
                  </a:moveTo>
                  <a:cubicBezTo>
                    <a:pt x="1031" y="13"/>
                    <a:pt x="724" y="13"/>
                    <a:pt x="429" y="24"/>
                  </a:cubicBezTo>
                  <a:cubicBezTo>
                    <a:pt x="322" y="36"/>
                    <a:pt x="226" y="96"/>
                    <a:pt x="167" y="179"/>
                  </a:cubicBezTo>
                  <a:cubicBezTo>
                    <a:pt x="0" y="453"/>
                    <a:pt x="179" y="1167"/>
                    <a:pt x="441" y="1394"/>
                  </a:cubicBezTo>
                  <a:cubicBezTo>
                    <a:pt x="488" y="1429"/>
                    <a:pt x="488" y="1537"/>
                    <a:pt x="500" y="1608"/>
                  </a:cubicBezTo>
                  <a:cubicBezTo>
                    <a:pt x="747" y="1408"/>
                    <a:pt x="993" y="1220"/>
                    <a:pt x="1240" y="1021"/>
                  </a:cubicBezTo>
                  <a:lnTo>
                    <a:pt x="1240" y="1021"/>
                  </a:lnTo>
                  <a:cubicBezTo>
                    <a:pt x="1239" y="1022"/>
                    <a:pt x="1239" y="1023"/>
                    <a:pt x="1238" y="1025"/>
                  </a:cubicBezTo>
                  <a:lnTo>
                    <a:pt x="1250" y="1013"/>
                  </a:lnTo>
                  <a:lnTo>
                    <a:pt x="1250" y="1013"/>
                  </a:lnTo>
                  <a:cubicBezTo>
                    <a:pt x="1247" y="1015"/>
                    <a:pt x="1243" y="1018"/>
                    <a:pt x="1240" y="1021"/>
                  </a:cubicBezTo>
                  <a:lnTo>
                    <a:pt x="1240" y="1021"/>
                  </a:lnTo>
                  <a:cubicBezTo>
                    <a:pt x="1380" y="704"/>
                    <a:pt x="1474" y="364"/>
                    <a:pt x="1327" y="1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1"/>
            <p:cNvSpPr/>
            <p:nvPr/>
          </p:nvSpPr>
          <p:spPr>
            <a:xfrm>
              <a:off x="7112390" y="5368212"/>
              <a:ext cx="18644" cy="16699"/>
            </a:xfrm>
            <a:custGeom>
              <a:avLst/>
              <a:gdLst/>
              <a:ahLst/>
              <a:cxnLst/>
              <a:rect l="l" t="t" r="r" b="b"/>
              <a:pathLst>
                <a:path w="1227" h="1099" extrusionOk="0">
                  <a:moveTo>
                    <a:pt x="36" y="1"/>
                  </a:moveTo>
                  <a:cubicBezTo>
                    <a:pt x="0" y="632"/>
                    <a:pt x="191" y="1060"/>
                    <a:pt x="512" y="1096"/>
                  </a:cubicBezTo>
                  <a:cubicBezTo>
                    <a:pt x="527" y="1097"/>
                    <a:pt x="541" y="1098"/>
                    <a:pt x="555" y="1098"/>
                  </a:cubicBezTo>
                  <a:cubicBezTo>
                    <a:pt x="892" y="1098"/>
                    <a:pt x="1158" y="697"/>
                    <a:pt x="12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1"/>
            <p:cNvSpPr/>
            <p:nvPr/>
          </p:nvSpPr>
          <p:spPr>
            <a:xfrm>
              <a:off x="7122160" y="5268867"/>
              <a:ext cx="15575" cy="18568"/>
            </a:xfrm>
            <a:custGeom>
              <a:avLst/>
              <a:gdLst/>
              <a:ahLst/>
              <a:cxnLst/>
              <a:rect l="l" t="t" r="r" b="b"/>
              <a:pathLst>
                <a:path w="1025" h="1222" extrusionOk="0">
                  <a:moveTo>
                    <a:pt x="204" y="1"/>
                  </a:moveTo>
                  <a:cubicBezTo>
                    <a:pt x="152" y="1"/>
                    <a:pt x="48" y="76"/>
                    <a:pt x="48" y="109"/>
                  </a:cubicBezTo>
                  <a:cubicBezTo>
                    <a:pt x="48" y="395"/>
                    <a:pt x="0" y="728"/>
                    <a:pt x="95" y="990"/>
                  </a:cubicBezTo>
                  <a:cubicBezTo>
                    <a:pt x="151" y="1144"/>
                    <a:pt x="275" y="1221"/>
                    <a:pt x="405" y="1221"/>
                  </a:cubicBezTo>
                  <a:cubicBezTo>
                    <a:pt x="526" y="1221"/>
                    <a:pt x="651" y="1153"/>
                    <a:pt x="726" y="1014"/>
                  </a:cubicBezTo>
                  <a:cubicBezTo>
                    <a:pt x="845" y="752"/>
                    <a:pt x="953" y="478"/>
                    <a:pt x="1024" y="204"/>
                  </a:cubicBezTo>
                  <a:cubicBezTo>
                    <a:pt x="714" y="133"/>
                    <a:pt x="464" y="50"/>
                    <a:pt x="214" y="2"/>
                  </a:cubicBezTo>
                  <a:cubicBezTo>
                    <a:pt x="211" y="1"/>
                    <a:pt x="208" y="1"/>
                    <a:pt x="2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1"/>
            <p:cNvSpPr/>
            <p:nvPr/>
          </p:nvSpPr>
          <p:spPr>
            <a:xfrm>
              <a:off x="7084340" y="5311276"/>
              <a:ext cx="13949" cy="14298"/>
            </a:xfrm>
            <a:custGeom>
              <a:avLst/>
              <a:gdLst/>
              <a:ahLst/>
              <a:cxnLst/>
              <a:rect l="l" t="t" r="r" b="b"/>
              <a:pathLst>
                <a:path w="918" h="941" extrusionOk="0">
                  <a:moveTo>
                    <a:pt x="352" y="0"/>
                  </a:moveTo>
                  <a:cubicBezTo>
                    <a:pt x="305" y="0"/>
                    <a:pt x="259" y="6"/>
                    <a:pt x="215" y="21"/>
                  </a:cubicBezTo>
                  <a:cubicBezTo>
                    <a:pt x="1" y="80"/>
                    <a:pt x="36" y="592"/>
                    <a:pt x="322" y="914"/>
                  </a:cubicBezTo>
                  <a:cubicBezTo>
                    <a:pt x="378" y="914"/>
                    <a:pt x="534" y="940"/>
                    <a:pt x="635" y="940"/>
                  </a:cubicBezTo>
                  <a:cubicBezTo>
                    <a:pt x="686" y="940"/>
                    <a:pt x="723" y="934"/>
                    <a:pt x="727" y="914"/>
                  </a:cubicBezTo>
                  <a:cubicBezTo>
                    <a:pt x="822" y="664"/>
                    <a:pt x="882" y="402"/>
                    <a:pt x="917" y="128"/>
                  </a:cubicBezTo>
                  <a:cubicBezTo>
                    <a:pt x="729" y="90"/>
                    <a:pt x="532" y="0"/>
                    <a:pt x="3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6" name="Google Shape;3166;p41"/>
          <p:cNvGrpSpPr/>
          <p:nvPr/>
        </p:nvGrpSpPr>
        <p:grpSpPr>
          <a:xfrm>
            <a:off x="2674352" y="4514811"/>
            <a:ext cx="294452" cy="175041"/>
            <a:chOff x="16600" y="1061611"/>
            <a:chExt cx="352384" cy="209455"/>
          </a:xfrm>
        </p:grpSpPr>
        <p:sp>
          <p:nvSpPr>
            <p:cNvPr id="3167" name="Google Shape;3167;p41"/>
            <p:cNvSpPr/>
            <p:nvPr/>
          </p:nvSpPr>
          <p:spPr>
            <a:xfrm>
              <a:off x="86662" y="1061611"/>
              <a:ext cx="282322" cy="168649"/>
            </a:xfrm>
            <a:custGeom>
              <a:avLst/>
              <a:gdLst/>
              <a:ahLst/>
              <a:cxnLst/>
              <a:rect l="l" t="t" r="r" b="b"/>
              <a:pathLst>
                <a:path w="35839" h="21409" extrusionOk="0">
                  <a:moveTo>
                    <a:pt x="35839" y="1"/>
                  </a:moveTo>
                  <a:lnTo>
                    <a:pt x="25206" y="120"/>
                  </a:lnTo>
                  <a:lnTo>
                    <a:pt x="1" y="17027"/>
                  </a:lnTo>
                  <a:lnTo>
                    <a:pt x="1191" y="19217"/>
                  </a:lnTo>
                  <a:lnTo>
                    <a:pt x="2382" y="21408"/>
                  </a:lnTo>
                  <a:lnTo>
                    <a:pt x="30040" y="9002"/>
                  </a:lnTo>
                  <a:lnTo>
                    <a:pt x="358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1"/>
            <p:cNvSpPr/>
            <p:nvPr/>
          </p:nvSpPr>
          <p:spPr>
            <a:xfrm>
              <a:off x="16600" y="1224896"/>
              <a:ext cx="32747" cy="46170"/>
            </a:xfrm>
            <a:custGeom>
              <a:avLst/>
              <a:gdLst/>
              <a:ahLst/>
              <a:cxnLst/>
              <a:rect l="l" t="t" r="r" b="b"/>
              <a:pathLst>
                <a:path w="4157" h="5861" extrusionOk="0">
                  <a:moveTo>
                    <a:pt x="999" y="0"/>
                  </a:moveTo>
                  <a:cubicBezTo>
                    <a:pt x="854" y="0"/>
                    <a:pt x="696" y="39"/>
                    <a:pt x="548" y="120"/>
                  </a:cubicBezTo>
                  <a:cubicBezTo>
                    <a:pt x="179" y="323"/>
                    <a:pt x="1" y="716"/>
                    <a:pt x="156" y="1001"/>
                  </a:cubicBezTo>
                  <a:lnTo>
                    <a:pt x="1406" y="3299"/>
                  </a:lnTo>
                  <a:lnTo>
                    <a:pt x="2668" y="5609"/>
                  </a:lnTo>
                  <a:cubicBezTo>
                    <a:pt x="2753" y="5773"/>
                    <a:pt x="2941" y="5860"/>
                    <a:pt x="3158" y="5860"/>
                  </a:cubicBezTo>
                  <a:cubicBezTo>
                    <a:pt x="3303" y="5860"/>
                    <a:pt x="3460" y="5821"/>
                    <a:pt x="3608" y="5740"/>
                  </a:cubicBezTo>
                  <a:cubicBezTo>
                    <a:pt x="3977" y="5538"/>
                    <a:pt x="4156" y="5145"/>
                    <a:pt x="4001" y="4859"/>
                  </a:cubicBezTo>
                  <a:lnTo>
                    <a:pt x="2751" y="2561"/>
                  </a:lnTo>
                  <a:lnTo>
                    <a:pt x="1489" y="251"/>
                  </a:lnTo>
                  <a:cubicBezTo>
                    <a:pt x="1403" y="87"/>
                    <a:pt x="1215" y="0"/>
                    <a:pt x="9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1"/>
            <p:cNvSpPr/>
            <p:nvPr/>
          </p:nvSpPr>
          <p:spPr>
            <a:xfrm>
              <a:off x="49992" y="1164775"/>
              <a:ext cx="75695" cy="105472"/>
            </a:xfrm>
            <a:custGeom>
              <a:avLst/>
              <a:gdLst/>
              <a:ahLst/>
              <a:cxnLst/>
              <a:rect l="l" t="t" r="r" b="b"/>
              <a:pathLst>
                <a:path w="9609" h="13389" extrusionOk="0">
                  <a:moveTo>
                    <a:pt x="2400" y="0"/>
                  </a:moveTo>
                  <a:cubicBezTo>
                    <a:pt x="2051" y="0"/>
                    <a:pt x="1671" y="97"/>
                    <a:pt x="1310" y="299"/>
                  </a:cubicBezTo>
                  <a:cubicBezTo>
                    <a:pt x="429" y="787"/>
                    <a:pt x="0" y="1728"/>
                    <a:pt x="369" y="2395"/>
                  </a:cubicBezTo>
                  <a:cubicBezTo>
                    <a:pt x="572" y="2764"/>
                    <a:pt x="965" y="2966"/>
                    <a:pt x="1429" y="2990"/>
                  </a:cubicBezTo>
                  <a:lnTo>
                    <a:pt x="3763" y="7276"/>
                  </a:lnTo>
                  <a:lnTo>
                    <a:pt x="6096" y="11551"/>
                  </a:lnTo>
                  <a:cubicBezTo>
                    <a:pt x="5870" y="11967"/>
                    <a:pt x="5834" y="12420"/>
                    <a:pt x="6025" y="12777"/>
                  </a:cubicBezTo>
                  <a:cubicBezTo>
                    <a:pt x="6246" y="13177"/>
                    <a:pt x="6699" y="13388"/>
                    <a:pt x="7218" y="13388"/>
                  </a:cubicBezTo>
                  <a:cubicBezTo>
                    <a:pt x="7565" y="13388"/>
                    <a:pt x="7941" y="13294"/>
                    <a:pt x="8299" y="13098"/>
                  </a:cubicBezTo>
                  <a:cubicBezTo>
                    <a:pt x="9180" y="12610"/>
                    <a:pt x="9609" y="11670"/>
                    <a:pt x="9240" y="11003"/>
                  </a:cubicBezTo>
                  <a:cubicBezTo>
                    <a:pt x="9037" y="10634"/>
                    <a:pt x="8644" y="10431"/>
                    <a:pt x="8180" y="10408"/>
                  </a:cubicBezTo>
                  <a:lnTo>
                    <a:pt x="5846" y="6121"/>
                  </a:lnTo>
                  <a:lnTo>
                    <a:pt x="3513" y="1835"/>
                  </a:lnTo>
                  <a:cubicBezTo>
                    <a:pt x="3739" y="1430"/>
                    <a:pt x="3775" y="978"/>
                    <a:pt x="3572" y="609"/>
                  </a:cubicBezTo>
                  <a:cubicBezTo>
                    <a:pt x="3359" y="211"/>
                    <a:pt x="2914" y="0"/>
                    <a:pt x="24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1"/>
            <p:cNvSpPr/>
            <p:nvPr/>
          </p:nvSpPr>
          <p:spPr>
            <a:xfrm>
              <a:off x="31512" y="1209803"/>
              <a:ext cx="54875" cy="47556"/>
            </a:xfrm>
            <a:custGeom>
              <a:avLst/>
              <a:gdLst/>
              <a:ahLst/>
              <a:cxnLst/>
              <a:rect l="l" t="t" r="r" b="b"/>
              <a:pathLst>
                <a:path w="6966" h="6037" extrusionOk="0">
                  <a:moveTo>
                    <a:pt x="5252" y="0"/>
                  </a:moveTo>
                  <a:lnTo>
                    <a:pt x="1" y="2906"/>
                  </a:lnTo>
                  <a:lnTo>
                    <a:pt x="858" y="4477"/>
                  </a:lnTo>
                  <a:lnTo>
                    <a:pt x="1715" y="6037"/>
                  </a:lnTo>
                  <a:lnTo>
                    <a:pt x="3204" y="5215"/>
                  </a:lnTo>
                  <a:lnTo>
                    <a:pt x="3216" y="5203"/>
                  </a:lnTo>
                  <a:lnTo>
                    <a:pt x="4335" y="4584"/>
                  </a:lnTo>
                  <a:lnTo>
                    <a:pt x="4716" y="4382"/>
                  </a:lnTo>
                  <a:lnTo>
                    <a:pt x="5942" y="3691"/>
                  </a:lnTo>
                  <a:lnTo>
                    <a:pt x="6216" y="3549"/>
                  </a:lnTo>
                  <a:lnTo>
                    <a:pt x="6966" y="3132"/>
                  </a:lnTo>
                  <a:lnTo>
                    <a:pt x="6109" y="1560"/>
                  </a:lnTo>
                  <a:lnTo>
                    <a:pt x="52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71" name="Google Shape;3171;p41"/>
          <p:cNvSpPr txBox="1"/>
          <p:nvPr/>
        </p:nvSpPr>
        <p:spPr>
          <a:xfrm>
            <a:off x="4399475" y="2293050"/>
            <a:ext cx="18849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New World Amusement Park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172" name="Google Shape;3172;p41"/>
          <p:cNvSpPr txBox="1"/>
          <p:nvPr/>
        </p:nvSpPr>
        <p:spPr>
          <a:xfrm>
            <a:off x="235125" y="2293050"/>
            <a:ext cx="18849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Happy World Amusement Park 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173" name="Google Shape;3173;p41"/>
          <p:cNvSpPr txBox="1"/>
          <p:nvPr/>
        </p:nvSpPr>
        <p:spPr>
          <a:xfrm>
            <a:off x="2281725" y="2293050"/>
            <a:ext cx="18849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Great World Amusement Park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174" name="Google Shape;3174;p41"/>
          <p:cNvSpPr txBox="1"/>
          <p:nvPr/>
        </p:nvSpPr>
        <p:spPr>
          <a:xfrm>
            <a:off x="7837625" y="4532625"/>
            <a:ext cx="1884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(Roots, n.d.-g)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3175" name="Google Shape;317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4350" y="3015750"/>
            <a:ext cx="2113350" cy="15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6" name="Google Shape;317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3562" y="3025100"/>
            <a:ext cx="2332401" cy="1498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7" name="Google Shape;3177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86075" y="3015750"/>
            <a:ext cx="2165651" cy="15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8" name="Google Shape;3178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056325"/>
            <a:ext cx="2057976" cy="1462492"/>
          </a:xfrm>
          <a:prstGeom prst="rect">
            <a:avLst/>
          </a:prstGeom>
          <a:noFill/>
          <a:ln>
            <a:noFill/>
          </a:ln>
        </p:spPr>
      </p:pic>
      <p:sp>
        <p:nvSpPr>
          <p:cNvPr id="3179" name="Google Shape;3179;p41"/>
          <p:cNvSpPr txBox="1"/>
          <p:nvPr/>
        </p:nvSpPr>
        <p:spPr>
          <a:xfrm>
            <a:off x="150275" y="4532625"/>
            <a:ext cx="1884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(Roots, n.d.-d)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180" name="Google Shape;3180;p41"/>
          <p:cNvSpPr txBox="1"/>
          <p:nvPr/>
        </p:nvSpPr>
        <p:spPr>
          <a:xfrm>
            <a:off x="2551075" y="4532625"/>
            <a:ext cx="1884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(Roots, n.d.-a)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181" name="Google Shape;3181;p41"/>
          <p:cNvSpPr txBox="1"/>
          <p:nvPr/>
        </p:nvSpPr>
        <p:spPr>
          <a:xfrm>
            <a:off x="4732800" y="4532625"/>
            <a:ext cx="1884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(Roots, n.d.-b)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6" name="Google Shape;3186;p42"/>
          <p:cNvSpPr txBox="1">
            <a:spLocks noGrp="1"/>
          </p:cNvSpPr>
          <p:nvPr>
            <p:ph type="title"/>
          </p:nvPr>
        </p:nvSpPr>
        <p:spPr>
          <a:xfrm>
            <a:off x="561000" y="5757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Exhibition Content: </a:t>
            </a:r>
            <a:r>
              <a:rPr lang="en" sz="2700" b="1" u="sng">
                <a:solidFill>
                  <a:schemeClr val="dk2"/>
                </a:solidFill>
              </a:rPr>
              <a:t>Theme-Parks (Present) </a:t>
            </a:r>
            <a:endParaRPr sz="2700" b="1" u="sng">
              <a:solidFill>
                <a:schemeClr val="dk2"/>
              </a:solidFill>
            </a:endParaRPr>
          </a:p>
        </p:txBody>
      </p:sp>
      <p:cxnSp>
        <p:nvCxnSpPr>
          <p:cNvPr id="3187" name="Google Shape;3187;p42"/>
          <p:cNvCxnSpPr>
            <a:stCxn id="3188" idx="2"/>
            <a:endCxn id="3189" idx="6"/>
          </p:cNvCxnSpPr>
          <p:nvPr/>
        </p:nvCxnSpPr>
        <p:spPr>
          <a:xfrm rot="10800000">
            <a:off x="1849975" y="1816031"/>
            <a:ext cx="2202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89" name="Google Shape;3189;p42"/>
          <p:cNvSpPr/>
          <p:nvPr/>
        </p:nvSpPr>
        <p:spPr>
          <a:xfrm>
            <a:off x="100257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1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188" name="Google Shape;3188;p42"/>
          <p:cNvSpPr/>
          <p:nvPr/>
        </p:nvSpPr>
        <p:spPr>
          <a:xfrm>
            <a:off x="405257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2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190" name="Google Shape;3190;p42"/>
          <p:cNvSpPr/>
          <p:nvPr/>
        </p:nvSpPr>
        <p:spPr>
          <a:xfrm>
            <a:off x="710257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3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cxnSp>
        <p:nvCxnSpPr>
          <p:cNvPr id="3191" name="Google Shape;3191;p42"/>
          <p:cNvCxnSpPr>
            <a:stCxn id="3190" idx="2"/>
            <a:endCxn id="3188" idx="6"/>
          </p:cNvCxnSpPr>
          <p:nvPr/>
        </p:nvCxnSpPr>
        <p:spPr>
          <a:xfrm rot="10800000">
            <a:off x="4899975" y="1816031"/>
            <a:ext cx="2202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192" name="Google Shape;3192;p42"/>
          <p:cNvGrpSpPr/>
          <p:nvPr/>
        </p:nvGrpSpPr>
        <p:grpSpPr>
          <a:xfrm rot="5400000">
            <a:off x="1510426" y="3565378"/>
            <a:ext cx="214492" cy="2113343"/>
            <a:chOff x="7056670" y="4487008"/>
            <a:chExt cx="94619" cy="932426"/>
          </a:xfrm>
        </p:grpSpPr>
        <p:sp>
          <p:nvSpPr>
            <p:cNvPr id="3193" name="Google Shape;3193;p42"/>
            <p:cNvSpPr/>
            <p:nvPr/>
          </p:nvSpPr>
          <p:spPr>
            <a:xfrm>
              <a:off x="7095204" y="4642271"/>
              <a:ext cx="30588" cy="37395"/>
            </a:xfrm>
            <a:custGeom>
              <a:avLst/>
              <a:gdLst/>
              <a:ahLst/>
              <a:cxnLst/>
              <a:rect l="l" t="t" r="r" b="b"/>
              <a:pathLst>
                <a:path w="2013" h="2461" extrusionOk="0">
                  <a:moveTo>
                    <a:pt x="1116" y="1"/>
                  </a:moveTo>
                  <a:cubicBezTo>
                    <a:pt x="906" y="1"/>
                    <a:pt x="706" y="102"/>
                    <a:pt x="583" y="282"/>
                  </a:cubicBezTo>
                  <a:cubicBezTo>
                    <a:pt x="143" y="925"/>
                    <a:pt x="0" y="1710"/>
                    <a:pt x="191" y="2460"/>
                  </a:cubicBezTo>
                  <a:lnTo>
                    <a:pt x="1572" y="2460"/>
                  </a:lnTo>
                  <a:cubicBezTo>
                    <a:pt x="1881" y="1901"/>
                    <a:pt x="2012" y="1258"/>
                    <a:pt x="1929" y="615"/>
                  </a:cubicBezTo>
                  <a:cubicBezTo>
                    <a:pt x="1905" y="413"/>
                    <a:pt x="1619" y="163"/>
                    <a:pt x="1405" y="67"/>
                  </a:cubicBezTo>
                  <a:cubicBezTo>
                    <a:pt x="1311" y="22"/>
                    <a:pt x="1213" y="1"/>
                    <a:pt x="11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2"/>
            <p:cNvSpPr/>
            <p:nvPr/>
          </p:nvSpPr>
          <p:spPr>
            <a:xfrm>
              <a:off x="7064617" y="4487008"/>
              <a:ext cx="25528" cy="39158"/>
            </a:xfrm>
            <a:custGeom>
              <a:avLst/>
              <a:gdLst/>
              <a:ahLst/>
              <a:cxnLst/>
              <a:rect l="l" t="t" r="r" b="b"/>
              <a:pathLst>
                <a:path w="1680" h="2577" extrusionOk="0">
                  <a:moveTo>
                    <a:pt x="1109" y="0"/>
                  </a:moveTo>
                  <a:cubicBezTo>
                    <a:pt x="997" y="0"/>
                    <a:pt x="883" y="37"/>
                    <a:pt x="787" y="117"/>
                  </a:cubicBezTo>
                  <a:cubicBezTo>
                    <a:pt x="644" y="225"/>
                    <a:pt x="525" y="344"/>
                    <a:pt x="441" y="415"/>
                  </a:cubicBezTo>
                  <a:cubicBezTo>
                    <a:pt x="1" y="951"/>
                    <a:pt x="108" y="1510"/>
                    <a:pt x="168" y="2058"/>
                  </a:cubicBezTo>
                  <a:cubicBezTo>
                    <a:pt x="197" y="2354"/>
                    <a:pt x="276" y="2576"/>
                    <a:pt x="552" y="2576"/>
                  </a:cubicBezTo>
                  <a:cubicBezTo>
                    <a:pt x="610" y="2576"/>
                    <a:pt x="675" y="2567"/>
                    <a:pt x="751" y="2546"/>
                  </a:cubicBezTo>
                  <a:cubicBezTo>
                    <a:pt x="796" y="2531"/>
                    <a:pt x="843" y="2527"/>
                    <a:pt x="890" y="2527"/>
                  </a:cubicBezTo>
                  <a:cubicBezTo>
                    <a:pt x="953" y="2527"/>
                    <a:pt x="1016" y="2535"/>
                    <a:pt x="1079" y="2535"/>
                  </a:cubicBezTo>
                  <a:cubicBezTo>
                    <a:pt x="1117" y="2535"/>
                    <a:pt x="1155" y="2532"/>
                    <a:pt x="1192" y="2522"/>
                  </a:cubicBezTo>
                  <a:cubicBezTo>
                    <a:pt x="1299" y="2499"/>
                    <a:pt x="1465" y="2415"/>
                    <a:pt x="1489" y="2332"/>
                  </a:cubicBezTo>
                  <a:cubicBezTo>
                    <a:pt x="1573" y="1987"/>
                    <a:pt x="1632" y="1629"/>
                    <a:pt x="1656" y="1272"/>
                  </a:cubicBezTo>
                  <a:cubicBezTo>
                    <a:pt x="1680" y="975"/>
                    <a:pt x="1668" y="677"/>
                    <a:pt x="1596" y="379"/>
                  </a:cubicBezTo>
                  <a:cubicBezTo>
                    <a:pt x="1541" y="143"/>
                    <a:pt x="1329" y="0"/>
                    <a:pt x="1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2"/>
            <p:cNvSpPr/>
            <p:nvPr/>
          </p:nvSpPr>
          <p:spPr>
            <a:xfrm>
              <a:off x="7065164" y="4675897"/>
              <a:ext cx="28232" cy="35602"/>
            </a:xfrm>
            <a:custGeom>
              <a:avLst/>
              <a:gdLst/>
              <a:ahLst/>
              <a:cxnLst/>
              <a:rect l="l" t="t" r="r" b="b"/>
              <a:pathLst>
                <a:path w="1858" h="2343" extrusionOk="0">
                  <a:moveTo>
                    <a:pt x="1213" y="1"/>
                  </a:moveTo>
                  <a:cubicBezTo>
                    <a:pt x="1057" y="1"/>
                    <a:pt x="860" y="60"/>
                    <a:pt x="739" y="140"/>
                  </a:cubicBezTo>
                  <a:cubicBezTo>
                    <a:pt x="179" y="497"/>
                    <a:pt x="1" y="974"/>
                    <a:pt x="144" y="1736"/>
                  </a:cubicBezTo>
                  <a:cubicBezTo>
                    <a:pt x="203" y="2057"/>
                    <a:pt x="322" y="2176"/>
                    <a:pt x="644" y="2200"/>
                  </a:cubicBezTo>
                  <a:cubicBezTo>
                    <a:pt x="842" y="2223"/>
                    <a:pt x="1041" y="2270"/>
                    <a:pt x="1240" y="2339"/>
                  </a:cubicBezTo>
                  <a:lnTo>
                    <a:pt x="1240" y="2339"/>
                  </a:lnTo>
                  <a:cubicBezTo>
                    <a:pt x="1443" y="1817"/>
                    <a:pt x="1703" y="1294"/>
                    <a:pt x="1810" y="748"/>
                  </a:cubicBezTo>
                  <a:cubicBezTo>
                    <a:pt x="1858" y="545"/>
                    <a:pt x="1608" y="200"/>
                    <a:pt x="1394" y="45"/>
                  </a:cubicBezTo>
                  <a:cubicBezTo>
                    <a:pt x="1351" y="14"/>
                    <a:pt x="1287" y="1"/>
                    <a:pt x="1213" y="1"/>
                  </a:cubicBezTo>
                  <a:close/>
                  <a:moveTo>
                    <a:pt x="1240" y="2339"/>
                  </a:moveTo>
                  <a:cubicBezTo>
                    <a:pt x="1240" y="2341"/>
                    <a:pt x="1239" y="2342"/>
                    <a:pt x="1239" y="2343"/>
                  </a:cubicBezTo>
                  <a:lnTo>
                    <a:pt x="1251" y="2343"/>
                  </a:lnTo>
                  <a:cubicBezTo>
                    <a:pt x="1247" y="2342"/>
                    <a:pt x="1244" y="2341"/>
                    <a:pt x="1240" y="23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2"/>
            <p:cNvSpPr/>
            <p:nvPr/>
          </p:nvSpPr>
          <p:spPr>
            <a:xfrm>
              <a:off x="7094475" y="4542652"/>
              <a:ext cx="28232" cy="33930"/>
            </a:xfrm>
            <a:custGeom>
              <a:avLst/>
              <a:gdLst/>
              <a:ahLst/>
              <a:cxnLst/>
              <a:rect l="l" t="t" r="r" b="b"/>
              <a:pathLst>
                <a:path w="1858" h="2233" extrusionOk="0">
                  <a:moveTo>
                    <a:pt x="1108" y="1"/>
                  </a:moveTo>
                  <a:cubicBezTo>
                    <a:pt x="941" y="1"/>
                    <a:pt x="728" y="79"/>
                    <a:pt x="608" y="182"/>
                  </a:cubicBezTo>
                  <a:cubicBezTo>
                    <a:pt x="0" y="694"/>
                    <a:pt x="60" y="1385"/>
                    <a:pt x="108" y="2111"/>
                  </a:cubicBezTo>
                  <a:cubicBezTo>
                    <a:pt x="441" y="2158"/>
                    <a:pt x="715" y="2206"/>
                    <a:pt x="989" y="2230"/>
                  </a:cubicBezTo>
                  <a:cubicBezTo>
                    <a:pt x="1001" y="2231"/>
                    <a:pt x="1014" y="2232"/>
                    <a:pt x="1028" y="2232"/>
                  </a:cubicBezTo>
                  <a:cubicBezTo>
                    <a:pt x="1124" y="2232"/>
                    <a:pt x="1255" y="2197"/>
                    <a:pt x="1286" y="2135"/>
                  </a:cubicBezTo>
                  <a:cubicBezTo>
                    <a:pt x="1548" y="1694"/>
                    <a:pt x="1858" y="1242"/>
                    <a:pt x="1739" y="694"/>
                  </a:cubicBezTo>
                  <a:cubicBezTo>
                    <a:pt x="1679" y="420"/>
                    <a:pt x="1513" y="182"/>
                    <a:pt x="1274" y="39"/>
                  </a:cubicBezTo>
                  <a:cubicBezTo>
                    <a:pt x="1231" y="13"/>
                    <a:pt x="1173" y="1"/>
                    <a:pt x="11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2"/>
            <p:cNvSpPr/>
            <p:nvPr/>
          </p:nvSpPr>
          <p:spPr>
            <a:xfrm>
              <a:off x="7056670" y="4588192"/>
              <a:ext cx="27138" cy="36650"/>
            </a:xfrm>
            <a:custGeom>
              <a:avLst/>
              <a:gdLst/>
              <a:ahLst/>
              <a:cxnLst/>
              <a:rect l="l" t="t" r="r" b="b"/>
              <a:pathLst>
                <a:path w="1786" h="2412" extrusionOk="0">
                  <a:moveTo>
                    <a:pt x="876" y="0"/>
                  </a:moveTo>
                  <a:cubicBezTo>
                    <a:pt x="620" y="0"/>
                    <a:pt x="404" y="179"/>
                    <a:pt x="262" y="507"/>
                  </a:cubicBezTo>
                  <a:cubicBezTo>
                    <a:pt x="0" y="1138"/>
                    <a:pt x="381" y="1698"/>
                    <a:pt x="464" y="2281"/>
                  </a:cubicBezTo>
                  <a:cubicBezTo>
                    <a:pt x="464" y="2329"/>
                    <a:pt x="607" y="2412"/>
                    <a:pt x="667" y="2412"/>
                  </a:cubicBezTo>
                  <a:cubicBezTo>
                    <a:pt x="1429" y="2352"/>
                    <a:pt x="1441" y="2340"/>
                    <a:pt x="1619" y="1567"/>
                  </a:cubicBezTo>
                  <a:cubicBezTo>
                    <a:pt x="1631" y="1531"/>
                    <a:pt x="1643" y="1495"/>
                    <a:pt x="1643" y="1447"/>
                  </a:cubicBezTo>
                  <a:cubicBezTo>
                    <a:pt x="1595" y="1019"/>
                    <a:pt x="1786" y="543"/>
                    <a:pt x="1369" y="197"/>
                  </a:cubicBezTo>
                  <a:cubicBezTo>
                    <a:pt x="1196" y="64"/>
                    <a:pt x="1029" y="0"/>
                    <a:pt x="8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2"/>
            <p:cNvSpPr/>
            <p:nvPr/>
          </p:nvSpPr>
          <p:spPr>
            <a:xfrm>
              <a:off x="7066258" y="4717456"/>
              <a:ext cx="23157" cy="26075"/>
            </a:xfrm>
            <a:custGeom>
              <a:avLst/>
              <a:gdLst/>
              <a:ahLst/>
              <a:cxnLst/>
              <a:rect l="l" t="t" r="r" b="b"/>
              <a:pathLst>
                <a:path w="1524" h="1716" extrusionOk="0">
                  <a:moveTo>
                    <a:pt x="1345" y="1"/>
                  </a:moveTo>
                  <a:lnTo>
                    <a:pt x="1345" y="13"/>
                  </a:lnTo>
                  <a:cubicBezTo>
                    <a:pt x="1036" y="37"/>
                    <a:pt x="726" y="48"/>
                    <a:pt x="417" y="96"/>
                  </a:cubicBezTo>
                  <a:cubicBezTo>
                    <a:pt x="310" y="120"/>
                    <a:pt x="226" y="179"/>
                    <a:pt x="167" y="275"/>
                  </a:cubicBezTo>
                  <a:cubicBezTo>
                    <a:pt x="0" y="560"/>
                    <a:pt x="238" y="1287"/>
                    <a:pt x="536" y="1501"/>
                  </a:cubicBezTo>
                  <a:cubicBezTo>
                    <a:pt x="595" y="1537"/>
                    <a:pt x="595" y="1644"/>
                    <a:pt x="619" y="1715"/>
                  </a:cubicBezTo>
                  <a:lnTo>
                    <a:pt x="1334" y="1059"/>
                  </a:lnTo>
                  <a:lnTo>
                    <a:pt x="1334" y="1059"/>
                  </a:lnTo>
                  <a:cubicBezTo>
                    <a:pt x="1334" y="1060"/>
                    <a:pt x="1334" y="1060"/>
                    <a:pt x="1334" y="1061"/>
                  </a:cubicBezTo>
                  <a:lnTo>
                    <a:pt x="1345" y="1049"/>
                  </a:lnTo>
                  <a:lnTo>
                    <a:pt x="1334" y="1059"/>
                  </a:lnTo>
                  <a:lnTo>
                    <a:pt x="1334" y="1059"/>
                  </a:lnTo>
                  <a:cubicBezTo>
                    <a:pt x="1453" y="714"/>
                    <a:pt x="1524" y="358"/>
                    <a:pt x="13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2"/>
            <p:cNvSpPr/>
            <p:nvPr/>
          </p:nvSpPr>
          <p:spPr>
            <a:xfrm>
              <a:off x="7099352" y="4681276"/>
              <a:ext cx="18659" cy="18477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1203" y="1"/>
                  </a:moveTo>
                  <a:lnTo>
                    <a:pt x="1" y="179"/>
                  </a:lnTo>
                  <a:cubicBezTo>
                    <a:pt x="36" y="813"/>
                    <a:pt x="291" y="1215"/>
                    <a:pt x="606" y="1215"/>
                  </a:cubicBezTo>
                  <a:cubicBezTo>
                    <a:pt x="611" y="1215"/>
                    <a:pt x="615" y="1215"/>
                    <a:pt x="620" y="1215"/>
                  </a:cubicBezTo>
                  <a:cubicBezTo>
                    <a:pt x="1001" y="1215"/>
                    <a:pt x="1227" y="763"/>
                    <a:pt x="12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2"/>
            <p:cNvSpPr/>
            <p:nvPr/>
          </p:nvSpPr>
          <p:spPr>
            <a:xfrm>
              <a:off x="7095918" y="4580685"/>
              <a:ext cx="15575" cy="18659"/>
            </a:xfrm>
            <a:custGeom>
              <a:avLst/>
              <a:gdLst/>
              <a:ahLst/>
              <a:cxnLst/>
              <a:rect l="l" t="t" r="r" b="b"/>
              <a:pathLst>
                <a:path w="1025" h="1228" extrusionOk="0">
                  <a:moveTo>
                    <a:pt x="155" y="1"/>
                  </a:moveTo>
                  <a:cubicBezTo>
                    <a:pt x="108" y="1"/>
                    <a:pt x="1" y="96"/>
                    <a:pt x="1" y="144"/>
                  </a:cubicBezTo>
                  <a:cubicBezTo>
                    <a:pt x="36" y="441"/>
                    <a:pt x="36" y="775"/>
                    <a:pt x="167" y="1037"/>
                  </a:cubicBezTo>
                  <a:cubicBezTo>
                    <a:pt x="238" y="1166"/>
                    <a:pt x="352" y="1227"/>
                    <a:pt x="469" y="1227"/>
                  </a:cubicBezTo>
                  <a:cubicBezTo>
                    <a:pt x="608" y="1227"/>
                    <a:pt x="751" y="1139"/>
                    <a:pt x="822" y="977"/>
                  </a:cubicBezTo>
                  <a:cubicBezTo>
                    <a:pt x="906" y="691"/>
                    <a:pt x="977" y="394"/>
                    <a:pt x="1025" y="96"/>
                  </a:cubicBezTo>
                  <a:cubicBezTo>
                    <a:pt x="691" y="60"/>
                    <a:pt x="429" y="25"/>
                    <a:pt x="1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2"/>
            <p:cNvSpPr/>
            <p:nvPr/>
          </p:nvSpPr>
          <p:spPr>
            <a:xfrm>
              <a:off x="7070771" y="4529311"/>
              <a:ext cx="17748" cy="15453"/>
            </a:xfrm>
            <a:custGeom>
              <a:avLst/>
              <a:gdLst/>
              <a:ahLst/>
              <a:cxnLst/>
              <a:rect l="l" t="t" r="r" b="b"/>
              <a:pathLst>
                <a:path w="1168" h="1017" extrusionOk="0">
                  <a:moveTo>
                    <a:pt x="203" y="0"/>
                  </a:moveTo>
                  <a:cubicBezTo>
                    <a:pt x="132" y="0"/>
                    <a:pt x="1" y="108"/>
                    <a:pt x="13" y="143"/>
                  </a:cubicBezTo>
                  <a:cubicBezTo>
                    <a:pt x="72" y="429"/>
                    <a:pt x="156" y="703"/>
                    <a:pt x="286" y="965"/>
                  </a:cubicBezTo>
                  <a:cubicBezTo>
                    <a:pt x="304" y="999"/>
                    <a:pt x="395" y="1017"/>
                    <a:pt x="492" y="1017"/>
                  </a:cubicBezTo>
                  <a:cubicBezTo>
                    <a:pt x="597" y="1017"/>
                    <a:pt x="708" y="996"/>
                    <a:pt x="739" y="953"/>
                  </a:cubicBezTo>
                  <a:cubicBezTo>
                    <a:pt x="906" y="667"/>
                    <a:pt x="1048" y="381"/>
                    <a:pt x="1168" y="72"/>
                  </a:cubicBezTo>
                  <a:cubicBezTo>
                    <a:pt x="751" y="36"/>
                    <a:pt x="477" y="0"/>
                    <a:pt x="2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2"/>
            <p:cNvSpPr/>
            <p:nvPr/>
          </p:nvSpPr>
          <p:spPr>
            <a:xfrm>
              <a:off x="7062277" y="4628732"/>
              <a:ext cx="14481" cy="14283"/>
            </a:xfrm>
            <a:custGeom>
              <a:avLst/>
              <a:gdLst/>
              <a:ahLst/>
              <a:cxnLst/>
              <a:rect l="l" t="t" r="r" b="b"/>
              <a:pathLst>
                <a:path w="953" h="940" extrusionOk="0">
                  <a:moveTo>
                    <a:pt x="436" y="0"/>
                  </a:moveTo>
                  <a:cubicBezTo>
                    <a:pt x="358" y="0"/>
                    <a:pt x="283" y="11"/>
                    <a:pt x="214" y="42"/>
                  </a:cubicBezTo>
                  <a:cubicBezTo>
                    <a:pt x="0" y="137"/>
                    <a:pt x="119" y="649"/>
                    <a:pt x="453" y="935"/>
                  </a:cubicBezTo>
                  <a:cubicBezTo>
                    <a:pt x="490" y="935"/>
                    <a:pt x="574" y="939"/>
                    <a:pt x="657" y="939"/>
                  </a:cubicBezTo>
                  <a:cubicBezTo>
                    <a:pt x="761" y="939"/>
                    <a:pt x="863" y="932"/>
                    <a:pt x="869" y="899"/>
                  </a:cubicBezTo>
                  <a:cubicBezTo>
                    <a:pt x="929" y="625"/>
                    <a:pt x="953" y="351"/>
                    <a:pt x="953" y="65"/>
                  </a:cubicBezTo>
                  <a:cubicBezTo>
                    <a:pt x="783" y="49"/>
                    <a:pt x="602" y="0"/>
                    <a:pt x="4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2"/>
            <p:cNvSpPr/>
            <p:nvPr/>
          </p:nvSpPr>
          <p:spPr>
            <a:xfrm>
              <a:off x="7115824" y="4948875"/>
              <a:ext cx="32760" cy="38170"/>
            </a:xfrm>
            <a:custGeom>
              <a:avLst/>
              <a:gdLst/>
              <a:ahLst/>
              <a:cxnLst/>
              <a:rect l="l" t="t" r="r" b="b"/>
              <a:pathLst>
                <a:path w="2156" h="2512" extrusionOk="0">
                  <a:moveTo>
                    <a:pt x="1336" y="0"/>
                  </a:moveTo>
                  <a:cubicBezTo>
                    <a:pt x="1177" y="0"/>
                    <a:pt x="1017" y="60"/>
                    <a:pt x="893" y="178"/>
                  </a:cubicBezTo>
                  <a:cubicBezTo>
                    <a:pt x="322" y="689"/>
                    <a:pt x="0" y="1428"/>
                    <a:pt x="0" y="2190"/>
                  </a:cubicBezTo>
                  <a:lnTo>
                    <a:pt x="1346" y="2511"/>
                  </a:lnTo>
                  <a:cubicBezTo>
                    <a:pt x="1774" y="2047"/>
                    <a:pt x="2048" y="1451"/>
                    <a:pt x="2132" y="820"/>
                  </a:cubicBezTo>
                  <a:cubicBezTo>
                    <a:pt x="2155" y="606"/>
                    <a:pt x="1941" y="297"/>
                    <a:pt x="1751" y="154"/>
                  </a:cubicBezTo>
                  <a:cubicBezTo>
                    <a:pt x="1631" y="51"/>
                    <a:pt x="1483" y="0"/>
                    <a:pt x="13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2"/>
            <p:cNvSpPr/>
            <p:nvPr/>
          </p:nvSpPr>
          <p:spPr>
            <a:xfrm>
              <a:off x="7060286" y="4796637"/>
              <a:ext cx="25695" cy="39811"/>
            </a:xfrm>
            <a:custGeom>
              <a:avLst/>
              <a:gdLst/>
              <a:ahLst/>
              <a:cxnLst/>
              <a:rect l="l" t="t" r="r" b="b"/>
              <a:pathLst>
                <a:path w="1691" h="2620" extrusionOk="0">
                  <a:moveTo>
                    <a:pt x="1048" y="0"/>
                  </a:moveTo>
                  <a:cubicBezTo>
                    <a:pt x="916" y="0"/>
                    <a:pt x="783" y="51"/>
                    <a:pt x="679" y="160"/>
                  </a:cubicBezTo>
                  <a:cubicBezTo>
                    <a:pt x="560" y="279"/>
                    <a:pt x="453" y="410"/>
                    <a:pt x="369" y="481"/>
                  </a:cubicBezTo>
                  <a:cubicBezTo>
                    <a:pt x="0" y="1064"/>
                    <a:pt x="167" y="1612"/>
                    <a:pt x="286" y="2148"/>
                  </a:cubicBezTo>
                  <a:cubicBezTo>
                    <a:pt x="351" y="2416"/>
                    <a:pt x="444" y="2619"/>
                    <a:pt x="682" y="2619"/>
                  </a:cubicBezTo>
                  <a:cubicBezTo>
                    <a:pt x="751" y="2619"/>
                    <a:pt x="833" y="2602"/>
                    <a:pt x="929" y="2565"/>
                  </a:cubicBezTo>
                  <a:cubicBezTo>
                    <a:pt x="1060" y="2517"/>
                    <a:pt x="1227" y="2553"/>
                    <a:pt x="1357" y="2505"/>
                  </a:cubicBezTo>
                  <a:cubicBezTo>
                    <a:pt x="1465" y="2457"/>
                    <a:pt x="1619" y="2362"/>
                    <a:pt x="1631" y="2279"/>
                  </a:cubicBezTo>
                  <a:cubicBezTo>
                    <a:pt x="1667" y="1922"/>
                    <a:pt x="1691" y="1553"/>
                    <a:pt x="1679" y="1195"/>
                  </a:cubicBezTo>
                  <a:cubicBezTo>
                    <a:pt x="1667" y="898"/>
                    <a:pt x="1619" y="612"/>
                    <a:pt x="1524" y="326"/>
                  </a:cubicBezTo>
                  <a:cubicBezTo>
                    <a:pt x="1445" y="118"/>
                    <a:pt x="1249" y="0"/>
                    <a:pt x="1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2"/>
            <p:cNvSpPr/>
            <p:nvPr/>
          </p:nvSpPr>
          <p:spPr>
            <a:xfrm>
              <a:off x="7100264" y="4741783"/>
              <a:ext cx="25664" cy="32320"/>
            </a:xfrm>
            <a:custGeom>
              <a:avLst/>
              <a:gdLst/>
              <a:ahLst/>
              <a:cxnLst/>
              <a:rect l="l" t="t" r="r" b="b"/>
              <a:pathLst>
                <a:path w="1689" h="2127" extrusionOk="0">
                  <a:moveTo>
                    <a:pt x="1177" y="0"/>
                  </a:moveTo>
                  <a:cubicBezTo>
                    <a:pt x="1154" y="0"/>
                    <a:pt x="1131" y="3"/>
                    <a:pt x="1108" y="7"/>
                  </a:cubicBezTo>
                  <a:cubicBezTo>
                    <a:pt x="893" y="55"/>
                    <a:pt x="691" y="162"/>
                    <a:pt x="512" y="305"/>
                  </a:cubicBezTo>
                  <a:cubicBezTo>
                    <a:pt x="429" y="376"/>
                    <a:pt x="358" y="472"/>
                    <a:pt x="286" y="567"/>
                  </a:cubicBezTo>
                  <a:cubicBezTo>
                    <a:pt x="215" y="698"/>
                    <a:pt x="167" y="841"/>
                    <a:pt x="155" y="995"/>
                  </a:cubicBezTo>
                  <a:cubicBezTo>
                    <a:pt x="131" y="1126"/>
                    <a:pt x="84" y="1329"/>
                    <a:pt x="48" y="1543"/>
                  </a:cubicBezTo>
                  <a:cubicBezTo>
                    <a:pt x="0" y="1805"/>
                    <a:pt x="120" y="2007"/>
                    <a:pt x="370" y="2043"/>
                  </a:cubicBezTo>
                  <a:cubicBezTo>
                    <a:pt x="703" y="2091"/>
                    <a:pt x="1036" y="2115"/>
                    <a:pt x="1382" y="2127"/>
                  </a:cubicBezTo>
                  <a:cubicBezTo>
                    <a:pt x="1501" y="1674"/>
                    <a:pt x="1584" y="1210"/>
                    <a:pt x="1655" y="745"/>
                  </a:cubicBezTo>
                  <a:cubicBezTo>
                    <a:pt x="1688" y="317"/>
                    <a:pt x="1448" y="0"/>
                    <a:pt x="11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2"/>
            <p:cNvSpPr/>
            <p:nvPr/>
          </p:nvSpPr>
          <p:spPr>
            <a:xfrm>
              <a:off x="7073855" y="4976485"/>
              <a:ext cx="27685" cy="35708"/>
            </a:xfrm>
            <a:custGeom>
              <a:avLst/>
              <a:gdLst/>
              <a:ahLst/>
              <a:cxnLst/>
              <a:rect l="l" t="t" r="r" b="b"/>
              <a:pathLst>
                <a:path w="1822" h="2350" extrusionOk="0">
                  <a:moveTo>
                    <a:pt x="1178" y="0"/>
                  </a:moveTo>
                  <a:cubicBezTo>
                    <a:pt x="1020" y="0"/>
                    <a:pt x="810" y="73"/>
                    <a:pt x="691" y="158"/>
                  </a:cubicBezTo>
                  <a:cubicBezTo>
                    <a:pt x="143" y="551"/>
                    <a:pt x="0" y="1039"/>
                    <a:pt x="167" y="1790"/>
                  </a:cubicBezTo>
                  <a:cubicBezTo>
                    <a:pt x="238" y="2111"/>
                    <a:pt x="381" y="2218"/>
                    <a:pt x="691" y="2218"/>
                  </a:cubicBezTo>
                  <a:cubicBezTo>
                    <a:pt x="905" y="2242"/>
                    <a:pt x="1107" y="2278"/>
                    <a:pt x="1310" y="2349"/>
                  </a:cubicBezTo>
                  <a:lnTo>
                    <a:pt x="1298" y="2337"/>
                  </a:lnTo>
                  <a:cubicBezTo>
                    <a:pt x="1465" y="1801"/>
                    <a:pt x="1703" y="1278"/>
                    <a:pt x="1786" y="730"/>
                  </a:cubicBezTo>
                  <a:cubicBezTo>
                    <a:pt x="1822" y="516"/>
                    <a:pt x="1560" y="194"/>
                    <a:pt x="1334" y="39"/>
                  </a:cubicBezTo>
                  <a:cubicBezTo>
                    <a:pt x="1296" y="12"/>
                    <a:pt x="1241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2"/>
            <p:cNvSpPr/>
            <p:nvPr/>
          </p:nvSpPr>
          <p:spPr>
            <a:xfrm>
              <a:off x="7095736" y="4848421"/>
              <a:ext cx="28962" cy="34052"/>
            </a:xfrm>
            <a:custGeom>
              <a:avLst/>
              <a:gdLst/>
              <a:ahLst/>
              <a:cxnLst/>
              <a:rect l="l" t="t" r="r" b="b"/>
              <a:pathLst>
                <a:path w="1906" h="2241" extrusionOk="0">
                  <a:moveTo>
                    <a:pt x="1112" y="0"/>
                  </a:moveTo>
                  <a:cubicBezTo>
                    <a:pt x="932" y="0"/>
                    <a:pt x="669" y="122"/>
                    <a:pt x="548" y="252"/>
                  </a:cubicBezTo>
                  <a:cubicBezTo>
                    <a:pt x="1" y="812"/>
                    <a:pt x="132" y="1502"/>
                    <a:pt x="263" y="2217"/>
                  </a:cubicBezTo>
                  <a:cubicBezTo>
                    <a:pt x="596" y="2228"/>
                    <a:pt x="882" y="2240"/>
                    <a:pt x="1156" y="2240"/>
                  </a:cubicBezTo>
                  <a:cubicBezTo>
                    <a:pt x="1251" y="2228"/>
                    <a:pt x="1406" y="2181"/>
                    <a:pt x="1430" y="2109"/>
                  </a:cubicBezTo>
                  <a:cubicBezTo>
                    <a:pt x="1656" y="1633"/>
                    <a:pt x="1906" y="1145"/>
                    <a:pt x="1727" y="621"/>
                  </a:cubicBezTo>
                  <a:cubicBezTo>
                    <a:pt x="1644" y="359"/>
                    <a:pt x="1441" y="145"/>
                    <a:pt x="1203" y="14"/>
                  </a:cubicBezTo>
                  <a:cubicBezTo>
                    <a:pt x="1177" y="4"/>
                    <a:pt x="1146" y="0"/>
                    <a:pt x="1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2"/>
            <p:cNvSpPr/>
            <p:nvPr/>
          </p:nvSpPr>
          <p:spPr>
            <a:xfrm>
              <a:off x="7064085" y="4898382"/>
              <a:ext cx="25877" cy="36757"/>
            </a:xfrm>
            <a:custGeom>
              <a:avLst/>
              <a:gdLst/>
              <a:ahLst/>
              <a:cxnLst/>
              <a:rect l="l" t="t" r="r" b="b"/>
              <a:pathLst>
                <a:path w="1703" h="2419" extrusionOk="0">
                  <a:moveTo>
                    <a:pt x="801" y="0"/>
                  </a:moveTo>
                  <a:cubicBezTo>
                    <a:pt x="515" y="0"/>
                    <a:pt x="296" y="205"/>
                    <a:pt x="191" y="583"/>
                  </a:cubicBezTo>
                  <a:cubicBezTo>
                    <a:pt x="0" y="1238"/>
                    <a:pt x="441" y="1738"/>
                    <a:pt x="584" y="2322"/>
                  </a:cubicBezTo>
                  <a:cubicBezTo>
                    <a:pt x="594" y="2365"/>
                    <a:pt x="714" y="2419"/>
                    <a:pt x="789" y="2419"/>
                  </a:cubicBezTo>
                  <a:cubicBezTo>
                    <a:pt x="797" y="2419"/>
                    <a:pt x="804" y="2418"/>
                    <a:pt x="810" y="2417"/>
                  </a:cubicBezTo>
                  <a:cubicBezTo>
                    <a:pt x="1548" y="2274"/>
                    <a:pt x="1560" y="2262"/>
                    <a:pt x="1655" y="1476"/>
                  </a:cubicBezTo>
                  <a:cubicBezTo>
                    <a:pt x="1655" y="1441"/>
                    <a:pt x="1667" y="1393"/>
                    <a:pt x="1667" y="1357"/>
                  </a:cubicBezTo>
                  <a:cubicBezTo>
                    <a:pt x="1560" y="941"/>
                    <a:pt x="1703" y="441"/>
                    <a:pt x="1250" y="143"/>
                  </a:cubicBezTo>
                  <a:cubicBezTo>
                    <a:pt x="1089" y="47"/>
                    <a:pt x="937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2"/>
            <p:cNvSpPr/>
            <p:nvPr/>
          </p:nvSpPr>
          <p:spPr>
            <a:xfrm>
              <a:off x="7073855" y="5014168"/>
              <a:ext cx="23157" cy="24616"/>
            </a:xfrm>
            <a:custGeom>
              <a:avLst/>
              <a:gdLst/>
              <a:ahLst/>
              <a:cxnLst/>
              <a:rect l="l" t="t" r="r" b="b"/>
              <a:pathLst>
                <a:path w="1524" h="1620" extrusionOk="0">
                  <a:moveTo>
                    <a:pt x="512" y="0"/>
                  </a:moveTo>
                  <a:cubicBezTo>
                    <a:pt x="405" y="0"/>
                    <a:pt x="310" y="36"/>
                    <a:pt x="226" y="107"/>
                  </a:cubicBezTo>
                  <a:cubicBezTo>
                    <a:pt x="0" y="357"/>
                    <a:pt x="72" y="1119"/>
                    <a:pt x="298" y="1393"/>
                  </a:cubicBezTo>
                  <a:cubicBezTo>
                    <a:pt x="345" y="1441"/>
                    <a:pt x="334" y="1548"/>
                    <a:pt x="334" y="1619"/>
                  </a:cubicBezTo>
                  <a:lnTo>
                    <a:pt x="1184" y="1147"/>
                  </a:lnTo>
                  <a:lnTo>
                    <a:pt x="1184" y="1147"/>
                  </a:lnTo>
                  <a:cubicBezTo>
                    <a:pt x="1182" y="1149"/>
                    <a:pt x="1181" y="1152"/>
                    <a:pt x="1179" y="1155"/>
                  </a:cubicBezTo>
                  <a:lnTo>
                    <a:pt x="1191" y="1143"/>
                  </a:lnTo>
                  <a:lnTo>
                    <a:pt x="1184" y="1147"/>
                  </a:lnTo>
                  <a:lnTo>
                    <a:pt x="1184" y="1147"/>
                  </a:lnTo>
                  <a:cubicBezTo>
                    <a:pt x="1384" y="840"/>
                    <a:pt x="1523" y="520"/>
                    <a:pt x="1441" y="131"/>
                  </a:cubicBezTo>
                  <a:lnTo>
                    <a:pt x="1441" y="131"/>
                  </a:lnTo>
                  <a:lnTo>
                    <a:pt x="1441" y="143"/>
                  </a:lnTo>
                  <a:cubicBezTo>
                    <a:pt x="1131" y="95"/>
                    <a:pt x="822" y="36"/>
                    <a:pt x="5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2"/>
            <p:cNvSpPr/>
            <p:nvPr/>
          </p:nvSpPr>
          <p:spPr>
            <a:xfrm>
              <a:off x="7114198" y="4986483"/>
              <a:ext cx="20270" cy="17915"/>
            </a:xfrm>
            <a:custGeom>
              <a:avLst/>
              <a:gdLst/>
              <a:ahLst/>
              <a:cxnLst/>
              <a:rect l="l" t="t" r="r" b="b"/>
              <a:pathLst>
                <a:path w="1334" h="1179" extrusionOk="0">
                  <a:moveTo>
                    <a:pt x="119" y="0"/>
                  </a:moveTo>
                  <a:cubicBezTo>
                    <a:pt x="0" y="643"/>
                    <a:pt x="155" y="1096"/>
                    <a:pt x="476" y="1167"/>
                  </a:cubicBezTo>
                  <a:cubicBezTo>
                    <a:pt x="510" y="1175"/>
                    <a:pt x="543" y="1179"/>
                    <a:pt x="576" y="1179"/>
                  </a:cubicBezTo>
                  <a:cubicBezTo>
                    <a:pt x="905" y="1179"/>
                    <a:pt x="1193" y="803"/>
                    <a:pt x="1334" y="131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2"/>
            <p:cNvSpPr/>
            <p:nvPr/>
          </p:nvSpPr>
          <p:spPr>
            <a:xfrm>
              <a:off x="7103698" y="4778752"/>
              <a:ext cx="19556" cy="17034"/>
            </a:xfrm>
            <a:custGeom>
              <a:avLst/>
              <a:gdLst/>
              <a:ahLst/>
              <a:cxnLst/>
              <a:rect l="l" t="t" r="r" b="b"/>
              <a:pathLst>
                <a:path w="1287" h="1121" extrusionOk="0">
                  <a:moveTo>
                    <a:pt x="596" y="0"/>
                  </a:moveTo>
                  <a:cubicBezTo>
                    <a:pt x="402" y="0"/>
                    <a:pt x="186" y="39"/>
                    <a:pt x="1" y="39"/>
                  </a:cubicBezTo>
                  <a:cubicBezTo>
                    <a:pt x="48" y="372"/>
                    <a:pt x="48" y="729"/>
                    <a:pt x="191" y="1015"/>
                  </a:cubicBezTo>
                  <a:cubicBezTo>
                    <a:pt x="230" y="1088"/>
                    <a:pt x="307" y="1121"/>
                    <a:pt x="398" y="1121"/>
                  </a:cubicBezTo>
                  <a:cubicBezTo>
                    <a:pt x="560" y="1121"/>
                    <a:pt x="767" y="1016"/>
                    <a:pt x="882" y="848"/>
                  </a:cubicBezTo>
                  <a:cubicBezTo>
                    <a:pt x="965" y="610"/>
                    <a:pt x="1287" y="289"/>
                    <a:pt x="941" y="75"/>
                  </a:cubicBezTo>
                  <a:cubicBezTo>
                    <a:pt x="846" y="17"/>
                    <a:pt x="726" y="0"/>
                    <a:pt x="5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2"/>
            <p:cNvSpPr/>
            <p:nvPr/>
          </p:nvSpPr>
          <p:spPr>
            <a:xfrm>
              <a:off x="7100264" y="4887807"/>
              <a:ext cx="15575" cy="18097"/>
            </a:xfrm>
            <a:custGeom>
              <a:avLst/>
              <a:gdLst/>
              <a:ahLst/>
              <a:cxnLst/>
              <a:rect l="l" t="t" r="r" b="b"/>
              <a:pathLst>
                <a:path w="1025" h="1191" extrusionOk="0">
                  <a:moveTo>
                    <a:pt x="431" y="0"/>
                  </a:moveTo>
                  <a:cubicBezTo>
                    <a:pt x="338" y="0"/>
                    <a:pt x="247" y="2"/>
                    <a:pt x="155" y="6"/>
                  </a:cubicBezTo>
                  <a:cubicBezTo>
                    <a:pt x="108" y="6"/>
                    <a:pt x="0" y="113"/>
                    <a:pt x="12" y="160"/>
                  </a:cubicBezTo>
                  <a:cubicBezTo>
                    <a:pt x="84" y="458"/>
                    <a:pt x="120" y="779"/>
                    <a:pt x="286" y="1029"/>
                  </a:cubicBezTo>
                  <a:cubicBezTo>
                    <a:pt x="359" y="1140"/>
                    <a:pt x="462" y="1191"/>
                    <a:pt x="566" y="1191"/>
                  </a:cubicBezTo>
                  <a:cubicBezTo>
                    <a:pt x="719" y="1191"/>
                    <a:pt x="873" y="1083"/>
                    <a:pt x="929" y="898"/>
                  </a:cubicBezTo>
                  <a:cubicBezTo>
                    <a:pt x="977" y="601"/>
                    <a:pt x="1012" y="303"/>
                    <a:pt x="1024" y="6"/>
                  </a:cubicBezTo>
                  <a:cubicBezTo>
                    <a:pt x="810" y="6"/>
                    <a:pt x="617" y="0"/>
                    <a:pt x="4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2"/>
            <p:cNvSpPr/>
            <p:nvPr/>
          </p:nvSpPr>
          <p:spPr>
            <a:xfrm>
              <a:off x="7069874" y="4839031"/>
              <a:ext cx="17383" cy="15438"/>
            </a:xfrm>
            <a:custGeom>
              <a:avLst/>
              <a:gdLst/>
              <a:ahLst/>
              <a:cxnLst/>
              <a:rect l="l" t="t" r="r" b="b"/>
              <a:pathLst>
                <a:path w="1144" h="1016" extrusionOk="0">
                  <a:moveTo>
                    <a:pt x="1143" y="1"/>
                  </a:moveTo>
                  <a:lnTo>
                    <a:pt x="1143" y="1"/>
                  </a:lnTo>
                  <a:cubicBezTo>
                    <a:pt x="726" y="13"/>
                    <a:pt x="453" y="1"/>
                    <a:pt x="179" y="37"/>
                  </a:cubicBezTo>
                  <a:cubicBezTo>
                    <a:pt x="119" y="37"/>
                    <a:pt x="0" y="168"/>
                    <a:pt x="12" y="203"/>
                  </a:cubicBezTo>
                  <a:cubicBezTo>
                    <a:pt x="95" y="477"/>
                    <a:pt x="215" y="739"/>
                    <a:pt x="369" y="989"/>
                  </a:cubicBezTo>
                  <a:cubicBezTo>
                    <a:pt x="380" y="1008"/>
                    <a:pt x="423" y="1016"/>
                    <a:pt x="479" y="1016"/>
                  </a:cubicBezTo>
                  <a:cubicBezTo>
                    <a:pt x="603" y="1016"/>
                    <a:pt x="789" y="975"/>
                    <a:pt x="822" y="918"/>
                  </a:cubicBezTo>
                  <a:cubicBezTo>
                    <a:pt x="953" y="620"/>
                    <a:pt x="1060" y="310"/>
                    <a:pt x="11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2"/>
            <p:cNvSpPr/>
            <p:nvPr/>
          </p:nvSpPr>
          <p:spPr>
            <a:xfrm>
              <a:off x="7072579" y="4938740"/>
              <a:ext cx="14678" cy="14283"/>
            </a:xfrm>
            <a:custGeom>
              <a:avLst/>
              <a:gdLst/>
              <a:ahLst/>
              <a:cxnLst/>
              <a:rect l="l" t="t" r="r" b="b"/>
              <a:pathLst>
                <a:path w="966" h="940" extrusionOk="0">
                  <a:moveTo>
                    <a:pt x="524" y="1"/>
                  </a:moveTo>
                  <a:cubicBezTo>
                    <a:pt x="405" y="1"/>
                    <a:pt x="293" y="14"/>
                    <a:pt x="203" y="71"/>
                  </a:cubicBezTo>
                  <a:cubicBezTo>
                    <a:pt x="1" y="190"/>
                    <a:pt x="167" y="690"/>
                    <a:pt x="537" y="940"/>
                  </a:cubicBezTo>
                  <a:cubicBezTo>
                    <a:pt x="620" y="928"/>
                    <a:pt x="929" y="904"/>
                    <a:pt x="941" y="845"/>
                  </a:cubicBezTo>
                  <a:cubicBezTo>
                    <a:pt x="965" y="571"/>
                    <a:pt x="965" y="285"/>
                    <a:pt x="929" y="11"/>
                  </a:cubicBezTo>
                  <a:cubicBezTo>
                    <a:pt x="909" y="12"/>
                    <a:pt x="888" y="12"/>
                    <a:pt x="867" y="12"/>
                  </a:cubicBezTo>
                  <a:cubicBezTo>
                    <a:pt x="754" y="12"/>
                    <a:pt x="636" y="1"/>
                    <a:pt x="5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2"/>
            <p:cNvSpPr/>
            <p:nvPr/>
          </p:nvSpPr>
          <p:spPr>
            <a:xfrm>
              <a:off x="7072214" y="5078063"/>
              <a:ext cx="26257" cy="40115"/>
            </a:xfrm>
            <a:custGeom>
              <a:avLst/>
              <a:gdLst/>
              <a:ahLst/>
              <a:cxnLst/>
              <a:rect l="l" t="t" r="r" b="b"/>
              <a:pathLst>
                <a:path w="1728" h="2640" extrusionOk="0">
                  <a:moveTo>
                    <a:pt x="1022" y="1"/>
                  </a:moveTo>
                  <a:cubicBezTo>
                    <a:pt x="879" y="1"/>
                    <a:pt x="734" y="60"/>
                    <a:pt x="632" y="188"/>
                  </a:cubicBezTo>
                  <a:cubicBezTo>
                    <a:pt x="513" y="308"/>
                    <a:pt x="418" y="439"/>
                    <a:pt x="346" y="522"/>
                  </a:cubicBezTo>
                  <a:cubicBezTo>
                    <a:pt x="1" y="1129"/>
                    <a:pt x="215" y="1665"/>
                    <a:pt x="358" y="2189"/>
                  </a:cubicBezTo>
                  <a:cubicBezTo>
                    <a:pt x="438" y="2447"/>
                    <a:pt x="539" y="2639"/>
                    <a:pt x="759" y="2639"/>
                  </a:cubicBezTo>
                  <a:cubicBezTo>
                    <a:pt x="833" y="2639"/>
                    <a:pt x="920" y="2618"/>
                    <a:pt x="1025" y="2570"/>
                  </a:cubicBezTo>
                  <a:cubicBezTo>
                    <a:pt x="1144" y="2510"/>
                    <a:pt x="1323" y="2534"/>
                    <a:pt x="1442" y="2486"/>
                  </a:cubicBezTo>
                  <a:cubicBezTo>
                    <a:pt x="1549" y="2439"/>
                    <a:pt x="1704" y="2332"/>
                    <a:pt x="1704" y="2236"/>
                  </a:cubicBezTo>
                  <a:cubicBezTo>
                    <a:pt x="1727" y="1879"/>
                    <a:pt x="1727" y="1522"/>
                    <a:pt x="1692" y="1165"/>
                  </a:cubicBezTo>
                  <a:cubicBezTo>
                    <a:pt x="1668" y="867"/>
                    <a:pt x="1596" y="581"/>
                    <a:pt x="1489" y="296"/>
                  </a:cubicBezTo>
                  <a:cubicBezTo>
                    <a:pt x="1401" y="106"/>
                    <a:pt x="1212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2"/>
            <p:cNvSpPr/>
            <p:nvPr/>
          </p:nvSpPr>
          <p:spPr>
            <a:xfrm>
              <a:off x="7112739" y="5025534"/>
              <a:ext cx="23902" cy="32001"/>
            </a:xfrm>
            <a:custGeom>
              <a:avLst/>
              <a:gdLst/>
              <a:ahLst/>
              <a:cxnLst/>
              <a:rect l="l" t="t" r="r" b="b"/>
              <a:pathLst>
                <a:path w="1573" h="2106" extrusionOk="0">
                  <a:moveTo>
                    <a:pt x="1084" y="1"/>
                  </a:moveTo>
                  <a:cubicBezTo>
                    <a:pt x="1053" y="1"/>
                    <a:pt x="1021" y="5"/>
                    <a:pt x="989" y="14"/>
                  </a:cubicBezTo>
                  <a:cubicBezTo>
                    <a:pt x="775" y="74"/>
                    <a:pt x="584" y="181"/>
                    <a:pt x="430" y="336"/>
                  </a:cubicBezTo>
                  <a:cubicBezTo>
                    <a:pt x="346" y="419"/>
                    <a:pt x="275" y="502"/>
                    <a:pt x="203" y="609"/>
                  </a:cubicBezTo>
                  <a:cubicBezTo>
                    <a:pt x="144" y="740"/>
                    <a:pt x="108" y="883"/>
                    <a:pt x="96" y="1038"/>
                  </a:cubicBezTo>
                  <a:cubicBezTo>
                    <a:pt x="84" y="1181"/>
                    <a:pt x="49" y="1383"/>
                    <a:pt x="25" y="1598"/>
                  </a:cubicBezTo>
                  <a:cubicBezTo>
                    <a:pt x="1" y="1860"/>
                    <a:pt x="120" y="2050"/>
                    <a:pt x="382" y="2086"/>
                  </a:cubicBezTo>
                  <a:cubicBezTo>
                    <a:pt x="577" y="2100"/>
                    <a:pt x="773" y="2105"/>
                    <a:pt x="970" y="2105"/>
                  </a:cubicBezTo>
                  <a:cubicBezTo>
                    <a:pt x="1110" y="2105"/>
                    <a:pt x="1251" y="2103"/>
                    <a:pt x="1394" y="2098"/>
                  </a:cubicBezTo>
                  <a:cubicBezTo>
                    <a:pt x="1477" y="1645"/>
                    <a:pt x="1549" y="1181"/>
                    <a:pt x="1573" y="717"/>
                  </a:cubicBezTo>
                  <a:cubicBezTo>
                    <a:pt x="1573" y="302"/>
                    <a:pt x="1345" y="1"/>
                    <a:pt x="1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2"/>
            <p:cNvSpPr/>
            <p:nvPr/>
          </p:nvSpPr>
          <p:spPr>
            <a:xfrm>
              <a:off x="7113651" y="5136625"/>
              <a:ext cx="29326" cy="34401"/>
            </a:xfrm>
            <a:custGeom>
              <a:avLst/>
              <a:gdLst/>
              <a:ahLst/>
              <a:cxnLst/>
              <a:rect l="l" t="t" r="r" b="b"/>
              <a:pathLst>
                <a:path w="1930" h="2264" extrusionOk="0">
                  <a:moveTo>
                    <a:pt x="1071" y="0"/>
                  </a:moveTo>
                  <a:cubicBezTo>
                    <a:pt x="893" y="0"/>
                    <a:pt x="634" y="134"/>
                    <a:pt x="512" y="275"/>
                  </a:cubicBezTo>
                  <a:cubicBezTo>
                    <a:pt x="1" y="883"/>
                    <a:pt x="179" y="1561"/>
                    <a:pt x="346" y="2264"/>
                  </a:cubicBezTo>
                  <a:cubicBezTo>
                    <a:pt x="691" y="2252"/>
                    <a:pt x="965" y="2252"/>
                    <a:pt x="1239" y="2228"/>
                  </a:cubicBezTo>
                  <a:cubicBezTo>
                    <a:pt x="1334" y="2216"/>
                    <a:pt x="1489" y="2157"/>
                    <a:pt x="1513" y="2085"/>
                  </a:cubicBezTo>
                  <a:cubicBezTo>
                    <a:pt x="1703" y="1597"/>
                    <a:pt x="1929" y="1097"/>
                    <a:pt x="1715" y="585"/>
                  </a:cubicBezTo>
                  <a:cubicBezTo>
                    <a:pt x="1608" y="323"/>
                    <a:pt x="1405" y="121"/>
                    <a:pt x="1155" y="13"/>
                  </a:cubicBezTo>
                  <a:cubicBezTo>
                    <a:pt x="1131" y="5"/>
                    <a:pt x="1102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2"/>
            <p:cNvSpPr/>
            <p:nvPr/>
          </p:nvSpPr>
          <p:spPr>
            <a:xfrm>
              <a:off x="7067336" y="5178943"/>
              <a:ext cx="25345" cy="36802"/>
            </a:xfrm>
            <a:custGeom>
              <a:avLst/>
              <a:gdLst/>
              <a:ahLst/>
              <a:cxnLst/>
              <a:rect l="l" t="t" r="r" b="b"/>
              <a:pathLst>
                <a:path w="1668" h="2422" extrusionOk="0">
                  <a:moveTo>
                    <a:pt x="752" y="1"/>
                  </a:moveTo>
                  <a:cubicBezTo>
                    <a:pt x="451" y="1"/>
                    <a:pt x="235" y="220"/>
                    <a:pt x="143" y="622"/>
                  </a:cubicBezTo>
                  <a:cubicBezTo>
                    <a:pt x="1" y="1289"/>
                    <a:pt x="465" y="1765"/>
                    <a:pt x="643" y="2324"/>
                  </a:cubicBezTo>
                  <a:cubicBezTo>
                    <a:pt x="654" y="2378"/>
                    <a:pt x="770" y="2421"/>
                    <a:pt x="845" y="2421"/>
                  </a:cubicBezTo>
                  <a:cubicBezTo>
                    <a:pt x="854" y="2421"/>
                    <a:pt x="862" y="2421"/>
                    <a:pt x="870" y="2420"/>
                  </a:cubicBezTo>
                  <a:cubicBezTo>
                    <a:pt x="1608" y="2229"/>
                    <a:pt x="1608" y="2217"/>
                    <a:pt x="1655" y="1419"/>
                  </a:cubicBezTo>
                  <a:cubicBezTo>
                    <a:pt x="1667" y="1384"/>
                    <a:pt x="1667" y="1348"/>
                    <a:pt x="1667" y="1312"/>
                  </a:cubicBezTo>
                  <a:cubicBezTo>
                    <a:pt x="1536" y="896"/>
                    <a:pt x="1644" y="384"/>
                    <a:pt x="1179" y="122"/>
                  </a:cubicBezTo>
                  <a:cubicBezTo>
                    <a:pt x="1023" y="40"/>
                    <a:pt x="880" y="1"/>
                    <a:pt x="7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2"/>
            <p:cNvSpPr/>
            <p:nvPr/>
          </p:nvSpPr>
          <p:spPr>
            <a:xfrm>
              <a:off x="7116553" y="5062686"/>
              <a:ext cx="19723" cy="17201"/>
            </a:xfrm>
            <a:custGeom>
              <a:avLst/>
              <a:gdLst/>
              <a:ahLst/>
              <a:cxnLst/>
              <a:rect l="l" t="t" r="r" b="b"/>
              <a:pathLst>
                <a:path w="1298" h="1132" extrusionOk="0">
                  <a:moveTo>
                    <a:pt x="671" y="0"/>
                  </a:moveTo>
                  <a:cubicBezTo>
                    <a:pt x="462" y="0"/>
                    <a:pt x="217" y="65"/>
                    <a:pt x="0" y="81"/>
                  </a:cubicBezTo>
                  <a:cubicBezTo>
                    <a:pt x="71" y="403"/>
                    <a:pt x="95" y="760"/>
                    <a:pt x="250" y="1034"/>
                  </a:cubicBezTo>
                  <a:cubicBezTo>
                    <a:pt x="290" y="1101"/>
                    <a:pt x="361" y="1132"/>
                    <a:pt x="445" y="1132"/>
                  </a:cubicBezTo>
                  <a:cubicBezTo>
                    <a:pt x="611" y="1132"/>
                    <a:pt x="826" y="1010"/>
                    <a:pt x="929" y="819"/>
                  </a:cubicBezTo>
                  <a:cubicBezTo>
                    <a:pt x="1000" y="581"/>
                    <a:pt x="1298" y="248"/>
                    <a:pt x="941" y="57"/>
                  </a:cubicBezTo>
                  <a:cubicBezTo>
                    <a:pt x="863" y="15"/>
                    <a:pt x="771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2"/>
            <p:cNvSpPr/>
            <p:nvPr/>
          </p:nvSpPr>
          <p:spPr>
            <a:xfrm>
              <a:off x="7119987" y="5175904"/>
              <a:ext cx="15393" cy="18356"/>
            </a:xfrm>
            <a:custGeom>
              <a:avLst/>
              <a:gdLst/>
              <a:ahLst/>
              <a:cxnLst/>
              <a:rect l="l" t="t" r="r" b="b"/>
              <a:pathLst>
                <a:path w="1013" h="1208" extrusionOk="0">
                  <a:moveTo>
                    <a:pt x="1012" y="0"/>
                  </a:moveTo>
                  <a:lnTo>
                    <a:pt x="1012" y="0"/>
                  </a:lnTo>
                  <a:cubicBezTo>
                    <a:pt x="691" y="12"/>
                    <a:pt x="417" y="12"/>
                    <a:pt x="143" y="48"/>
                  </a:cubicBezTo>
                  <a:cubicBezTo>
                    <a:pt x="95" y="60"/>
                    <a:pt x="0" y="167"/>
                    <a:pt x="12" y="203"/>
                  </a:cubicBezTo>
                  <a:cubicBezTo>
                    <a:pt x="107" y="500"/>
                    <a:pt x="155" y="822"/>
                    <a:pt x="334" y="1060"/>
                  </a:cubicBezTo>
                  <a:cubicBezTo>
                    <a:pt x="412" y="1161"/>
                    <a:pt x="513" y="1207"/>
                    <a:pt x="612" y="1207"/>
                  </a:cubicBezTo>
                  <a:cubicBezTo>
                    <a:pt x="769" y="1207"/>
                    <a:pt x="921" y="1091"/>
                    <a:pt x="965" y="893"/>
                  </a:cubicBezTo>
                  <a:cubicBezTo>
                    <a:pt x="1000" y="596"/>
                    <a:pt x="1012" y="298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2"/>
            <p:cNvSpPr/>
            <p:nvPr/>
          </p:nvSpPr>
          <p:spPr>
            <a:xfrm>
              <a:off x="7083443" y="5119819"/>
              <a:ext cx="17383" cy="15848"/>
            </a:xfrm>
            <a:custGeom>
              <a:avLst/>
              <a:gdLst/>
              <a:ahLst/>
              <a:cxnLst/>
              <a:rect l="l" t="t" r="r" b="b"/>
              <a:pathLst>
                <a:path w="1144" h="1043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726" y="36"/>
                    <a:pt x="441" y="48"/>
                    <a:pt x="179" y="84"/>
                  </a:cubicBezTo>
                  <a:cubicBezTo>
                    <a:pt x="107" y="96"/>
                    <a:pt x="0" y="227"/>
                    <a:pt x="12" y="262"/>
                  </a:cubicBezTo>
                  <a:cubicBezTo>
                    <a:pt x="119" y="536"/>
                    <a:pt x="262" y="786"/>
                    <a:pt x="429" y="1024"/>
                  </a:cubicBezTo>
                  <a:cubicBezTo>
                    <a:pt x="438" y="1037"/>
                    <a:pt x="471" y="1043"/>
                    <a:pt x="515" y="1043"/>
                  </a:cubicBezTo>
                  <a:cubicBezTo>
                    <a:pt x="634" y="1043"/>
                    <a:pt x="834" y="999"/>
                    <a:pt x="869" y="929"/>
                  </a:cubicBezTo>
                  <a:cubicBezTo>
                    <a:pt x="988" y="619"/>
                    <a:pt x="1072" y="310"/>
                    <a:pt x="1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2"/>
            <p:cNvSpPr/>
            <p:nvPr/>
          </p:nvSpPr>
          <p:spPr>
            <a:xfrm>
              <a:off x="7076028" y="5218951"/>
              <a:ext cx="15560" cy="12749"/>
            </a:xfrm>
            <a:custGeom>
              <a:avLst/>
              <a:gdLst/>
              <a:ahLst/>
              <a:cxnLst/>
              <a:rect l="l" t="t" r="r" b="b"/>
              <a:pathLst>
                <a:path w="1024" h="839" extrusionOk="0">
                  <a:moveTo>
                    <a:pt x="131" y="1"/>
                  </a:moveTo>
                  <a:cubicBezTo>
                    <a:pt x="107" y="239"/>
                    <a:pt x="0" y="513"/>
                    <a:pt x="95" y="727"/>
                  </a:cubicBezTo>
                  <a:cubicBezTo>
                    <a:pt x="129" y="803"/>
                    <a:pt x="215" y="839"/>
                    <a:pt x="325" y="839"/>
                  </a:cubicBezTo>
                  <a:cubicBezTo>
                    <a:pt x="526" y="839"/>
                    <a:pt x="808" y="720"/>
                    <a:pt x="1000" y="513"/>
                  </a:cubicBezTo>
                  <a:cubicBezTo>
                    <a:pt x="988" y="418"/>
                    <a:pt x="1024" y="108"/>
                    <a:pt x="964" y="84"/>
                  </a:cubicBezTo>
                  <a:cubicBezTo>
                    <a:pt x="691" y="25"/>
                    <a:pt x="405" y="1"/>
                    <a:pt x="1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2"/>
            <p:cNvSpPr/>
            <p:nvPr/>
          </p:nvSpPr>
          <p:spPr>
            <a:xfrm>
              <a:off x="7111113" y="5329844"/>
              <a:ext cx="30588" cy="36939"/>
            </a:xfrm>
            <a:custGeom>
              <a:avLst/>
              <a:gdLst/>
              <a:ahLst/>
              <a:cxnLst/>
              <a:rect l="l" t="t" r="r" b="b"/>
              <a:pathLst>
                <a:path w="2013" h="2431" extrusionOk="0">
                  <a:moveTo>
                    <a:pt x="1213" y="1"/>
                  </a:moveTo>
                  <a:cubicBezTo>
                    <a:pt x="1039" y="1"/>
                    <a:pt x="866" y="75"/>
                    <a:pt x="739" y="216"/>
                  </a:cubicBezTo>
                  <a:cubicBezTo>
                    <a:pt x="239" y="763"/>
                    <a:pt x="1" y="1514"/>
                    <a:pt x="84" y="2252"/>
                  </a:cubicBezTo>
                  <a:lnTo>
                    <a:pt x="1418" y="2430"/>
                  </a:lnTo>
                  <a:cubicBezTo>
                    <a:pt x="1787" y="1930"/>
                    <a:pt x="1989" y="1323"/>
                    <a:pt x="2001" y="704"/>
                  </a:cubicBezTo>
                  <a:cubicBezTo>
                    <a:pt x="2013" y="501"/>
                    <a:pt x="1763" y="228"/>
                    <a:pt x="1561" y="109"/>
                  </a:cubicBezTo>
                  <a:cubicBezTo>
                    <a:pt x="1454" y="36"/>
                    <a:pt x="1333" y="1"/>
                    <a:pt x="12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2"/>
            <p:cNvSpPr/>
            <p:nvPr/>
          </p:nvSpPr>
          <p:spPr>
            <a:xfrm>
              <a:off x="7065893" y="5359034"/>
              <a:ext cx="26059" cy="34158"/>
            </a:xfrm>
            <a:custGeom>
              <a:avLst/>
              <a:gdLst/>
              <a:ahLst/>
              <a:cxnLst/>
              <a:rect l="l" t="t" r="r" b="b"/>
              <a:pathLst>
                <a:path w="1715" h="2248" extrusionOk="0">
                  <a:moveTo>
                    <a:pt x="1094" y="1"/>
                  </a:moveTo>
                  <a:cubicBezTo>
                    <a:pt x="937" y="1"/>
                    <a:pt x="699" y="106"/>
                    <a:pt x="584" y="212"/>
                  </a:cubicBezTo>
                  <a:cubicBezTo>
                    <a:pt x="96" y="640"/>
                    <a:pt x="0" y="1128"/>
                    <a:pt x="238" y="1831"/>
                  </a:cubicBezTo>
                  <a:cubicBezTo>
                    <a:pt x="332" y="2092"/>
                    <a:pt x="454" y="2207"/>
                    <a:pt x="691" y="2207"/>
                  </a:cubicBezTo>
                  <a:cubicBezTo>
                    <a:pt x="725" y="2207"/>
                    <a:pt x="760" y="2204"/>
                    <a:pt x="798" y="2200"/>
                  </a:cubicBezTo>
                  <a:cubicBezTo>
                    <a:pt x="997" y="2200"/>
                    <a:pt x="1195" y="2211"/>
                    <a:pt x="1394" y="2246"/>
                  </a:cubicBezTo>
                  <a:lnTo>
                    <a:pt x="1394" y="2246"/>
                  </a:lnTo>
                  <a:cubicBezTo>
                    <a:pt x="1501" y="1710"/>
                    <a:pt x="1679" y="1175"/>
                    <a:pt x="1703" y="640"/>
                  </a:cubicBezTo>
                  <a:cubicBezTo>
                    <a:pt x="1715" y="438"/>
                    <a:pt x="1417" y="140"/>
                    <a:pt x="1191" y="21"/>
                  </a:cubicBezTo>
                  <a:cubicBezTo>
                    <a:pt x="1165" y="7"/>
                    <a:pt x="1132" y="1"/>
                    <a:pt x="1094" y="1"/>
                  </a:cubicBezTo>
                  <a:close/>
                  <a:moveTo>
                    <a:pt x="1394" y="2246"/>
                  </a:moveTo>
                  <a:cubicBezTo>
                    <a:pt x="1394" y="2246"/>
                    <a:pt x="1393" y="2247"/>
                    <a:pt x="1393" y="2248"/>
                  </a:cubicBezTo>
                  <a:lnTo>
                    <a:pt x="1405" y="2248"/>
                  </a:lnTo>
                  <a:cubicBezTo>
                    <a:pt x="1401" y="2247"/>
                    <a:pt x="1398" y="2246"/>
                    <a:pt x="1394" y="22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2"/>
            <p:cNvSpPr/>
            <p:nvPr/>
          </p:nvSpPr>
          <p:spPr>
            <a:xfrm>
              <a:off x="7123968" y="5233842"/>
              <a:ext cx="27321" cy="32517"/>
            </a:xfrm>
            <a:custGeom>
              <a:avLst/>
              <a:gdLst/>
              <a:ahLst/>
              <a:cxnLst/>
              <a:rect l="l" t="t" r="r" b="b"/>
              <a:pathLst>
                <a:path w="1798" h="2140" extrusionOk="0">
                  <a:moveTo>
                    <a:pt x="1178" y="0"/>
                  </a:moveTo>
                  <a:cubicBezTo>
                    <a:pt x="1022" y="0"/>
                    <a:pt x="839" y="49"/>
                    <a:pt x="726" y="116"/>
                  </a:cubicBezTo>
                  <a:cubicBezTo>
                    <a:pt x="84" y="521"/>
                    <a:pt x="48" y="1212"/>
                    <a:pt x="0" y="1902"/>
                  </a:cubicBezTo>
                  <a:cubicBezTo>
                    <a:pt x="322" y="1986"/>
                    <a:pt x="572" y="2069"/>
                    <a:pt x="834" y="2128"/>
                  </a:cubicBezTo>
                  <a:cubicBezTo>
                    <a:pt x="868" y="2136"/>
                    <a:pt x="901" y="2140"/>
                    <a:pt x="935" y="2140"/>
                  </a:cubicBezTo>
                  <a:cubicBezTo>
                    <a:pt x="1006" y="2140"/>
                    <a:pt x="1074" y="2122"/>
                    <a:pt x="1131" y="2081"/>
                  </a:cubicBezTo>
                  <a:cubicBezTo>
                    <a:pt x="1453" y="1688"/>
                    <a:pt x="1798" y="1283"/>
                    <a:pt x="1762" y="747"/>
                  </a:cubicBezTo>
                  <a:cubicBezTo>
                    <a:pt x="1738" y="485"/>
                    <a:pt x="1608" y="235"/>
                    <a:pt x="1405" y="57"/>
                  </a:cubicBezTo>
                  <a:cubicBezTo>
                    <a:pt x="1352" y="17"/>
                    <a:pt x="1270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2"/>
            <p:cNvSpPr/>
            <p:nvPr/>
          </p:nvSpPr>
          <p:spPr>
            <a:xfrm>
              <a:off x="7082167" y="5272316"/>
              <a:ext cx="27153" cy="35116"/>
            </a:xfrm>
            <a:custGeom>
              <a:avLst/>
              <a:gdLst/>
              <a:ahLst/>
              <a:cxnLst/>
              <a:rect l="l" t="t" r="r" b="b"/>
              <a:pathLst>
                <a:path w="1787" h="2311" extrusionOk="0">
                  <a:moveTo>
                    <a:pt x="914" y="0"/>
                  </a:moveTo>
                  <a:cubicBezTo>
                    <a:pt x="698" y="0"/>
                    <a:pt x="495" y="143"/>
                    <a:pt x="334" y="418"/>
                  </a:cubicBezTo>
                  <a:cubicBezTo>
                    <a:pt x="1" y="1001"/>
                    <a:pt x="287" y="1573"/>
                    <a:pt x="287" y="2144"/>
                  </a:cubicBezTo>
                  <a:cubicBezTo>
                    <a:pt x="287" y="2204"/>
                    <a:pt x="406" y="2299"/>
                    <a:pt x="477" y="2299"/>
                  </a:cubicBezTo>
                  <a:cubicBezTo>
                    <a:pt x="611" y="2306"/>
                    <a:pt x="721" y="2311"/>
                    <a:pt x="812" y="2311"/>
                  </a:cubicBezTo>
                  <a:cubicBezTo>
                    <a:pt x="1224" y="2311"/>
                    <a:pt x="1265" y="2203"/>
                    <a:pt x="1489" y="1609"/>
                  </a:cubicBezTo>
                  <a:cubicBezTo>
                    <a:pt x="1513" y="1573"/>
                    <a:pt x="1537" y="1537"/>
                    <a:pt x="1537" y="1501"/>
                  </a:cubicBezTo>
                  <a:cubicBezTo>
                    <a:pt x="1537" y="1085"/>
                    <a:pt x="1787" y="644"/>
                    <a:pt x="1430" y="263"/>
                  </a:cubicBezTo>
                  <a:cubicBezTo>
                    <a:pt x="1258" y="86"/>
                    <a:pt x="1082" y="0"/>
                    <a:pt x="9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2"/>
            <p:cNvSpPr/>
            <p:nvPr/>
          </p:nvSpPr>
          <p:spPr>
            <a:xfrm>
              <a:off x="7070056" y="5394985"/>
              <a:ext cx="22397" cy="24449"/>
            </a:xfrm>
            <a:custGeom>
              <a:avLst/>
              <a:gdLst/>
              <a:ahLst/>
              <a:cxnLst/>
              <a:rect l="l" t="t" r="r" b="b"/>
              <a:pathLst>
                <a:path w="1474" h="1609" extrusionOk="0">
                  <a:moveTo>
                    <a:pt x="1322" y="1"/>
                  </a:moveTo>
                  <a:lnTo>
                    <a:pt x="1322" y="1"/>
                  </a:lnTo>
                  <a:cubicBezTo>
                    <a:pt x="1323" y="5"/>
                    <a:pt x="1325" y="9"/>
                    <a:pt x="1327" y="13"/>
                  </a:cubicBezTo>
                  <a:lnTo>
                    <a:pt x="1327" y="13"/>
                  </a:lnTo>
                  <a:cubicBezTo>
                    <a:pt x="1329" y="13"/>
                    <a:pt x="1331" y="13"/>
                    <a:pt x="1334" y="13"/>
                  </a:cubicBezTo>
                  <a:lnTo>
                    <a:pt x="1322" y="1"/>
                  </a:lnTo>
                  <a:close/>
                  <a:moveTo>
                    <a:pt x="1327" y="13"/>
                  </a:moveTo>
                  <a:cubicBezTo>
                    <a:pt x="1031" y="13"/>
                    <a:pt x="724" y="13"/>
                    <a:pt x="429" y="24"/>
                  </a:cubicBezTo>
                  <a:cubicBezTo>
                    <a:pt x="322" y="36"/>
                    <a:pt x="226" y="96"/>
                    <a:pt x="167" y="179"/>
                  </a:cubicBezTo>
                  <a:cubicBezTo>
                    <a:pt x="0" y="453"/>
                    <a:pt x="179" y="1167"/>
                    <a:pt x="441" y="1394"/>
                  </a:cubicBezTo>
                  <a:cubicBezTo>
                    <a:pt x="488" y="1429"/>
                    <a:pt x="488" y="1537"/>
                    <a:pt x="500" y="1608"/>
                  </a:cubicBezTo>
                  <a:cubicBezTo>
                    <a:pt x="747" y="1408"/>
                    <a:pt x="993" y="1220"/>
                    <a:pt x="1240" y="1021"/>
                  </a:cubicBezTo>
                  <a:lnTo>
                    <a:pt x="1240" y="1021"/>
                  </a:lnTo>
                  <a:cubicBezTo>
                    <a:pt x="1239" y="1022"/>
                    <a:pt x="1239" y="1023"/>
                    <a:pt x="1238" y="1025"/>
                  </a:cubicBezTo>
                  <a:lnTo>
                    <a:pt x="1250" y="1013"/>
                  </a:lnTo>
                  <a:lnTo>
                    <a:pt x="1250" y="1013"/>
                  </a:lnTo>
                  <a:cubicBezTo>
                    <a:pt x="1247" y="1015"/>
                    <a:pt x="1243" y="1018"/>
                    <a:pt x="1240" y="1021"/>
                  </a:cubicBezTo>
                  <a:lnTo>
                    <a:pt x="1240" y="1021"/>
                  </a:lnTo>
                  <a:cubicBezTo>
                    <a:pt x="1380" y="704"/>
                    <a:pt x="1474" y="364"/>
                    <a:pt x="1327" y="1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2"/>
            <p:cNvSpPr/>
            <p:nvPr/>
          </p:nvSpPr>
          <p:spPr>
            <a:xfrm>
              <a:off x="7112390" y="5368212"/>
              <a:ext cx="18644" cy="16699"/>
            </a:xfrm>
            <a:custGeom>
              <a:avLst/>
              <a:gdLst/>
              <a:ahLst/>
              <a:cxnLst/>
              <a:rect l="l" t="t" r="r" b="b"/>
              <a:pathLst>
                <a:path w="1227" h="1099" extrusionOk="0">
                  <a:moveTo>
                    <a:pt x="36" y="1"/>
                  </a:moveTo>
                  <a:cubicBezTo>
                    <a:pt x="0" y="632"/>
                    <a:pt x="191" y="1060"/>
                    <a:pt x="512" y="1096"/>
                  </a:cubicBezTo>
                  <a:cubicBezTo>
                    <a:pt x="527" y="1097"/>
                    <a:pt x="541" y="1098"/>
                    <a:pt x="555" y="1098"/>
                  </a:cubicBezTo>
                  <a:cubicBezTo>
                    <a:pt x="892" y="1098"/>
                    <a:pt x="1158" y="697"/>
                    <a:pt x="12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2"/>
            <p:cNvSpPr/>
            <p:nvPr/>
          </p:nvSpPr>
          <p:spPr>
            <a:xfrm>
              <a:off x="7122160" y="5268867"/>
              <a:ext cx="15575" cy="18568"/>
            </a:xfrm>
            <a:custGeom>
              <a:avLst/>
              <a:gdLst/>
              <a:ahLst/>
              <a:cxnLst/>
              <a:rect l="l" t="t" r="r" b="b"/>
              <a:pathLst>
                <a:path w="1025" h="1222" extrusionOk="0">
                  <a:moveTo>
                    <a:pt x="204" y="1"/>
                  </a:moveTo>
                  <a:cubicBezTo>
                    <a:pt x="152" y="1"/>
                    <a:pt x="48" y="76"/>
                    <a:pt x="48" y="109"/>
                  </a:cubicBezTo>
                  <a:cubicBezTo>
                    <a:pt x="48" y="395"/>
                    <a:pt x="0" y="728"/>
                    <a:pt x="95" y="990"/>
                  </a:cubicBezTo>
                  <a:cubicBezTo>
                    <a:pt x="151" y="1144"/>
                    <a:pt x="275" y="1221"/>
                    <a:pt x="405" y="1221"/>
                  </a:cubicBezTo>
                  <a:cubicBezTo>
                    <a:pt x="526" y="1221"/>
                    <a:pt x="651" y="1153"/>
                    <a:pt x="726" y="1014"/>
                  </a:cubicBezTo>
                  <a:cubicBezTo>
                    <a:pt x="845" y="752"/>
                    <a:pt x="953" y="478"/>
                    <a:pt x="1024" y="204"/>
                  </a:cubicBezTo>
                  <a:cubicBezTo>
                    <a:pt x="714" y="133"/>
                    <a:pt x="464" y="50"/>
                    <a:pt x="214" y="2"/>
                  </a:cubicBezTo>
                  <a:cubicBezTo>
                    <a:pt x="211" y="1"/>
                    <a:pt x="208" y="1"/>
                    <a:pt x="2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2"/>
            <p:cNvSpPr/>
            <p:nvPr/>
          </p:nvSpPr>
          <p:spPr>
            <a:xfrm>
              <a:off x="7084340" y="5311276"/>
              <a:ext cx="13949" cy="14298"/>
            </a:xfrm>
            <a:custGeom>
              <a:avLst/>
              <a:gdLst/>
              <a:ahLst/>
              <a:cxnLst/>
              <a:rect l="l" t="t" r="r" b="b"/>
              <a:pathLst>
                <a:path w="918" h="941" extrusionOk="0">
                  <a:moveTo>
                    <a:pt x="352" y="0"/>
                  </a:moveTo>
                  <a:cubicBezTo>
                    <a:pt x="305" y="0"/>
                    <a:pt x="259" y="6"/>
                    <a:pt x="215" y="21"/>
                  </a:cubicBezTo>
                  <a:cubicBezTo>
                    <a:pt x="1" y="80"/>
                    <a:pt x="36" y="592"/>
                    <a:pt x="322" y="914"/>
                  </a:cubicBezTo>
                  <a:cubicBezTo>
                    <a:pt x="378" y="914"/>
                    <a:pt x="534" y="940"/>
                    <a:pt x="635" y="940"/>
                  </a:cubicBezTo>
                  <a:cubicBezTo>
                    <a:pt x="686" y="940"/>
                    <a:pt x="723" y="934"/>
                    <a:pt x="727" y="914"/>
                  </a:cubicBezTo>
                  <a:cubicBezTo>
                    <a:pt x="822" y="664"/>
                    <a:pt x="882" y="402"/>
                    <a:pt x="917" y="128"/>
                  </a:cubicBezTo>
                  <a:cubicBezTo>
                    <a:pt x="729" y="90"/>
                    <a:pt x="532" y="0"/>
                    <a:pt x="3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31" name="Google Shape;3231;p42"/>
          <p:cNvGrpSpPr/>
          <p:nvPr/>
        </p:nvGrpSpPr>
        <p:grpSpPr>
          <a:xfrm>
            <a:off x="2674352" y="4514811"/>
            <a:ext cx="294452" cy="175041"/>
            <a:chOff x="16600" y="1061611"/>
            <a:chExt cx="352384" cy="209455"/>
          </a:xfrm>
        </p:grpSpPr>
        <p:sp>
          <p:nvSpPr>
            <p:cNvPr id="3232" name="Google Shape;3232;p42"/>
            <p:cNvSpPr/>
            <p:nvPr/>
          </p:nvSpPr>
          <p:spPr>
            <a:xfrm>
              <a:off x="86662" y="1061611"/>
              <a:ext cx="282322" cy="168649"/>
            </a:xfrm>
            <a:custGeom>
              <a:avLst/>
              <a:gdLst/>
              <a:ahLst/>
              <a:cxnLst/>
              <a:rect l="l" t="t" r="r" b="b"/>
              <a:pathLst>
                <a:path w="35839" h="21409" extrusionOk="0">
                  <a:moveTo>
                    <a:pt x="35839" y="1"/>
                  </a:moveTo>
                  <a:lnTo>
                    <a:pt x="25206" y="120"/>
                  </a:lnTo>
                  <a:lnTo>
                    <a:pt x="1" y="17027"/>
                  </a:lnTo>
                  <a:lnTo>
                    <a:pt x="1191" y="19217"/>
                  </a:lnTo>
                  <a:lnTo>
                    <a:pt x="2382" y="21408"/>
                  </a:lnTo>
                  <a:lnTo>
                    <a:pt x="30040" y="9002"/>
                  </a:lnTo>
                  <a:lnTo>
                    <a:pt x="358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2"/>
            <p:cNvSpPr/>
            <p:nvPr/>
          </p:nvSpPr>
          <p:spPr>
            <a:xfrm>
              <a:off x="16600" y="1224896"/>
              <a:ext cx="32747" cy="46170"/>
            </a:xfrm>
            <a:custGeom>
              <a:avLst/>
              <a:gdLst/>
              <a:ahLst/>
              <a:cxnLst/>
              <a:rect l="l" t="t" r="r" b="b"/>
              <a:pathLst>
                <a:path w="4157" h="5861" extrusionOk="0">
                  <a:moveTo>
                    <a:pt x="999" y="0"/>
                  </a:moveTo>
                  <a:cubicBezTo>
                    <a:pt x="854" y="0"/>
                    <a:pt x="696" y="39"/>
                    <a:pt x="548" y="120"/>
                  </a:cubicBezTo>
                  <a:cubicBezTo>
                    <a:pt x="179" y="323"/>
                    <a:pt x="1" y="716"/>
                    <a:pt x="156" y="1001"/>
                  </a:cubicBezTo>
                  <a:lnTo>
                    <a:pt x="1406" y="3299"/>
                  </a:lnTo>
                  <a:lnTo>
                    <a:pt x="2668" y="5609"/>
                  </a:lnTo>
                  <a:cubicBezTo>
                    <a:pt x="2753" y="5773"/>
                    <a:pt x="2941" y="5860"/>
                    <a:pt x="3158" y="5860"/>
                  </a:cubicBezTo>
                  <a:cubicBezTo>
                    <a:pt x="3303" y="5860"/>
                    <a:pt x="3460" y="5821"/>
                    <a:pt x="3608" y="5740"/>
                  </a:cubicBezTo>
                  <a:cubicBezTo>
                    <a:pt x="3977" y="5538"/>
                    <a:pt x="4156" y="5145"/>
                    <a:pt x="4001" y="4859"/>
                  </a:cubicBezTo>
                  <a:lnTo>
                    <a:pt x="2751" y="2561"/>
                  </a:lnTo>
                  <a:lnTo>
                    <a:pt x="1489" y="251"/>
                  </a:lnTo>
                  <a:cubicBezTo>
                    <a:pt x="1403" y="87"/>
                    <a:pt x="1215" y="0"/>
                    <a:pt x="9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2"/>
            <p:cNvSpPr/>
            <p:nvPr/>
          </p:nvSpPr>
          <p:spPr>
            <a:xfrm>
              <a:off x="49992" y="1164775"/>
              <a:ext cx="75695" cy="105472"/>
            </a:xfrm>
            <a:custGeom>
              <a:avLst/>
              <a:gdLst/>
              <a:ahLst/>
              <a:cxnLst/>
              <a:rect l="l" t="t" r="r" b="b"/>
              <a:pathLst>
                <a:path w="9609" h="13389" extrusionOk="0">
                  <a:moveTo>
                    <a:pt x="2400" y="0"/>
                  </a:moveTo>
                  <a:cubicBezTo>
                    <a:pt x="2051" y="0"/>
                    <a:pt x="1671" y="97"/>
                    <a:pt x="1310" y="299"/>
                  </a:cubicBezTo>
                  <a:cubicBezTo>
                    <a:pt x="429" y="787"/>
                    <a:pt x="0" y="1728"/>
                    <a:pt x="369" y="2395"/>
                  </a:cubicBezTo>
                  <a:cubicBezTo>
                    <a:pt x="572" y="2764"/>
                    <a:pt x="965" y="2966"/>
                    <a:pt x="1429" y="2990"/>
                  </a:cubicBezTo>
                  <a:lnTo>
                    <a:pt x="3763" y="7276"/>
                  </a:lnTo>
                  <a:lnTo>
                    <a:pt x="6096" y="11551"/>
                  </a:lnTo>
                  <a:cubicBezTo>
                    <a:pt x="5870" y="11967"/>
                    <a:pt x="5834" y="12420"/>
                    <a:pt x="6025" y="12777"/>
                  </a:cubicBezTo>
                  <a:cubicBezTo>
                    <a:pt x="6246" y="13177"/>
                    <a:pt x="6699" y="13388"/>
                    <a:pt x="7218" y="13388"/>
                  </a:cubicBezTo>
                  <a:cubicBezTo>
                    <a:pt x="7565" y="13388"/>
                    <a:pt x="7941" y="13294"/>
                    <a:pt x="8299" y="13098"/>
                  </a:cubicBezTo>
                  <a:cubicBezTo>
                    <a:pt x="9180" y="12610"/>
                    <a:pt x="9609" y="11670"/>
                    <a:pt x="9240" y="11003"/>
                  </a:cubicBezTo>
                  <a:cubicBezTo>
                    <a:pt x="9037" y="10634"/>
                    <a:pt x="8644" y="10431"/>
                    <a:pt x="8180" y="10408"/>
                  </a:cubicBezTo>
                  <a:lnTo>
                    <a:pt x="5846" y="6121"/>
                  </a:lnTo>
                  <a:lnTo>
                    <a:pt x="3513" y="1835"/>
                  </a:lnTo>
                  <a:cubicBezTo>
                    <a:pt x="3739" y="1430"/>
                    <a:pt x="3775" y="978"/>
                    <a:pt x="3572" y="609"/>
                  </a:cubicBezTo>
                  <a:cubicBezTo>
                    <a:pt x="3359" y="211"/>
                    <a:pt x="2914" y="0"/>
                    <a:pt x="24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2"/>
            <p:cNvSpPr/>
            <p:nvPr/>
          </p:nvSpPr>
          <p:spPr>
            <a:xfrm>
              <a:off x="31512" y="1209803"/>
              <a:ext cx="54875" cy="47556"/>
            </a:xfrm>
            <a:custGeom>
              <a:avLst/>
              <a:gdLst/>
              <a:ahLst/>
              <a:cxnLst/>
              <a:rect l="l" t="t" r="r" b="b"/>
              <a:pathLst>
                <a:path w="6966" h="6037" extrusionOk="0">
                  <a:moveTo>
                    <a:pt x="5252" y="0"/>
                  </a:moveTo>
                  <a:lnTo>
                    <a:pt x="1" y="2906"/>
                  </a:lnTo>
                  <a:lnTo>
                    <a:pt x="858" y="4477"/>
                  </a:lnTo>
                  <a:lnTo>
                    <a:pt x="1715" y="6037"/>
                  </a:lnTo>
                  <a:lnTo>
                    <a:pt x="3204" y="5215"/>
                  </a:lnTo>
                  <a:lnTo>
                    <a:pt x="3216" y="5203"/>
                  </a:lnTo>
                  <a:lnTo>
                    <a:pt x="4335" y="4584"/>
                  </a:lnTo>
                  <a:lnTo>
                    <a:pt x="4716" y="4382"/>
                  </a:lnTo>
                  <a:lnTo>
                    <a:pt x="5942" y="3691"/>
                  </a:lnTo>
                  <a:lnTo>
                    <a:pt x="6216" y="3549"/>
                  </a:lnTo>
                  <a:lnTo>
                    <a:pt x="6966" y="3132"/>
                  </a:lnTo>
                  <a:lnTo>
                    <a:pt x="6109" y="1560"/>
                  </a:lnTo>
                  <a:lnTo>
                    <a:pt x="52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36" name="Google Shape;3236;p42"/>
          <p:cNvSpPr txBox="1"/>
          <p:nvPr/>
        </p:nvSpPr>
        <p:spPr>
          <a:xfrm>
            <a:off x="3533775" y="2293050"/>
            <a:ext cx="18849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Wild - Wild - Wet 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237" name="Google Shape;3237;p42"/>
          <p:cNvSpPr txBox="1"/>
          <p:nvPr/>
        </p:nvSpPr>
        <p:spPr>
          <a:xfrm>
            <a:off x="483675" y="2239775"/>
            <a:ext cx="18849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Universal Studios Singapore (USS) 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238" name="Google Shape;3238;p42"/>
          <p:cNvSpPr txBox="1"/>
          <p:nvPr/>
        </p:nvSpPr>
        <p:spPr>
          <a:xfrm>
            <a:off x="6583875" y="2293050"/>
            <a:ext cx="18849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Adventure Cove 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3239" name="Google Shape;323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025" y="2884045"/>
            <a:ext cx="2202599" cy="1573280"/>
          </a:xfrm>
          <a:prstGeom prst="rect">
            <a:avLst/>
          </a:prstGeom>
          <a:noFill/>
          <a:ln>
            <a:noFill/>
          </a:ln>
        </p:spPr>
      </p:pic>
      <p:sp>
        <p:nvSpPr>
          <p:cNvPr id="3240" name="Google Shape;3240;p42"/>
          <p:cNvSpPr txBox="1"/>
          <p:nvPr/>
        </p:nvSpPr>
        <p:spPr>
          <a:xfrm>
            <a:off x="261025" y="4425325"/>
            <a:ext cx="1651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(Tristram, 2019)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3241" name="Google Shape;324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2676" y="2884050"/>
            <a:ext cx="2547103" cy="1573274"/>
          </a:xfrm>
          <a:prstGeom prst="rect">
            <a:avLst/>
          </a:prstGeom>
          <a:noFill/>
          <a:ln>
            <a:noFill/>
          </a:ln>
        </p:spPr>
      </p:pic>
      <p:sp>
        <p:nvSpPr>
          <p:cNvPr id="3242" name="Google Shape;3242;p42"/>
          <p:cNvSpPr txBox="1"/>
          <p:nvPr/>
        </p:nvSpPr>
        <p:spPr>
          <a:xfrm>
            <a:off x="3156025" y="4425325"/>
            <a:ext cx="194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(Wild Wild Wet, n.d.)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3243" name="Google Shape;324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4825" y="2878175"/>
            <a:ext cx="2113349" cy="1585018"/>
          </a:xfrm>
          <a:prstGeom prst="rect">
            <a:avLst/>
          </a:prstGeom>
          <a:noFill/>
          <a:ln>
            <a:noFill/>
          </a:ln>
        </p:spPr>
      </p:pic>
      <p:sp>
        <p:nvSpPr>
          <p:cNvPr id="3244" name="Google Shape;3244;p42"/>
          <p:cNvSpPr txBox="1"/>
          <p:nvPr/>
        </p:nvSpPr>
        <p:spPr>
          <a:xfrm>
            <a:off x="6348625" y="4425325"/>
            <a:ext cx="194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(Rosie, n.d.)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9" name="Google Shape;3249;p43"/>
          <p:cNvSpPr txBox="1">
            <a:spLocks noGrp="1"/>
          </p:cNvSpPr>
          <p:nvPr>
            <p:ph type="title"/>
          </p:nvPr>
        </p:nvSpPr>
        <p:spPr>
          <a:xfrm>
            <a:off x="560675" y="5757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Exhibition Content: </a:t>
            </a:r>
            <a:r>
              <a:rPr lang="en" sz="2700" b="1" u="sng">
                <a:solidFill>
                  <a:schemeClr val="dk2"/>
                </a:solidFill>
              </a:rPr>
              <a:t>Playgrounds (Past) </a:t>
            </a:r>
            <a:endParaRPr sz="2700" b="1" u="sng">
              <a:solidFill>
                <a:schemeClr val="dk2"/>
              </a:solidFill>
            </a:endParaRPr>
          </a:p>
        </p:txBody>
      </p:sp>
      <p:sp>
        <p:nvSpPr>
          <p:cNvPr id="3250" name="Google Shape;3250;p43"/>
          <p:cNvSpPr txBox="1"/>
          <p:nvPr/>
        </p:nvSpPr>
        <p:spPr>
          <a:xfrm>
            <a:off x="6379775" y="2293050"/>
            <a:ext cx="24990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(Tampines)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Watermelon Playground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cxnSp>
        <p:nvCxnSpPr>
          <p:cNvPr id="3251" name="Google Shape;3251;p43"/>
          <p:cNvCxnSpPr>
            <a:stCxn id="3252" idx="2"/>
            <a:endCxn id="3253" idx="6"/>
          </p:cNvCxnSpPr>
          <p:nvPr/>
        </p:nvCxnSpPr>
        <p:spPr>
          <a:xfrm rot="10800000">
            <a:off x="1601325" y="1816031"/>
            <a:ext cx="1199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53" name="Google Shape;3253;p43"/>
          <p:cNvSpPr/>
          <p:nvPr/>
        </p:nvSpPr>
        <p:spPr>
          <a:xfrm>
            <a:off x="75382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1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252" name="Google Shape;3252;p43"/>
          <p:cNvSpPr/>
          <p:nvPr/>
        </p:nvSpPr>
        <p:spPr>
          <a:xfrm>
            <a:off x="280042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2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254" name="Google Shape;3254;p43"/>
          <p:cNvSpPr/>
          <p:nvPr/>
        </p:nvSpPr>
        <p:spPr>
          <a:xfrm>
            <a:off x="491817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3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255" name="Google Shape;3255;p43"/>
          <p:cNvSpPr/>
          <p:nvPr/>
        </p:nvSpPr>
        <p:spPr>
          <a:xfrm>
            <a:off x="703592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4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cxnSp>
        <p:nvCxnSpPr>
          <p:cNvPr id="3256" name="Google Shape;3256;p43"/>
          <p:cNvCxnSpPr>
            <a:stCxn id="3254" idx="2"/>
            <a:endCxn id="3252" idx="6"/>
          </p:cNvCxnSpPr>
          <p:nvPr/>
        </p:nvCxnSpPr>
        <p:spPr>
          <a:xfrm rot="10800000">
            <a:off x="3647975" y="1816031"/>
            <a:ext cx="1270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7" name="Google Shape;3257;p43"/>
          <p:cNvCxnSpPr>
            <a:stCxn id="3255" idx="2"/>
            <a:endCxn id="3254" idx="6"/>
          </p:cNvCxnSpPr>
          <p:nvPr/>
        </p:nvCxnSpPr>
        <p:spPr>
          <a:xfrm rot="10800000">
            <a:off x="5765725" y="1816031"/>
            <a:ext cx="1270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258" name="Google Shape;3258;p43"/>
          <p:cNvGrpSpPr/>
          <p:nvPr/>
        </p:nvGrpSpPr>
        <p:grpSpPr>
          <a:xfrm rot="5400000">
            <a:off x="1510426" y="3565378"/>
            <a:ext cx="214492" cy="2113343"/>
            <a:chOff x="7056670" y="4487008"/>
            <a:chExt cx="94619" cy="932426"/>
          </a:xfrm>
        </p:grpSpPr>
        <p:sp>
          <p:nvSpPr>
            <p:cNvPr id="3259" name="Google Shape;3259;p43"/>
            <p:cNvSpPr/>
            <p:nvPr/>
          </p:nvSpPr>
          <p:spPr>
            <a:xfrm>
              <a:off x="7095204" y="4642271"/>
              <a:ext cx="30588" cy="37395"/>
            </a:xfrm>
            <a:custGeom>
              <a:avLst/>
              <a:gdLst/>
              <a:ahLst/>
              <a:cxnLst/>
              <a:rect l="l" t="t" r="r" b="b"/>
              <a:pathLst>
                <a:path w="2013" h="2461" extrusionOk="0">
                  <a:moveTo>
                    <a:pt x="1116" y="1"/>
                  </a:moveTo>
                  <a:cubicBezTo>
                    <a:pt x="906" y="1"/>
                    <a:pt x="706" y="102"/>
                    <a:pt x="583" y="282"/>
                  </a:cubicBezTo>
                  <a:cubicBezTo>
                    <a:pt x="143" y="925"/>
                    <a:pt x="0" y="1710"/>
                    <a:pt x="191" y="2460"/>
                  </a:cubicBezTo>
                  <a:lnTo>
                    <a:pt x="1572" y="2460"/>
                  </a:lnTo>
                  <a:cubicBezTo>
                    <a:pt x="1881" y="1901"/>
                    <a:pt x="2012" y="1258"/>
                    <a:pt x="1929" y="615"/>
                  </a:cubicBezTo>
                  <a:cubicBezTo>
                    <a:pt x="1905" y="413"/>
                    <a:pt x="1619" y="163"/>
                    <a:pt x="1405" y="67"/>
                  </a:cubicBezTo>
                  <a:cubicBezTo>
                    <a:pt x="1311" y="22"/>
                    <a:pt x="1213" y="1"/>
                    <a:pt x="11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43"/>
            <p:cNvSpPr/>
            <p:nvPr/>
          </p:nvSpPr>
          <p:spPr>
            <a:xfrm>
              <a:off x="7064617" y="4487008"/>
              <a:ext cx="25528" cy="39158"/>
            </a:xfrm>
            <a:custGeom>
              <a:avLst/>
              <a:gdLst/>
              <a:ahLst/>
              <a:cxnLst/>
              <a:rect l="l" t="t" r="r" b="b"/>
              <a:pathLst>
                <a:path w="1680" h="2577" extrusionOk="0">
                  <a:moveTo>
                    <a:pt x="1109" y="0"/>
                  </a:moveTo>
                  <a:cubicBezTo>
                    <a:pt x="997" y="0"/>
                    <a:pt x="883" y="37"/>
                    <a:pt x="787" y="117"/>
                  </a:cubicBezTo>
                  <a:cubicBezTo>
                    <a:pt x="644" y="225"/>
                    <a:pt x="525" y="344"/>
                    <a:pt x="441" y="415"/>
                  </a:cubicBezTo>
                  <a:cubicBezTo>
                    <a:pt x="1" y="951"/>
                    <a:pt x="108" y="1510"/>
                    <a:pt x="168" y="2058"/>
                  </a:cubicBezTo>
                  <a:cubicBezTo>
                    <a:pt x="197" y="2354"/>
                    <a:pt x="276" y="2576"/>
                    <a:pt x="552" y="2576"/>
                  </a:cubicBezTo>
                  <a:cubicBezTo>
                    <a:pt x="610" y="2576"/>
                    <a:pt x="675" y="2567"/>
                    <a:pt x="751" y="2546"/>
                  </a:cubicBezTo>
                  <a:cubicBezTo>
                    <a:pt x="796" y="2531"/>
                    <a:pt x="843" y="2527"/>
                    <a:pt x="890" y="2527"/>
                  </a:cubicBezTo>
                  <a:cubicBezTo>
                    <a:pt x="953" y="2527"/>
                    <a:pt x="1016" y="2535"/>
                    <a:pt x="1079" y="2535"/>
                  </a:cubicBezTo>
                  <a:cubicBezTo>
                    <a:pt x="1117" y="2535"/>
                    <a:pt x="1155" y="2532"/>
                    <a:pt x="1192" y="2522"/>
                  </a:cubicBezTo>
                  <a:cubicBezTo>
                    <a:pt x="1299" y="2499"/>
                    <a:pt x="1465" y="2415"/>
                    <a:pt x="1489" y="2332"/>
                  </a:cubicBezTo>
                  <a:cubicBezTo>
                    <a:pt x="1573" y="1987"/>
                    <a:pt x="1632" y="1629"/>
                    <a:pt x="1656" y="1272"/>
                  </a:cubicBezTo>
                  <a:cubicBezTo>
                    <a:pt x="1680" y="975"/>
                    <a:pt x="1668" y="677"/>
                    <a:pt x="1596" y="379"/>
                  </a:cubicBezTo>
                  <a:cubicBezTo>
                    <a:pt x="1541" y="143"/>
                    <a:pt x="1329" y="0"/>
                    <a:pt x="1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43"/>
            <p:cNvSpPr/>
            <p:nvPr/>
          </p:nvSpPr>
          <p:spPr>
            <a:xfrm>
              <a:off x="7065164" y="4675897"/>
              <a:ext cx="28232" cy="35602"/>
            </a:xfrm>
            <a:custGeom>
              <a:avLst/>
              <a:gdLst/>
              <a:ahLst/>
              <a:cxnLst/>
              <a:rect l="l" t="t" r="r" b="b"/>
              <a:pathLst>
                <a:path w="1858" h="2343" extrusionOk="0">
                  <a:moveTo>
                    <a:pt x="1213" y="1"/>
                  </a:moveTo>
                  <a:cubicBezTo>
                    <a:pt x="1057" y="1"/>
                    <a:pt x="860" y="60"/>
                    <a:pt x="739" y="140"/>
                  </a:cubicBezTo>
                  <a:cubicBezTo>
                    <a:pt x="179" y="497"/>
                    <a:pt x="1" y="974"/>
                    <a:pt x="144" y="1736"/>
                  </a:cubicBezTo>
                  <a:cubicBezTo>
                    <a:pt x="203" y="2057"/>
                    <a:pt x="322" y="2176"/>
                    <a:pt x="644" y="2200"/>
                  </a:cubicBezTo>
                  <a:cubicBezTo>
                    <a:pt x="842" y="2223"/>
                    <a:pt x="1041" y="2270"/>
                    <a:pt x="1240" y="2339"/>
                  </a:cubicBezTo>
                  <a:lnTo>
                    <a:pt x="1240" y="2339"/>
                  </a:lnTo>
                  <a:cubicBezTo>
                    <a:pt x="1443" y="1817"/>
                    <a:pt x="1703" y="1294"/>
                    <a:pt x="1810" y="748"/>
                  </a:cubicBezTo>
                  <a:cubicBezTo>
                    <a:pt x="1858" y="545"/>
                    <a:pt x="1608" y="200"/>
                    <a:pt x="1394" y="45"/>
                  </a:cubicBezTo>
                  <a:cubicBezTo>
                    <a:pt x="1351" y="14"/>
                    <a:pt x="1287" y="1"/>
                    <a:pt x="1213" y="1"/>
                  </a:cubicBezTo>
                  <a:close/>
                  <a:moveTo>
                    <a:pt x="1240" y="2339"/>
                  </a:moveTo>
                  <a:cubicBezTo>
                    <a:pt x="1240" y="2341"/>
                    <a:pt x="1239" y="2342"/>
                    <a:pt x="1239" y="2343"/>
                  </a:cubicBezTo>
                  <a:lnTo>
                    <a:pt x="1251" y="2343"/>
                  </a:lnTo>
                  <a:cubicBezTo>
                    <a:pt x="1247" y="2342"/>
                    <a:pt x="1244" y="2341"/>
                    <a:pt x="1240" y="23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43"/>
            <p:cNvSpPr/>
            <p:nvPr/>
          </p:nvSpPr>
          <p:spPr>
            <a:xfrm>
              <a:off x="7094475" y="4542652"/>
              <a:ext cx="28232" cy="33930"/>
            </a:xfrm>
            <a:custGeom>
              <a:avLst/>
              <a:gdLst/>
              <a:ahLst/>
              <a:cxnLst/>
              <a:rect l="l" t="t" r="r" b="b"/>
              <a:pathLst>
                <a:path w="1858" h="2233" extrusionOk="0">
                  <a:moveTo>
                    <a:pt x="1108" y="1"/>
                  </a:moveTo>
                  <a:cubicBezTo>
                    <a:pt x="941" y="1"/>
                    <a:pt x="728" y="79"/>
                    <a:pt x="608" y="182"/>
                  </a:cubicBezTo>
                  <a:cubicBezTo>
                    <a:pt x="0" y="694"/>
                    <a:pt x="60" y="1385"/>
                    <a:pt x="108" y="2111"/>
                  </a:cubicBezTo>
                  <a:cubicBezTo>
                    <a:pt x="441" y="2158"/>
                    <a:pt x="715" y="2206"/>
                    <a:pt x="989" y="2230"/>
                  </a:cubicBezTo>
                  <a:cubicBezTo>
                    <a:pt x="1001" y="2231"/>
                    <a:pt x="1014" y="2232"/>
                    <a:pt x="1028" y="2232"/>
                  </a:cubicBezTo>
                  <a:cubicBezTo>
                    <a:pt x="1124" y="2232"/>
                    <a:pt x="1255" y="2197"/>
                    <a:pt x="1286" y="2135"/>
                  </a:cubicBezTo>
                  <a:cubicBezTo>
                    <a:pt x="1548" y="1694"/>
                    <a:pt x="1858" y="1242"/>
                    <a:pt x="1739" y="694"/>
                  </a:cubicBezTo>
                  <a:cubicBezTo>
                    <a:pt x="1679" y="420"/>
                    <a:pt x="1513" y="182"/>
                    <a:pt x="1274" y="39"/>
                  </a:cubicBezTo>
                  <a:cubicBezTo>
                    <a:pt x="1231" y="13"/>
                    <a:pt x="1173" y="1"/>
                    <a:pt x="11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43"/>
            <p:cNvSpPr/>
            <p:nvPr/>
          </p:nvSpPr>
          <p:spPr>
            <a:xfrm>
              <a:off x="7056670" y="4588192"/>
              <a:ext cx="27138" cy="36650"/>
            </a:xfrm>
            <a:custGeom>
              <a:avLst/>
              <a:gdLst/>
              <a:ahLst/>
              <a:cxnLst/>
              <a:rect l="l" t="t" r="r" b="b"/>
              <a:pathLst>
                <a:path w="1786" h="2412" extrusionOk="0">
                  <a:moveTo>
                    <a:pt x="876" y="0"/>
                  </a:moveTo>
                  <a:cubicBezTo>
                    <a:pt x="620" y="0"/>
                    <a:pt x="404" y="179"/>
                    <a:pt x="262" y="507"/>
                  </a:cubicBezTo>
                  <a:cubicBezTo>
                    <a:pt x="0" y="1138"/>
                    <a:pt x="381" y="1698"/>
                    <a:pt x="464" y="2281"/>
                  </a:cubicBezTo>
                  <a:cubicBezTo>
                    <a:pt x="464" y="2329"/>
                    <a:pt x="607" y="2412"/>
                    <a:pt x="667" y="2412"/>
                  </a:cubicBezTo>
                  <a:cubicBezTo>
                    <a:pt x="1429" y="2352"/>
                    <a:pt x="1441" y="2340"/>
                    <a:pt x="1619" y="1567"/>
                  </a:cubicBezTo>
                  <a:cubicBezTo>
                    <a:pt x="1631" y="1531"/>
                    <a:pt x="1643" y="1495"/>
                    <a:pt x="1643" y="1447"/>
                  </a:cubicBezTo>
                  <a:cubicBezTo>
                    <a:pt x="1595" y="1019"/>
                    <a:pt x="1786" y="543"/>
                    <a:pt x="1369" y="197"/>
                  </a:cubicBezTo>
                  <a:cubicBezTo>
                    <a:pt x="1196" y="64"/>
                    <a:pt x="1029" y="0"/>
                    <a:pt x="8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43"/>
            <p:cNvSpPr/>
            <p:nvPr/>
          </p:nvSpPr>
          <p:spPr>
            <a:xfrm>
              <a:off x="7066258" y="4717456"/>
              <a:ext cx="23157" cy="26075"/>
            </a:xfrm>
            <a:custGeom>
              <a:avLst/>
              <a:gdLst/>
              <a:ahLst/>
              <a:cxnLst/>
              <a:rect l="l" t="t" r="r" b="b"/>
              <a:pathLst>
                <a:path w="1524" h="1716" extrusionOk="0">
                  <a:moveTo>
                    <a:pt x="1345" y="1"/>
                  </a:moveTo>
                  <a:lnTo>
                    <a:pt x="1345" y="13"/>
                  </a:lnTo>
                  <a:cubicBezTo>
                    <a:pt x="1036" y="37"/>
                    <a:pt x="726" y="48"/>
                    <a:pt x="417" y="96"/>
                  </a:cubicBezTo>
                  <a:cubicBezTo>
                    <a:pt x="310" y="120"/>
                    <a:pt x="226" y="179"/>
                    <a:pt x="167" y="275"/>
                  </a:cubicBezTo>
                  <a:cubicBezTo>
                    <a:pt x="0" y="560"/>
                    <a:pt x="238" y="1287"/>
                    <a:pt x="536" y="1501"/>
                  </a:cubicBezTo>
                  <a:cubicBezTo>
                    <a:pt x="595" y="1537"/>
                    <a:pt x="595" y="1644"/>
                    <a:pt x="619" y="1715"/>
                  </a:cubicBezTo>
                  <a:lnTo>
                    <a:pt x="1334" y="1059"/>
                  </a:lnTo>
                  <a:lnTo>
                    <a:pt x="1334" y="1059"/>
                  </a:lnTo>
                  <a:cubicBezTo>
                    <a:pt x="1334" y="1060"/>
                    <a:pt x="1334" y="1060"/>
                    <a:pt x="1334" y="1061"/>
                  </a:cubicBezTo>
                  <a:lnTo>
                    <a:pt x="1345" y="1049"/>
                  </a:lnTo>
                  <a:lnTo>
                    <a:pt x="1334" y="1059"/>
                  </a:lnTo>
                  <a:lnTo>
                    <a:pt x="1334" y="1059"/>
                  </a:lnTo>
                  <a:cubicBezTo>
                    <a:pt x="1453" y="714"/>
                    <a:pt x="1524" y="358"/>
                    <a:pt x="13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43"/>
            <p:cNvSpPr/>
            <p:nvPr/>
          </p:nvSpPr>
          <p:spPr>
            <a:xfrm>
              <a:off x="7099352" y="4681276"/>
              <a:ext cx="18659" cy="18477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1203" y="1"/>
                  </a:moveTo>
                  <a:lnTo>
                    <a:pt x="1" y="179"/>
                  </a:lnTo>
                  <a:cubicBezTo>
                    <a:pt x="36" y="813"/>
                    <a:pt x="291" y="1215"/>
                    <a:pt x="606" y="1215"/>
                  </a:cubicBezTo>
                  <a:cubicBezTo>
                    <a:pt x="611" y="1215"/>
                    <a:pt x="615" y="1215"/>
                    <a:pt x="620" y="1215"/>
                  </a:cubicBezTo>
                  <a:cubicBezTo>
                    <a:pt x="1001" y="1215"/>
                    <a:pt x="1227" y="763"/>
                    <a:pt x="12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43"/>
            <p:cNvSpPr/>
            <p:nvPr/>
          </p:nvSpPr>
          <p:spPr>
            <a:xfrm>
              <a:off x="7095918" y="4580685"/>
              <a:ext cx="15575" cy="18659"/>
            </a:xfrm>
            <a:custGeom>
              <a:avLst/>
              <a:gdLst/>
              <a:ahLst/>
              <a:cxnLst/>
              <a:rect l="l" t="t" r="r" b="b"/>
              <a:pathLst>
                <a:path w="1025" h="1228" extrusionOk="0">
                  <a:moveTo>
                    <a:pt x="155" y="1"/>
                  </a:moveTo>
                  <a:cubicBezTo>
                    <a:pt x="108" y="1"/>
                    <a:pt x="1" y="96"/>
                    <a:pt x="1" y="144"/>
                  </a:cubicBezTo>
                  <a:cubicBezTo>
                    <a:pt x="36" y="441"/>
                    <a:pt x="36" y="775"/>
                    <a:pt x="167" y="1037"/>
                  </a:cubicBezTo>
                  <a:cubicBezTo>
                    <a:pt x="238" y="1166"/>
                    <a:pt x="352" y="1227"/>
                    <a:pt x="469" y="1227"/>
                  </a:cubicBezTo>
                  <a:cubicBezTo>
                    <a:pt x="608" y="1227"/>
                    <a:pt x="751" y="1139"/>
                    <a:pt x="822" y="977"/>
                  </a:cubicBezTo>
                  <a:cubicBezTo>
                    <a:pt x="906" y="691"/>
                    <a:pt x="977" y="394"/>
                    <a:pt x="1025" y="96"/>
                  </a:cubicBezTo>
                  <a:cubicBezTo>
                    <a:pt x="691" y="60"/>
                    <a:pt x="429" y="25"/>
                    <a:pt x="1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43"/>
            <p:cNvSpPr/>
            <p:nvPr/>
          </p:nvSpPr>
          <p:spPr>
            <a:xfrm>
              <a:off x="7070771" y="4529311"/>
              <a:ext cx="17748" cy="15453"/>
            </a:xfrm>
            <a:custGeom>
              <a:avLst/>
              <a:gdLst/>
              <a:ahLst/>
              <a:cxnLst/>
              <a:rect l="l" t="t" r="r" b="b"/>
              <a:pathLst>
                <a:path w="1168" h="1017" extrusionOk="0">
                  <a:moveTo>
                    <a:pt x="203" y="0"/>
                  </a:moveTo>
                  <a:cubicBezTo>
                    <a:pt x="132" y="0"/>
                    <a:pt x="1" y="108"/>
                    <a:pt x="13" y="143"/>
                  </a:cubicBezTo>
                  <a:cubicBezTo>
                    <a:pt x="72" y="429"/>
                    <a:pt x="156" y="703"/>
                    <a:pt x="286" y="965"/>
                  </a:cubicBezTo>
                  <a:cubicBezTo>
                    <a:pt x="304" y="999"/>
                    <a:pt x="395" y="1017"/>
                    <a:pt x="492" y="1017"/>
                  </a:cubicBezTo>
                  <a:cubicBezTo>
                    <a:pt x="597" y="1017"/>
                    <a:pt x="708" y="996"/>
                    <a:pt x="739" y="953"/>
                  </a:cubicBezTo>
                  <a:cubicBezTo>
                    <a:pt x="906" y="667"/>
                    <a:pt x="1048" y="381"/>
                    <a:pt x="1168" y="72"/>
                  </a:cubicBezTo>
                  <a:cubicBezTo>
                    <a:pt x="751" y="36"/>
                    <a:pt x="477" y="0"/>
                    <a:pt x="2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43"/>
            <p:cNvSpPr/>
            <p:nvPr/>
          </p:nvSpPr>
          <p:spPr>
            <a:xfrm>
              <a:off x="7062277" y="4628732"/>
              <a:ext cx="14481" cy="14283"/>
            </a:xfrm>
            <a:custGeom>
              <a:avLst/>
              <a:gdLst/>
              <a:ahLst/>
              <a:cxnLst/>
              <a:rect l="l" t="t" r="r" b="b"/>
              <a:pathLst>
                <a:path w="953" h="940" extrusionOk="0">
                  <a:moveTo>
                    <a:pt x="436" y="0"/>
                  </a:moveTo>
                  <a:cubicBezTo>
                    <a:pt x="358" y="0"/>
                    <a:pt x="283" y="11"/>
                    <a:pt x="214" y="42"/>
                  </a:cubicBezTo>
                  <a:cubicBezTo>
                    <a:pt x="0" y="137"/>
                    <a:pt x="119" y="649"/>
                    <a:pt x="453" y="935"/>
                  </a:cubicBezTo>
                  <a:cubicBezTo>
                    <a:pt x="490" y="935"/>
                    <a:pt x="574" y="939"/>
                    <a:pt x="657" y="939"/>
                  </a:cubicBezTo>
                  <a:cubicBezTo>
                    <a:pt x="761" y="939"/>
                    <a:pt x="863" y="932"/>
                    <a:pt x="869" y="899"/>
                  </a:cubicBezTo>
                  <a:cubicBezTo>
                    <a:pt x="929" y="625"/>
                    <a:pt x="953" y="351"/>
                    <a:pt x="953" y="65"/>
                  </a:cubicBezTo>
                  <a:cubicBezTo>
                    <a:pt x="783" y="49"/>
                    <a:pt x="602" y="0"/>
                    <a:pt x="4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43"/>
            <p:cNvSpPr/>
            <p:nvPr/>
          </p:nvSpPr>
          <p:spPr>
            <a:xfrm>
              <a:off x="7115824" y="4948875"/>
              <a:ext cx="32760" cy="38170"/>
            </a:xfrm>
            <a:custGeom>
              <a:avLst/>
              <a:gdLst/>
              <a:ahLst/>
              <a:cxnLst/>
              <a:rect l="l" t="t" r="r" b="b"/>
              <a:pathLst>
                <a:path w="2156" h="2512" extrusionOk="0">
                  <a:moveTo>
                    <a:pt x="1336" y="0"/>
                  </a:moveTo>
                  <a:cubicBezTo>
                    <a:pt x="1177" y="0"/>
                    <a:pt x="1017" y="60"/>
                    <a:pt x="893" y="178"/>
                  </a:cubicBezTo>
                  <a:cubicBezTo>
                    <a:pt x="322" y="689"/>
                    <a:pt x="0" y="1428"/>
                    <a:pt x="0" y="2190"/>
                  </a:cubicBezTo>
                  <a:lnTo>
                    <a:pt x="1346" y="2511"/>
                  </a:lnTo>
                  <a:cubicBezTo>
                    <a:pt x="1774" y="2047"/>
                    <a:pt x="2048" y="1451"/>
                    <a:pt x="2132" y="820"/>
                  </a:cubicBezTo>
                  <a:cubicBezTo>
                    <a:pt x="2155" y="606"/>
                    <a:pt x="1941" y="297"/>
                    <a:pt x="1751" y="154"/>
                  </a:cubicBezTo>
                  <a:cubicBezTo>
                    <a:pt x="1631" y="51"/>
                    <a:pt x="1483" y="0"/>
                    <a:pt x="13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43"/>
            <p:cNvSpPr/>
            <p:nvPr/>
          </p:nvSpPr>
          <p:spPr>
            <a:xfrm>
              <a:off x="7060286" y="4796637"/>
              <a:ext cx="25695" cy="39811"/>
            </a:xfrm>
            <a:custGeom>
              <a:avLst/>
              <a:gdLst/>
              <a:ahLst/>
              <a:cxnLst/>
              <a:rect l="l" t="t" r="r" b="b"/>
              <a:pathLst>
                <a:path w="1691" h="2620" extrusionOk="0">
                  <a:moveTo>
                    <a:pt x="1048" y="0"/>
                  </a:moveTo>
                  <a:cubicBezTo>
                    <a:pt x="916" y="0"/>
                    <a:pt x="783" y="51"/>
                    <a:pt x="679" y="160"/>
                  </a:cubicBezTo>
                  <a:cubicBezTo>
                    <a:pt x="560" y="279"/>
                    <a:pt x="453" y="410"/>
                    <a:pt x="369" y="481"/>
                  </a:cubicBezTo>
                  <a:cubicBezTo>
                    <a:pt x="0" y="1064"/>
                    <a:pt x="167" y="1612"/>
                    <a:pt x="286" y="2148"/>
                  </a:cubicBezTo>
                  <a:cubicBezTo>
                    <a:pt x="351" y="2416"/>
                    <a:pt x="444" y="2619"/>
                    <a:pt x="682" y="2619"/>
                  </a:cubicBezTo>
                  <a:cubicBezTo>
                    <a:pt x="751" y="2619"/>
                    <a:pt x="833" y="2602"/>
                    <a:pt x="929" y="2565"/>
                  </a:cubicBezTo>
                  <a:cubicBezTo>
                    <a:pt x="1060" y="2517"/>
                    <a:pt x="1227" y="2553"/>
                    <a:pt x="1357" y="2505"/>
                  </a:cubicBezTo>
                  <a:cubicBezTo>
                    <a:pt x="1465" y="2457"/>
                    <a:pt x="1619" y="2362"/>
                    <a:pt x="1631" y="2279"/>
                  </a:cubicBezTo>
                  <a:cubicBezTo>
                    <a:pt x="1667" y="1922"/>
                    <a:pt x="1691" y="1553"/>
                    <a:pt x="1679" y="1195"/>
                  </a:cubicBezTo>
                  <a:cubicBezTo>
                    <a:pt x="1667" y="898"/>
                    <a:pt x="1619" y="612"/>
                    <a:pt x="1524" y="326"/>
                  </a:cubicBezTo>
                  <a:cubicBezTo>
                    <a:pt x="1445" y="118"/>
                    <a:pt x="1249" y="0"/>
                    <a:pt x="1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43"/>
            <p:cNvSpPr/>
            <p:nvPr/>
          </p:nvSpPr>
          <p:spPr>
            <a:xfrm>
              <a:off x="7100264" y="4741783"/>
              <a:ext cx="25664" cy="32320"/>
            </a:xfrm>
            <a:custGeom>
              <a:avLst/>
              <a:gdLst/>
              <a:ahLst/>
              <a:cxnLst/>
              <a:rect l="l" t="t" r="r" b="b"/>
              <a:pathLst>
                <a:path w="1689" h="2127" extrusionOk="0">
                  <a:moveTo>
                    <a:pt x="1177" y="0"/>
                  </a:moveTo>
                  <a:cubicBezTo>
                    <a:pt x="1154" y="0"/>
                    <a:pt x="1131" y="3"/>
                    <a:pt x="1108" y="7"/>
                  </a:cubicBezTo>
                  <a:cubicBezTo>
                    <a:pt x="893" y="55"/>
                    <a:pt x="691" y="162"/>
                    <a:pt x="512" y="305"/>
                  </a:cubicBezTo>
                  <a:cubicBezTo>
                    <a:pt x="429" y="376"/>
                    <a:pt x="358" y="472"/>
                    <a:pt x="286" y="567"/>
                  </a:cubicBezTo>
                  <a:cubicBezTo>
                    <a:pt x="215" y="698"/>
                    <a:pt x="167" y="841"/>
                    <a:pt x="155" y="995"/>
                  </a:cubicBezTo>
                  <a:cubicBezTo>
                    <a:pt x="131" y="1126"/>
                    <a:pt x="84" y="1329"/>
                    <a:pt x="48" y="1543"/>
                  </a:cubicBezTo>
                  <a:cubicBezTo>
                    <a:pt x="0" y="1805"/>
                    <a:pt x="120" y="2007"/>
                    <a:pt x="370" y="2043"/>
                  </a:cubicBezTo>
                  <a:cubicBezTo>
                    <a:pt x="703" y="2091"/>
                    <a:pt x="1036" y="2115"/>
                    <a:pt x="1382" y="2127"/>
                  </a:cubicBezTo>
                  <a:cubicBezTo>
                    <a:pt x="1501" y="1674"/>
                    <a:pt x="1584" y="1210"/>
                    <a:pt x="1655" y="745"/>
                  </a:cubicBezTo>
                  <a:cubicBezTo>
                    <a:pt x="1688" y="317"/>
                    <a:pt x="1448" y="0"/>
                    <a:pt x="11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43"/>
            <p:cNvSpPr/>
            <p:nvPr/>
          </p:nvSpPr>
          <p:spPr>
            <a:xfrm>
              <a:off x="7073855" y="4976485"/>
              <a:ext cx="27685" cy="35708"/>
            </a:xfrm>
            <a:custGeom>
              <a:avLst/>
              <a:gdLst/>
              <a:ahLst/>
              <a:cxnLst/>
              <a:rect l="l" t="t" r="r" b="b"/>
              <a:pathLst>
                <a:path w="1822" h="2350" extrusionOk="0">
                  <a:moveTo>
                    <a:pt x="1178" y="0"/>
                  </a:moveTo>
                  <a:cubicBezTo>
                    <a:pt x="1020" y="0"/>
                    <a:pt x="810" y="73"/>
                    <a:pt x="691" y="158"/>
                  </a:cubicBezTo>
                  <a:cubicBezTo>
                    <a:pt x="143" y="551"/>
                    <a:pt x="0" y="1039"/>
                    <a:pt x="167" y="1790"/>
                  </a:cubicBezTo>
                  <a:cubicBezTo>
                    <a:pt x="238" y="2111"/>
                    <a:pt x="381" y="2218"/>
                    <a:pt x="691" y="2218"/>
                  </a:cubicBezTo>
                  <a:cubicBezTo>
                    <a:pt x="905" y="2242"/>
                    <a:pt x="1107" y="2278"/>
                    <a:pt x="1310" y="2349"/>
                  </a:cubicBezTo>
                  <a:lnTo>
                    <a:pt x="1298" y="2337"/>
                  </a:lnTo>
                  <a:cubicBezTo>
                    <a:pt x="1465" y="1801"/>
                    <a:pt x="1703" y="1278"/>
                    <a:pt x="1786" y="730"/>
                  </a:cubicBezTo>
                  <a:cubicBezTo>
                    <a:pt x="1822" y="516"/>
                    <a:pt x="1560" y="194"/>
                    <a:pt x="1334" y="39"/>
                  </a:cubicBezTo>
                  <a:cubicBezTo>
                    <a:pt x="1296" y="12"/>
                    <a:pt x="1241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43"/>
            <p:cNvSpPr/>
            <p:nvPr/>
          </p:nvSpPr>
          <p:spPr>
            <a:xfrm>
              <a:off x="7095736" y="4848421"/>
              <a:ext cx="28962" cy="34052"/>
            </a:xfrm>
            <a:custGeom>
              <a:avLst/>
              <a:gdLst/>
              <a:ahLst/>
              <a:cxnLst/>
              <a:rect l="l" t="t" r="r" b="b"/>
              <a:pathLst>
                <a:path w="1906" h="2241" extrusionOk="0">
                  <a:moveTo>
                    <a:pt x="1112" y="0"/>
                  </a:moveTo>
                  <a:cubicBezTo>
                    <a:pt x="932" y="0"/>
                    <a:pt x="669" y="122"/>
                    <a:pt x="548" y="252"/>
                  </a:cubicBezTo>
                  <a:cubicBezTo>
                    <a:pt x="1" y="812"/>
                    <a:pt x="132" y="1502"/>
                    <a:pt x="263" y="2217"/>
                  </a:cubicBezTo>
                  <a:cubicBezTo>
                    <a:pt x="596" y="2228"/>
                    <a:pt x="882" y="2240"/>
                    <a:pt x="1156" y="2240"/>
                  </a:cubicBezTo>
                  <a:cubicBezTo>
                    <a:pt x="1251" y="2228"/>
                    <a:pt x="1406" y="2181"/>
                    <a:pt x="1430" y="2109"/>
                  </a:cubicBezTo>
                  <a:cubicBezTo>
                    <a:pt x="1656" y="1633"/>
                    <a:pt x="1906" y="1145"/>
                    <a:pt x="1727" y="621"/>
                  </a:cubicBezTo>
                  <a:cubicBezTo>
                    <a:pt x="1644" y="359"/>
                    <a:pt x="1441" y="145"/>
                    <a:pt x="1203" y="14"/>
                  </a:cubicBezTo>
                  <a:cubicBezTo>
                    <a:pt x="1177" y="4"/>
                    <a:pt x="1146" y="0"/>
                    <a:pt x="1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43"/>
            <p:cNvSpPr/>
            <p:nvPr/>
          </p:nvSpPr>
          <p:spPr>
            <a:xfrm>
              <a:off x="7064085" y="4898382"/>
              <a:ext cx="25877" cy="36757"/>
            </a:xfrm>
            <a:custGeom>
              <a:avLst/>
              <a:gdLst/>
              <a:ahLst/>
              <a:cxnLst/>
              <a:rect l="l" t="t" r="r" b="b"/>
              <a:pathLst>
                <a:path w="1703" h="2419" extrusionOk="0">
                  <a:moveTo>
                    <a:pt x="801" y="0"/>
                  </a:moveTo>
                  <a:cubicBezTo>
                    <a:pt x="515" y="0"/>
                    <a:pt x="296" y="205"/>
                    <a:pt x="191" y="583"/>
                  </a:cubicBezTo>
                  <a:cubicBezTo>
                    <a:pt x="0" y="1238"/>
                    <a:pt x="441" y="1738"/>
                    <a:pt x="584" y="2322"/>
                  </a:cubicBezTo>
                  <a:cubicBezTo>
                    <a:pt x="594" y="2365"/>
                    <a:pt x="714" y="2419"/>
                    <a:pt x="789" y="2419"/>
                  </a:cubicBezTo>
                  <a:cubicBezTo>
                    <a:pt x="797" y="2419"/>
                    <a:pt x="804" y="2418"/>
                    <a:pt x="810" y="2417"/>
                  </a:cubicBezTo>
                  <a:cubicBezTo>
                    <a:pt x="1548" y="2274"/>
                    <a:pt x="1560" y="2262"/>
                    <a:pt x="1655" y="1476"/>
                  </a:cubicBezTo>
                  <a:cubicBezTo>
                    <a:pt x="1655" y="1441"/>
                    <a:pt x="1667" y="1393"/>
                    <a:pt x="1667" y="1357"/>
                  </a:cubicBezTo>
                  <a:cubicBezTo>
                    <a:pt x="1560" y="941"/>
                    <a:pt x="1703" y="441"/>
                    <a:pt x="1250" y="143"/>
                  </a:cubicBezTo>
                  <a:cubicBezTo>
                    <a:pt x="1089" y="47"/>
                    <a:pt x="937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43"/>
            <p:cNvSpPr/>
            <p:nvPr/>
          </p:nvSpPr>
          <p:spPr>
            <a:xfrm>
              <a:off x="7073855" y="5014168"/>
              <a:ext cx="23157" cy="24616"/>
            </a:xfrm>
            <a:custGeom>
              <a:avLst/>
              <a:gdLst/>
              <a:ahLst/>
              <a:cxnLst/>
              <a:rect l="l" t="t" r="r" b="b"/>
              <a:pathLst>
                <a:path w="1524" h="1620" extrusionOk="0">
                  <a:moveTo>
                    <a:pt x="512" y="0"/>
                  </a:moveTo>
                  <a:cubicBezTo>
                    <a:pt x="405" y="0"/>
                    <a:pt x="310" y="36"/>
                    <a:pt x="226" y="107"/>
                  </a:cubicBezTo>
                  <a:cubicBezTo>
                    <a:pt x="0" y="357"/>
                    <a:pt x="72" y="1119"/>
                    <a:pt x="298" y="1393"/>
                  </a:cubicBezTo>
                  <a:cubicBezTo>
                    <a:pt x="345" y="1441"/>
                    <a:pt x="334" y="1548"/>
                    <a:pt x="334" y="1619"/>
                  </a:cubicBezTo>
                  <a:lnTo>
                    <a:pt x="1184" y="1147"/>
                  </a:lnTo>
                  <a:lnTo>
                    <a:pt x="1184" y="1147"/>
                  </a:lnTo>
                  <a:cubicBezTo>
                    <a:pt x="1182" y="1149"/>
                    <a:pt x="1181" y="1152"/>
                    <a:pt x="1179" y="1155"/>
                  </a:cubicBezTo>
                  <a:lnTo>
                    <a:pt x="1191" y="1143"/>
                  </a:lnTo>
                  <a:lnTo>
                    <a:pt x="1184" y="1147"/>
                  </a:lnTo>
                  <a:lnTo>
                    <a:pt x="1184" y="1147"/>
                  </a:lnTo>
                  <a:cubicBezTo>
                    <a:pt x="1384" y="840"/>
                    <a:pt x="1523" y="520"/>
                    <a:pt x="1441" y="131"/>
                  </a:cubicBezTo>
                  <a:lnTo>
                    <a:pt x="1441" y="131"/>
                  </a:lnTo>
                  <a:lnTo>
                    <a:pt x="1441" y="143"/>
                  </a:lnTo>
                  <a:cubicBezTo>
                    <a:pt x="1131" y="95"/>
                    <a:pt x="822" y="36"/>
                    <a:pt x="5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43"/>
            <p:cNvSpPr/>
            <p:nvPr/>
          </p:nvSpPr>
          <p:spPr>
            <a:xfrm>
              <a:off x="7114198" y="4986483"/>
              <a:ext cx="20270" cy="17915"/>
            </a:xfrm>
            <a:custGeom>
              <a:avLst/>
              <a:gdLst/>
              <a:ahLst/>
              <a:cxnLst/>
              <a:rect l="l" t="t" r="r" b="b"/>
              <a:pathLst>
                <a:path w="1334" h="1179" extrusionOk="0">
                  <a:moveTo>
                    <a:pt x="119" y="0"/>
                  </a:moveTo>
                  <a:cubicBezTo>
                    <a:pt x="0" y="643"/>
                    <a:pt x="155" y="1096"/>
                    <a:pt x="476" y="1167"/>
                  </a:cubicBezTo>
                  <a:cubicBezTo>
                    <a:pt x="510" y="1175"/>
                    <a:pt x="543" y="1179"/>
                    <a:pt x="576" y="1179"/>
                  </a:cubicBezTo>
                  <a:cubicBezTo>
                    <a:pt x="905" y="1179"/>
                    <a:pt x="1193" y="803"/>
                    <a:pt x="1334" y="131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43"/>
            <p:cNvSpPr/>
            <p:nvPr/>
          </p:nvSpPr>
          <p:spPr>
            <a:xfrm>
              <a:off x="7103698" y="4778752"/>
              <a:ext cx="19556" cy="17034"/>
            </a:xfrm>
            <a:custGeom>
              <a:avLst/>
              <a:gdLst/>
              <a:ahLst/>
              <a:cxnLst/>
              <a:rect l="l" t="t" r="r" b="b"/>
              <a:pathLst>
                <a:path w="1287" h="1121" extrusionOk="0">
                  <a:moveTo>
                    <a:pt x="596" y="0"/>
                  </a:moveTo>
                  <a:cubicBezTo>
                    <a:pt x="402" y="0"/>
                    <a:pt x="186" y="39"/>
                    <a:pt x="1" y="39"/>
                  </a:cubicBezTo>
                  <a:cubicBezTo>
                    <a:pt x="48" y="372"/>
                    <a:pt x="48" y="729"/>
                    <a:pt x="191" y="1015"/>
                  </a:cubicBezTo>
                  <a:cubicBezTo>
                    <a:pt x="230" y="1088"/>
                    <a:pt x="307" y="1121"/>
                    <a:pt x="398" y="1121"/>
                  </a:cubicBezTo>
                  <a:cubicBezTo>
                    <a:pt x="560" y="1121"/>
                    <a:pt x="767" y="1016"/>
                    <a:pt x="882" y="848"/>
                  </a:cubicBezTo>
                  <a:cubicBezTo>
                    <a:pt x="965" y="610"/>
                    <a:pt x="1287" y="289"/>
                    <a:pt x="941" y="75"/>
                  </a:cubicBezTo>
                  <a:cubicBezTo>
                    <a:pt x="846" y="17"/>
                    <a:pt x="726" y="0"/>
                    <a:pt x="5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43"/>
            <p:cNvSpPr/>
            <p:nvPr/>
          </p:nvSpPr>
          <p:spPr>
            <a:xfrm>
              <a:off x="7100264" y="4887807"/>
              <a:ext cx="15575" cy="18097"/>
            </a:xfrm>
            <a:custGeom>
              <a:avLst/>
              <a:gdLst/>
              <a:ahLst/>
              <a:cxnLst/>
              <a:rect l="l" t="t" r="r" b="b"/>
              <a:pathLst>
                <a:path w="1025" h="1191" extrusionOk="0">
                  <a:moveTo>
                    <a:pt x="431" y="0"/>
                  </a:moveTo>
                  <a:cubicBezTo>
                    <a:pt x="338" y="0"/>
                    <a:pt x="247" y="2"/>
                    <a:pt x="155" y="6"/>
                  </a:cubicBezTo>
                  <a:cubicBezTo>
                    <a:pt x="108" y="6"/>
                    <a:pt x="0" y="113"/>
                    <a:pt x="12" y="160"/>
                  </a:cubicBezTo>
                  <a:cubicBezTo>
                    <a:pt x="84" y="458"/>
                    <a:pt x="120" y="779"/>
                    <a:pt x="286" y="1029"/>
                  </a:cubicBezTo>
                  <a:cubicBezTo>
                    <a:pt x="359" y="1140"/>
                    <a:pt x="462" y="1191"/>
                    <a:pt x="566" y="1191"/>
                  </a:cubicBezTo>
                  <a:cubicBezTo>
                    <a:pt x="719" y="1191"/>
                    <a:pt x="873" y="1083"/>
                    <a:pt x="929" y="898"/>
                  </a:cubicBezTo>
                  <a:cubicBezTo>
                    <a:pt x="977" y="601"/>
                    <a:pt x="1012" y="303"/>
                    <a:pt x="1024" y="6"/>
                  </a:cubicBezTo>
                  <a:cubicBezTo>
                    <a:pt x="810" y="6"/>
                    <a:pt x="617" y="0"/>
                    <a:pt x="4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43"/>
            <p:cNvSpPr/>
            <p:nvPr/>
          </p:nvSpPr>
          <p:spPr>
            <a:xfrm>
              <a:off x="7069874" y="4839031"/>
              <a:ext cx="17383" cy="15438"/>
            </a:xfrm>
            <a:custGeom>
              <a:avLst/>
              <a:gdLst/>
              <a:ahLst/>
              <a:cxnLst/>
              <a:rect l="l" t="t" r="r" b="b"/>
              <a:pathLst>
                <a:path w="1144" h="1016" extrusionOk="0">
                  <a:moveTo>
                    <a:pt x="1143" y="1"/>
                  </a:moveTo>
                  <a:lnTo>
                    <a:pt x="1143" y="1"/>
                  </a:lnTo>
                  <a:cubicBezTo>
                    <a:pt x="726" y="13"/>
                    <a:pt x="453" y="1"/>
                    <a:pt x="179" y="37"/>
                  </a:cubicBezTo>
                  <a:cubicBezTo>
                    <a:pt x="119" y="37"/>
                    <a:pt x="0" y="168"/>
                    <a:pt x="12" y="203"/>
                  </a:cubicBezTo>
                  <a:cubicBezTo>
                    <a:pt x="95" y="477"/>
                    <a:pt x="215" y="739"/>
                    <a:pt x="369" y="989"/>
                  </a:cubicBezTo>
                  <a:cubicBezTo>
                    <a:pt x="380" y="1008"/>
                    <a:pt x="423" y="1016"/>
                    <a:pt x="479" y="1016"/>
                  </a:cubicBezTo>
                  <a:cubicBezTo>
                    <a:pt x="603" y="1016"/>
                    <a:pt x="789" y="975"/>
                    <a:pt x="822" y="918"/>
                  </a:cubicBezTo>
                  <a:cubicBezTo>
                    <a:pt x="953" y="620"/>
                    <a:pt x="1060" y="310"/>
                    <a:pt x="11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43"/>
            <p:cNvSpPr/>
            <p:nvPr/>
          </p:nvSpPr>
          <p:spPr>
            <a:xfrm>
              <a:off x="7072579" y="4938740"/>
              <a:ext cx="14678" cy="14283"/>
            </a:xfrm>
            <a:custGeom>
              <a:avLst/>
              <a:gdLst/>
              <a:ahLst/>
              <a:cxnLst/>
              <a:rect l="l" t="t" r="r" b="b"/>
              <a:pathLst>
                <a:path w="966" h="940" extrusionOk="0">
                  <a:moveTo>
                    <a:pt x="524" y="1"/>
                  </a:moveTo>
                  <a:cubicBezTo>
                    <a:pt x="405" y="1"/>
                    <a:pt x="293" y="14"/>
                    <a:pt x="203" y="71"/>
                  </a:cubicBezTo>
                  <a:cubicBezTo>
                    <a:pt x="1" y="190"/>
                    <a:pt x="167" y="690"/>
                    <a:pt x="537" y="940"/>
                  </a:cubicBezTo>
                  <a:cubicBezTo>
                    <a:pt x="620" y="928"/>
                    <a:pt x="929" y="904"/>
                    <a:pt x="941" y="845"/>
                  </a:cubicBezTo>
                  <a:cubicBezTo>
                    <a:pt x="965" y="571"/>
                    <a:pt x="965" y="285"/>
                    <a:pt x="929" y="11"/>
                  </a:cubicBezTo>
                  <a:cubicBezTo>
                    <a:pt x="909" y="12"/>
                    <a:pt x="888" y="12"/>
                    <a:pt x="867" y="12"/>
                  </a:cubicBezTo>
                  <a:cubicBezTo>
                    <a:pt x="754" y="12"/>
                    <a:pt x="636" y="1"/>
                    <a:pt x="5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43"/>
            <p:cNvSpPr/>
            <p:nvPr/>
          </p:nvSpPr>
          <p:spPr>
            <a:xfrm>
              <a:off x="7072214" y="5078063"/>
              <a:ext cx="26257" cy="40115"/>
            </a:xfrm>
            <a:custGeom>
              <a:avLst/>
              <a:gdLst/>
              <a:ahLst/>
              <a:cxnLst/>
              <a:rect l="l" t="t" r="r" b="b"/>
              <a:pathLst>
                <a:path w="1728" h="2640" extrusionOk="0">
                  <a:moveTo>
                    <a:pt x="1022" y="1"/>
                  </a:moveTo>
                  <a:cubicBezTo>
                    <a:pt x="879" y="1"/>
                    <a:pt x="734" y="60"/>
                    <a:pt x="632" y="188"/>
                  </a:cubicBezTo>
                  <a:cubicBezTo>
                    <a:pt x="513" y="308"/>
                    <a:pt x="418" y="439"/>
                    <a:pt x="346" y="522"/>
                  </a:cubicBezTo>
                  <a:cubicBezTo>
                    <a:pt x="1" y="1129"/>
                    <a:pt x="215" y="1665"/>
                    <a:pt x="358" y="2189"/>
                  </a:cubicBezTo>
                  <a:cubicBezTo>
                    <a:pt x="438" y="2447"/>
                    <a:pt x="539" y="2639"/>
                    <a:pt x="759" y="2639"/>
                  </a:cubicBezTo>
                  <a:cubicBezTo>
                    <a:pt x="833" y="2639"/>
                    <a:pt x="920" y="2618"/>
                    <a:pt x="1025" y="2570"/>
                  </a:cubicBezTo>
                  <a:cubicBezTo>
                    <a:pt x="1144" y="2510"/>
                    <a:pt x="1323" y="2534"/>
                    <a:pt x="1442" y="2486"/>
                  </a:cubicBezTo>
                  <a:cubicBezTo>
                    <a:pt x="1549" y="2439"/>
                    <a:pt x="1704" y="2332"/>
                    <a:pt x="1704" y="2236"/>
                  </a:cubicBezTo>
                  <a:cubicBezTo>
                    <a:pt x="1727" y="1879"/>
                    <a:pt x="1727" y="1522"/>
                    <a:pt x="1692" y="1165"/>
                  </a:cubicBezTo>
                  <a:cubicBezTo>
                    <a:pt x="1668" y="867"/>
                    <a:pt x="1596" y="581"/>
                    <a:pt x="1489" y="296"/>
                  </a:cubicBezTo>
                  <a:cubicBezTo>
                    <a:pt x="1401" y="106"/>
                    <a:pt x="1212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43"/>
            <p:cNvSpPr/>
            <p:nvPr/>
          </p:nvSpPr>
          <p:spPr>
            <a:xfrm>
              <a:off x="7112739" y="5025534"/>
              <a:ext cx="23902" cy="32001"/>
            </a:xfrm>
            <a:custGeom>
              <a:avLst/>
              <a:gdLst/>
              <a:ahLst/>
              <a:cxnLst/>
              <a:rect l="l" t="t" r="r" b="b"/>
              <a:pathLst>
                <a:path w="1573" h="2106" extrusionOk="0">
                  <a:moveTo>
                    <a:pt x="1084" y="1"/>
                  </a:moveTo>
                  <a:cubicBezTo>
                    <a:pt x="1053" y="1"/>
                    <a:pt x="1021" y="5"/>
                    <a:pt x="989" y="14"/>
                  </a:cubicBezTo>
                  <a:cubicBezTo>
                    <a:pt x="775" y="74"/>
                    <a:pt x="584" y="181"/>
                    <a:pt x="430" y="336"/>
                  </a:cubicBezTo>
                  <a:cubicBezTo>
                    <a:pt x="346" y="419"/>
                    <a:pt x="275" y="502"/>
                    <a:pt x="203" y="609"/>
                  </a:cubicBezTo>
                  <a:cubicBezTo>
                    <a:pt x="144" y="740"/>
                    <a:pt x="108" y="883"/>
                    <a:pt x="96" y="1038"/>
                  </a:cubicBezTo>
                  <a:cubicBezTo>
                    <a:pt x="84" y="1181"/>
                    <a:pt x="49" y="1383"/>
                    <a:pt x="25" y="1598"/>
                  </a:cubicBezTo>
                  <a:cubicBezTo>
                    <a:pt x="1" y="1860"/>
                    <a:pt x="120" y="2050"/>
                    <a:pt x="382" y="2086"/>
                  </a:cubicBezTo>
                  <a:cubicBezTo>
                    <a:pt x="577" y="2100"/>
                    <a:pt x="773" y="2105"/>
                    <a:pt x="970" y="2105"/>
                  </a:cubicBezTo>
                  <a:cubicBezTo>
                    <a:pt x="1110" y="2105"/>
                    <a:pt x="1251" y="2103"/>
                    <a:pt x="1394" y="2098"/>
                  </a:cubicBezTo>
                  <a:cubicBezTo>
                    <a:pt x="1477" y="1645"/>
                    <a:pt x="1549" y="1181"/>
                    <a:pt x="1573" y="717"/>
                  </a:cubicBezTo>
                  <a:cubicBezTo>
                    <a:pt x="1573" y="302"/>
                    <a:pt x="1345" y="1"/>
                    <a:pt x="1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43"/>
            <p:cNvSpPr/>
            <p:nvPr/>
          </p:nvSpPr>
          <p:spPr>
            <a:xfrm>
              <a:off x="7113651" y="5136625"/>
              <a:ext cx="29326" cy="34401"/>
            </a:xfrm>
            <a:custGeom>
              <a:avLst/>
              <a:gdLst/>
              <a:ahLst/>
              <a:cxnLst/>
              <a:rect l="l" t="t" r="r" b="b"/>
              <a:pathLst>
                <a:path w="1930" h="2264" extrusionOk="0">
                  <a:moveTo>
                    <a:pt x="1071" y="0"/>
                  </a:moveTo>
                  <a:cubicBezTo>
                    <a:pt x="893" y="0"/>
                    <a:pt x="634" y="134"/>
                    <a:pt x="512" y="275"/>
                  </a:cubicBezTo>
                  <a:cubicBezTo>
                    <a:pt x="1" y="883"/>
                    <a:pt x="179" y="1561"/>
                    <a:pt x="346" y="2264"/>
                  </a:cubicBezTo>
                  <a:cubicBezTo>
                    <a:pt x="691" y="2252"/>
                    <a:pt x="965" y="2252"/>
                    <a:pt x="1239" y="2228"/>
                  </a:cubicBezTo>
                  <a:cubicBezTo>
                    <a:pt x="1334" y="2216"/>
                    <a:pt x="1489" y="2157"/>
                    <a:pt x="1513" y="2085"/>
                  </a:cubicBezTo>
                  <a:cubicBezTo>
                    <a:pt x="1703" y="1597"/>
                    <a:pt x="1929" y="1097"/>
                    <a:pt x="1715" y="585"/>
                  </a:cubicBezTo>
                  <a:cubicBezTo>
                    <a:pt x="1608" y="323"/>
                    <a:pt x="1405" y="121"/>
                    <a:pt x="1155" y="13"/>
                  </a:cubicBezTo>
                  <a:cubicBezTo>
                    <a:pt x="1131" y="5"/>
                    <a:pt x="1102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43"/>
            <p:cNvSpPr/>
            <p:nvPr/>
          </p:nvSpPr>
          <p:spPr>
            <a:xfrm>
              <a:off x="7067336" y="5178943"/>
              <a:ext cx="25345" cy="36802"/>
            </a:xfrm>
            <a:custGeom>
              <a:avLst/>
              <a:gdLst/>
              <a:ahLst/>
              <a:cxnLst/>
              <a:rect l="l" t="t" r="r" b="b"/>
              <a:pathLst>
                <a:path w="1668" h="2422" extrusionOk="0">
                  <a:moveTo>
                    <a:pt x="752" y="1"/>
                  </a:moveTo>
                  <a:cubicBezTo>
                    <a:pt x="451" y="1"/>
                    <a:pt x="235" y="220"/>
                    <a:pt x="143" y="622"/>
                  </a:cubicBezTo>
                  <a:cubicBezTo>
                    <a:pt x="1" y="1289"/>
                    <a:pt x="465" y="1765"/>
                    <a:pt x="643" y="2324"/>
                  </a:cubicBezTo>
                  <a:cubicBezTo>
                    <a:pt x="654" y="2378"/>
                    <a:pt x="770" y="2421"/>
                    <a:pt x="845" y="2421"/>
                  </a:cubicBezTo>
                  <a:cubicBezTo>
                    <a:pt x="854" y="2421"/>
                    <a:pt x="862" y="2421"/>
                    <a:pt x="870" y="2420"/>
                  </a:cubicBezTo>
                  <a:cubicBezTo>
                    <a:pt x="1608" y="2229"/>
                    <a:pt x="1608" y="2217"/>
                    <a:pt x="1655" y="1419"/>
                  </a:cubicBezTo>
                  <a:cubicBezTo>
                    <a:pt x="1667" y="1384"/>
                    <a:pt x="1667" y="1348"/>
                    <a:pt x="1667" y="1312"/>
                  </a:cubicBezTo>
                  <a:cubicBezTo>
                    <a:pt x="1536" y="896"/>
                    <a:pt x="1644" y="384"/>
                    <a:pt x="1179" y="122"/>
                  </a:cubicBezTo>
                  <a:cubicBezTo>
                    <a:pt x="1023" y="40"/>
                    <a:pt x="880" y="1"/>
                    <a:pt x="7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43"/>
            <p:cNvSpPr/>
            <p:nvPr/>
          </p:nvSpPr>
          <p:spPr>
            <a:xfrm>
              <a:off x="7116553" y="5062686"/>
              <a:ext cx="19723" cy="17201"/>
            </a:xfrm>
            <a:custGeom>
              <a:avLst/>
              <a:gdLst/>
              <a:ahLst/>
              <a:cxnLst/>
              <a:rect l="l" t="t" r="r" b="b"/>
              <a:pathLst>
                <a:path w="1298" h="1132" extrusionOk="0">
                  <a:moveTo>
                    <a:pt x="671" y="0"/>
                  </a:moveTo>
                  <a:cubicBezTo>
                    <a:pt x="462" y="0"/>
                    <a:pt x="217" y="65"/>
                    <a:pt x="0" y="81"/>
                  </a:cubicBezTo>
                  <a:cubicBezTo>
                    <a:pt x="71" y="403"/>
                    <a:pt x="95" y="760"/>
                    <a:pt x="250" y="1034"/>
                  </a:cubicBezTo>
                  <a:cubicBezTo>
                    <a:pt x="290" y="1101"/>
                    <a:pt x="361" y="1132"/>
                    <a:pt x="445" y="1132"/>
                  </a:cubicBezTo>
                  <a:cubicBezTo>
                    <a:pt x="611" y="1132"/>
                    <a:pt x="826" y="1010"/>
                    <a:pt x="929" y="819"/>
                  </a:cubicBezTo>
                  <a:cubicBezTo>
                    <a:pt x="1000" y="581"/>
                    <a:pt x="1298" y="248"/>
                    <a:pt x="941" y="57"/>
                  </a:cubicBezTo>
                  <a:cubicBezTo>
                    <a:pt x="863" y="15"/>
                    <a:pt x="771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43"/>
            <p:cNvSpPr/>
            <p:nvPr/>
          </p:nvSpPr>
          <p:spPr>
            <a:xfrm>
              <a:off x="7119987" y="5175904"/>
              <a:ext cx="15393" cy="18356"/>
            </a:xfrm>
            <a:custGeom>
              <a:avLst/>
              <a:gdLst/>
              <a:ahLst/>
              <a:cxnLst/>
              <a:rect l="l" t="t" r="r" b="b"/>
              <a:pathLst>
                <a:path w="1013" h="1208" extrusionOk="0">
                  <a:moveTo>
                    <a:pt x="1012" y="0"/>
                  </a:moveTo>
                  <a:lnTo>
                    <a:pt x="1012" y="0"/>
                  </a:lnTo>
                  <a:cubicBezTo>
                    <a:pt x="691" y="12"/>
                    <a:pt x="417" y="12"/>
                    <a:pt x="143" y="48"/>
                  </a:cubicBezTo>
                  <a:cubicBezTo>
                    <a:pt x="95" y="60"/>
                    <a:pt x="0" y="167"/>
                    <a:pt x="12" y="203"/>
                  </a:cubicBezTo>
                  <a:cubicBezTo>
                    <a:pt x="107" y="500"/>
                    <a:pt x="155" y="822"/>
                    <a:pt x="334" y="1060"/>
                  </a:cubicBezTo>
                  <a:cubicBezTo>
                    <a:pt x="412" y="1161"/>
                    <a:pt x="513" y="1207"/>
                    <a:pt x="612" y="1207"/>
                  </a:cubicBezTo>
                  <a:cubicBezTo>
                    <a:pt x="769" y="1207"/>
                    <a:pt x="921" y="1091"/>
                    <a:pt x="965" y="893"/>
                  </a:cubicBezTo>
                  <a:cubicBezTo>
                    <a:pt x="1000" y="596"/>
                    <a:pt x="1012" y="298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43"/>
            <p:cNvSpPr/>
            <p:nvPr/>
          </p:nvSpPr>
          <p:spPr>
            <a:xfrm>
              <a:off x="7083443" y="5119819"/>
              <a:ext cx="17383" cy="15848"/>
            </a:xfrm>
            <a:custGeom>
              <a:avLst/>
              <a:gdLst/>
              <a:ahLst/>
              <a:cxnLst/>
              <a:rect l="l" t="t" r="r" b="b"/>
              <a:pathLst>
                <a:path w="1144" h="1043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726" y="36"/>
                    <a:pt x="441" y="48"/>
                    <a:pt x="179" y="84"/>
                  </a:cubicBezTo>
                  <a:cubicBezTo>
                    <a:pt x="107" y="96"/>
                    <a:pt x="0" y="227"/>
                    <a:pt x="12" y="262"/>
                  </a:cubicBezTo>
                  <a:cubicBezTo>
                    <a:pt x="119" y="536"/>
                    <a:pt x="262" y="786"/>
                    <a:pt x="429" y="1024"/>
                  </a:cubicBezTo>
                  <a:cubicBezTo>
                    <a:pt x="438" y="1037"/>
                    <a:pt x="471" y="1043"/>
                    <a:pt x="515" y="1043"/>
                  </a:cubicBezTo>
                  <a:cubicBezTo>
                    <a:pt x="634" y="1043"/>
                    <a:pt x="834" y="999"/>
                    <a:pt x="869" y="929"/>
                  </a:cubicBezTo>
                  <a:cubicBezTo>
                    <a:pt x="988" y="619"/>
                    <a:pt x="1072" y="310"/>
                    <a:pt x="1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43"/>
            <p:cNvSpPr/>
            <p:nvPr/>
          </p:nvSpPr>
          <p:spPr>
            <a:xfrm>
              <a:off x="7076028" y="5218951"/>
              <a:ext cx="15560" cy="12749"/>
            </a:xfrm>
            <a:custGeom>
              <a:avLst/>
              <a:gdLst/>
              <a:ahLst/>
              <a:cxnLst/>
              <a:rect l="l" t="t" r="r" b="b"/>
              <a:pathLst>
                <a:path w="1024" h="839" extrusionOk="0">
                  <a:moveTo>
                    <a:pt x="131" y="1"/>
                  </a:moveTo>
                  <a:cubicBezTo>
                    <a:pt x="107" y="239"/>
                    <a:pt x="0" y="513"/>
                    <a:pt x="95" y="727"/>
                  </a:cubicBezTo>
                  <a:cubicBezTo>
                    <a:pt x="129" y="803"/>
                    <a:pt x="215" y="839"/>
                    <a:pt x="325" y="839"/>
                  </a:cubicBezTo>
                  <a:cubicBezTo>
                    <a:pt x="526" y="839"/>
                    <a:pt x="808" y="720"/>
                    <a:pt x="1000" y="513"/>
                  </a:cubicBezTo>
                  <a:cubicBezTo>
                    <a:pt x="988" y="418"/>
                    <a:pt x="1024" y="108"/>
                    <a:pt x="964" y="84"/>
                  </a:cubicBezTo>
                  <a:cubicBezTo>
                    <a:pt x="691" y="25"/>
                    <a:pt x="405" y="1"/>
                    <a:pt x="1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43"/>
            <p:cNvSpPr/>
            <p:nvPr/>
          </p:nvSpPr>
          <p:spPr>
            <a:xfrm>
              <a:off x="7111113" y="5329844"/>
              <a:ext cx="30588" cy="36939"/>
            </a:xfrm>
            <a:custGeom>
              <a:avLst/>
              <a:gdLst/>
              <a:ahLst/>
              <a:cxnLst/>
              <a:rect l="l" t="t" r="r" b="b"/>
              <a:pathLst>
                <a:path w="2013" h="2431" extrusionOk="0">
                  <a:moveTo>
                    <a:pt x="1213" y="1"/>
                  </a:moveTo>
                  <a:cubicBezTo>
                    <a:pt x="1039" y="1"/>
                    <a:pt x="866" y="75"/>
                    <a:pt x="739" y="216"/>
                  </a:cubicBezTo>
                  <a:cubicBezTo>
                    <a:pt x="239" y="763"/>
                    <a:pt x="1" y="1514"/>
                    <a:pt x="84" y="2252"/>
                  </a:cubicBezTo>
                  <a:lnTo>
                    <a:pt x="1418" y="2430"/>
                  </a:lnTo>
                  <a:cubicBezTo>
                    <a:pt x="1787" y="1930"/>
                    <a:pt x="1989" y="1323"/>
                    <a:pt x="2001" y="704"/>
                  </a:cubicBezTo>
                  <a:cubicBezTo>
                    <a:pt x="2013" y="501"/>
                    <a:pt x="1763" y="228"/>
                    <a:pt x="1561" y="109"/>
                  </a:cubicBezTo>
                  <a:cubicBezTo>
                    <a:pt x="1454" y="36"/>
                    <a:pt x="1333" y="1"/>
                    <a:pt x="12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43"/>
            <p:cNvSpPr/>
            <p:nvPr/>
          </p:nvSpPr>
          <p:spPr>
            <a:xfrm>
              <a:off x="7065893" y="5359034"/>
              <a:ext cx="26059" cy="34158"/>
            </a:xfrm>
            <a:custGeom>
              <a:avLst/>
              <a:gdLst/>
              <a:ahLst/>
              <a:cxnLst/>
              <a:rect l="l" t="t" r="r" b="b"/>
              <a:pathLst>
                <a:path w="1715" h="2248" extrusionOk="0">
                  <a:moveTo>
                    <a:pt x="1094" y="1"/>
                  </a:moveTo>
                  <a:cubicBezTo>
                    <a:pt x="937" y="1"/>
                    <a:pt x="699" y="106"/>
                    <a:pt x="584" y="212"/>
                  </a:cubicBezTo>
                  <a:cubicBezTo>
                    <a:pt x="96" y="640"/>
                    <a:pt x="0" y="1128"/>
                    <a:pt x="238" y="1831"/>
                  </a:cubicBezTo>
                  <a:cubicBezTo>
                    <a:pt x="332" y="2092"/>
                    <a:pt x="454" y="2207"/>
                    <a:pt x="691" y="2207"/>
                  </a:cubicBezTo>
                  <a:cubicBezTo>
                    <a:pt x="725" y="2207"/>
                    <a:pt x="760" y="2204"/>
                    <a:pt x="798" y="2200"/>
                  </a:cubicBezTo>
                  <a:cubicBezTo>
                    <a:pt x="997" y="2200"/>
                    <a:pt x="1195" y="2211"/>
                    <a:pt x="1394" y="2246"/>
                  </a:cubicBezTo>
                  <a:lnTo>
                    <a:pt x="1394" y="2246"/>
                  </a:lnTo>
                  <a:cubicBezTo>
                    <a:pt x="1501" y="1710"/>
                    <a:pt x="1679" y="1175"/>
                    <a:pt x="1703" y="640"/>
                  </a:cubicBezTo>
                  <a:cubicBezTo>
                    <a:pt x="1715" y="438"/>
                    <a:pt x="1417" y="140"/>
                    <a:pt x="1191" y="21"/>
                  </a:cubicBezTo>
                  <a:cubicBezTo>
                    <a:pt x="1165" y="7"/>
                    <a:pt x="1132" y="1"/>
                    <a:pt x="1094" y="1"/>
                  </a:cubicBezTo>
                  <a:close/>
                  <a:moveTo>
                    <a:pt x="1394" y="2246"/>
                  </a:moveTo>
                  <a:cubicBezTo>
                    <a:pt x="1394" y="2246"/>
                    <a:pt x="1393" y="2247"/>
                    <a:pt x="1393" y="2248"/>
                  </a:cubicBezTo>
                  <a:lnTo>
                    <a:pt x="1405" y="2248"/>
                  </a:lnTo>
                  <a:cubicBezTo>
                    <a:pt x="1401" y="2247"/>
                    <a:pt x="1398" y="2246"/>
                    <a:pt x="1394" y="22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43"/>
            <p:cNvSpPr/>
            <p:nvPr/>
          </p:nvSpPr>
          <p:spPr>
            <a:xfrm>
              <a:off x="7123968" y="5233842"/>
              <a:ext cx="27321" cy="32517"/>
            </a:xfrm>
            <a:custGeom>
              <a:avLst/>
              <a:gdLst/>
              <a:ahLst/>
              <a:cxnLst/>
              <a:rect l="l" t="t" r="r" b="b"/>
              <a:pathLst>
                <a:path w="1798" h="2140" extrusionOk="0">
                  <a:moveTo>
                    <a:pt x="1178" y="0"/>
                  </a:moveTo>
                  <a:cubicBezTo>
                    <a:pt x="1022" y="0"/>
                    <a:pt x="839" y="49"/>
                    <a:pt x="726" y="116"/>
                  </a:cubicBezTo>
                  <a:cubicBezTo>
                    <a:pt x="84" y="521"/>
                    <a:pt x="48" y="1212"/>
                    <a:pt x="0" y="1902"/>
                  </a:cubicBezTo>
                  <a:cubicBezTo>
                    <a:pt x="322" y="1986"/>
                    <a:pt x="572" y="2069"/>
                    <a:pt x="834" y="2128"/>
                  </a:cubicBezTo>
                  <a:cubicBezTo>
                    <a:pt x="868" y="2136"/>
                    <a:pt x="901" y="2140"/>
                    <a:pt x="935" y="2140"/>
                  </a:cubicBezTo>
                  <a:cubicBezTo>
                    <a:pt x="1006" y="2140"/>
                    <a:pt x="1074" y="2122"/>
                    <a:pt x="1131" y="2081"/>
                  </a:cubicBezTo>
                  <a:cubicBezTo>
                    <a:pt x="1453" y="1688"/>
                    <a:pt x="1798" y="1283"/>
                    <a:pt x="1762" y="747"/>
                  </a:cubicBezTo>
                  <a:cubicBezTo>
                    <a:pt x="1738" y="485"/>
                    <a:pt x="1608" y="235"/>
                    <a:pt x="1405" y="57"/>
                  </a:cubicBezTo>
                  <a:cubicBezTo>
                    <a:pt x="1352" y="17"/>
                    <a:pt x="1270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43"/>
            <p:cNvSpPr/>
            <p:nvPr/>
          </p:nvSpPr>
          <p:spPr>
            <a:xfrm>
              <a:off x="7082167" y="5272316"/>
              <a:ext cx="27153" cy="35116"/>
            </a:xfrm>
            <a:custGeom>
              <a:avLst/>
              <a:gdLst/>
              <a:ahLst/>
              <a:cxnLst/>
              <a:rect l="l" t="t" r="r" b="b"/>
              <a:pathLst>
                <a:path w="1787" h="2311" extrusionOk="0">
                  <a:moveTo>
                    <a:pt x="914" y="0"/>
                  </a:moveTo>
                  <a:cubicBezTo>
                    <a:pt x="698" y="0"/>
                    <a:pt x="495" y="143"/>
                    <a:pt x="334" y="418"/>
                  </a:cubicBezTo>
                  <a:cubicBezTo>
                    <a:pt x="1" y="1001"/>
                    <a:pt x="287" y="1573"/>
                    <a:pt x="287" y="2144"/>
                  </a:cubicBezTo>
                  <a:cubicBezTo>
                    <a:pt x="287" y="2204"/>
                    <a:pt x="406" y="2299"/>
                    <a:pt x="477" y="2299"/>
                  </a:cubicBezTo>
                  <a:cubicBezTo>
                    <a:pt x="611" y="2306"/>
                    <a:pt x="721" y="2311"/>
                    <a:pt x="812" y="2311"/>
                  </a:cubicBezTo>
                  <a:cubicBezTo>
                    <a:pt x="1224" y="2311"/>
                    <a:pt x="1265" y="2203"/>
                    <a:pt x="1489" y="1609"/>
                  </a:cubicBezTo>
                  <a:cubicBezTo>
                    <a:pt x="1513" y="1573"/>
                    <a:pt x="1537" y="1537"/>
                    <a:pt x="1537" y="1501"/>
                  </a:cubicBezTo>
                  <a:cubicBezTo>
                    <a:pt x="1537" y="1085"/>
                    <a:pt x="1787" y="644"/>
                    <a:pt x="1430" y="263"/>
                  </a:cubicBezTo>
                  <a:cubicBezTo>
                    <a:pt x="1258" y="86"/>
                    <a:pt x="1082" y="0"/>
                    <a:pt x="9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43"/>
            <p:cNvSpPr/>
            <p:nvPr/>
          </p:nvSpPr>
          <p:spPr>
            <a:xfrm>
              <a:off x="7070056" y="5394985"/>
              <a:ext cx="22397" cy="24449"/>
            </a:xfrm>
            <a:custGeom>
              <a:avLst/>
              <a:gdLst/>
              <a:ahLst/>
              <a:cxnLst/>
              <a:rect l="l" t="t" r="r" b="b"/>
              <a:pathLst>
                <a:path w="1474" h="1609" extrusionOk="0">
                  <a:moveTo>
                    <a:pt x="1322" y="1"/>
                  </a:moveTo>
                  <a:lnTo>
                    <a:pt x="1322" y="1"/>
                  </a:lnTo>
                  <a:cubicBezTo>
                    <a:pt x="1323" y="5"/>
                    <a:pt x="1325" y="9"/>
                    <a:pt x="1327" y="13"/>
                  </a:cubicBezTo>
                  <a:lnTo>
                    <a:pt x="1327" y="13"/>
                  </a:lnTo>
                  <a:cubicBezTo>
                    <a:pt x="1329" y="13"/>
                    <a:pt x="1331" y="13"/>
                    <a:pt x="1334" y="13"/>
                  </a:cubicBezTo>
                  <a:lnTo>
                    <a:pt x="1322" y="1"/>
                  </a:lnTo>
                  <a:close/>
                  <a:moveTo>
                    <a:pt x="1327" y="13"/>
                  </a:moveTo>
                  <a:cubicBezTo>
                    <a:pt x="1031" y="13"/>
                    <a:pt x="724" y="13"/>
                    <a:pt x="429" y="24"/>
                  </a:cubicBezTo>
                  <a:cubicBezTo>
                    <a:pt x="322" y="36"/>
                    <a:pt x="226" y="96"/>
                    <a:pt x="167" y="179"/>
                  </a:cubicBezTo>
                  <a:cubicBezTo>
                    <a:pt x="0" y="453"/>
                    <a:pt x="179" y="1167"/>
                    <a:pt x="441" y="1394"/>
                  </a:cubicBezTo>
                  <a:cubicBezTo>
                    <a:pt x="488" y="1429"/>
                    <a:pt x="488" y="1537"/>
                    <a:pt x="500" y="1608"/>
                  </a:cubicBezTo>
                  <a:cubicBezTo>
                    <a:pt x="747" y="1408"/>
                    <a:pt x="993" y="1220"/>
                    <a:pt x="1240" y="1021"/>
                  </a:cubicBezTo>
                  <a:lnTo>
                    <a:pt x="1240" y="1021"/>
                  </a:lnTo>
                  <a:cubicBezTo>
                    <a:pt x="1239" y="1022"/>
                    <a:pt x="1239" y="1023"/>
                    <a:pt x="1238" y="1025"/>
                  </a:cubicBezTo>
                  <a:lnTo>
                    <a:pt x="1250" y="1013"/>
                  </a:lnTo>
                  <a:lnTo>
                    <a:pt x="1250" y="1013"/>
                  </a:lnTo>
                  <a:cubicBezTo>
                    <a:pt x="1247" y="1015"/>
                    <a:pt x="1243" y="1018"/>
                    <a:pt x="1240" y="1021"/>
                  </a:cubicBezTo>
                  <a:lnTo>
                    <a:pt x="1240" y="1021"/>
                  </a:lnTo>
                  <a:cubicBezTo>
                    <a:pt x="1380" y="704"/>
                    <a:pt x="1474" y="364"/>
                    <a:pt x="1327" y="1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43"/>
            <p:cNvSpPr/>
            <p:nvPr/>
          </p:nvSpPr>
          <p:spPr>
            <a:xfrm>
              <a:off x="7112390" y="5368212"/>
              <a:ext cx="18644" cy="16699"/>
            </a:xfrm>
            <a:custGeom>
              <a:avLst/>
              <a:gdLst/>
              <a:ahLst/>
              <a:cxnLst/>
              <a:rect l="l" t="t" r="r" b="b"/>
              <a:pathLst>
                <a:path w="1227" h="1099" extrusionOk="0">
                  <a:moveTo>
                    <a:pt x="36" y="1"/>
                  </a:moveTo>
                  <a:cubicBezTo>
                    <a:pt x="0" y="632"/>
                    <a:pt x="191" y="1060"/>
                    <a:pt x="512" y="1096"/>
                  </a:cubicBezTo>
                  <a:cubicBezTo>
                    <a:pt x="527" y="1097"/>
                    <a:pt x="541" y="1098"/>
                    <a:pt x="555" y="1098"/>
                  </a:cubicBezTo>
                  <a:cubicBezTo>
                    <a:pt x="892" y="1098"/>
                    <a:pt x="1158" y="697"/>
                    <a:pt x="12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43"/>
            <p:cNvSpPr/>
            <p:nvPr/>
          </p:nvSpPr>
          <p:spPr>
            <a:xfrm>
              <a:off x="7122160" y="5268867"/>
              <a:ext cx="15575" cy="18568"/>
            </a:xfrm>
            <a:custGeom>
              <a:avLst/>
              <a:gdLst/>
              <a:ahLst/>
              <a:cxnLst/>
              <a:rect l="l" t="t" r="r" b="b"/>
              <a:pathLst>
                <a:path w="1025" h="1222" extrusionOk="0">
                  <a:moveTo>
                    <a:pt x="204" y="1"/>
                  </a:moveTo>
                  <a:cubicBezTo>
                    <a:pt x="152" y="1"/>
                    <a:pt x="48" y="76"/>
                    <a:pt x="48" y="109"/>
                  </a:cubicBezTo>
                  <a:cubicBezTo>
                    <a:pt x="48" y="395"/>
                    <a:pt x="0" y="728"/>
                    <a:pt x="95" y="990"/>
                  </a:cubicBezTo>
                  <a:cubicBezTo>
                    <a:pt x="151" y="1144"/>
                    <a:pt x="275" y="1221"/>
                    <a:pt x="405" y="1221"/>
                  </a:cubicBezTo>
                  <a:cubicBezTo>
                    <a:pt x="526" y="1221"/>
                    <a:pt x="651" y="1153"/>
                    <a:pt x="726" y="1014"/>
                  </a:cubicBezTo>
                  <a:cubicBezTo>
                    <a:pt x="845" y="752"/>
                    <a:pt x="953" y="478"/>
                    <a:pt x="1024" y="204"/>
                  </a:cubicBezTo>
                  <a:cubicBezTo>
                    <a:pt x="714" y="133"/>
                    <a:pt x="464" y="50"/>
                    <a:pt x="214" y="2"/>
                  </a:cubicBezTo>
                  <a:cubicBezTo>
                    <a:pt x="211" y="1"/>
                    <a:pt x="208" y="1"/>
                    <a:pt x="2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43"/>
            <p:cNvSpPr/>
            <p:nvPr/>
          </p:nvSpPr>
          <p:spPr>
            <a:xfrm>
              <a:off x="7084340" y="5311276"/>
              <a:ext cx="13949" cy="14298"/>
            </a:xfrm>
            <a:custGeom>
              <a:avLst/>
              <a:gdLst/>
              <a:ahLst/>
              <a:cxnLst/>
              <a:rect l="l" t="t" r="r" b="b"/>
              <a:pathLst>
                <a:path w="918" h="941" extrusionOk="0">
                  <a:moveTo>
                    <a:pt x="352" y="0"/>
                  </a:moveTo>
                  <a:cubicBezTo>
                    <a:pt x="305" y="0"/>
                    <a:pt x="259" y="6"/>
                    <a:pt x="215" y="21"/>
                  </a:cubicBezTo>
                  <a:cubicBezTo>
                    <a:pt x="1" y="80"/>
                    <a:pt x="36" y="592"/>
                    <a:pt x="322" y="914"/>
                  </a:cubicBezTo>
                  <a:cubicBezTo>
                    <a:pt x="378" y="914"/>
                    <a:pt x="534" y="940"/>
                    <a:pt x="635" y="940"/>
                  </a:cubicBezTo>
                  <a:cubicBezTo>
                    <a:pt x="686" y="940"/>
                    <a:pt x="723" y="934"/>
                    <a:pt x="727" y="914"/>
                  </a:cubicBezTo>
                  <a:cubicBezTo>
                    <a:pt x="822" y="664"/>
                    <a:pt x="882" y="402"/>
                    <a:pt x="917" y="128"/>
                  </a:cubicBezTo>
                  <a:cubicBezTo>
                    <a:pt x="729" y="90"/>
                    <a:pt x="532" y="0"/>
                    <a:pt x="3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7" name="Google Shape;3297;p43"/>
          <p:cNvGrpSpPr/>
          <p:nvPr/>
        </p:nvGrpSpPr>
        <p:grpSpPr>
          <a:xfrm>
            <a:off x="2674352" y="4514811"/>
            <a:ext cx="294452" cy="175041"/>
            <a:chOff x="16600" y="1061611"/>
            <a:chExt cx="352384" cy="209455"/>
          </a:xfrm>
        </p:grpSpPr>
        <p:sp>
          <p:nvSpPr>
            <p:cNvPr id="3298" name="Google Shape;3298;p43"/>
            <p:cNvSpPr/>
            <p:nvPr/>
          </p:nvSpPr>
          <p:spPr>
            <a:xfrm>
              <a:off x="86662" y="1061611"/>
              <a:ext cx="282322" cy="168649"/>
            </a:xfrm>
            <a:custGeom>
              <a:avLst/>
              <a:gdLst/>
              <a:ahLst/>
              <a:cxnLst/>
              <a:rect l="l" t="t" r="r" b="b"/>
              <a:pathLst>
                <a:path w="35839" h="21409" extrusionOk="0">
                  <a:moveTo>
                    <a:pt x="35839" y="1"/>
                  </a:moveTo>
                  <a:lnTo>
                    <a:pt x="25206" y="120"/>
                  </a:lnTo>
                  <a:lnTo>
                    <a:pt x="1" y="17027"/>
                  </a:lnTo>
                  <a:lnTo>
                    <a:pt x="1191" y="19217"/>
                  </a:lnTo>
                  <a:lnTo>
                    <a:pt x="2382" y="21408"/>
                  </a:lnTo>
                  <a:lnTo>
                    <a:pt x="30040" y="9002"/>
                  </a:lnTo>
                  <a:lnTo>
                    <a:pt x="358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43"/>
            <p:cNvSpPr/>
            <p:nvPr/>
          </p:nvSpPr>
          <p:spPr>
            <a:xfrm>
              <a:off x="16600" y="1224896"/>
              <a:ext cx="32747" cy="46170"/>
            </a:xfrm>
            <a:custGeom>
              <a:avLst/>
              <a:gdLst/>
              <a:ahLst/>
              <a:cxnLst/>
              <a:rect l="l" t="t" r="r" b="b"/>
              <a:pathLst>
                <a:path w="4157" h="5861" extrusionOk="0">
                  <a:moveTo>
                    <a:pt x="999" y="0"/>
                  </a:moveTo>
                  <a:cubicBezTo>
                    <a:pt x="854" y="0"/>
                    <a:pt x="696" y="39"/>
                    <a:pt x="548" y="120"/>
                  </a:cubicBezTo>
                  <a:cubicBezTo>
                    <a:pt x="179" y="323"/>
                    <a:pt x="1" y="716"/>
                    <a:pt x="156" y="1001"/>
                  </a:cubicBezTo>
                  <a:lnTo>
                    <a:pt x="1406" y="3299"/>
                  </a:lnTo>
                  <a:lnTo>
                    <a:pt x="2668" y="5609"/>
                  </a:lnTo>
                  <a:cubicBezTo>
                    <a:pt x="2753" y="5773"/>
                    <a:pt x="2941" y="5860"/>
                    <a:pt x="3158" y="5860"/>
                  </a:cubicBezTo>
                  <a:cubicBezTo>
                    <a:pt x="3303" y="5860"/>
                    <a:pt x="3460" y="5821"/>
                    <a:pt x="3608" y="5740"/>
                  </a:cubicBezTo>
                  <a:cubicBezTo>
                    <a:pt x="3977" y="5538"/>
                    <a:pt x="4156" y="5145"/>
                    <a:pt x="4001" y="4859"/>
                  </a:cubicBezTo>
                  <a:lnTo>
                    <a:pt x="2751" y="2561"/>
                  </a:lnTo>
                  <a:lnTo>
                    <a:pt x="1489" y="251"/>
                  </a:lnTo>
                  <a:cubicBezTo>
                    <a:pt x="1403" y="87"/>
                    <a:pt x="1215" y="0"/>
                    <a:pt x="9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43"/>
            <p:cNvSpPr/>
            <p:nvPr/>
          </p:nvSpPr>
          <p:spPr>
            <a:xfrm>
              <a:off x="49992" y="1164775"/>
              <a:ext cx="75695" cy="105472"/>
            </a:xfrm>
            <a:custGeom>
              <a:avLst/>
              <a:gdLst/>
              <a:ahLst/>
              <a:cxnLst/>
              <a:rect l="l" t="t" r="r" b="b"/>
              <a:pathLst>
                <a:path w="9609" h="13389" extrusionOk="0">
                  <a:moveTo>
                    <a:pt x="2400" y="0"/>
                  </a:moveTo>
                  <a:cubicBezTo>
                    <a:pt x="2051" y="0"/>
                    <a:pt x="1671" y="97"/>
                    <a:pt x="1310" y="299"/>
                  </a:cubicBezTo>
                  <a:cubicBezTo>
                    <a:pt x="429" y="787"/>
                    <a:pt x="0" y="1728"/>
                    <a:pt x="369" y="2395"/>
                  </a:cubicBezTo>
                  <a:cubicBezTo>
                    <a:pt x="572" y="2764"/>
                    <a:pt x="965" y="2966"/>
                    <a:pt x="1429" y="2990"/>
                  </a:cubicBezTo>
                  <a:lnTo>
                    <a:pt x="3763" y="7276"/>
                  </a:lnTo>
                  <a:lnTo>
                    <a:pt x="6096" y="11551"/>
                  </a:lnTo>
                  <a:cubicBezTo>
                    <a:pt x="5870" y="11967"/>
                    <a:pt x="5834" y="12420"/>
                    <a:pt x="6025" y="12777"/>
                  </a:cubicBezTo>
                  <a:cubicBezTo>
                    <a:pt x="6246" y="13177"/>
                    <a:pt x="6699" y="13388"/>
                    <a:pt x="7218" y="13388"/>
                  </a:cubicBezTo>
                  <a:cubicBezTo>
                    <a:pt x="7565" y="13388"/>
                    <a:pt x="7941" y="13294"/>
                    <a:pt x="8299" y="13098"/>
                  </a:cubicBezTo>
                  <a:cubicBezTo>
                    <a:pt x="9180" y="12610"/>
                    <a:pt x="9609" y="11670"/>
                    <a:pt x="9240" y="11003"/>
                  </a:cubicBezTo>
                  <a:cubicBezTo>
                    <a:pt x="9037" y="10634"/>
                    <a:pt x="8644" y="10431"/>
                    <a:pt x="8180" y="10408"/>
                  </a:cubicBezTo>
                  <a:lnTo>
                    <a:pt x="5846" y="6121"/>
                  </a:lnTo>
                  <a:lnTo>
                    <a:pt x="3513" y="1835"/>
                  </a:lnTo>
                  <a:cubicBezTo>
                    <a:pt x="3739" y="1430"/>
                    <a:pt x="3775" y="978"/>
                    <a:pt x="3572" y="609"/>
                  </a:cubicBezTo>
                  <a:cubicBezTo>
                    <a:pt x="3359" y="211"/>
                    <a:pt x="2914" y="0"/>
                    <a:pt x="24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43"/>
            <p:cNvSpPr/>
            <p:nvPr/>
          </p:nvSpPr>
          <p:spPr>
            <a:xfrm>
              <a:off x="31512" y="1209803"/>
              <a:ext cx="54875" cy="47556"/>
            </a:xfrm>
            <a:custGeom>
              <a:avLst/>
              <a:gdLst/>
              <a:ahLst/>
              <a:cxnLst/>
              <a:rect l="l" t="t" r="r" b="b"/>
              <a:pathLst>
                <a:path w="6966" h="6037" extrusionOk="0">
                  <a:moveTo>
                    <a:pt x="5252" y="0"/>
                  </a:moveTo>
                  <a:lnTo>
                    <a:pt x="1" y="2906"/>
                  </a:lnTo>
                  <a:lnTo>
                    <a:pt x="858" y="4477"/>
                  </a:lnTo>
                  <a:lnTo>
                    <a:pt x="1715" y="6037"/>
                  </a:lnTo>
                  <a:lnTo>
                    <a:pt x="3204" y="5215"/>
                  </a:lnTo>
                  <a:lnTo>
                    <a:pt x="3216" y="5203"/>
                  </a:lnTo>
                  <a:lnTo>
                    <a:pt x="4335" y="4584"/>
                  </a:lnTo>
                  <a:lnTo>
                    <a:pt x="4716" y="4382"/>
                  </a:lnTo>
                  <a:lnTo>
                    <a:pt x="5942" y="3691"/>
                  </a:lnTo>
                  <a:lnTo>
                    <a:pt x="6216" y="3549"/>
                  </a:lnTo>
                  <a:lnTo>
                    <a:pt x="6966" y="3132"/>
                  </a:lnTo>
                  <a:lnTo>
                    <a:pt x="6109" y="1560"/>
                  </a:lnTo>
                  <a:lnTo>
                    <a:pt x="52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02" name="Google Shape;3302;p43"/>
          <p:cNvSpPr txBox="1"/>
          <p:nvPr/>
        </p:nvSpPr>
        <p:spPr>
          <a:xfrm>
            <a:off x="4304075" y="2293050"/>
            <a:ext cx="20757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(Pasir Ris)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Elephant Playground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303" name="Google Shape;3303;p43"/>
          <p:cNvSpPr txBox="1"/>
          <p:nvPr/>
        </p:nvSpPr>
        <p:spPr>
          <a:xfrm>
            <a:off x="195387" y="2293050"/>
            <a:ext cx="1964376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(Toa Payoh)   </a:t>
            </a:r>
            <a:endParaRPr sz="16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Dragon Playground </a:t>
            </a:r>
            <a:endParaRPr sz="16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304" name="Google Shape;3304;p43"/>
          <p:cNvSpPr txBox="1"/>
          <p:nvPr/>
        </p:nvSpPr>
        <p:spPr>
          <a:xfrm>
            <a:off x="2281725" y="2293050"/>
            <a:ext cx="18849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(Dover)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Pelican Playground 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3305" name="Google Shape;3305;p43"/>
          <p:cNvPicPr preferRelativeResize="0"/>
          <p:nvPr/>
        </p:nvPicPr>
        <p:blipFill rotWithShape="1">
          <a:blip r:embed="rId3">
            <a:alphaModFix/>
          </a:blip>
          <a:srcRect t="9" b="9"/>
          <a:stretch/>
        </p:blipFill>
        <p:spPr>
          <a:xfrm>
            <a:off x="189125" y="2977066"/>
            <a:ext cx="1955148" cy="1303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6" name="Google Shape;3306;p43"/>
          <p:cNvPicPr preferRelativeResize="0"/>
          <p:nvPr/>
        </p:nvPicPr>
        <p:blipFill rotWithShape="1">
          <a:blip r:embed="rId4">
            <a:alphaModFix/>
          </a:blip>
          <a:srcRect t="9" b="9"/>
          <a:stretch/>
        </p:blipFill>
        <p:spPr>
          <a:xfrm>
            <a:off x="2294750" y="2987966"/>
            <a:ext cx="1955148" cy="1303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7" name="Google Shape;3307;p43"/>
          <p:cNvPicPr preferRelativeResize="0"/>
          <p:nvPr/>
        </p:nvPicPr>
        <p:blipFill rotWithShape="1">
          <a:blip r:embed="rId5">
            <a:alphaModFix/>
          </a:blip>
          <a:srcRect t="9" b="9"/>
          <a:stretch/>
        </p:blipFill>
        <p:spPr>
          <a:xfrm>
            <a:off x="4424625" y="2977066"/>
            <a:ext cx="1955148" cy="1303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8" name="Google Shape;3308;p43"/>
          <p:cNvPicPr preferRelativeResize="0"/>
          <p:nvPr/>
        </p:nvPicPr>
        <p:blipFill rotWithShape="1">
          <a:blip r:embed="rId6">
            <a:alphaModFix/>
          </a:blip>
          <a:srcRect t="89" b="89"/>
          <a:stretch/>
        </p:blipFill>
        <p:spPr>
          <a:xfrm>
            <a:off x="6583100" y="2987966"/>
            <a:ext cx="1955149" cy="1303111"/>
          </a:xfrm>
          <a:prstGeom prst="rect">
            <a:avLst/>
          </a:prstGeom>
          <a:noFill/>
          <a:ln>
            <a:noFill/>
          </a:ln>
        </p:spPr>
      </p:pic>
      <p:sp>
        <p:nvSpPr>
          <p:cNvPr id="3309" name="Google Shape;3309;p43"/>
          <p:cNvSpPr txBox="1"/>
          <p:nvPr/>
        </p:nvSpPr>
        <p:spPr>
          <a:xfrm>
            <a:off x="6686825" y="4291075"/>
            <a:ext cx="1884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(Roots, n.d.-f)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310" name="Google Shape;3310;p43"/>
          <p:cNvSpPr txBox="1"/>
          <p:nvPr/>
        </p:nvSpPr>
        <p:spPr>
          <a:xfrm>
            <a:off x="313425" y="4291075"/>
            <a:ext cx="1884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(Roots, n.d.-e)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311" name="Google Shape;3311;p43"/>
          <p:cNvSpPr txBox="1"/>
          <p:nvPr/>
        </p:nvSpPr>
        <p:spPr>
          <a:xfrm>
            <a:off x="2419175" y="4291075"/>
            <a:ext cx="1884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(Roots, n.d.-e)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312" name="Google Shape;3312;p43"/>
          <p:cNvSpPr txBox="1"/>
          <p:nvPr/>
        </p:nvSpPr>
        <p:spPr>
          <a:xfrm>
            <a:off x="4553000" y="4291075"/>
            <a:ext cx="1884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(Roots, n.d.-c)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" name="Google Shape;3317;p44"/>
          <p:cNvSpPr txBox="1">
            <a:spLocks noGrp="1"/>
          </p:cNvSpPr>
          <p:nvPr>
            <p:ph type="title"/>
          </p:nvPr>
        </p:nvSpPr>
        <p:spPr>
          <a:xfrm>
            <a:off x="561000" y="5834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Exhibition Content: </a:t>
            </a:r>
            <a:r>
              <a:rPr lang="en" sz="2700" b="1" u="sng">
                <a:solidFill>
                  <a:schemeClr val="dk2"/>
                </a:solidFill>
              </a:rPr>
              <a:t>Playgrounds (Present) </a:t>
            </a:r>
            <a:endParaRPr sz="2700" b="1" u="sng">
              <a:solidFill>
                <a:schemeClr val="dk2"/>
              </a:solidFill>
            </a:endParaRPr>
          </a:p>
        </p:txBody>
      </p:sp>
      <p:cxnSp>
        <p:nvCxnSpPr>
          <p:cNvPr id="3318" name="Google Shape;3318;p44"/>
          <p:cNvCxnSpPr>
            <a:stCxn id="3319" idx="2"/>
            <a:endCxn id="3320" idx="6"/>
          </p:cNvCxnSpPr>
          <p:nvPr/>
        </p:nvCxnSpPr>
        <p:spPr>
          <a:xfrm rot="10800000">
            <a:off x="1849975" y="1816031"/>
            <a:ext cx="2202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20" name="Google Shape;3320;p44"/>
          <p:cNvSpPr/>
          <p:nvPr/>
        </p:nvSpPr>
        <p:spPr>
          <a:xfrm>
            <a:off x="100257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1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319" name="Google Shape;3319;p44"/>
          <p:cNvSpPr/>
          <p:nvPr/>
        </p:nvSpPr>
        <p:spPr>
          <a:xfrm>
            <a:off x="405257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2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321" name="Google Shape;3321;p44"/>
          <p:cNvSpPr/>
          <p:nvPr/>
        </p:nvSpPr>
        <p:spPr>
          <a:xfrm>
            <a:off x="7102575" y="1392281"/>
            <a:ext cx="847500" cy="8475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3</a:t>
            </a:r>
            <a:endParaRPr sz="30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cxnSp>
        <p:nvCxnSpPr>
          <p:cNvPr id="3322" name="Google Shape;3322;p44"/>
          <p:cNvCxnSpPr>
            <a:stCxn id="3321" idx="2"/>
            <a:endCxn id="3319" idx="6"/>
          </p:cNvCxnSpPr>
          <p:nvPr/>
        </p:nvCxnSpPr>
        <p:spPr>
          <a:xfrm rot="10800000">
            <a:off x="4899975" y="1816031"/>
            <a:ext cx="2202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323" name="Google Shape;3323;p44"/>
          <p:cNvGrpSpPr/>
          <p:nvPr/>
        </p:nvGrpSpPr>
        <p:grpSpPr>
          <a:xfrm rot="5400000">
            <a:off x="1510426" y="3565378"/>
            <a:ext cx="214492" cy="2113343"/>
            <a:chOff x="7056670" y="4487008"/>
            <a:chExt cx="94619" cy="932426"/>
          </a:xfrm>
        </p:grpSpPr>
        <p:sp>
          <p:nvSpPr>
            <p:cNvPr id="3324" name="Google Shape;3324;p44"/>
            <p:cNvSpPr/>
            <p:nvPr/>
          </p:nvSpPr>
          <p:spPr>
            <a:xfrm>
              <a:off x="7095204" y="4642271"/>
              <a:ext cx="30588" cy="37395"/>
            </a:xfrm>
            <a:custGeom>
              <a:avLst/>
              <a:gdLst/>
              <a:ahLst/>
              <a:cxnLst/>
              <a:rect l="l" t="t" r="r" b="b"/>
              <a:pathLst>
                <a:path w="2013" h="2461" extrusionOk="0">
                  <a:moveTo>
                    <a:pt x="1116" y="1"/>
                  </a:moveTo>
                  <a:cubicBezTo>
                    <a:pt x="906" y="1"/>
                    <a:pt x="706" y="102"/>
                    <a:pt x="583" y="282"/>
                  </a:cubicBezTo>
                  <a:cubicBezTo>
                    <a:pt x="143" y="925"/>
                    <a:pt x="0" y="1710"/>
                    <a:pt x="191" y="2460"/>
                  </a:cubicBezTo>
                  <a:lnTo>
                    <a:pt x="1572" y="2460"/>
                  </a:lnTo>
                  <a:cubicBezTo>
                    <a:pt x="1881" y="1901"/>
                    <a:pt x="2012" y="1258"/>
                    <a:pt x="1929" y="615"/>
                  </a:cubicBezTo>
                  <a:cubicBezTo>
                    <a:pt x="1905" y="413"/>
                    <a:pt x="1619" y="163"/>
                    <a:pt x="1405" y="67"/>
                  </a:cubicBezTo>
                  <a:cubicBezTo>
                    <a:pt x="1311" y="22"/>
                    <a:pt x="1213" y="1"/>
                    <a:pt x="11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44"/>
            <p:cNvSpPr/>
            <p:nvPr/>
          </p:nvSpPr>
          <p:spPr>
            <a:xfrm>
              <a:off x="7064617" y="4487008"/>
              <a:ext cx="25528" cy="39158"/>
            </a:xfrm>
            <a:custGeom>
              <a:avLst/>
              <a:gdLst/>
              <a:ahLst/>
              <a:cxnLst/>
              <a:rect l="l" t="t" r="r" b="b"/>
              <a:pathLst>
                <a:path w="1680" h="2577" extrusionOk="0">
                  <a:moveTo>
                    <a:pt x="1109" y="0"/>
                  </a:moveTo>
                  <a:cubicBezTo>
                    <a:pt x="997" y="0"/>
                    <a:pt x="883" y="37"/>
                    <a:pt x="787" y="117"/>
                  </a:cubicBezTo>
                  <a:cubicBezTo>
                    <a:pt x="644" y="225"/>
                    <a:pt x="525" y="344"/>
                    <a:pt x="441" y="415"/>
                  </a:cubicBezTo>
                  <a:cubicBezTo>
                    <a:pt x="1" y="951"/>
                    <a:pt x="108" y="1510"/>
                    <a:pt x="168" y="2058"/>
                  </a:cubicBezTo>
                  <a:cubicBezTo>
                    <a:pt x="197" y="2354"/>
                    <a:pt x="276" y="2576"/>
                    <a:pt x="552" y="2576"/>
                  </a:cubicBezTo>
                  <a:cubicBezTo>
                    <a:pt x="610" y="2576"/>
                    <a:pt x="675" y="2567"/>
                    <a:pt x="751" y="2546"/>
                  </a:cubicBezTo>
                  <a:cubicBezTo>
                    <a:pt x="796" y="2531"/>
                    <a:pt x="843" y="2527"/>
                    <a:pt x="890" y="2527"/>
                  </a:cubicBezTo>
                  <a:cubicBezTo>
                    <a:pt x="953" y="2527"/>
                    <a:pt x="1016" y="2535"/>
                    <a:pt x="1079" y="2535"/>
                  </a:cubicBezTo>
                  <a:cubicBezTo>
                    <a:pt x="1117" y="2535"/>
                    <a:pt x="1155" y="2532"/>
                    <a:pt x="1192" y="2522"/>
                  </a:cubicBezTo>
                  <a:cubicBezTo>
                    <a:pt x="1299" y="2499"/>
                    <a:pt x="1465" y="2415"/>
                    <a:pt x="1489" y="2332"/>
                  </a:cubicBezTo>
                  <a:cubicBezTo>
                    <a:pt x="1573" y="1987"/>
                    <a:pt x="1632" y="1629"/>
                    <a:pt x="1656" y="1272"/>
                  </a:cubicBezTo>
                  <a:cubicBezTo>
                    <a:pt x="1680" y="975"/>
                    <a:pt x="1668" y="677"/>
                    <a:pt x="1596" y="379"/>
                  </a:cubicBezTo>
                  <a:cubicBezTo>
                    <a:pt x="1541" y="143"/>
                    <a:pt x="1329" y="0"/>
                    <a:pt x="1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44"/>
            <p:cNvSpPr/>
            <p:nvPr/>
          </p:nvSpPr>
          <p:spPr>
            <a:xfrm>
              <a:off x="7065164" y="4675897"/>
              <a:ext cx="28232" cy="35602"/>
            </a:xfrm>
            <a:custGeom>
              <a:avLst/>
              <a:gdLst/>
              <a:ahLst/>
              <a:cxnLst/>
              <a:rect l="l" t="t" r="r" b="b"/>
              <a:pathLst>
                <a:path w="1858" h="2343" extrusionOk="0">
                  <a:moveTo>
                    <a:pt x="1213" y="1"/>
                  </a:moveTo>
                  <a:cubicBezTo>
                    <a:pt x="1057" y="1"/>
                    <a:pt x="860" y="60"/>
                    <a:pt x="739" y="140"/>
                  </a:cubicBezTo>
                  <a:cubicBezTo>
                    <a:pt x="179" y="497"/>
                    <a:pt x="1" y="974"/>
                    <a:pt x="144" y="1736"/>
                  </a:cubicBezTo>
                  <a:cubicBezTo>
                    <a:pt x="203" y="2057"/>
                    <a:pt x="322" y="2176"/>
                    <a:pt x="644" y="2200"/>
                  </a:cubicBezTo>
                  <a:cubicBezTo>
                    <a:pt x="842" y="2223"/>
                    <a:pt x="1041" y="2270"/>
                    <a:pt x="1240" y="2339"/>
                  </a:cubicBezTo>
                  <a:lnTo>
                    <a:pt x="1240" y="2339"/>
                  </a:lnTo>
                  <a:cubicBezTo>
                    <a:pt x="1443" y="1817"/>
                    <a:pt x="1703" y="1294"/>
                    <a:pt x="1810" y="748"/>
                  </a:cubicBezTo>
                  <a:cubicBezTo>
                    <a:pt x="1858" y="545"/>
                    <a:pt x="1608" y="200"/>
                    <a:pt x="1394" y="45"/>
                  </a:cubicBezTo>
                  <a:cubicBezTo>
                    <a:pt x="1351" y="14"/>
                    <a:pt x="1287" y="1"/>
                    <a:pt x="1213" y="1"/>
                  </a:cubicBezTo>
                  <a:close/>
                  <a:moveTo>
                    <a:pt x="1240" y="2339"/>
                  </a:moveTo>
                  <a:cubicBezTo>
                    <a:pt x="1240" y="2341"/>
                    <a:pt x="1239" y="2342"/>
                    <a:pt x="1239" y="2343"/>
                  </a:cubicBezTo>
                  <a:lnTo>
                    <a:pt x="1251" y="2343"/>
                  </a:lnTo>
                  <a:cubicBezTo>
                    <a:pt x="1247" y="2342"/>
                    <a:pt x="1244" y="2341"/>
                    <a:pt x="1240" y="23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44"/>
            <p:cNvSpPr/>
            <p:nvPr/>
          </p:nvSpPr>
          <p:spPr>
            <a:xfrm>
              <a:off x="7094475" y="4542652"/>
              <a:ext cx="28232" cy="33930"/>
            </a:xfrm>
            <a:custGeom>
              <a:avLst/>
              <a:gdLst/>
              <a:ahLst/>
              <a:cxnLst/>
              <a:rect l="l" t="t" r="r" b="b"/>
              <a:pathLst>
                <a:path w="1858" h="2233" extrusionOk="0">
                  <a:moveTo>
                    <a:pt x="1108" y="1"/>
                  </a:moveTo>
                  <a:cubicBezTo>
                    <a:pt x="941" y="1"/>
                    <a:pt x="728" y="79"/>
                    <a:pt x="608" y="182"/>
                  </a:cubicBezTo>
                  <a:cubicBezTo>
                    <a:pt x="0" y="694"/>
                    <a:pt x="60" y="1385"/>
                    <a:pt x="108" y="2111"/>
                  </a:cubicBezTo>
                  <a:cubicBezTo>
                    <a:pt x="441" y="2158"/>
                    <a:pt x="715" y="2206"/>
                    <a:pt x="989" y="2230"/>
                  </a:cubicBezTo>
                  <a:cubicBezTo>
                    <a:pt x="1001" y="2231"/>
                    <a:pt x="1014" y="2232"/>
                    <a:pt x="1028" y="2232"/>
                  </a:cubicBezTo>
                  <a:cubicBezTo>
                    <a:pt x="1124" y="2232"/>
                    <a:pt x="1255" y="2197"/>
                    <a:pt x="1286" y="2135"/>
                  </a:cubicBezTo>
                  <a:cubicBezTo>
                    <a:pt x="1548" y="1694"/>
                    <a:pt x="1858" y="1242"/>
                    <a:pt x="1739" y="694"/>
                  </a:cubicBezTo>
                  <a:cubicBezTo>
                    <a:pt x="1679" y="420"/>
                    <a:pt x="1513" y="182"/>
                    <a:pt x="1274" y="39"/>
                  </a:cubicBezTo>
                  <a:cubicBezTo>
                    <a:pt x="1231" y="13"/>
                    <a:pt x="1173" y="1"/>
                    <a:pt x="11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44"/>
            <p:cNvSpPr/>
            <p:nvPr/>
          </p:nvSpPr>
          <p:spPr>
            <a:xfrm>
              <a:off x="7056670" y="4588192"/>
              <a:ext cx="27138" cy="36650"/>
            </a:xfrm>
            <a:custGeom>
              <a:avLst/>
              <a:gdLst/>
              <a:ahLst/>
              <a:cxnLst/>
              <a:rect l="l" t="t" r="r" b="b"/>
              <a:pathLst>
                <a:path w="1786" h="2412" extrusionOk="0">
                  <a:moveTo>
                    <a:pt x="876" y="0"/>
                  </a:moveTo>
                  <a:cubicBezTo>
                    <a:pt x="620" y="0"/>
                    <a:pt x="404" y="179"/>
                    <a:pt x="262" y="507"/>
                  </a:cubicBezTo>
                  <a:cubicBezTo>
                    <a:pt x="0" y="1138"/>
                    <a:pt x="381" y="1698"/>
                    <a:pt x="464" y="2281"/>
                  </a:cubicBezTo>
                  <a:cubicBezTo>
                    <a:pt x="464" y="2329"/>
                    <a:pt x="607" y="2412"/>
                    <a:pt x="667" y="2412"/>
                  </a:cubicBezTo>
                  <a:cubicBezTo>
                    <a:pt x="1429" y="2352"/>
                    <a:pt x="1441" y="2340"/>
                    <a:pt x="1619" y="1567"/>
                  </a:cubicBezTo>
                  <a:cubicBezTo>
                    <a:pt x="1631" y="1531"/>
                    <a:pt x="1643" y="1495"/>
                    <a:pt x="1643" y="1447"/>
                  </a:cubicBezTo>
                  <a:cubicBezTo>
                    <a:pt x="1595" y="1019"/>
                    <a:pt x="1786" y="543"/>
                    <a:pt x="1369" y="197"/>
                  </a:cubicBezTo>
                  <a:cubicBezTo>
                    <a:pt x="1196" y="64"/>
                    <a:pt x="1029" y="0"/>
                    <a:pt x="8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44"/>
            <p:cNvSpPr/>
            <p:nvPr/>
          </p:nvSpPr>
          <p:spPr>
            <a:xfrm>
              <a:off x="7066258" y="4717456"/>
              <a:ext cx="23157" cy="26075"/>
            </a:xfrm>
            <a:custGeom>
              <a:avLst/>
              <a:gdLst/>
              <a:ahLst/>
              <a:cxnLst/>
              <a:rect l="l" t="t" r="r" b="b"/>
              <a:pathLst>
                <a:path w="1524" h="1716" extrusionOk="0">
                  <a:moveTo>
                    <a:pt x="1345" y="1"/>
                  </a:moveTo>
                  <a:lnTo>
                    <a:pt x="1345" y="13"/>
                  </a:lnTo>
                  <a:cubicBezTo>
                    <a:pt x="1036" y="37"/>
                    <a:pt x="726" y="48"/>
                    <a:pt x="417" y="96"/>
                  </a:cubicBezTo>
                  <a:cubicBezTo>
                    <a:pt x="310" y="120"/>
                    <a:pt x="226" y="179"/>
                    <a:pt x="167" y="275"/>
                  </a:cubicBezTo>
                  <a:cubicBezTo>
                    <a:pt x="0" y="560"/>
                    <a:pt x="238" y="1287"/>
                    <a:pt x="536" y="1501"/>
                  </a:cubicBezTo>
                  <a:cubicBezTo>
                    <a:pt x="595" y="1537"/>
                    <a:pt x="595" y="1644"/>
                    <a:pt x="619" y="1715"/>
                  </a:cubicBezTo>
                  <a:lnTo>
                    <a:pt x="1334" y="1059"/>
                  </a:lnTo>
                  <a:lnTo>
                    <a:pt x="1334" y="1059"/>
                  </a:lnTo>
                  <a:cubicBezTo>
                    <a:pt x="1334" y="1060"/>
                    <a:pt x="1334" y="1060"/>
                    <a:pt x="1334" y="1061"/>
                  </a:cubicBezTo>
                  <a:lnTo>
                    <a:pt x="1345" y="1049"/>
                  </a:lnTo>
                  <a:lnTo>
                    <a:pt x="1334" y="1059"/>
                  </a:lnTo>
                  <a:lnTo>
                    <a:pt x="1334" y="1059"/>
                  </a:lnTo>
                  <a:cubicBezTo>
                    <a:pt x="1453" y="714"/>
                    <a:pt x="1524" y="358"/>
                    <a:pt x="13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44"/>
            <p:cNvSpPr/>
            <p:nvPr/>
          </p:nvSpPr>
          <p:spPr>
            <a:xfrm>
              <a:off x="7099352" y="4681276"/>
              <a:ext cx="18659" cy="18477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1203" y="1"/>
                  </a:moveTo>
                  <a:lnTo>
                    <a:pt x="1" y="179"/>
                  </a:lnTo>
                  <a:cubicBezTo>
                    <a:pt x="36" y="813"/>
                    <a:pt x="291" y="1215"/>
                    <a:pt x="606" y="1215"/>
                  </a:cubicBezTo>
                  <a:cubicBezTo>
                    <a:pt x="611" y="1215"/>
                    <a:pt x="615" y="1215"/>
                    <a:pt x="620" y="1215"/>
                  </a:cubicBezTo>
                  <a:cubicBezTo>
                    <a:pt x="1001" y="1215"/>
                    <a:pt x="1227" y="763"/>
                    <a:pt x="12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44"/>
            <p:cNvSpPr/>
            <p:nvPr/>
          </p:nvSpPr>
          <p:spPr>
            <a:xfrm>
              <a:off x="7095918" y="4580685"/>
              <a:ext cx="15575" cy="18659"/>
            </a:xfrm>
            <a:custGeom>
              <a:avLst/>
              <a:gdLst/>
              <a:ahLst/>
              <a:cxnLst/>
              <a:rect l="l" t="t" r="r" b="b"/>
              <a:pathLst>
                <a:path w="1025" h="1228" extrusionOk="0">
                  <a:moveTo>
                    <a:pt x="155" y="1"/>
                  </a:moveTo>
                  <a:cubicBezTo>
                    <a:pt x="108" y="1"/>
                    <a:pt x="1" y="96"/>
                    <a:pt x="1" y="144"/>
                  </a:cubicBezTo>
                  <a:cubicBezTo>
                    <a:pt x="36" y="441"/>
                    <a:pt x="36" y="775"/>
                    <a:pt x="167" y="1037"/>
                  </a:cubicBezTo>
                  <a:cubicBezTo>
                    <a:pt x="238" y="1166"/>
                    <a:pt x="352" y="1227"/>
                    <a:pt x="469" y="1227"/>
                  </a:cubicBezTo>
                  <a:cubicBezTo>
                    <a:pt x="608" y="1227"/>
                    <a:pt x="751" y="1139"/>
                    <a:pt x="822" y="977"/>
                  </a:cubicBezTo>
                  <a:cubicBezTo>
                    <a:pt x="906" y="691"/>
                    <a:pt x="977" y="394"/>
                    <a:pt x="1025" y="96"/>
                  </a:cubicBezTo>
                  <a:cubicBezTo>
                    <a:pt x="691" y="60"/>
                    <a:pt x="429" y="25"/>
                    <a:pt x="1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44"/>
            <p:cNvSpPr/>
            <p:nvPr/>
          </p:nvSpPr>
          <p:spPr>
            <a:xfrm>
              <a:off x="7070771" y="4529311"/>
              <a:ext cx="17748" cy="15453"/>
            </a:xfrm>
            <a:custGeom>
              <a:avLst/>
              <a:gdLst/>
              <a:ahLst/>
              <a:cxnLst/>
              <a:rect l="l" t="t" r="r" b="b"/>
              <a:pathLst>
                <a:path w="1168" h="1017" extrusionOk="0">
                  <a:moveTo>
                    <a:pt x="203" y="0"/>
                  </a:moveTo>
                  <a:cubicBezTo>
                    <a:pt x="132" y="0"/>
                    <a:pt x="1" y="108"/>
                    <a:pt x="13" y="143"/>
                  </a:cubicBezTo>
                  <a:cubicBezTo>
                    <a:pt x="72" y="429"/>
                    <a:pt x="156" y="703"/>
                    <a:pt x="286" y="965"/>
                  </a:cubicBezTo>
                  <a:cubicBezTo>
                    <a:pt x="304" y="999"/>
                    <a:pt x="395" y="1017"/>
                    <a:pt x="492" y="1017"/>
                  </a:cubicBezTo>
                  <a:cubicBezTo>
                    <a:pt x="597" y="1017"/>
                    <a:pt x="708" y="996"/>
                    <a:pt x="739" y="953"/>
                  </a:cubicBezTo>
                  <a:cubicBezTo>
                    <a:pt x="906" y="667"/>
                    <a:pt x="1048" y="381"/>
                    <a:pt x="1168" y="72"/>
                  </a:cubicBezTo>
                  <a:cubicBezTo>
                    <a:pt x="751" y="36"/>
                    <a:pt x="477" y="0"/>
                    <a:pt x="2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44"/>
            <p:cNvSpPr/>
            <p:nvPr/>
          </p:nvSpPr>
          <p:spPr>
            <a:xfrm>
              <a:off x="7062277" y="4628732"/>
              <a:ext cx="14481" cy="14283"/>
            </a:xfrm>
            <a:custGeom>
              <a:avLst/>
              <a:gdLst/>
              <a:ahLst/>
              <a:cxnLst/>
              <a:rect l="l" t="t" r="r" b="b"/>
              <a:pathLst>
                <a:path w="953" h="940" extrusionOk="0">
                  <a:moveTo>
                    <a:pt x="436" y="0"/>
                  </a:moveTo>
                  <a:cubicBezTo>
                    <a:pt x="358" y="0"/>
                    <a:pt x="283" y="11"/>
                    <a:pt x="214" y="42"/>
                  </a:cubicBezTo>
                  <a:cubicBezTo>
                    <a:pt x="0" y="137"/>
                    <a:pt x="119" y="649"/>
                    <a:pt x="453" y="935"/>
                  </a:cubicBezTo>
                  <a:cubicBezTo>
                    <a:pt x="490" y="935"/>
                    <a:pt x="574" y="939"/>
                    <a:pt x="657" y="939"/>
                  </a:cubicBezTo>
                  <a:cubicBezTo>
                    <a:pt x="761" y="939"/>
                    <a:pt x="863" y="932"/>
                    <a:pt x="869" y="899"/>
                  </a:cubicBezTo>
                  <a:cubicBezTo>
                    <a:pt x="929" y="625"/>
                    <a:pt x="953" y="351"/>
                    <a:pt x="953" y="65"/>
                  </a:cubicBezTo>
                  <a:cubicBezTo>
                    <a:pt x="783" y="49"/>
                    <a:pt x="602" y="0"/>
                    <a:pt x="4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44"/>
            <p:cNvSpPr/>
            <p:nvPr/>
          </p:nvSpPr>
          <p:spPr>
            <a:xfrm>
              <a:off x="7115824" y="4948875"/>
              <a:ext cx="32760" cy="38170"/>
            </a:xfrm>
            <a:custGeom>
              <a:avLst/>
              <a:gdLst/>
              <a:ahLst/>
              <a:cxnLst/>
              <a:rect l="l" t="t" r="r" b="b"/>
              <a:pathLst>
                <a:path w="2156" h="2512" extrusionOk="0">
                  <a:moveTo>
                    <a:pt x="1336" y="0"/>
                  </a:moveTo>
                  <a:cubicBezTo>
                    <a:pt x="1177" y="0"/>
                    <a:pt x="1017" y="60"/>
                    <a:pt x="893" y="178"/>
                  </a:cubicBezTo>
                  <a:cubicBezTo>
                    <a:pt x="322" y="689"/>
                    <a:pt x="0" y="1428"/>
                    <a:pt x="0" y="2190"/>
                  </a:cubicBezTo>
                  <a:lnTo>
                    <a:pt x="1346" y="2511"/>
                  </a:lnTo>
                  <a:cubicBezTo>
                    <a:pt x="1774" y="2047"/>
                    <a:pt x="2048" y="1451"/>
                    <a:pt x="2132" y="820"/>
                  </a:cubicBezTo>
                  <a:cubicBezTo>
                    <a:pt x="2155" y="606"/>
                    <a:pt x="1941" y="297"/>
                    <a:pt x="1751" y="154"/>
                  </a:cubicBezTo>
                  <a:cubicBezTo>
                    <a:pt x="1631" y="51"/>
                    <a:pt x="1483" y="0"/>
                    <a:pt x="13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44"/>
            <p:cNvSpPr/>
            <p:nvPr/>
          </p:nvSpPr>
          <p:spPr>
            <a:xfrm>
              <a:off x="7060286" y="4796637"/>
              <a:ext cx="25695" cy="39811"/>
            </a:xfrm>
            <a:custGeom>
              <a:avLst/>
              <a:gdLst/>
              <a:ahLst/>
              <a:cxnLst/>
              <a:rect l="l" t="t" r="r" b="b"/>
              <a:pathLst>
                <a:path w="1691" h="2620" extrusionOk="0">
                  <a:moveTo>
                    <a:pt x="1048" y="0"/>
                  </a:moveTo>
                  <a:cubicBezTo>
                    <a:pt x="916" y="0"/>
                    <a:pt x="783" y="51"/>
                    <a:pt x="679" y="160"/>
                  </a:cubicBezTo>
                  <a:cubicBezTo>
                    <a:pt x="560" y="279"/>
                    <a:pt x="453" y="410"/>
                    <a:pt x="369" y="481"/>
                  </a:cubicBezTo>
                  <a:cubicBezTo>
                    <a:pt x="0" y="1064"/>
                    <a:pt x="167" y="1612"/>
                    <a:pt x="286" y="2148"/>
                  </a:cubicBezTo>
                  <a:cubicBezTo>
                    <a:pt x="351" y="2416"/>
                    <a:pt x="444" y="2619"/>
                    <a:pt x="682" y="2619"/>
                  </a:cubicBezTo>
                  <a:cubicBezTo>
                    <a:pt x="751" y="2619"/>
                    <a:pt x="833" y="2602"/>
                    <a:pt x="929" y="2565"/>
                  </a:cubicBezTo>
                  <a:cubicBezTo>
                    <a:pt x="1060" y="2517"/>
                    <a:pt x="1227" y="2553"/>
                    <a:pt x="1357" y="2505"/>
                  </a:cubicBezTo>
                  <a:cubicBezTo>
                    <a:pt x="1465" y="2457"/>
                    <a:pt x="1619" y="2362"/>
                    <a:pt x="1631" y="2279"/>
                  </a:cubicBezTo>
                  <a:cubicBezTo>
                    <a:pt x="1667" y="1922"/>
                    <a:pt x="1691" y="1553"/>
                    <a:pt x="1679" y="1195"/>
                  </a:cubicBezTo>
                  <a:cubicBezTo>
                    <a:pt x="1667" y="898"/>
                    <a:pt x="1619" y="612"/>
                    <a:pt x="1524" y="326"/>
                  </a:cubicBezTo>
                  <a:cubicBezTo>
                    <a:pt x="1445" y="118"/>
                    <a:pt x="1249" y="0"/>
                    <a:pt x="1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44"/>
            <p:cNvSpPr/>
            <p:nvPr/>
          </p:nvSpPr>
          <p:spPr>
            <a:xfrm>
              <a:off x="7100264" y="4741783"/>
              <a:ext cx="25664" cy="32320"/>
            </a:xfrm>
            <a:custGeom>
              <a:avLst/>
              <a:gdLst/>
              <a:ahLst/>
              <a:cxnLst/>
              <a:rect l="l" t="t" r="r" b="b"/>
              <a:pathLst>
                <a:path w="1689" h="2127" extrusionOk="0">
                  <a:moveTo>
                    <a:pt x="1177" y="0"/>
                  </a:moveTo>
                  <a:cubicBezTo>
                    <a:pt x="1154" y="0"/>
                    <a:pt x="1131" y="3"/>
                    <a:pt x="1108" y="7"/>
                  </a:cubicBezTo>
                  <a:cubicBezTo>
                    <a:pt x="893" y="55"/>
                    <a:pt x="691" y="162"/>
                    <a:pt x="512" y="305"/>
                  </a:cubicBezTo>
                  <a:cubicBezTo>
                    <a:pt x="429" y="376"/>
                    <a:pt x="358" y="472"/>
                    <a:pt x="286" y="567"/>
                  </a:cubicBezTo>
                  <a:cubicBezTo>
                    <a:pt x="215" y="698"/>
                    <a:pt x="167" y="841"/>
                    <a:pt x="155" y="995"/>
                  </a:cubicBezTo>
                  <a:cubicBezTo>
                    <a:pt x="131" y="1126"/>
                    <a:pt x="84" y="1329"/>
                    <a:pt x="48" y="1543"/>
                  </a:cubicBezTo>
                  <a:cubicBezTo>
                    <a:pt x="0" y="1805"/>
                    <a:pt x="120" y="2007"/>
                    <a:pt x="370" y="2043"/>
                  </a:cubicBezTo>
                  <a:cubicBezTo>
                    <a:pt x="703" y="2091"/>
                    <a:pt x="1036" y="2115"/>
                    <a:pt x="1382" y="2127"/>
                  </a:cubicBezTo>
                  <a:cubicBezTo>
                    <a:pt x="1501" y="1674"/>
                    <a:pt x="1584" y="1210"/>
                    <a:pt x="1655" y="745"/>
                  </a:cubicBezTo>
                  <a:cubicBezTo>
                    <a:pt x="1688" y="317"/>
                    <a:pt x="1448" y="0"/>
                    <a:pt x="11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44"/>
            <p:cNvSpPr/>
            <p:nvPr/>
          </p:nvSpPr>
          <p:spPr>
            <a:xfrm>
              <a:off x="7073855" y="4976485"/>
              <a:ext cx="27685" cy="35708"/>
            </a:xfrm>
            <a:custGeom>
              <a:avLst/>
              <a:gdLst/>
              <a:ahLst/>
              <a:cxnLst/>
              <a:rect l="l" t="t" r="r" b="b"/>
              <a:pathLst>
                <a:path w="1822" h="2350" extrusionOk="0">
                  <a:moveTo>
                    <a:pt x="1178" y="0"/>
                  </a:moveTo>
                  <a:cubicBezTo>
                    <a:pt x="1020" y="0"/>
                    <a:pt x="810" y="73"/>
                    <a:pt x="691" y="158"/>
                  </a:cubicBezTo>
                  <a:cubicBezTo>
                    <a:pt x="143" y="551"/>
                    <a:pt x="0" y="1039"/>
                    <a:pt x="167" y="1790"/>
                  </a:cubicBezTo>
                  <a:cubicBezTo>
                    <a:pt x="238" y="2111"/>
                    <a:pt x="381" y="2218"/>
                    <a:pt x="691" y="2218"/>
                  </a:cubicBezTo>
                  <a:cubicBezTo>
                    <a:pt x="905" y="2242"/>
                    <a:pt x="1107" y="2278"/>
                    <a:pt x="1310" y="2349"/>
                  </a:cubicBezTo>
                  <a:lnTo>
                    <a:pt x="1298" y="2337"/>
                  </a:lnTo>
                  <a:cubicBezTo>
                    <a:pt x="1465" y="1801"/>
                    <a:pt x="1703" y="1278"/>
                    <a:pt x="1786" y="730"/>
                  </a:cubicBezTo>
                  <a:cubicBezTo>
                    <a:pt x="1822" y="516"/>
                    <a:pt x="1560" y="194"/>
                    <a:pt x="1334" y="39"/>
                  </a:cubicBezTo>
                  <a:cubicBezTo>
                    <a:pt x="1296" y="12"/>
                    <a:pt x="1241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44"/>
            <p:cNvSpPr/>
            <p:nvPr/>
          </p:nvSpPr>
          <p:spPr>
            <a:xfrm>
              <a:off x="7095736" y="4848421"/>
              <a:ext cx="28962" cy="34052"/>
            </a:xfrm>
            <a:custGeom>
              <a:avLst/>
              <a:gdLst/>
              <a:ahLst/>
              <a:cxnLst/>
              <a:rect l="l" t="t" r="r" b="b"/>
              <a:pathLst>
                <a:path w="1906" h="2241" extrusionOk="0">
                  <a:moveTo>
                    <a:pt x="1112" y="0"/>
                  </a:moveTo>
                  <a:cubicBezTo>
                    <a:pt x="932" y="0"/>
                    <a:pt x="669" y="122"/>
                    <a:pt x="548" y="252"/>
                  </a:cubicBezTo>
                  <a:cubicBezTo>
                    <a:pt x="1" y="812"/>
                    <a:pt x="132" y="1502"/>
                    <a:pt x="263" y="2217"/>
                  </a:cubicBezTo>
                  <a:cubicBezTo>
                    <a:pt x="596" y="2228"/>
                    <a:pt x="882" y="2240"/>
                    <a:pt x="1156" y="2240"/>
                  </a:cubicBezTo>
                  <a:cubicBezTo>
                    <a:pt x="1251" y="2228"/>
                    <a:pt x="1406" y="2181"/>
                    <a:pt x="1430" y="2109"/>
                  </a:cubicBezTo>
                  <a:cubicBezTo>
                    <a:pt x="1656" y="1633"/>
                    <a:pt x="1906" y="1145"/>
                    <a:pt x="1727" y="621"/>
                  </a:cubicBezTo>
                  <a:cubicBezTo>
                    <a:pt x="1644" y="359"/>
                    <a:pt x="1441" y="145"/>
                    <a:pt x="1203" y="14"/>
                  </a:cubicBezTo>
                  <a:cubicBezTo>
                    <a:pt x="1177" y="4"/>
                    <a:pt x="1146" y="0"/>
                    <a:pt x="1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44"/>
            <p:cNvSpPr/>
            <p:nvPr/>
          </p:nvSpPr>
          <p:spPr>
            <a:xfrm>
              <a:off x="7064085" y="4898382"/>
              <a:ext cx="25877" cy="36757"/>
            </a:xfrm>
            <a:custGeom>
              <a:avLst/>
              <a:gdLst/>
              <a:ahLst/>
              <a:cxnLst/>
              <a:rect l="l" t="t" r="r" b="b"/>
              <a:pathLst>
                <a:path w="1703" h="2419" extrusionOk="0">
                  <a:moveTo>
                    <a:pt x="801" y="0"/>
                  </a:moveTo>
                  <a:cubicBezTo>
                    <a:pt x="515" y="0"/>
                    <a:pt x="296" y="205"/>
                    <a:pt x="191" y="583"/>
                  </a:cubicBezTo>
                  <a:cubicBezTo>
                    <a:pt x="0" y="1238"/>
                    <a:pt x="441" y="1738"/>
                    <a:pt x="584" y="2322"/>
                  </a:cubicBezTo>
                  <a:cubicBezTo>
                    <a:pt x="594" y="2365"/>
                    <a:pt x="714" y="2419"/>
                    <a:pt x="789" y="2419"/>
                  </a:cubicBezTo>
                  <a:cubicBezTo>
                    <a:pt x="797" y="2419"/>
                    <a:pt x="804" y="2418"/>
                    <a:pt x="810" y="2417"/>
                  </a:cubicBezTo>
                  <a:cubicBezTo>
                    <a:pt x="1548" y="2274"/>
                    <a:pt x="1560" y="2262"/>
                    <a:pt x="1655" y="1476"/>
                  </a:cubicBezTo>
                  <a:cubicBezTo>
                    <a:pt x="1655" y="1441"/>
                    <a:pt x="1667" y="1393"/>
                    <a:pt x="1667" y="1357"/>
                  </a:cubicBezTo>
                  <a:cubicBezTo>
                    <a:pt x="1560" y="941"/>
                    <a:pt x="1703" y="441"/>
                    <a:pt x="1250" y="143"/>
                  </a:cubicBezTo>
                  <a:cubicBezTo>
                    <a:pt x="1089" y="47"/>
                    <a:pt x="937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44"/>
            <p:cNvSpPr/>
            <p:nvPr/>
          </p:nvSpPr>
          <p:spPr>
            <a:xfrm>
              <a:off x="7073855" y="5014168"/>
              <a:ext cx="23157" cy="24616"/>
            </a:xfrm>
            <a:custGeom>
              <a:avLst/>
              <a:gdLst/>
              <a:ahLst/>
              <a:cxnLst/>
              <a:rect l="l" t="t" r="r" b="b"/>
              <a:pathLst>
                <a:path w="1524" h="1620" extrusionOk="0">
                  <a:moveTo>
                    <a:pt x="512" y="0"/>
                  </a:moveTo>
                  <a:cubicBezTo>
                    <a:pt x="405" y="0"/>
                    <a:pt x="310" y="36"/>
                    <a:pt x="226" y="107"/>
                  </a:cubicBezTo>
                  <a:cubicBezTo>
                    <a:pt x="0" y="357"/>
                    <a:pt x="72" y="1119"/>
                    <a:pt x="298" y="1393"/>
                  </a:cubicBezTo>
                  <a:cubicBezTo>
                    <a:pt x="345" y="1441"/>
                    <a:pt x="334" y="1548"/>
                    <a:pt x="334" y="1619"/>
                  </a:cubicBezTo>
                  <a:lnTo>
                    <a:pt x="1184" y="1147"/>
                  </a:lnTo>
                  <a:lnTo>
                    <a:pt x="1184" y="1147"/>
                  </a:lnTo>
                  <a:cubicBezTo>
                    <a:pt x="1182" y="1149"/>
                    <a:pt x="1181" y="1152"/>
                    <a:pt x="1179" y="1155"/>
                  </a:cubicBezTo>
                  <a:lnTo>
                    <a:pt x="1191" y="1143"/>
                  </a:lnTo>
                  <a:lnTo>
                    <a:pt x="1184" y="1147"/>
                  </a:lnTo>
                  <a:lnTo>
                    <a:pt x="1184" y="1147"/>
                  </a:lnTo>
                  <a:cubicBezTo>
                    <a:pt x="1384" y="840"/>
                    <a:pt x="1523" y="520"/>
                    <a:pt x="1441" y="131"/>
                  </a:cubicBezTo>
                  <a:lnTo>
                    <a:pt x="1441" y="131"/>
                  </a:lnTo>
                  <a:lnTo>
                    <a:pt x="1441" y="143"/>
                  </a:lnTo>
                  <a:cubicBezTo>
                    <a:pt x="1131" y="95"/>
                    <a:pt x="822" y="36"/>
                    <a:pt x="5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44"/>
            <p:cNvSpPr/>
            <p:nvPr/>
          </p:nvSpPr>
          <p:spPr>
            <a:xfrm>
              <a:off x="7114198" y="4986483"/>
              <a:ext cx="20270" cy="17915"/>
            </a:xfrm>
            <a:custGeom>
              <a:avLst/>
              <a:gdLst/>
              <a:ahLst/>
              <a:cxnLst/>
              <a:rect l="l" t="t" r="r" b="b"/>
              <a:pathLst>
                <a:path w="1334" h="1179" extrusionOk="0">
                  <a:moveTo>
                    <a:pt x="119" y="0"/>
                  </a:moveTo>
                  <a:cubicBezTo>
                    <a:pt x="0" y="643"/>
                    <a:pt x="155" y="1096"/>
                    <a:pt x="476" y="1167"/>
                  </a:cubicBezTo>
                  <a:cubicBezTo>
                    <a:pt x="510" y="1175"/>
                    <a:pt x="543" y="1179"/>
                    <a:pt x="576" y="1179"/>
                  </a:cubicBezTo>
                  <a:cubicBezTo>
                    <a:pt x="905" y="1179"/>
                    <a:pt x="1193" y="803"/>
                    <a:pt x="1334" y="131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44"/>
            <p:cNvSpPr/>
            <p:nvPr/>
          </p:nvSpPr>
          <p:spPr>
            <a:xfrm>
              <a:off x="7103698" y="4778752"/>
              <a:ext cx="19556" cy="17034"/>
            </a:xfrm>
            <a:custGeom>
              <a:avLst/>
              <a:gdLst/>
              <a:ahLst/>
              <a:cxnLst/>
              <a:rect l="l" t="t" r="r" b="b"/>
              <a:pathLst>
                <a:path w="1287" h="1121" extrusionOk="0">
                  <a:moveTo>
                    <a:pt x="596" y="0"/>
                  </a:moveTo>
                  <a:cubicBezTo>
                    <a:pt x="402" y="0"/>
                    <a:pt x="186" y="39"/>
                    <a:pt x="1" y="39"/>
                  </a:cubicBezTo>
                  <a:cubicBezTo>
                    <a:pt x="48" y="372"/>
                    <a:pt x="48" y="729"/>
                    <a:pt x="191" y="1015"/>
                  </a:cubicBezTo>
                  <a:cubicBezTo>
                    <a:pt x="230" y="1088"/>
                    <a:pt x="307" y="1121"/>
                    <a:pt x="398" y="1121"/>
                  </a:cubicBezTo>
                  <a:cubicBezTo>
                    <a:pt x="560" y="1121"/>
                    <a:pt x="767" y="1016"/>
                    <a:pt x="882" y="848"/>
                  </a:cubicBezTo>
                  <a:cubicBezTo>
                    <a:pt x="965" y="610"/>
                    <a:pt x="1287" y="289"/>
                    <a:pt x="941" y="75"/>
                  </a:cubicBezTo>
                  <a:cubicBezTo>
                    <a:pt x="846" y="17"/>
                    <a:pt x="726" y="0"/>
                    <a:pt x="5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44"/>
            <p:cNvSpPr/>
            <p:nvPr/>
          </p:nvSpPr>
          <p:spPr>
            <a:xfrm>
              <a:off x="7100264" y="4887807"/>
              <a:ext cx="15575" cy="18097"/>
            </a:xfrm>
            <a:custGeom>
              <a:avLst/>
              <a:gdLst/>
              <a:ahLst/>
              <a:cxnLst/>
              <a:rect l="l" t="t" r="r" b="b"/>
              <a:pathLst>
                <a:path w="1025" h="1191" extrusionOk="0">
                  <a:moveTo>
                    <a:pt x="431" y="0"/>
                  </a:moveTo>
                  <a:cubicBezTo>
                    <a:pt x="338" y="0"/>
                    <a:pt x="247" y="2"/>
                    <a:pt x="155" y="6"/>
                  </a:cubicBezTo>
                  <a:cubicBezTo>
                    <a:pt x="108" y="6"/>
                    <a:pt x="0" y="113"/>
                    <a:pt x="12" y="160"/>
                  </a:cubicBezTo>
                  <a:cubicBezTo>
                    <a:pt x="84" y="458"/>
                    <a:pt x="120" y="779"/>
                    <a:pt x="286" y="1029"/>
                  </a:cubicBezTo>
                  <a:cubicBezTo>
                    <a:pt x="359" y="1140"/>
                    <a:pt x="462" y="1191"/>
                    <a:pt x="566" y="1191"/>
                  </a:cubicBezTo>
                  <a:cubicBezTo>
                    <a:pt x="719" y="1191"/>
                    <a:pt x="873" y="1083"/>
                    <a:pt x="929" y="898"/>
                  </a:cubicBezTo>
                  <a:cubicBezTo>
                    <a:pt x="977" y="601"/>
                    <a:pt x="1012" y="303"/>
                    <a:pt x="1024" y="6"/>
                  </a:cubicBezTo>
                  <a:cubicBezTo>
                    <a:pt x="810" y="6"/>
                    <a:pt x="617" y="0"/>
                    <a:pt x="4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44"/>
            <p:cNvSpPr/>
            <p:nvPr/>
          </p:nvSpPr>
          <p:spPr>
            <a:xfrm>
              <a:off x="7069874" y="4839031"/>
              <a:ext cx="17383" cy="15438"/>
            </a:xfrm>
            <a:custGeom>
              <a:avLst/>
              <a:gdLst/>
              <a:ahLst/>
              <a:cxnLst/>
              <a:rect l="l" t="t" r="r" b="b"/>
              <a:pathLst>
                <a:path w="1144" h="1016" extrusionOk="0">
                  <a:moveTo>
                    <a:pt x="1143" y="1"/>
                  </a:moveTo>
                  <a:lnTo>
                    <a:pt x="1143" y="1"/>
                  </a:lnTo>
                  <a:cubicBezTo>
                    <a:pt x="726" y="13"/>
                    <a:pt x="453" y="1"/>
                    <a:pt x="179" y="37"/>
                  </a:cubicBezTo>
                  <a:cubicBezTo>
                    <a:pt x="119" y="37"/>
                    <a:pt x="0" y="168"/>
                    <a:pt x="12" y="203"/>
                  </a:cubicBezTo>
                  <a:cubicBezTo>
                    <a:pt x="95" y="477"/>
                    <a:pt x="215" y="739"/>
                    <a:pt x="369" y="989"/>
                  </a:cubicBezTo>
                  <a:cubicBezTo>
                    <a:pt x="380" y="1008"/>
                    <a:pt x="423" y="1016"/>
                    <a:pt x="479" y="1016"/>
                  </a:cubicBezTo>
                  <a:cubicBezTo>
                    <a:pt x="603" y="1016"/>
                    <a:pt x="789" y="975"/>
                    <a:pt x="822" y="918"/>
                  </a:cubicBezTo>
                  <a:cubicBezTo>
                    <a:pt x="953" y="620"/>
                    <a:pt x="1060" y="310"/>
                    <a:pt x="11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44"/>
            <p:cNvSpPr/>
            <p:nvPr/>
          </p:nvSpPr>
          <p:spPr>
            <a:xfrm>
              <a:off x="7072579" y="4938740"/>
              <a:ext cx="14678" cy="14283"/>
            </a:xfrm>
            <a:custGeom>
              <a:avLst/>
              <a:gdLst/>
              <a:ahLst/>
              <a:cxnLst/>
              <a:rect l="l" t="t" r="r" b="b"/>
              <a:pathLst>
                <a:path w="966" h="940" extrusionOk="0">
                  <a:moveTo>
                    <a:pt x="524" y="1"/>
                  </a:moveTo>
                  <a:cubicBezTo>
                    <a:pt x="405" y="1"/>
                    <a:pt x="293" y="14"/>
                    <a:pt x="203" y="71"/>
                  </a:cubicBezTo>
                  <a:cubicBezTo>
                    <a:pt x="1" y="190"/>
                    <a:pt x="167" y="690"/>
                    <a:pt x="537" y="940"/>
                  </a:cubicBezTo>
                  <a:cubicBezTo>
                    <a:pt x="620" y="928"/>
                    <a:pt x="929" y="904"/>
                    <a:pt x="941" y="845"/>
                  </a:cubicBezTo>
                  <a:cubicBezTo>
                    <a:pt x="965" y="571"/>
                    <a:pt x="965" y="285"/>
                    <a:pt x="929" y="11"/>
                  </a:cubicBezTo>
                  <a:cubicBezTo>
                    <a:pt x="909" y="12"/>
                    <a:pt x="888" y="12"/>
                    <a:pt x="867" y="12"/>
                  </a:cubicBezTo>
                  <a:cubicBezTo>
                    <a:pt x="754" y="12"/>
                    <a:pt x="636" y="1"/>
                    <a:pt x="5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44"/>
            <p:cNvSpPr/>
            <p:nvPr/>
          </p:nvSpPr>
          <p:spPr>
            <a:xfrm>
              <a:off x="7072214" y="5078063"/>
              <a:ext cx="26257" cy="40115"/>
            </a:xfrm>
            <a:custGeom>
              <a:avLst/>
              <a:gdLst/>
              <a:ahLst/>
              <a:cxnLst/>
              <a:rect l="l" t="t" r="r" b="b"/>
              <a:pathLst>
                <a:path w="1728" h="2640" extrusionOk="0">
                  <a:moveTo>
                    <a:pt x="1022" y="1"/>
                  </a:moveTo>
                  <a:cubicBezTo>
                    <a:pt x="879" y="1"/>
                    <a:pt x="734" y="60"/>
                    <a:pt x="632" y="188"/>
                  </a:cubicBezTo>
                  <a:cubicBezTo>
                    <a:pt x="513" y="308"/>
                    <a:pt x="418" y="439"/>
                    <a:pt x="346" y="522"/>
                  </a:cubicBezTo>
                  <a:cubicBezTo>
                    <a:pt x="1" y="1129"/>
                    <a:pt x="215" y="1665"/>
                    <a:pt x="358" y="2189"/>
                  </a:cubicBezTo>
                  <a:cubicBezTo>
                    <a:pt x="438" y="2447"/>
                    <a:pt x="539" y="2639"/>
                    <a:pt x="759" y="2639"/>
                  </a:cubicBezTo>
                  <a:cubicBezTo>
                    <a:pt x="833" y="2639"/>
                    <a:pt x="920" y="2618"/>
                    <a:pt x="1025" y="2570"/>
                  </a:cubicBezTo>
                  <a:cubicBezTo>
                    <a:pt x="1144" y="2510"/>
                    <a:pt x="1323" y="2534"/>
                    <a:pt x="1442" y="2486"/>
                  </a:cubicBezTo>
                  <a:cubicBezTo>
                    <a:pt x="1549" y="2439"/>
                    <a:pt x="1704" y="2332"/>
                    <a:pt x="1704" y="2236"/>
                  </a:cubicBezTo>
                  <a:cubicBezTo>
                    <a:pt x="1727" y="1879"/>
                    <a:pt x="1727" y="1522"/>
                    <a:pt x="1692" y="1165"/>
                  </a:cubicBezTo>
                  <a:cubicBezTo>
                    <a:pt x="1668" y="867"/>
                    <a:pt x="1596" y="581"/>
                    <a:pt x="1489" y="296"/>
                  </a:cubicBezTo>
                  <a:cubicBezTo>
                    <a:pt x="1401" y="106"/>
                    <a:pt x="1212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44"/>
            <p:cNvSpPr/>
            <p:nvPr/>
          </p:nvSpPr>
          <p:spPr>
            <a:xfrm>
              <a:off x="7112739" y="5025534"/>
              <a:ext cx="23902" cy="32001"/>
            </a:xfrm>
            <a:custGeom>
              <a:avLst/>
              <a:gdLst/>
              <a:ahLst/>
              <a:cxnLst/>
              <a:rect l="l" t="t" r="r" b="b"/>
              <a:pathLst>
                <a:path w="1573" h="2106" extrusionOk="0">
                  <a:moveTo>
                    <a:pt x="1084" y="1"/>
                  </a:moveTo>
                  <a:cubicBezTo>
                    <a:pt x="1053" y="1"/>
                    <a:pt x="1021" y="5"/>
                    <a:pt x="989" y="14"/>
                  </a:cubicBezTo>
                  <a:cubicBezTo>
                    <a:pt x="775" y="74"/>
                    <a:pt x="584" y="181"/>
                    <a:pt x="430" y="336"/>
                  </a:cubicBezTo>
                  <a:cubicBezTo>
                    <a:pt x="346" y="419"/>
                    <a:pt x="275" y="502"/>
                    <a:pt x="203" y="609"/>
                  </a:cubicBezTo>
                  <a:cubicBezTo>
                    <a:pt x="144" y="740"/>
                    <a:pt x="108" y="883"/>
                    <a:pt x="96" y="1038"/>
                  </a:cubicBezTo>
                  <a:cubicBezTo>
                    <a:pt x="84" y="1181"/>
                    <a:pt x="49" y="1383"/>
                    <a:pt x="25" y="1598"/>
                  </a:cubicBezTo>
                  <a:cubicBezTo>
                    <a:pt x="1" y="1860"/>
                    <a:pt x="120" y="2050"/>
                    <a:pt x="382" y="2086"/>
                  </a:cubicBezTo>
                  <a:cubicBezTo>
                    <a:pt x="577" y="2100"/>
                    <a:pt x="773" y="2105"/>
                    <a:pt x="970" y="2105"/>
                  </a:cubicBezTo>
                  <a:cubicBezTo>
                    <a:pt x="1110" y="2105"/>
                    <a:pt x="1251" y="2103"/>
                    <a:pt x="1394" y="2098"/>
                  </a:cubicBezTo>
                  <a:cubicBezTo>
                    <a:pt x="1477" y="1645"/>
                    <a:pt x="1549" y="1181"/>
                    <a:pt x="1573" y="717"/>
                  </a:cubicBezTo>
                  <a:cubicBezTo>
                    <a:pt x="1573" y="302"/>
                    <a:pt x="1345" y="1"/>
                    <a:pt x="1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44"/>
            <p:cNvSpPr/>
            <p:nvPr/>
          </p:nvSpPr>
          <p:spPr>
            <a:xfrm>
              <a:off x="7113651" y="5136625"/>
              <a:ext cx="29326" cy="34401"/>
            </a:xfrm>
            <a:custGeom>
              <a:avLst/>
              <a:gdLst/>
              <a:ahLst/>
              <a:cxnLst/>
              <a:rect l="l" t="t" r="r" b="b"/>
              <a:pathLst>
                <a:path w="1930" h="2264" extrusionOk="0">
                  <a:moveTo>
                    <a:pt x="1071" y="0"/>
                  </a:moveTo>
                  <a:cubicBezTo>
                    <a:pt x="893" y="0"/>
                    <a:pt x="634" y="134"/>
                    <a:pt x="512" y="275"/>
                  </a:cubicBezTo>
                  <a:cubicBezTo>
                    <a:pt x="1" y="883"/>
                    <a:pt x="179" y="1561"/>
                    <a:pt x="346" y="2264"/>
                  </a:cubicBezTo>
                  <a:cubicBezTo>
                    <a:pt x="691" y="2252"/>
                    <a:pt x="965" y="2252"/>
                    <a:pt x="1239" y="2228"/>
                  </a:cubicBezTo>
                  <a:cubicBezTo>
                    <a:pt x="1334" y="2216"/>
                    <a:pt x="1489" y="2157"/>
                    <a:pt x="1513" y="2085"/>
                  </a:cubicBezTo>
                  <a:cubicBezTo>
                    <a:pt x="1703" y="1597"/>
                    <a:pt x="1929" y="1097"/>
                    <a:pt x="1715" y="585"/>
                  </a:cubicBezTo>
                  <a:cubicBezTo>
                    <a:pt x="1608" y="323"/>
                    <a:pt x="1405" y="121"/>
                    <a:pt x="1155" y="13"/>
                  </a:cubicBezTo>
                  <a:cubicBezTo>
                    <a:pt x="1131" y="5"/>
                    <a:pt x="1102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44"/>
            <p:cNvSpPr/>
            <p:nvPr/>
          </p:nvSpPr>
          <p:spPr>
            <a:xfrm>
              <a:off x="7067336" y="5178943"/>
              <a:ext cx="25345" cy="36802"/>
            </a:xfrm>
            <a:custGeom>
              <a:avLst/>
              <a:gdLst/>
              <a:ahLst/>
              <a:cxnLst/>
              <a:rect l="l" t="t" r="r" b="b"/>
              <a:pathLst>
                <a:path w="1668" h="2422" extrusionOk="0">
                  <a:moveTo>
                    <a:pt x="752" y="1"/>
                  </a:moveTo>
                  <a:cubicBezTo>
                    <a:pt x="451" y="1"/>
                    <a:pt x="235" y="220"/>
                    <a:pt x="143" y="622"/>
                  </a:cubicBezTo>
                  <a:cubicBezTo>
                    <a:pt x="1" y="1289"/>
                    <a:pt x="465" y="1765"/>
                    <a:pt x="643" y="2324"/>
                  </a:cubicBezTo>
                  <a:cubicBezTo>
                    <a:pt x="654" y="2378"/>
                    <a:pt x="770" y="2421"/>
                    <a:pt x="845" y="2421"/>
                  </a:cubicBezTo>
                  <a:cubicBezTo>
                    <a:pt x="854" y="2421"/>
                    <a:pt x="862" y="2421"/>
                    <a:pt x="870" y="2420"/>
                  </a:cubicBezTo>
                  <a:cubicBezTo>
                    <a:pt x="1608" y="2229"/>
                    <a:pt x="1608" y="2217"/>
                    <a:pt x="1655" y="1419"/>
                  </a:cubicBezTo>
                  <a:cubicBezTo>
                    <a:pt x="1667" y="1384"/>
                    <a:pt x="1667" y="1348"/>
                    <a:pt x="1667" y="1312"/>
                  </a:cubicBezTo>
                  <a:cubicBezTo>
                    <a:pt x="1536" y="896"/>
                    <a:pt x="1644" y="384"/>
                    <a:pt x="1179" y="122"/>
                  </a:cubicBezTo>
                  <a:cubicBezTo>
                    <a:pt x="1023" y="40"/>
                    <a:pt x="880" y="1"/>
                    <a:pt x="7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44"/>
            <p:cNvSpPr/>
            <p:nvPr/>
          </p:nvSpPr>
          <p:spPr>
            <a:xfrm>
              <a:off x="7116553" y="5062686"/>
              <a:ext cx="19723" cy="17201"/>
            </a:xfrm>
            <a:custGeom>
              <a:avLst/>
              <a:gdLst/>
              <a:ahLst/>
              <a:cxnLst/>
              <a:rect l="l" t="t" r="r" b="b"/>
              <a:pathLst>
                <a:path w="1298" h="1132" extrusionOk="0">
                  <a:moveTo>
                    <a:pt x="671" y="0"/>
                  </a:moveTo>
                  <a:cubicBezTo>
                    <a:pt x="462" y="0"/>
                    <a:pt x="217" y="65"/>
                    <a:pt x="0" y="81"/>
                  </a:cubicBezTo>
                  <a:cubicBezTo>
                    <a:pt x="71" y="403"/>
                    <a:pt x="95" y="760"/>
                    <a:pt x="250" y="1034"/>
                  </a:cubicBezTo>
                  <a:cubicBezTo>
                    <a:pt x="290" y="1101"/>
                    <a:pt x="361" y="1132"/>
                    <a:pt x="445" y="1132"/>
                  </a:cubicBezTo>
                  <a:cubicBezTo>
                    <a:pt x="611" y="1132"/>
                    <a:pt x="826" y="1010"/>
                    <a:pt x="929" y="819"/>
                  </a:cubicBezTo>
                  <a:cubicBezTo>
                    <a:pt x="1000" y="581"/>
                    <a:pt x="1298" y="248"/>
                    <a:pt x="941" y="57"/>
                  </a:cubicBezTo>
                  <a:cubicBezTo>
                    <a:pt x="863" y="15"/>
                    <a:pt x="771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44"/>
            <p:cNvSpPr/>
            <p:nvPr/>
          </p:nvSpPr>
          <p:spPr>
            <a:xfrm>
              <a:off x="7119987" y="5175904"/>
              <a:ext cx="15393" cy="18356"/>
            </a:xfrm>
            <a:custGeom>
              <a:avLst/>
              <a:gdLst/>
              <a:ahLst/>
              <a:cxnLst/>
              <a:rect l="l" t="t" r="r" b="b"/>
              <a:pathLst>
                <a:path w="1013" h="1208" extrusionOk="0">
                  <a:moveTo>
                    <a:pt x="1012" y="0"/>
                  </a:moveTo>
                  <a:lnTo>
                    <a:pt x="1012" y="0"/>
                  </a:lnTo>
                  <a:cubicBezTo>
                    <a:pt x="691" y="12"/>
                    <a:pt x="417" y="12"/>
                    <a:pt x="143" y="48"/>
                  </a:cubicBezTo>
                  <a:cubicBezTo>
                    <a:pt x="95" y="60"/>
                    <a:pt x="0" y="167"/>
                    <a:pt x="12" y="203"/>
                  </a:cubicBezTo>
                  <a:cubicBezTo>
                    <a:pt x="107" y="500"/>
                    <a:pt x="155" y="822"/>
                    <a:pt x="334" y="1060"/>
                  </a:cubicBezTo>
                  <a:cubicBezTo>
                    <a:pt x="412" y="1161"/>
                    <a:pt x="513" y="1207"/>
                    <a:pt x="612" y="1207"/>
                  </a:cubicBezTo>
                  <a:cubicBezTo>
                    <a:pt x="769" y="1207"/>
                    <a:pt x="921" y="1091"/>
                    <a:pt x="965" y="893"/>
                  </a:cubicBezTo>
                  <a:cubicBezTo>
                    <a:pt x="1000" y="596"/>
                    <a:pt x="1012" y="298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44"/>
            <p:cNvSpPr/>
            <p:nvPr/>
          </p:nvSpPr>
          <p:spPr>
            <a:xfrm>
              <a:off x="7083443" y="5119819"/>
              <a:ext cx="17383" cy="15848"/>
            </a:xfrm>
            <a:custGeom>
              <a:avLst/>
              <a:gdLst/>
              <a:ahLst/>
              <a:cxnLst/>
              <a:rect l="l" t="t" r="r" b="b"/>
              <a:pathLst>
                <a:path w="1144" h="1043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726" y="36"/>
                    <a:pt x="441" y="48"/>
                    <a:pt x="179" y="84"/>
                  </a:cubicBezTo>
                  <a:cubicBezTo>
                    <a:pt x="107" y="96"/>
                    <a:pt x="0" y="227"/>
                    <a:pt x="12" y="262"/>
                  </a:cubicBezTo>
                  <a:cubicBezTo>
                    <a:pt x="119" y="536"/>
                    <a:pt x="262" y="786"/>
                    <a:pt x="429" y="1024"/>
                  </a:cubicBezTo>
                  <a:cubicBezTo>
                    <a:pt x="438" y="1037"/>
                    <a:pt x="471" y="1043"/>
                    <a:pt x="515" y="1043"/>
                  </a:cubicBezTo>
                  <a:cubicBezTo>
                    <a:pt x="634" y="1043"/>
                    <a:pt x="834" y="999"/>
                    <a:pt x="869" y="929"/>
                  </a:cubicBezTo>
                  <a:cubicBezTo>
                    <a:pt x="988" y="619"/>
                    <a:pt x="1072" y="310"/>
                    <a:pt x="1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44"/>
            <p:cNvSpPr/>
            <p:nvPr/>
          </p:nvSpPr>
          <p:spPr>
            <a:xfrm>
              <a:off x="7076028" y="5218951"/>
              <a:ext cx="15560" cy="12749"/>
            </a:xfrm>
            <a:custGeom>
              <a:avLst/>
              <a:gdLst/>
              <a:ahLst/>
              <a:cxnLst/>
              <a:rect l="l" t="t" r="r" b="b"/>
              <a:pathLst>
                <a:path w="1024" h="839" extrusionOk="0">
                  <a:moveTo>
                    <a:pt x="131" y="1"/>
                  </a:moveTo>
                  <a:cubicBezTo>
                    <a:pt x="107" y="239"/>
                    <a:pt x="0" y="513"/>
                    <a:pt x="95" y="727"/>
                  </a:cubicBezTo>
                  <a:cubicBezTo>
                    <a:pt x="129" y="803"/>
                    <a:pt x="215" y="839"/>
                    <a:pt x="325" y="839"/>
                  </a:cubicBezTo>
                  <a:cubicBezTo>
                    <a:pt x="526" y="839"/>
                    <a:pt x="808" y="720"/>
                    <a:pt x="1000" y="513"/>
                  </a:cubicBezTo>
                  <a:cubicBezTo>
                    <a:pt x="988" y="418"/>
                    <a:pt x="1024" y="108"/>
                    <a:pt x="964" y="84"/>
                  </a:cubicBezTo>
                  <a:cubicBezTo>
                    <a:pt x="691" y="25"/>
                    <a:pt x="405" y="1"/>
                    <a:pt x="1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44"/>
            <p:cNvSpPr/>
            <p:nvPr/>
          </p:nvSpPr>
          <p:spPr>
            <a:xfrm>
              <a:off x="7111113" y="5329844"/>
              <a:ext cx="30588" cy="36939"/>
            </a:xfrm>
            <a:custGeom>
              <a:avLst/>
              <a:gdLst/>
              <a:ahLst/>
              <a:cxnLst/>
              <a:rect l="l" t="t" r="r" b="b"/>
              <a:pathLst>
                <a:path w="2013" h="2431" extrusionOk="0">
                  <a:moveTo>
                    <a:pt x="1213" y="1"/>
                  </a:moveTo>
                  <a:cubicBezTo>
                    <a:pt x="1039" y="1"/>
                    <a:pt x="866" y="75"/>
                    <a:pt x="739" y="216"/>
                  </a:cubicBezTo>
                  <a:cubicBezTo>
                    <a:pt x="239" y="763"/>
                    <a:pt x="1" y="1514"/>
                    <a:pt x="84" y="2252"/>
                  </a:cubicBezTo>
                  <a:lnTo>
                    <a:pt x="1418" y="2430"/>
                  </a:lnTo>
                  <a:cubicBezTo>
                    <a:pt x="1787" y="1930"/>
                    <a:pt x="1989" y="1323"/>
                    <a:pt x="2001" y="704"/>
                  </a:cubicBezTo>
                  <a:cubicBezTo>
                    <a:pt x="2013" y="501"/>
                    <a:pt x="1763" y="228"/>
                    <a:pt x="1561" y="109"/>
                  </a:cubicBezTo>
                  <a:cubicBezTo>
                    <a:pt x="1454" y="36"/>
                    <a:pt x="1333" y="1"/>
                    <a:pt x="12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44"/>
            <p:cNvSpPr/>
            <p:nvPr/>
          </p:nvSpPr>
          <p:spPr>
            <a:xfrm>
              <a:off x="7065893" y="5359034"/>
              <a:ext cx="26059" cy="34158"/>
            </a:xfrm>
            <a:custGeom>
              <a:avLst/>
              <a:gdLst/>
              <a:ahLst/>
              <a:cxnLst/>
              <a:rect l="l" t="t" r="r" b="b"/>
              <a:pathLst>
                <a:path w="1715" h="2248" extrusionOk="0">
                  <a:moveTo>
                    <a:pt x="1094" y="1"/>
                  </a:moveTo>
                  <a:cubicBezTo>
                    <a:pt x="937" y="1"/>
                    <a:pt x="699" y="106"/>
                    <a:pt x="584" y="212"/>
                  </a:cubicBezTo>
                  <a:cubicBezTo>
                    <a:pt x="96" y="640"/>
                    <a:pt x="0" y="1128"/>
                    <a:pt x="238" y="1831"/>
                  </a:cubicBezTo>
                  <a:cubicBezTo>
                    <a:pt x="332" y="2092"/>
                    <a:pt x="454" y="2207"/>
                    <a:pt x="691" y="2207"/>
                  </a:cubicBezTo>
                  <a:cubicBezTo>
                    <a:pt x="725" y="2207"/>
                    <a:pt x="760" y="2204"/>
                    <a:pt x="798" y="2200"/>
                  </a:cubicBezTo>
                  <a:cubicBezTo>
                    <a:pt x="997" y="2200"/>
                    <a:pt x="1195" y="2211"/>
                    <a:pt x="1394" y="2246"/>
                  </a:cubicBezTo>
                  <a:lnTo>
                    <a:pt x="1394" y="2246"/>
                  </a:lnTo>
                  <a:cubicBezTo>
                    <a:pt x="1501" y="1710"/>
                    <a:pt x="1679" y="1175"/>
                    <a:pt x="1703" y="640"/>
                  </a:cubicBezTo>
                  <a:cubicBezTo>
                    <a:pt x="1715" y="438"/>
                    <a:pt x="1417" y="140"/>
                    <a:pt x="1191" y="21"/>
                  </a:cubicBezTo>
                  <a:cubicBezTo>
                    <a:pt x="1165" y="7"/>
                    <a:pt x="1132" y="1"/>
                    <a:pt x="1094" y="1"/>
                  </a:cubicBezTo>
                  <a:close/>
                  <a:moveTo>
                    <a:pt x="1394" y="2246"/>
                  </a:moveTo>
                  <a:cubicBezTo>
                    <a:pt x="1394" y="2246"/>
                    <a:pt x="1393" y="2247"/>
                    <a:pt x="1393" y="2248"/>
                  </a:cubicBezTo>
                  <a:lnTo>
                    <a:pt x="1405" y="2248"/>
                  </a:lnTo>
                  <a:cubicBezTo>
                    <a:pt x="1401" y="2247"/>
                    <a:pt x="1398" y="2246"/>
                    <a:pt x="1394" y="22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44"/>
            <p:cNvSpPr/>
            <p:nvPr/>
          </p:nvSpPr>
          <p:spPr>
            <a:xfrm>
              <a:off x="7123968" y="5233842"/>
              <a:ext cx="27321" cy="32517"/>
            </a:xfrm>
            <a:custGeom>
              <a:avLst/>
              <a:gdLst/>
              <a:ahLst/>
              <a:cxnLst/>
              <a:rect l="l" t="t" r="r" b="b"/>
              <a:pathLst>
                <a:path w="1798" h="2140" extrusionOk="0">
                  <a:moveTo>
                    <a:pt x="1178" y="0"/>
                  </a:moveTo>
                  <a:cubicBezTo>
                    <a:pt x="1022" y="0"/>
                    <a:pt x="839" y="49"/>
                    <a:pt x="726" y="116"/>
                  </a:cubicBezTo>
                  <a:cubicBezTo>
                    <a:pt x="84" y="521"/>
                    <a:pt x="48" y="1212"/>
                    <a:pt x="0" y="1902"/>
                  </a:cubicBezTo>
                  <a:cubicBezTo>
                    <a:pt x="322" y="1986"/>
                    <a:pt x="572" y="2069"/>
                    <a:pt x="834" y="2128"/>
                  </a:cubicBezTo>
                  <a:cubicBezTo>
                    <a:pt x="868" y="2136"/>
                    <a:pt x="901" y="2140"/>
                    <a:pt x="935" y="2140"/>
                  </a:cubicBezTo>
                  <a:cubicBezTo>
                    <a:pt x="1006" y="2140"/>
                    <a:pt x="1074" y="2122"/>
                    <a:pt x="1131" y="2081"/>
                  </a:cubicBezTo>
                  <a:cubicBezTo>
                    <a:pt x="1453" y="1688"/>
                    <a:pt x="1798" y="1283"/>
                    <a:pt x="1762" y="747"/>
                  </a:cubicBezTo>
                  <a:cubicBezTo>
                    <a:pt x="1738" y="485"/>
                    <a:pt x="1608" y="235"/>
                    <a:pt x="1405" y="57"/>
                  </a:cubicBezTo>
                  <a:cubicBezTo>
                    <a:pt x="1352" y="17"/>
                    <a:pt x="1270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44"/>
            <p:cNvSpPr/>
            <p:nvPr/>
          </p:nvSpPr>
          <p:spPr>
            <a:xfrm>
              <a:off x="7082167" y="5272316"/>
              <a:ext cx="27153" cy="35116"/>
            </a:xfrm>
            <a:custGeom>
              <a:avLst/>
              <a:gdLst/>
              <a:ahLst/>
              <a:cxnLst/>
              <a:rect l="l" t="t" r="r" b="b"/>
              <a:pathLst>
                <a:path w="1787" h="2311" extrusionOk="0">
                  <a:moveTo>
                    <a:pt x="914" y="0"/>
                  </a:moveTo>
                  <a:cubicBezTo>
                    <a:pt x="698" y="0"/>
                    <a:pt x="495" y="143"/>
                    <a:pt x="334" y="418"/>
                  </a:cubicBezTo>
                  <a:cubicBezTo>
                    <a:pt x="1" y="1001"/>
                    <a:pt x="287" y="1573"/>
                    <a:pt x="287" y="2144"/>
                  </a:cubicBezTo>
                  <a:cubicBezTo>
                    <a:pt x="287" y="2204"/>
                    <a:pt x="406" y="2299"/>
                    <a:pt x="477" y="2299"/>
                  </a:cubicBezTo>
                  <a:cubicBezTo>
                    <a:pt x="611" y="2306"/>
                    <a:pt x="721" y="2311"/>
                    <a:pt x="812" y="2311"/>
                  </a:cubicBezTo>
                  <a:cubicBezTo>
                    <a:pt x="1224" y="2311"/>
                    <a:pt x="1265" y="2203"/>
                    <a:pt x="1489" y="1609"/>
                  </a:cubicBezTo>
                  <a:cubicBezTo>
                    <a:pt x="1513" y="1573"/>
                    <a:pt x="1537" y="1537"/>
                    <a:pt x="1537" y="1501"/>
                  </a:cubicBezTo>
                  <a:cubicBezTo>
                    <a:pt x="1537" y="1085"/>
                    <a:pt x="1787" y="644"/>
                    <a:pt x="1430" y="263"/>
                  </a:cubicBezTo>
                  <a:cubicBezTo>
                    <a:pt x="1258" y="86"/>
                    <a:pt x="1082" y="0"/>
                    <a:pt x="9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44"/>
            <p:cNvSpPr/>
            <p:nvPr/>
          </p:nvSpPr>
          <p:spPr>
            <a:xfrm>
              <a:off x="7070056" y="5394985"/>
              <a:ext cx="22397" cy="24449"/>
            </a:xfrm>
            <a:custGeom>
              <a:avLst/>
              <a:gdLst/>
              <a:ahLst/>
              <a:cxnLst/>
              <a:rect l="l" t="t" r="r" b="b"/>
              <a:pathLst>
                <a:path w="1474" h="1609" extrusionOk="0">
                  <a:moveTo>
                    <a:pt x="1322" y="1"/>
                  </a:moveTo>
                  <a:lnTo>
                    <a:pt x="1322" y="1"/>
                  </a:lnTo>
                  <a:cubicBezTo>
                    <a:pt x="1323" y="5"/>
                    <a:pt x="1325" y="9"/>
                    <a:pt x="1327" y="13"/>
                  </a:cubicBezTo>
                  <a:lnTo>
                    <a:pt x="1327" y="13"/>
                  </a:lnTo>
                  <a:cubicBezTo>
                    <a:pt x="1329" y="13"/>
                    <a:pt x="1331" y="13"/>
                    <a:pt x="1334" y="13"/>
                  </a:cubicBezTo>
                  <a:lnTo>
                    <a:pt x="1322" y="1"/>
                  </a:lnTo>
                  <a:close/>
                  <a:moveTo>
                    <a:pt x="1327" y="13"/>
                  </a:moveTo>
                  <a:cubicBezTo>
                    <a:pt x="1031" y="13"/>
                    <a:pt x="724" y="13"/>
                    <a:pt x="429" y="24"/>
                  </a:cubicBezTo>
                  <a:cubicBezTo>
                    <a:pt x="322" y="36"/>
                    <a:pt x="226" y="96"/>
                    <a:pt x="167" y="179"/>
                  </a:cubicBezTo>
                  <a:cubicBezTo>
                    <a:pt x="0" y="453"/>
                    <a:pt x="179" y="1167"/>
                    <a:pt x="441" y="1394"/>
                  </a:cubicBezTo>
                  <a:cubicBezTo>
                    <a:pt x="488" y="1429"/>
                    <a:pt x="488" y="1537"/>
                    <a:pt x="500" y="1608"/>
                  </a:cubicBezTo>
                  <a:cubicBezTo>
                    <a:pt x="747" y="1408"/>
                    <a:pt x="993" y="1220"/>
                    <a:pt x="1240" y="1021"/>
                  </a:cubicBezTo>
                  <a:lnTo>
                    <a:pt x="1240" y="1021"/>
                  </a:lnTo>
                  <a:cubicBezTo>
                    <a:pt x="1239" y="1022"/>
                    <a:pt x="1239" y="1023"/>
                    <a:pt x="1238" y="1025"/>
                  </a:cubicBezTo>
                  <a:lnTo>
                    <a:pt x="1250" y="1013"/>
                  </a:lnTo>
                  <a:lnTo>
                    <a:pt x="1250" y="1013"/>
                  </a:lnTo>
                  <a:cubicBezTo>
                    <a:pt x="1247" y="1015"/>
                    <a:pt x="1243" y="1018"/>
                    <a:pt x="1240" y="1021"/>
                  </a:cubicBezTo>
                  <a:lnTo>
                    <a:pt x="1240" y="1021"/>
                  </a:lnTo>
                  <a:cubicBezTo>
                    <a:pt x="1380" y="704"/>
                    <a:pt x="1474" y="364"/>
                    <a:pt x="1327" y="1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44"/>
            <p:cNvSpPr/>
            <p:nvPr/>
          </p:nvSpPr>
          <p:spPr>
            <a:xfrm>
              <a:off x="7112390" y="5368212"/>
              <a:ext cx="18644" cy="16699"/>
            </a:xfrm>
            <a:custGeom>
              <a:avLst/>
              <a:gdLst/>
              <a:ahLst/>
              <a:cxnLst/>
              <a:rect l="l" t="t" r="r" b="b"/>
              <a:pathLst>
                <a:path w="1227" h="1099" extrusionOk="0">
                  <a:moveTo>
                    <a:pt x="36" y="1"/>
                  </a:moveTo>
                  <a:cubicBezTo>
                    <a:pt x="0" y="632"/>
                    <a:pt x="191" y="1060"/>
                    <a:pt x="512" y="1096"/>
                  </a:cubicBezTo>
                  <a:cubicBezTo>
                    <a:pt x="527" y="1097"/>
                    <a:pt x="541" y="1098"/>
                    <a:pt x="555" y="1098"/>
                  </a:cubicBezTo>
                  <a:cubicBezTo>
                    <a:pt x="892" y="1098"/>
                    <a:pt x="1158" y="697"/>
                    <a:pt x="12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44"/>
            <p:cNvSpPr/>
            <p:nvPr/>
          </p:nvSpPr>
          <p:spPr>
            <a:xfrm>
              <a:off x="7122160" y="5268867"/>
              <a:ext cx="15575" cy="18568"/>
            </a:xfrm>
            <a:custGeom>
              <a:avLst/>
              <a:gdLst/>
              <a:ahLst/>
              <a:cxnLst/>
              <a:rect l="l" t="t" r="r" b="b"/>
              <a:pathLst>
                <a:path w="1025" h="1222" extrusionOk="0">
                  <a:moveTo>
                    <a:pt x="204" y="1"/>
                  </a:moveTo>
                  <a:cubicBezTo>
                    <a:pt x="152" y="1"/>
                    <a:pt x="48" y="76"/>
                    <a:pt x="48" y="109"/>
                  </a:cubicBezTo>
                  <a:cubicBezTo>
                    <a:pt x="48" y="395"/>
                    <a:pt x="0" y="728"/>
                    <a:pt x="95" y="990"/>
                  </a:cubicBezTo>
                  <a:cubicBezTo>
                    <a:pt x="151" y="1144"/>
                    <a:pt x="275" y="1221"/>
                    <a:pt x="405" y="1221"/>
                  </a:cubicBezTo>
                  <a:cubicBezTo>
                    <a:pt x="526" y="1221"/>
                    <a:pt x="651" y="1153"/>
                    <a:pt x="726" y="1014"/>
                  </a:cubicBezTo>
                  <a:cubicBezTo>
                    <a:pt x="845" y="752"/>
                    <a:pt x="953" y="478"/>
                    <a:pt x="1024" y="204"/>
                  </a:cubicBezTo>
                  <a:cubicBezTo>
                    <a:pt x="714" y="133"/>
                    <a:pt x="464" y="50"/>
                    <a:pt x="214" y="2"/>
                  </a:cubicBezTo>
                  <a:cubicBezTo>
                    <a:pt x="211" y="1"/>
                    <a:pt x="208" y="1"/>
                    <a:pt x="2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44"/>
            <p:cNvSpPr/>
            <p:nvPr/>
          </p:nvSpPr>
          <p:spPr>
            <a:xfrm>
              <a:off x="7084340" y="5311276"/>
              <a:ext cx="13949" cy="14298"/>
            </a:xfrm>
            <a:custGeom>
              <a:avLst/>
              <a:gdLst/>
              <a:ahLst/>
              <a:cxnLst/>
              <a:rect l="l" t="t" r="r" b="b"/>
              <a:pathLst>
                <a:path w="918" h="941" extrusionOk="0">
                  <a:moveTo>
                    <a:pt x="352" y="0"/>
                  </a:moveTo>
                  <a:cubicBezTo>
                    <a:pt x="305" y="0"/>
                    <a:pt x="259" y="6"/>
                    <a:pt x="215" y="21"/>
                  </a:cubicBezTo>
                  <a:cubicBezTo>
                    <a:pt x="1" y="80"/>
                    <a:pt x="36" y="592"/>
                    <a:pt x="322" y="914"/>
                  </a:cubicBezTo>
                  <a:cubicBezTo>
                    <a:pt x="378" y="914"/>
                    <a:pt x="534" y="940"/>
                    <a:pt x="635" y="940"/>
                  </a:cubicBezTo>
                  <a:cubicBezTo>
                    <a:pt x="686" y="940"/>
                    <a:pt x="723" y="934"/>
                    <a:pt x="727" y="914"/>
                  </a:cubicBezTo>
                  <a:cubicBezTo>
                    <a:pt x="822" y="664"/>
                    <a:pt x="882" y="402"/>
                    <a:pt x="917" y="128"/>
                  </a:cubicBezTo>
                  <a:cubicBezTo>
                    <a:pt x="729" y="90"/>
                    <a:pt x="532" y="0"/>
                    <a:pt x="3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2" name="Google Shape;3362;p44"/>
          <p:cNvGrpSpPr/>
          <p:nvPr/>
        </p:nvGrpSpPr>
        <p:grpSpPr>
          <a:xfrm>
            <a:off x="2674352" y="4514811"/>
            <a:ext cx="294452" cy="175041"/>
            <a:chOff x="16600" y="1061611"/>
            <a:chExt cx="352384" cy="209455"/>
          </a:xfrm>
        </p:grpSpPr>
        <p:sp>
          <p:nvSpPr>
            <p:cNvPr id="3363" name="Google Shape;3363;p44"/>
            <p:cNvSpPr/>
            <p:nvPr/>
          </p:nvSpPr>
          <p:spPr>
            <a:xfrm>
              <a:off x="86662" y="1061611"/>
              <a:ext cx="282322" cy="168649"/>
            </a:xfrm>
            <a:custGeom>
              <a:avLst/>
              <a:gdLst/>
              <a:ahLst/>
              <a:cxnLst/>
              <a:rect l="l" t="t" r="r" b="b"/>
              <a:pathLst>
                <a:path w="35839" h="21409" extrusionOk="0">
                  <a:moveTo>
                    <a:pt x="35839" y="1"/>
                  </a:moveTo>
                  <a:lnTo>
                    <a:pt x="25206" y="120"/>
                  </a:lnTo>
                  <a:lnTo>
                    <a:pt x="1" y="17027"/>
                  </a:lnTo>
                  <a:lnTo>
                    <a:pt x="1191" y="19217"/>
                  </a:lnTo>
                  <a:lnTo>
                    <a:pt x="2382" y="21408"/>
                  </a:lnTo>
                  <a:lnTo>
                    <a:pt x="30040" y="9002"/>
                  </a:lnTo>
                  <a:lnTo>
                    <a:pt x="358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44"/>
            <p:cNvSpPr/>
            <p:nvPr/>
          </p:nvSpPr>
          <p:spPr>
            <a:xfrm>
              <a:off x="16600" y="1224896"/>
              <a:ext cx="32747" cy="46170"/>
            </a:xfrm>
            <a:custGeom>
              <a:avLst/>
              <a:gdLst/>
              <a:ahLst/>
              <a:cxnLst/>
              <a:rect l="l" t="t" r="r" b="b"/>
              <a:pathLst>
                <a:path w="4157" h="5861" extrusionOk="0">
                  <a:moveTo>
                    <a:pt x="999" y="0"/>
                  </a:moveTo>
                  <a:cubicBezTo>
                    <a:pt x="854" y="0"/>
                    <a:pt x="696" y="39"/>
                    <a:pt x="548" y="120"/>
                  </a:cubicBezTo>
                  <a:cubicBezTo>
                    <a:pt x="179" y="323"/>
                    <a:pt x="1" y="716"/>
                    <a:pt x="156" y="1001"/>
                  </a:cubicBezTo>
                  <a:lnTo>
                    <a:pt x="1406" y="3299"/>
                  </a:lnTo>
                  <a:lnTo>
                    <a:pt x="2668" y="5609"/>
                  </a:lnTo>
                  <a:cubicBezTo>
                    <a:pt x="2753" y="5773"/>
                    <a:pt x="2941" y="5860"/>
                    <a:pt x="3158" y="5860"/>
                  </a:cubicBezTo>
                  <a:cubicBezTo>
                    <a:pt x="3303" y="5860"/>
                    <a:pt x="3460" y="5821"/>
                    <a:pt x="3608" y="5740"/>
                  </a:cubicBezTo>
                  <a:cubicBezTo>
                    <a:pt x="3977" y="5538"/>
                    <a:pt x="4156" y="5145"/>
                    <a:pt x="4001" y="4859"/>
                  </a:cubicBezTo>
                  <a:lnTo>
                    <a:pt x="2751" y="2561"/>
                  </a:lnTo>
                  <a:lnTo>
                    <a:pt x="1489" y="251"/>
                  </a:lnTo>
                  <a:cubicBezTo>
                    <a:pt x="1403" y="87"/>
                    <a:pt x="1215" y="0"/>
                    <a:pt x="9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44"/>
            <p:cNvSpPr/>
            <p:nvPr/>
          </p:nvSpPr>
          <p:spPr>
            <a:xfrm>
              <a:off x="49992" y="1164775"/>
              <a:ext cx="75695" cy="105472"/>
            </a:xfrm>
            <a:custGeom>
              <a:avLst/>
              <a:gdLst/>
              <a:ahLst/>
              <a:cxnLst/>
              <a:rect l="l" t="t" r="r" b="b"/>
              <a:pathLst>
                <a:path w="9609" h="13389" extrusionOk="0">
                  <a:moveTo>
                    <a:pt x="2400" y="0"/>
                  </a:moveTo>
                  <a:cubicBezTo>
                    <a:pt x="2051" y="0"/>
                    <a:pt x="1671" y="97"/>
                    <a:pt x="1310" y="299"/>
                  </a:cubicBezTo>
                  <a:cubicBezTo>
                    <a:pt x="429" y="787"/>
                    <a:pt x="0" y="1728"/>
                    <a:pt x="369" y="2395"/>
                  </a:cubicBezTo>
                  <a:cubicBezTo>
                    <a:pt x="572" y="2764"/>
                    <a:pt x="965" y="2966"/>
                    <a:pt x="1429" y="2990"/>
                  </a:cubicBezTo>
                  <a:lnTo>
                    <a:pt x="3763" y="7276"/>
                  </a:lnTo>
                  <a:lnTo>
                    <a:pt x="6096" y="11551"/>
                  </a:lnTo>
                  <a:cubicBezTo>
                    <a:pt x="5870" y="11967"/>
                    <a:pt x="5834" y="12420"/>
                    <a:pt x="6025" y="12777"/>
                  </a:cubicBezTo>
                  <a:cubicBezTo>
                    <a:pt x="6246" y="13177"/>
                    <a:pt x="6699" y="13388"/>
                    <a:pt x="7218" y="13388"/>
                  </a:cubicBezTo>
                  <a:cubicBezTo>
                    <a:pt x="7565" y="13388"/>
                    <a:pt x="7941" y="13294"/>
                    <a:pt x="8299" y="13098"/>
                  </a:cubicBezTo>
                  <a:cubicBezTo>
                    <a:pt x="9180" y="12610"/>
                    <a:pt x="9609" y="11670"/>
                    <a:pt x="9240" y="11003"/>
                  </a:cubicBezTo>
                  <a:cubicBezTo>
                    <a:pt x="9037" y="10634"/>
                    <a:pt x="8644" y="10431"/>
                    <a:pt x="8180" y="10408"/>
                  </a:cubicBezTo>
                  <a:lnTo>
                    <a:pt x="5846" y="6121"/>
                  </a:lnTo>
                  <a:lnTo>
                    <a:pt x="3513" y="1835"/>
                  </a:lnTo>
                  <a:cubicBezTo>
                    <a:pt x="3739" y="1430"/>
                    <a:pt x="3775" y="978"/>
                    <a:pt x="3572" y="609"/>
                  </a:cubicBezTo>
                  <a:cubicBezTo>
                    <a:pt x="3359" y="211"/>
                    <a:pt x="2914" y="0"/>
                    <a:pt x="24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44"/>
            <p:cNvSpPr/>
            <p:nvPr/>
          </p:nvSpPr>
          <p:spPr>
            <a:xfrm>
              <a:off x="31512" y="1209803"/>
              <a:ext cx="54875" cy="47556"/>
            </a:xfrm>
            <a:custGeom>
              <a:avLst/>
              <a:gdLst/>
              <a:ahLst/>
              <a:cxnLst/>
              <a:rect l="l" t="t" r="r" b="b"/>
              <a:pathLst>
                <a:path w="6966" h="6037" extrusionOk="0">
                  <a:moveTo>
                    <a:pt x="5252" y="0"/>
                  </a:moveTo>
                  <a:lnTo>
                    <a:pt x="1" y="2906"/>
                  </a:lnTo>
                  <a:lnTo>
                    <a:pt x="858" y="4477"/>
                  </a:lnTo>
                  <a:lnTo>
                    <a:pt x="1715" y="6037"/>
                  </a:lnTo>
                  <a:lnTo>
                    <a:pt x="3204" y="5215"/>
                  </a:lnTo>
                  <a:lnTo>
                    <a:pt x="3216" y="5203"/>
                  </a:lnTo>
                  <a:lnTo>
                    <a:pt x="4335" y="4584"/>
                  </a:lnTo>
                  <a:lnTo>
                    <a:pt x="4716" y="4382"/>
                  </a:lnTo>
                  <a:lnTo>
                    <a:pt x="5942" y="3691"/>
                  </a:lnTo>
                  <a:lnTo>
                    <a:pt x="6216" y="3549"/>
                  </a:lnTo>
                  <a:lnTo>
                    <a:pt x="6966" y="3132"/>
                  </a:lnTo>
                  <a:lnTo>
                    <a:pt x="6109" y="1560"/>
                  </a:lnTo>
                  <a:lnTo>
                    <a:pt x="52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67" name="Google Shape;3367;p44"/>
          <p:cNvSpPr txBox="1"/>
          <p:nvPr/>
        </p:nvSpPr>
        <p:spPr>
          <a:xfrm>
            <a:off x="3158475" y="2293050"/>
            <a:ext cx="26355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(Pasir Ris)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Pasir Ris Park Playground  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368" name="Google Shape;3368;p44"/>
          <p:cNvSpPr txBox="1"/>
          <p:nvPr/>
        </p:nvSpPr>
        <p:spPr>
          <a:xfrm>
            <a:off x="483675" y="2239775"/>
            <a:ext cx="18849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(East Coast Park)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Coastal Playgrove  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369" name="Google Shape;3369;p44"/>
          <p:cNvSpPr txBox="1"/>
          <p:nvPr/>
        </p:nvSpPr>
        <p:spPr>
          <a:xfrm>
            <a:off x="5678775" y="2286600"/>
            <a:ext cx="36951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(Tampines)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Tampines Green Forest Playground   </a:t>
            </a: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3370" name="Google Shape;3370;p44"/>
          <p:cNvPicPr preferRelativeResize="0"/>
          <p:nvPr/>
        </p:nvPicPr>
        <p:blipFill rotWithShape="1">
          <a:blip r:embed="rId3">
            <a:alphaModFix/>
          </a:blip>
          <a:srcRect t="2426" b="2416"/>
          <a:stretch/>
        </p:blipFill>
        <p:spPr>
          <a:xfrm>
            <a:off x="325025" y="2884045"/>
            <a:ext cx="2202600" cy="1573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1" name="Google Shape;3371;p44"/>
          <p:cNvPicPr preferRelativeResize="0"/>
          <p:nvPr/>
        </p:nvPicPr>
        <p:blipFill rotWithShape="1">
          <a:blip r:embed="rId4">
            <a:alphaModFix/>
          </a:blip>
          <a:srcRect l="6642" r="6642"/>
          <a:stretch/>
        </p:blipFill>
        <p:spPr>
          <a:xfrm>
            <a:off x="3375025" y="2884045"/>
            <a:ext cx="2202600" cy="1573281"/>
          </a:xfrm>
          <a:prstGeom prst="rect">
            <a:avLst/>
          </a:prstGeom>
          <a:noFill/>
          <a:ln>
            <a:noFill/>
          </a:ln>
        </p:spPr>
      </p:pic>
      <p:sp>
        <p:nvSpPr>
          <p:cNvPr id="3372" name="Google Shape;3372;p44"/>
          <p:cNvSpPr txBox="1"/>
          <p:nvPr/>
        </p:nvSpPr>
        <p:spPr>
          <a:xfrm>
            <a:off x="248825" y="4425325"/>
            <a:ext cx="2586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(National Parks Board, 2021)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373" name="Google Shape;3373;p44"/>
          <p:cNvSpPr txBox="1"/>
          <p:nvPr/>
        </p:nvSpPr>
        <p:spPr>
          <a:xfrm>
            <a:off x="3307825" y="4425325"/>
            <a:ext cx="2586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(Ng, 2014)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3374" name="Google Shape;3374;p44"/>
          <p:cNvPicPr preferRelativeResize="0"/>
          <p:nvPr/>
        </p:nvPicPr>
        <p:blipFill rotWithShape="1">
          <a:blip r:embed="rId5">
            <a:alphaModFix/>
          </a:blip>
          <a:srcRect l="6642" r="6642"/>
          <a:stretch/>
        </p:blipFill>
        <p:spPr>
          <a:xfrm>
            <a:off x="6348825" y="2884045"/>
            <a:ext cx="2202600" cy="1573281"/>
          </a:xfrm>
          <a:prstGeom prst="rect">
            <a:avLst/>
          </a:prstGeom>
          <a:noFill/>
          <a:ln>
            <a:noFill/>
          </a:ln>
        </p:spPr>
      </p:pic>
      <p:sp>
        <p:nvSpPr>
          <p:cNvPr id="3375" name="Google Shape;3375;p44"/>
          <p:cNvSpPr txBox="1"/>
          <p:nvPr/>
        </p:nvSpPr>
        <p:spPr>
          <a:xfrm>
            <a:off x="6285000" y="4425325"/>
            <a:ext cx="2586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(Soh, 2017)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0" name="Google Shape;3380;p45"/>
          <p:cNvGrpSpPr/>
          <p:nvPr/>
        </p:nvGrpSpPr>
        <p:grpSpPr>
          <a:xfrm rot="902462">
            <a:off x="7615268" y="3084044"/>
            <a:ext cx="736941" cy="1845412"/>
            <a:chOff x="7614284" y="2748599"/>
            <a:chExt cx="736972" cy="1845489"/>
          </a:xfrm>
        </p:grpSpPr>
        <p:sp>
          <p:nvSpPr>
            <p:cNvPr id="3381" name="Google Shape;3381;p45"/>
            <p:cNvSpPr/>
            <p:nvPr/>
          </p:nvSpPr>
          <p:spPr>
            <a:xfrm>
              <a:off x="7718882" y="3707632"/>
              <a:ext cx="74955" cy="84493"/>
            </a:xfrm>
            <a:custGeom>
              <a:avLst/>
              <a:gdLst/>
              <a:ahLst/>
              <a:cxnLst/>
              <a:rect l="l" t="t" r="r" b="b"/>
              <a:pathLst>
                <a:path w="1894" h="2135" extrusionOk="0">
                  <a:moveTo>
                    <a:pt x="1201" y="1"/>
                  </a:moveTo>
                  <a:cubicBezTo>
                    <a:pt x="1075" y="1"/>
                    <a:pt x="950" y="42"/>
                    <a:pt x="846" y="123"/>
                  </a:cubicBezTo>
                  <a:cubicBezTo>
                    <a:pt x="346" y="539"/>
                    <a:pt x="36" y="1147"/>
                    <a:pt x="1" y="1802"/>
                  </a:cubicBezTo>
                  <a:lnTo>
                    <a:pt x="1132" y="2135"/>
                  </a:lnTo>
                  <a:cubicBezTo>
                    <a:pt x="1513" y="1754"/>
                    <a:pt x="1775" y="1254"/>
                    <a:pt x="1870" y="718"/>
                  </a:cubicBezTo>
                  <a:cubicBezTo>
                    <a:pt x="1894" y="551"/>
                    <a:pt x="1727" y="278"/>
                    <a:pt x="1572" y="147"/>
                  </a:cubicBezTo>
                  <a:cubicBezTo>
                    <a:pt x="1468" y="48"/>
                    <a:pt x="1335" y="1"/>
                    <a:pt x="12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45"/>
            <p:cNvSpPr/>
            <p:nvPr/>
          </p:nvSpPr>
          <p:spPr>
            <a:xfrm>
              <a:off x="7752798" y="3360134"/>
              <a:ext cx="64507" cy="82395"/>
            </a:xfrm>
            <a:custGeom>
              <a:avLst/>
              <a:gdLst/>
              <a:ahLst/>
              <a:cxnLst/>
              <a:rect l="l" t="t" r="r" b="b"/>
              <a:pathLst>
                <a:path w="1630" h="2082" extrusionOk="0">
                  <a:moveTo>
                    <a:pt x="1191" y="0"/>
                  </a:moveTo>
                  <a:cubicBezTo>
                    <a:pt x="1136" y="0"/>
                    <a:pt x="1080" y="11"/>
                    <a:pt x="1025" y="34"/>
                  </a:cubicBezTo>
                  <a:cubicBezTo>
                    <a:pt x="894" y="81"/>
                    <a:pt x="763" y="141"/>
                    <a:pt x="680" y="177"/>
                  </a:cubicBezTo>
                  <a:cubicBezTo>
                    <a:pt x="191" y="510"/>
                    <a:pt x="144" y="998"/>
                    <a:pt x="49" y="1450"/>
                  </a:cubicBezTo>
                  <a:cubicBezTo>
                    <a:pt x="1" y="1748"/>
                    <a:pt x="25" y="1974"/>
                    <a:pt x="418" y="1986"/>
                  </a:cubicBezTo>
                  <a:cubicBezTo>
                    <a:pt x="537" y="1986"/>
                    <a:pt x="644" y="2082"/>
                    <a:pt x="763" y="2082"/>
                  </a:cubicBezTo>
                  <a:cubicBezTo>
                    <a:pt x="870" y="2082"/>
                    <a:pt x="1013" y="2058"/>
                    <a:pt x="1061" y="1998"/>
                  </a:cubicBezTo>
                  <a:cubicBezTo>
                    <a:pt x="1204" y="1736"/>
                    <a:pt x="1346" y="1450"/>
                    <a:pt x="1454" y="1165"/>
                  </a:cubicBezTo>
                  <a:cubicBezTo>
                    <a:pt x="1537" y="939"/>
                    <a:pt x="1596" y="688"/>
                    <a:pt x="1620" y="438"/>
                  </a:cubicBezTo>
                  <a:cubicBezTo>
                    <a:pt x="1630" y="188"/>
                    <a:pt x="1422" y="0"/>
                    <a:pt x="11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45"/>
            <p:cNvSpPr/>
            <p:nvPr/>
          </p:nvSpPr>
          <p:spPr>
            <a:xfrm>
              <a:off x="7879083" y="3284746"/>
              <a:ext cx="72145" cy="69692"/>
            </a:xfrm>
            <a:custGeom>
              <a:avLst/>
              <a:gdLst/>
              <a:ahLst/>
              <a:cxnLst/>
              <a:rect l="l" t="t" r="r" b="b"/>
              <a:pathLst>
                <a:path w="1823" h="1761" extrusionOk="0">
                  <a:moveTo>
                    <a:pt x="1250" y="1"/>
                  </a:moveTo>
                  <a:cubicBezTo>
                    <a:pt x="1138" y="1"/>
                    <a:pt x="1026" y="17"/>
                    <a:pt x="918" y="46"/>
                  </a:cubicBezTo>
                  <a:cubicBezTo>
                    <a:pt x="822" y="81"/>
                    <a:pt x="727" y="117"/>
                    <a:pt x="644" y="177"/>
                  </a:cubicBezTo>
                  <a:cubicBezTo>
                    <a:pt x="549" y="260"/>
                    <a:pt x="465" y="355"/>
                    <a:pt x="406" y="474"/>
                  </a:cubicBezTo>
                  <a:cubicBezTo>
                    <a:pt x="334" y="569"/>
                    <a:pt x="227" y="712"/>
                    <a:pt x="132" y="867"/>
                  </a:cubicBezTo>
                  <a:cubicBezTo>
                    <a:pt x="1" y="1022"/>
                    <a:pt x="37" y="1260"/>
                    <a:pt x="215" y="1367"/>
                  </a:cubicBezTo>
                  <a:cubicBezTo>
                    <a:pt x="465" y="1510"/>
                    <a:pt x="715" y="1641"/>
                    <a:pt x="989" y="1760"/>
                  </a:cubicBezTo>
                  <a:cubicBezTo>
                    <a:pt x="1227" y="1450"/>
                    <a:pt x="1442" y="1117"/>
                    <a:pt x="1644" y="772"/>
                  </a:cubicBezTo>
                  <a:cubicBezTo>
                    <a:pt x="1823" y="427"/>
                    <a:pt x="1727" y="69"/>
                    <a:pt x="1465" y="22"/>
                  </a:cubicBezTo>
                  <a:cubicBezTo>
                    <a:pt x="1395" y="8"/>
                    <a:pt x="1323" y="1"/>
                    <a:pt x="12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45"/>
            <p:cNvSpPr/>
            <p:nvPr/>
          </p:nvSpPr>
          <p:spPr>
            <a:xfrm>
              <a:off x="7625128" y="3763669"/>
              <a:ext cx="62212" cy="78873"/>
            </a:xfrm>
            <a:custGeom>
              <a:avLst/>
              <a:gdLst/>
              <a:ahLst/>
              <a:cxnLst/>
              <a:rect l="l" t="t" r="r" b="b"/>
              <a:pathLst>
                <a:path w="1572" h="1993" extrusionOk="0">
                  <a:moveTo>
                    <a:pt x="1021" y="1"/>
                  </a:moveTo>
                  <a:cubicBezTo>
                    <a:pt x="891" y="1"/>
                    <a:pt x="727" y="48"/>
                    <a:pt x="631" y="112"/>
                  </a:cubicBezTo>
                  <a:cubicBezTo>
                    <a:pt x="155" y="421"/>
                    <a:pt x="0" y="826"/>
                    <a:pt x="119" y="1469"/>
                  </a:cubicBezTo>
                  <a:cubicBezTo>
                    <a:pt x="167" y="1743"/>
                    <a:pt x="274" y="1850"/>
                    <a:pt x="548" y="1862"/>
                  </a:cubicBezTo>
                  <a:cubicBezTo>
                    <a:pt x="715" y="1886"/>
                    <a:pt x="893" y="1921"/>
                    <a:pt x="1060" y="1993"/>
                  </a:cubicBezTo>
                  <a:lnTo>
                    <a:pt x="1048" y="1969"/>
                  </a:lnTo>
                  <a:cubicBezTo>
                    <a:pt x="1215" y="1529"/>
                    <a:pt x="1441" y="1100"/>
                    <a:pt x="1536" y="636"/>
                  </a:cubicBezTo>
                  <a:cubicBezTo>
                    <a:pt x="1572" y="457"/>
                    <a:pt x="1358" y="171"/>
                    <a:pt x="1179" y="40"/>
                  </a:cubicBezTo>
                  <a:cubicBezTo>
                    <a:pt x="1143" y="12"/>
                    <a:pt x="1086" y="1"/>
                    <a:pt x="10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45"/>
            <p:cNvSpPr/>
            <p:nvPr/>
          </p:nvSpPr>
          <p:spPr>
            <a:xfrm>
              <a:off x="7781095" y="3496110"/>
              <a:ext cx="66486" cy="72343"/>
            </a:xfrm>
            <a:custGeom>
              <a:avLst/>
              <a:gdLst/>
              <a:ahLst/>
              <a:cxnLst/>
              <a:rect l="l" t="t" r="r" b="b"/>
              <a:pathLst>
                <a:path w="1680" h="1828" extrusionOk="0">
                  <a:moveTo>
                    <a:pt x="1150" y="1"/>
                  </a:moveTo>
                  <a:cubicBezTo>
                    <a:pt x="1048" y="1"/>
                    <a:pt x="944" y="18"/>
                    <a:pt x="870" y="50"/>
                  </a:cubicBezTo>
                  <a:cubicBezTo>
                    <a:pt x="250" y="312"/>
                    <a:pt x="131" y="896"/>
                    <a:pt x="0" y="1491"/>
                  </a:cubicBezTo>
                  <a:cubicBezTo>
                    <a:pt x="250" y="1610"/>
                    <a:pt x="465" y="1717"/>
                    <a:pt x="679" y="1801"/>
                  </a:cubicBezTo>
                  <a:cubicBezTo>
                    <a:pt x="721" y="1819"/>
                    <a:pt x="765" y="1827"/>
                    <a:pt x="810" y="1827"/>
                  </a:cubicBezTo>
                  <a:cubicBezTo>
                    <a:pt x="855" y="1827"/>
                    <a:pt x="899" y="1819"/>
                    <a:pt x="941" y="1801"/>
                  </a:cubicBezTo>
                  <a:cubicBezTo>
                    <a:pt x="1274" y="1503"/>
                    <a:pt x="1632" y="1205"/>
                    <a:pt x="1667" y="741"/>
                  </a:cubicBezTo>
                  <a:cubicBezTo>
                    <a:pt x="1679" y="503"/>
                    <a:pt x="1608" y="265"/>
                    <a:pt x="1453" y="86"/>
                  </a:cubicBezTo>
                  <a:cubicBezTo>
                    <a:pt x="1394" y="27"/>
                    <a:pt x="1274" y="1"/>
                    <a:pt x="1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45"/>
            <p:cNvSpPr/>
            <p:nvPr/>
          </p:nvSpPr>
          <p:spPr>
            <a:xfrm>
              <a:off x="7677882" y="3566591"/>
              <a:ext cx="63201" cy="79190"/>
            </a:xfrm>
            <a:custGeom>
              <a:avLst/>
              <a:gdLst/>
              <a:ahLst/>
              <a:cxnLst/>
              <a:rect l="l" t="t" r="r" b="b"/>
              <a:pathLst>
                <a:path w="1597" h="2001" extrusionOk="0">
                  <a:moveTo>
                    <a:pt x="857" y="0"/>
                  </a:moveTo>
                  <a:cubicBezTo>
                    <a:pt x="692" y="0"/>
                    <a:pt x="524" y="99"/>
                    <a:pt x="370" y="293"/>
                  </a:cubicBezTo>
                  <a:cubicBezTo>
                    <a:pt x="1" y="746"/>
                    <a:pt x="179" y="1282"/>
                    <a:pt x="96" y="1782"/>
                  </a:cubicBezTo>
                  <a:cubicBezTo>
                    <a:pt x="96" y="1817"/>
                    <a:pt x="179" y="1913"/>
                    <a:pt x="239" y="1925"/>
                  </a:cubicBezTo>
                  <a:cubicBezTo>
                    <a:pt x="442" y="1971"/>
                    <a:pt x="581" y="2001"/>
                    <a:pt x="687" y="2001"/>
                  </a:cubicBezTo>
                  <a:cubicBezTo>
                    <a:pt x="911" y="2001"/>
                    <a:pt x="989" y="1868"/>
                    <a:pt x="1215" y="1472"/>
                  </a:cubicBezTo>
                  <a:cubicBezTo>
                    <a:pt x="1227" y="1436"/>
                    <a:pt x="1263" y="1413"/>
                    <a:pt x="1263" y="1389"/>
                  </a:cubicBezTo>
                  <a:cubicBezTo>
                    <a:pt x="1322" y="1020"/>
                    <a:pt x="1596" y="674"/>
                    <a:pt x="1334" y="305"/>
                  </a:cubicBezTo>
                  <a:cubicBezTo>
                    <a:pt x="1190" y="101"/>
                    <a:pt x="1025" y="0"/>
                    <a:pt x="8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45"/>
            <p:cNvSpPr/>
            <p:nvPr/>
          </p:nvSpPr>
          <p:spPr>
            <a:xfrm>
              <a:off x="7622753" y="3845705"/>
              <a:ext cx="50933" cy="53862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965" y="991"/>
                  </a:moveTo>
                  <a:lnTo>
                    <a:pt x="960" y="994"/>
                  </a:lnTo>
                  <a:lnTo>
                    <a:pt x="960" y="994"/>
                  </a:lnTo>
                  <a:cubicBezTo>
                    <a:pt x="958" y="997"/>
                    <a:pt x="956" y="1000"/>
                    <a:pt x="953" y="1003"/>
                  </a:cubicBezTo>
                  <a:lnTo>
                    <a:pt x="965" y="991"/>
                  </a:lnTo>
                  <a:close/>
                  <a:moveTo>
                    <a:pt x="411" y="0"/>
                  </a:moveTo>
                  <a:cubicBezTo>
                    <a:pt x="339" y="0"/>
                    <a:pt x="265" y="25"/>
                    <a:pt x="215" y="75"/>
                  </a:cubicBezTo>
                  <a:cubicBezTo>
                    <a:pt x="1" y="277"/>
                    <a:pt x="25" y="920"/>
                    <a:pt x="215" y="1170"/>
                  </a:cubicBezTo>
                  <a:cubicBezTo>
                    <a:pt x="239" y="1218"/>
                    <a:pt x="227" y="1289"/>
                    <a:pt x="227" y="1361"/>
                  </a:cubicBezTo>
                  <a:lnTo>
                    <a:pt x="960" y="994"/>
                  </a:lnTo>
                  <a:lnTo>
                    <a:pt x="960" y="994"/>
                  </a:lnTo>
                  <a:cubicBezTo>
                    <a:pt x="1147" y="735"/>
                    <a:pt x="1286" y="476"/>
                    <a:pt x="1227" y="146"/>
                  </a:cubicBezTo>
                  <a:lnTo>
                    <a:pt x="1239" y="146"/>
                  </a:lnTo>
                  <a:cubicBezTo>
                    <a:pt x="977" y="98"/>
                    <a:pt x="715" y="39"/>
                    <a:pt x="453" y="3"/>
                  </a:cubicBezTo>
                  <a:cubicBezTo>
                    <a:pt x="439" y="1"/>
                    <a:pt x="425" y="0"/>
                    <a:pt x="4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45"/>
            <p:cNvSpPr/>
            <p:nvPr/>
          </p:nvSpPr>
          <p:spPr>
            <a:xfrm>
              <a:off x="7714173" y="3788323"/>
              <a:ext cx="45274" cy="40169"/>
            </a:xfrm>
            <a:custGeom>
              <a:avLst/>
              <a:gdLst/>
              <a:ahLst/>
              <a:cxnLst/>
              <a:rect l="l" t="t" r="r" b="b"/>
              <a:pathLst>
                <a:path w="1144" h="1015" extrusionOk="0">
                  <a:moveTo>
                    <a:pt x="120" y="1"/>
                  </a:moveTo>
                  <a:cubicBezTo>
                    <a:pt x="1" y="548"/>
                    <a:pt x="108" y="929"/>
                    <a:pt x="370" y="1001"/>
                  </a:cubicBezTo>
                  <a:cubicBezTo>
                    <a:pt x="403" y="1010"/>
                    <a:pt x="436" y="1014"/>
                    <a:pt x="469" y="1014"/>
                  </a:cubicBezTo>
                  <a:cubicBezTo>
                    <a:pt x="742" y="1014"/>
                    <a:pt x="995" y="708"/>
                    <a:pt x="1144" y="155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45"/>
            <p:cNvSpPr/>
            <p:nvPr/>
          </p:nvSpPr>
          <p:spPr>
            <a:xfrm>
              <a:off x="7869664" y="3349647"/>
              <a:ext cx="44324" cy="39971"/>
            </a:xfrm>
            <a:custGeom>
              <a:avLst/>
              <a:gdLst/>
              <a:ahLst/>
              <a:cxnLst/>
              <a:rect l="l" t="t" r="r" b="b"/>
              <a:pathLst>
                <a:path w="1120" h="1010" extrusionOk="0">
                  <a:moveTo>
                    <a:pt x="191" y="1"/>
                  </a:moveTo>
                  <a:cubicBezTo>
                    <a:pt x="132" y="275"/>
                    <a:pt x="1" y="561"/>
                    <a:pt x="25" y="823"/>
                  </a:cubicBezTo>
                  <a:cubicBezTo>
                    <a:pt x="32" y="944"/>
                    <a:pt x="163" y="1009"/>
                    <a:pt x="315" y="1009"/>
                  </a:cubicBezTo>
                  <a:cubicBezTo>
                    <a:pt x="417" y="1009"/>
                    <a:pt x="529" y="980"/>
                    <a:pt x="620" y="918"/>
                  </a:cubicBezTo>
                  <a:cubicBezTo>
                    <a:pt x="763" y="775"/>
                    <a:pt x="1120" y="620"/>
                    <a:pt x="918" y="346"/>
                  </a:cubicBezTo>
                  <a:cubicBezTo>
                    <a:pt x="787" y="156"/>
                    <a:pt x="441" y="108"/>
                    <a:pt x="1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45"/>
            <p:cNvSpPr/>
            <p:nvPr/>
          </p:nvSpPr>
          <p:spPr>
            <a:xfrm>
              <a:off x="7770251" y="3569163"/>
              <a:ext cx="38190" cy="43097"/>
            </a:xfrm>
            <a:custGeom>
              <a:avLst/>
              <a:gdLst/>
              <a:ahLst/>
              <a:cxnLst/>
              <a:rect l="l" t="t" r="r" b="b"/>
              <a:pathLst>
                <a:path w="965" h="1089" extrusionOk="0">
                  <a:moveTo>
                    <a:pt x="275" y="1"/>
                  </a:moveTo>
                  <a:cubicBezTo>
                    <a:pt x="230" y="1"/>
                    <a:pt x="131" y="52"/>
                    <a:pt x="131" y="74"/>
                  </a:cubicBezTo>
                  <a:cubicBezTo>
                    <a:pt x="84" y="336"/>
                    <a:pt x="1" y="598"/>
                    <a:pt x="48" y="848"/>
                  </a:cubicBezTo>
                  <a:cubicBezTo>
                    <a:pt x="83" y="1006"/>
                    <a:pt x="201" y="1089"/>
                    <a:pt x="329" y="1089"/>
                  </a:cubicBezTo>
                  <a:cubicBezTo>
                    <a:pt x="422" y="1089"/>
                    <a:pt x="521" y="1045"/>
                    <a:pt x="596" y="955"/>
                  </a:cubicBezTo>
                  <a:cubicBezTo>
                    <a:pt x="739" y="740"/>
                    <a:pt x="858" y="526"/>
                    <a:pt x="965" y="288"/>
                  </a:cubicBezTo>
                  <a:cubicBezTo>
                    <a:pt x="715" y="181"/>
                    <a:pt x="501" y="86"/>
                    <a:pt x="286" y="2"/>
                  </a:cubicBezTo>
                  <a:cubicBezTo>
                    <a:pt x="283" y="1"/>
                    <a:pt x="279" y="1"/>
                    <a:pt x="2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45"/>
            <p:cNvSpPr/>
            <p:nvPr/>
          </p:nvSpPr>
          <p:spPr>
            <a:xfrm>
              <a:off x="7753748" y="3445099"/>
              <a:ext cx="38704" cy="36409"/>
            </a:xfrm>
            <a:custGeom>
              <a:avLst/>
              <a:gdLst/>
              <a:ahLst/>
              <a:cxnLst/>
              <a:rect l="l" t="t" r="r" b="b"/>
              <a:pathLst>
                <a:path w="978" h="920" extrusionOk="0">
                  <a:moveTo>
                    <a:pt x="182" y="0"/>
                  </a:moveTo>
                  <a:cubicBezTo>
                    <a:pt x="117" y="0"/>
                    <a:pt x="25" y="47"/>
                    <a:pt x="25" y="77"/>
                  </a:cubicBezTo>
                  <a:cubicBezTo>
                    <a:pt x="1" y="316"/>
                    <a:pt x="13" y="566"/>
                    <a:pt x="48" y="804"/>
                  </a:cubicBezTo>
                  <a:cubicBezTo>
                    <a:pt x="57" y="858"/>
                    <a:pt x="232" y="919"/>
                    <a:pt x="346" y="919"/>
                  </a:cubicBezTo>
                  <a:cubicBezTo>
                    <a:pt x="382" y="919"/>
                    <a:pt x="412" y="913"/>
                    <a:pt x="429" y="899"/>
                  </a:cubicBezTo>
                  <a:cubicBezTo>
                    <a:pt x="632" y="720"/>
                    <a:pt x="810" y="518"/>
                    <a:pt x="977" y="292"/>
                  </a:cubicBezTo>
                  <a:cubicBezTo>
                    <a:pt x="656" y="161"/>
                    <a:pt x="441" y="77"/>
                    <a:pt x="215" y="6"/>
                  </a:cubicBezTo>
                  <a:cubicBezTo>
                    <a:pt x="206" y="2"/>
                    <a:pt x="194" y="0"/>
                    <a:pt x="1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45"/>
            <p:cNvSpPr/>
            <p:nvPr/>
          </p:nvSpPr>
          <p:spPr>
            <a:xfrm>
              <a:off x="7672698" y="3651595"/>
              <a:ext cx="32570" cy="34114"/>
            </a:xfrm>
            <a:custGeom>
              <a:avLst/>
              <a:gdLst/>
              <a:ahLst/>
              <a:cxnLst/>
              <a:rect l="l" t="t" r="r" b="b"/>
              <a:pathLst>
                <a:path w="823" h="862" extrusionOk="0">
                  <a:moveTo>
                    <a:pt x="273" y="0"/>
                  </a:moveTo>
                  <a:cubicBezTo>
                    <a:pt x="258" y="0"/>
                    <a:pt x="242" y="1"/>
                    <a:pt x="227" y="3"/>
                  </a:cubicBezTo>
                  <a:cubicBezTo>
                    <a:pt x="37" y="39"/>
                    <a:pt x="1" y="479"/>
                    <a:pt x="203" y="789"/>
                  </a:cubicBezTo>
                  <a:cubicBezTo>
                    <a:pt x="261" y="798"/>
                    <a:pt x="433" y="861"/>
                    <a:pt x="517" y="861"/>
                  </a:cubicBezTo>
                  <a:cubicBezTo>
                    <a:pt x="538" y="861"/>
                    <a:pt x="553" y="858"/>
                    <a:pt x="561" y="848"/>
                  </a:cubicBezTo>
                  <a:cubicBezTo>
                    <a:pt x="668" y="646"/>
                    <a:pt x="751" y="420"/>
                    <a:pt x="822" y="193"/>
                  </a:cubicBezTo>
                  <a:cubicBezTo>
                    <a:pt x="635" y="127"/>
                    <a:pt x="458" y="0"/>
                    <a:pt x="2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45"/>
            <p:cNvSpPr/>
            <p:nvPr/>
          </p:nvSpPr>
          <p:spPr>
            <a:xfrm>
              <a:off x="7949290" y="3089013"/>
              <a:ext cx="88173" cy="78833"/>
            </a:xfrm>
            <a:custGeom>
              <a:avLst/>
              <a:gdLst/>
              <a:ahLst/>
              <a:cxnLst/>
              <a:rect l="l" t="t" r="r" b="b"/>
              <a:pathLst>
                <a:path w="2228" h="1992" extrusionOk="0">
                  <a:moveTo>
                    <a:pt x="1575" y="0"/>
                  </a:moveTo>
                  <a:cubicBezTo>
                    <a:pt x="1519" y="0"/>
                    <a:pt x="1462" y="9"/>
                    <a:pt x="1406" y="27"/>
                  </a:cubicBezTo>
                  <a:cubicBezTo>
                    <a:pt x="787" y="217"/>
                    <a:pt x="275" y="670"/>
                    <a:pt x="1" y="1265"/>
                  </a:cubicBezTo>
                  <a:lnTo>
                    <a:pt x="930" y="1991"/>
                  </a:lnTo>
                  <a:cubicBezTo>
                    <a:pt x="1430" y="1789"/>
                    <a:pt x="1846" y="1420"/>
                    <a:pt x="2132" y="955"/>
                  </a:cubicBezTo>
                  <a:cubicBezTo>
                    <a:pt x="2227" y="812"/>
                    <a:pt x="2168" y="491"/>
                    <a:pt x="2073" y="312"/>
                  </a:cubicBezTo>
                  <a:cubicBezTo>
                    <a:pt x="1979" y="116"/>
                    <a:pt x="1782" y="0"/>
                    <a:pt x="1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45"/>
            <p:cNvSpPr/>
            <p:nvPr/>
          </p:nvSpPr>
          <p:spPr>
            <a:xfrm>
              <a:off x="8118950" y="2761025"/>
              <a:ext cx="86630" cy="73649"/>
            </a:xfrm>
            <a:custGeom>
              <a:avLst/>
              <a:gdLst/>
              <a:ahLst/>
              <a:cxnLst/>
              <a:rect l="l" t="t" r="r" b="b"/>
              <a:pathLst>
                <a:path w="2189" h="1861" extrusionOk="0">
                  <a:moveTo>
                    <a:pt x="1569" y="1"/>
                  </a:moveTo>
                  <a:cubicBezTo>
                    <a:pt x="1453" y="1"/>
                    <a:pt x="1341" y="16"/>
                    <a:pt x="1274" y="16"/>
                  </a:cubicBezTo>
                  <a:cubicBezTo>
                    <a:pt x="691" y="135"/>
                    <a:pt x="476" y="564"/>
                    <a:pt x="226" y="957"/>
                  </a:cubicBezTo>
                  <a:cubicBezTo>
                    <a:pt x="60" y="1219"/>
                    <a:pt x="0" y="1445"/>
                    <a:pt x="357" y="1588"/>
                  </a:cubicBezTo>
                  <a:cubicBezTo>
                    <a:pt x="464" y="1635"/>
                    <a:pt x="572" y="1766"/>
                    <a:pt x="655" y="1814"/>
                  </a:cubicBezTo>
                  <a:cubicBezTo>
                    <a:pt x="710" y="1837"/>
                    <a:pt x="795" y="1861"/>
                    <a:pt x="864" y="1861"/>
                  </a:cubicBezTo>
                  <a:cubicBezTo>
                    <a:pt x="900" y="1861"/>
                    <a:pt x="932" y="1854"/>
                    <a:pt x="953" y="1838"/>
                  </a:cubicBezTo>
                  <a:cubicBezTo>
                    <a:pt x="1191" y="1647"/>
                    <a:pt x="1417" y="1445"/>
                    <a:pt x="1631" y="1219"/>
                  </a:cubicBezTo>
                  <a:cubicBezTo>
                    <a:pt x="1798" y="1040"/>
                    <a:pt x="1941" y="826"/>
                    <a:pt x="2060" y="611"/>
                  </a:cubicBezTo>
                  <a:cubicBezTo>
                    <a:pt x="2189" y="319"/>
                    <a:pt x="1973" y="4"/>
                    <a:pt x="1672" y="4"/>
                  </a:cubicBezTo>
                  <a:cubicBezTo>
                    <a:pt x="1666" y="4"/>
                    <a:pt x="1661" y="4"/>
                    <a:pt x="1655" y="4"/>
                  </a:cubicBezTo>
                  <a:cubicBezTo>
                    <a:pt x="1627" y="2"/>
                    <a:pt x="1597" y="1"/>
                    <a:pt x="15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45"/>
            <p:cNvSpPr/>
            <p:nvPr/>
          </p:nvSpPr>
          <p:spPr>
            <a:xfrm>
              <a:off x="8272067" y="2748599"/>
              <a:ext cx="79190" cy="63953"/>
            </a:xfrm>
            <a:custGeom>
              <a:avLst/>
              <a:gdLst/>
              <a:ahLst/>
              <a:cxnLst/>
              <a:rect l="l" t="t" r="r" b="b"/>
              <a:pathLst>
                <a:path w="2001" h="1616" extrusionOk="0">
                  <a:moveTo>
                    <a:pt x="1135" y="1"/>
                  </a:moveTo>
                  <a:cubicBezTo>
                    <a:pt x="1077" y="1"/>
                    <a:pt x="1021" y="6"/>
                    <a:pt x="965" y="20"/>
                  </a:cubicBezTo>
                  <a:cubicBezTo>
                    <a:pt x="834" y="56"/>
                    <a:pt x="727" y="116"/>
                    <a:pt x="632" y="199"/>
                  </a:cubicBezTo>
                  <a:cubicBezTo>
                    <a:pt x="525" y="259"/>
                    <a:pt x="382" y="354"/>
                    <a:pt x="239" y="461"/>
                  </a:cubicBezTo>
                  <a:cubicBezTo>
                    <a:pt x="48" y="556"/>
                    <a:pt x="1" y="794"/>
                    <a:pt x="120" y="961"/>
                  </a:cubicBezTo>
                  <a:cubicBezTo>
                    <a:pt x="286" y="1187"/>
                    <a:pt x="489" y="1378"/>
                    <a:pt x="691" y="1616"/>
                  </a:cubicBezTo>
                  <a:cubicBezTo>
                    <a:pt x="1025" y="1413"/>
                    <a:pt x="1358" y="1187"/>
                    <a:pt x="1668" y="949"/>
                  </a:cubicBezTo>
                  <a:cubicBezTo>
                    <a:pt x="1965" y="687"/>
                    <a:pt x="2001" y="318"/>
                    <a:pt x="1787" y="187"/>
                  </a:cubicBezTo>
                  <a:cubicBezTo>
                    <a:pt x="1632" y="80"/>
                    <a:pt x="1441" y="20"/>
                    <a:pt x="1263" y="9"/>
                  </a:cubicBezTo>
                  <a:cubicBezTo>
                    <a:pt x="1218" y="4"/>
                    <a:pt x="1176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45"/>
            <p:cNvSpPr/>
            <p:nvPr/>
          </p:nvSpPr>
          <p:spPr>
            <a:xfrm>
              <a:off x="7844692" y="3135354"/>
              <a:ext cx="70721" cy="75826"/>
            </a:xfrm>
            <a:custGeom>
              <a:avLst/>
              <a:gdLst/>
              <a:ahLst/>
              <a:cxnLst/>
              <a:rect l="l" t="t" r="r" b="b"/>
              <a:pathLst>
                <a:path w="1787" h="1916" extrusionOk="0">
                  <a:moveTo>
                    <a:pt x="1148" y="0"/>
                  </a:moveTo>
                  <a:cubicBezTo>
                    <a:pt x="1107" y="0"/>
                    <a:pt x="1069" y="4"/>
                    <a:pt x="1037" y="11"/>
                  </a:cubicBezTo>
                  <a:cubicBezTo>
                    <a:pt x="477" y="118"/>
                    <a:pt x="191" y="439"/>
                    <a:pt x="60" y="1070"/>
                  </a:cubicBezTo>
                  <a:cubicBezTo>
                    <a:pt x="1" y="1344"/>
                    <a:pt x="60" y="1487"/>
                    <a:pt x="310" y="1606"/>
                  </a:cubicBezTo>
                  <a:cubicBezTo>
                    <a:pt x="465" y="1689"/>
                    <a:pt x="608" y="1796"/>
                    <a:pt x="739" y="1916"/>
                  </a:cubicBezTo>
                  <a:lnTo>
                    <a:pt x="727" y="1904"/>
                  </a:lnTo>
                  <a:cubicBezTo>
                    <a:pt x="1060" y="1546"/>
                    <a:pt x="1418" y="1225"/>
                    <a:pt x="1679" y="832"/>
                  </a:cubicBezTo>
                  <a:cubicBezTo>
                    <a:pt x="1787" y="689"/>
                    <a:pt x="1691" y="332"/>
                    <a:pt x="1572" y="142"/>
                  </a:cubicBezTo>
                  <a:cubicBezTo>
                    <a:pt x="1515" y="55"/>
                    <a:pt x="1312" y="0"/>
                    <a:pt x="1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45"/>
            <p:cNvSpPr/>
            <p:nvPr/>
          </p:nvSpPr>
          <p:spPr>
            <a:xfrm>
              <a:off x="8090178" y="2914770"/>
              <a:ext cx="76855" cy="65734"/>
            </a:xfrm>
            <a:custGeom>
              <a:avLst/>
              <a:gdLst/>
              <a:ahLst/>
              <a:cxnLst/>
              <a:rect l="l" t="t" r="r" b="b"/>
              <a:pathLst>
                <a:path w="1942" h="1661" extrusionOk="0">
                  <a:moveTo>
                    <a:pt x="1346" y="1"/>
                  </a:moveTo>
                  <a:cubicBezTo>
                    <a:pt x="680" y="12"/>
                    <a:pt x="346" y="512"/>
                    <a:pt x="1" y="1013"/>
                  </a:cubicBezTo>
                  <a:cubicBezTo>
                    <a:pt x="203" y="1215"/>
                    <a:pt x="358" y="1394"/>
                    <a:pt x="525" y="1560"/>
                  </a:cubicBezTo>
                  <a:cubicBezTo>
                    <a:pt x="575" y="1611"/>
                    <a:pt x="668" y="1661"/>
                    <a:pt x="731" y="1661"/>
                  </a:cubicBezTo>
                  <a:cubicBezTo>
                    <a:pt x="743" y="1661"/>
                    <a:pt x="754" y="1659"/>
                    <a:pt x="763" y="1655"/>
                  </a:cubicBezTo>
                  <a:cubicBezTo>
                    <a:pt x="1180" y="1501"/>
                    <a:pt x="1620" y="1358"/>
                    <a:pt x="1834" y="941"/>
                  </a:cubicBezTo>
                  <a:cubicBezTo>
                    <a:pt x="1930" y="727"/>
                    <a:pt x="1942" y="477"/>
                    <a:pt x="1870" y="251"/>
                  </a:cubicBezTo>
                  <a:cubicBezTo>
                    <a:pt x="1811" y="108"/>
                    <a:pt x="1525" y="1"/>
                    <a:pt x="1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45"/>
            <p:cNvSpPr/>
            <p:nvPr/>
          </p:nvSpPr>
          <p:spPr>
            <a:xfrm>
              <a:off x="7967218" y="2938118"/>
              <a:ext cx="71670" cy="73412"/>
            </a:xfrm>
            <a:custGeom>
              <a:avLst/>
              <a:gdLst/>
              <a:ahLst/>
              <a:cxnLst/>
              <a:rect l="l" t="t" r="r" b="b"/>
              <a:pathLst>
                <a:path w="1811" h="1855" extrusionOk="0">
                  <a:moveTo>
                    <a:pt x="1215" y="1"/>
                  </a:moveTo>
                  <a:cubicBezTo>
                    <a:pt x="1097" y="1"/>
                    <a:pt x="964" y="42"/>
                    <a:pt x="822" y="125"/>
                  </a:cubicBezTo>
                  <a:cubicBezTo>
                    <a:pt x="322" y="399"/>
                    <a:pt x="274" y="970"/>
                    <a:pt x="24" y="1399"/>
                  </a:cubicBezTo>
                  <a:cubicBezTo>
                    <a:pt x="0" y="1435"/>
                    <a:pt x="48" y="1554"/>
                    <a:pt x="96" y="1589"/>
                  </a:cubicBezTo>
                  <a:cubicBezTo>
                    <a:pt x="346" y="1766"/>
                    <a:pt x="479" y="1855"/>
                    <a:pt x="608" y="1855"/>
                  </a:cubicBezTo>
                  <a:cubicBezTo>
                    <a:pt x="750" y="1855"/>
                    <a:pt x="887" y="1748"/>
                    <a:pt x="1167" y="1530"/>
                  </a:cubicBezTo>
                  <a:cubicBezTo>
                    <a:pt x="1191" y="1506"/>
                    <a:pt x="1227" y="1494"/>
                    <a:pt x="1239" y="1470"/>
                  </a:cubicBezTo>
                  <a:cubicBezTo>
                    <a:pt x="1429" y="1161"/>
                    <a:pt x="1810" y="935"/>
                    <a:pt x="1715" y="494"/>
                  </a:cubicBezTo>
                  <a:cubicBezTo>
                    <a:pt x="1635" y="168"/>
                    <a:pt x="1455" y="1"/>
                    <a:pt x="1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45"/>
            <p:cNvSpPr/>
            <p:nvPr/>
          </p:nvSpPr>
          <p:spPr>
            <a:xfrm>
              <a:off x="7802307" y="3201166"/>
              <a:ext cx="60352" cy="47253"/>
            </a:xfrm>
            <a:custGeom>
              <a:avLst/>
              <a:gdLst/>
              <a:ahLst/>
              <a:cxnLst/>
              <a:rect l="l" t="t" r="r" b="b"/>
              <a:pathLst>
                <a:path w="1525" h="1194" extrusionOk="0">
                  <a:moveTo>
                    <a:pt x="782" y="0"/>
                  </a:moveTo>
                  <a:cubicBezTo>
                    <a:pt x="772" y="0"/>
                    <a:pt x="761" y="1"/>
                    <a:pt x="750" y="3"/>
                  </a:cubicBezTo>
                  <a:cubicBezTo>
                    <a:pt x="464" y="38"/>
                    <a:pt x="107" y="574"/>
                    <a:pt x="107" y="884"/>
                  </a:cubicBezTo>
                  <a:cubicBezTo>
                    <a:pt x="107" y="931"/>
                    <a:pt x="36" y="991"/>
                    <a:pt x="0" y="1038"/>
                  </a:cubicBezTo>
                  <a:lnTo>
                    <a:pt x="807" y="1190"/>
                  </a:lnTo>
                  <a:lnTo>
                    <a:pt x="807" y="1190"/>
                  </a:lnTo>
                  <a:cubicBezTo>
                    <a:pt x="1107" y="1097"/>
                    <a:pt x="1373" y="957"/>
                    <a:pt x="1517" y="673"/>
                  </a:cubicBezTo>
                  <a:lnTo>
                    <a:pt x="1517" y="673"/>
                  </a:lnTo>
                  <a:cubicBezTo>
                    <a:pt x="1519" y="675"/>
                    <a:pt x="1522" y="678"/>
                    <a:pt x="1524" y="681"/>
                  </a:cubicBezTo>
                  <a:cubicBezTo>
                    <a:pt x="1524" y="669"/>
                    <a:pt x="1524" y="657"/>
                    <a:pt x="1524" y="657"/>
                  </a:cubicBezTo>
                  <a:cubicBezTo>
                    <a:pt x="1522" y="662"/>
                    <a:pt x="1519" y="668"/>
                    <a:pt x="1517" y="673"/>
                  </a:cubicBezTo>
                  <a:lnTo>
                    <a:pt x="1517" y="673"/>
                  </a:lnTo>
                  <a:cubicBezTo>
                    <a:pt x="1341" y="473"/>
                    <a:pt x="1176" y="262"/>
                    <a:pt x="988" y="86"/>
                  </a:cubicBezTo>
                  <a:cubicBezTo>
                    <a:pt x="926" y="34"/>
                    <a:pt x="855" y="0"/>
                    <a:pt x="782" y="0"/>
                  </a:cubicBezTo>
                  <a:close/>
                  <a:moveTo>
                    <a:pt x="807" y="1190"/>
                  </a:moveTo>
                  <a:cubicBezTo>
                    <a:pt x="804" y="1191"/>
                    <a:pt x="801" y="1192"/>
                    <a:pt x="798" y="1193"/>
                  </a:cubicBezTo>
                  <a:lnTo>
                    <a:pt x="822" y="1193"/>
                  </a:lnTo>
                  <a:lnTo>
                    <a:pt x="807" y="11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45"/>
            <p:cNvSpPr/>
            <p:nvPr/>
          </p:nvSpPr>
          <p:spPr>
            <a:xfrm>
              <a:off x="8242702" y="2793199"/>
              <a:ext cx="45432" cy="40564"/>
            </a:xfrm>
            <a:custGeom>
              <a:avLst/>
              <a:gdLst/>
              <a:ahLst/>
              <a:cxnLst/>
              <a:rect l="l" t="t" r="r" b="b"/>
              <a:pathLst>
                <a:path w="1148" h="1025" extrusionOk="0">
                  <a:moveTo>
                    <a:pt x="516" y="1"/>
                  </a:moveTo>
                  <a:cubicBezTo>
                    <a:pt x="350" y="239"/>
                    <a:pt x="135" y="441"/>
                    <a:pt x="52" y="703"/>
                  </a:cubicBezTo>
                  <a:cubicBezTo>
                    <a:pt x="1" y="868"/>
                    <a:pt x="226" y="1024"/>
                    <a:pt x="458" y="1024"/>
                  </a:cubicBezTo>
                  <a:cubicBezTo>
                    <a:pt x="493" y="1024"/>
                    <a:pt x="529" y="1021"/>
                    <a:pt x="564" y="1013"/>
                  </a:cubicBezTo>
                  <a:cubicBezTo>
                    <a:pt x="766" y="917"/>
                    <a:pt x="1147" y="917"/>
                    <a:pt x="1064" y="584"/>
                  </a:cubicBezTo>
                  <a:cubicBezTo>
                    <a:pt x="1005" y="358"/>
                    <a:pt x="707" y="191"/>
                    <a:pt x="5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45"/>
            <p:cNvSpPr/>
            <p:nvPr/>
          </p:nvSpPr>
          <p:spPr>
            <a:xfrm>
              <a:off x="8062832" y="2967759"/>
              <a:ext cx="43414" cy="41831"/>
            </a:xfrm>
            <a:custGeom>
              <a:avLst/>
              <a:gdLst/>
              <a:ahLst/>
              <a:cxnLst/>
              <a:rect l="l" t="t" r="r" b="b"/>
              <a:pathLst>
                <a:path w="1097" h="1057" extrusionOk="0">
                  <a:moveTo>
                    <a:pt x="489" y="1"/>
                  </a:moveTo>
                  <a:cubicBezTo>
                    <a:pt x="460" y="1"/>
                    <a:pt x="430" y="7"/>
                    <a:pt x="406" y="19"/>
                  </a:cubicBezTo>
                  <a:cubicBezTo>
                    <a:pt x="263" y="245"/>
                    <a:pt x="85" y="459"/>
                    <a:pt x="37" y="709"/>
                  </a:cubicBezTo>
                  <a:cubicBezTo>
                    <a:pt x="1" y="900"/>
                    <a:pt x="165" y="1056"/>
                    <a:pt x="340" y="1056"/>
                  </a:cubicBezTo>
                  <a:cubicBezTo>
                    <a:pt x="395" y="1056"/>
                    <a:pt x="450" y="1041"/>
                    <a:pt x="501" y="1007"/>
                  </a:cubicBezTo>
                  <a:cubicBezTo>
                    <a:pt x="716" y="864"/>
                    <a:pt x="918" y="697"/>
                    <a:pt x="1097" y="531"/>
                  </a:cubicBezTo>
                  <a:cubicBezTo>
                    <a:pt x="906" y="328"/>
                    <a:pt x="751" y="162"/>
                    <a:pt x="573" y="19"/>
                  </a:cubicBezTo>
                  <a:cubicBezTo>
                    <a:pt x="549" y="7"/>
                    <a:pt x="519" y="1"/>
                    <a:pt x="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45"/>
            <p:cNvSpPr/>
            <p:nvPr/>
          </p:nvSpPr>
          <p:spPr>
            <a:xfrm>
              <a:off x="8105771" y="2826243"/>
              <a:ext cx="42424" cy="37280"/>
            </a:xfrm>
            <a:custGeom>
              <a:avLst/>
              <a:gdLst/>
              <a:ahLst/>
              <a:cxnLst/>
              <a:rect l="l" t="t" r="r" b="b"/>
              <a:pathLst>
                <a:path w="1072" h="942" extrusionOk="0">
                  <a:moveTo>
                    <a:pt x="367" y="0"/>
                  </a:moveTo>
                  <a:cubicBezTo>
                    <a:pt x="318" y="0"/>
                    <a:pt x="268" y="10"/>
                    <a:pt x="262" y="23"/>
                  </a:cubicBezTo>
                  <a:cubicBezTo>
                    <a:pt x="155" y="237"/>
                    <a:pt x="71" y="475"/>
                    <a:pt x="12" y="714"/>
                  </a:cubicBezTo>
                  <a:cubicBezTo>
                    <a:pt x="0" y="770"/>
                    <a:pt x="222" y="942"/>
                    <a:pt x="317" y="942"/>
                  </a:cubicBezTo>
                  <a:cubicBezTo>
                    <a:pt x="323" y="942"/>
                    <a:pt x="328" y="941"/>
                    <a:pt x="333" y="940"/>
                  </a:cubicBezTo>
                  <a:cubicBezTo>
                    <a:pt x="583" y="844"/>
                    <a:pt x="833" y="725"/>
                    <a:pt x="1071" y="583"/>
                  </a:cubicBezTo>
                  <a:cubicBezTo>
                    <a:pt x="809" y="344"/>
                    <a:pt x="643" y="178"/>
                    <a:pt x="464" y="23"/>
                  </a:cubicBezTo>
                  <a:cubicBezTo>
                    <a:pt x="448" y="7"/>
                    <a:pt x="408" y="0"/>
                    <a:pt x="3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45"/>
            <p:cNvSpPr/>
            <p:nvPr/>
          </p:nvSpPr>
          <p:spPr>
            <a:xfrm>
              <a:off x="7947074" y="3007016"/>
              <a:ext cx="33837" cy="36528"/>
            </a:xfrm>
            <a:custGeom>
              <a:avLst/>
              <a:gdLst/>
              <a:ahLst/>
              <a:cxnLst/>
              <a:rect l="l" t="t" r="r" b="b"/>
              <a:pathLst>
                <a:path w="855" h="923" extrusionOk="0">
                  <a:moveTo>
                    <a:pt x="366" y="1"/>
                  </a:moveTo>
                  <a:cubicBezTo>
                    <a:pt x="183" y="1"/>
                    <a:pt x="0" y="376"/>
                    <a:pt x="69" y="729"/>
                  </a:cubicBezTo>
                  <a:cubicBezTo>
                    <a:pt x="125" y="763"/>
                    <a:pt x="306" y="922"/>
                    <a:pt x="358" y="922"/>
                  </a:cubicBezTo>
                  <a:cubicBezTo>
                    <a:pt x="361" y="922"/>
                    <a:pt x="364" y="921"/>
                    <a:pt x="366" y="920"/>
                  </a:cubicBezTo>
                  <a:cubicBezTo>
                    <a:pt x="545" y="765"/>
                    <a:pt x="712" y="587"/>
                    <a:pt x="855" y="408"/>
                  </a:cubicBezTo>
                  <a:cubicBezTo>
                    <a:pt x="700" y="265"/>
                    <a:pt x="581" y="51"/>
                    <a:pt x="390" y="3"/>
                  </a:cubicBezTo>
                  <a:cubicBezTo>
                    <a:pt x="382" y="2"/>
                    <a:pt x="374" y="1"/>
                    <a:pt x="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45"/>
            <p:cNvSpPr/>
            <p:nvPr/>
          </p:nvSpPr>
          <p:spPr>
            <a:xfrm>
              <a:off x="7723117" y="4363212"/>
              <a:ext cx="65061" cy="85759"/>
            </a:xfrm>
            <a:custGeom>
              <a:avLst/>
              <a:gdLst/>
              <a:ahLst/>
              <a:cxnLst/>
              <a:rect l="l" t="t" r="r" b="b"/>
              <a:pathLst>
                <a:path w="1644" h="2167" extrusionOk="0">
                  <a:moveTo>
                    <a:pt x="820" y="1"/>
                  </a:moveTo>
                  <a:cubicBezTo>
                    <a:pt x="621" y="1"/>
                    <a:pt x="436" y="108"/>
                    <a:pt x="346" y="297"/>
                  </a:cubicBezTo>
                  <a:cubicBezTo>
                    <a:pt x="37" y="868"/>
                    <a:pt x="1" y="1559"/>
                    <a:pt x="227" y="2166"/>
                  </a:cubicBezTo>
                  <a:lnTo>
                    <a:pt x="1394" y="2035"/>
                  </a:lnTo>
                  <a:cubicBezTo>
                    <a:pt x="1596" y="1523"/>
                    <a:pt x="1644" y="976"/>
                    <a:pt x="1513" y="452"/>
                  </a:cubicBezTo>
                  <a:cubicBezTo>
                    <a:pt x="1477" y="273"/>
                    <a:pt x="1215" y="95"/>
                    <a:pt x="1013" y="35"/>
                  </a:cubicBezTo>
                  <a:cubicBezTo>
                    <a:pt x="949" y="12"/>
                    <a:pt x="884" y="1"/>
                    <a:pt x="8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45"/>
            <p:cNvSpPr/>
            <p:nvPr/>
          </p:nvSpPr>
          <p:spPr>
            <a:xfrm>
              <a:off x="7614284" y="4030238"/>
              <a:ext cx="56592" cy="88411"/>
            </a:xfrm>
            <a:custGeom>
              <a:avLst/>
              <a:gdLst/>
              <a:ahLst/>
              <a:cxnLst/>
              <a:rect l="l" t="t" r="r" b="b"/>
              <a:pathLst>
                <a:path w="1430" h="2234" extrusionOk="0">
                  <a:moveTo>
                    <a:pt x="891" y="0"/>
                  </a:moveTo>
                  <a:cubicBezTo>
                    <a:pt x="780" y="0"/>
                    <a:pt x="669" y="44"/>
                    <a:pt x="584" y="138"/>
                  </a:cubicBezTo>
                  <a:cubicBezTo>
                    <a:pt x="465" y="234"/>
                    <a:pt x="382" y="341"/>
                    <a:pt x="322" y="412"/>
                  </a:cubicBezTo>
                  <a:cubicBezTo>
                    <a:pt x="1" y="900"/>
                    <a:pt x="143" y="1365"/>
                    <a:pt x="251" y="1829"/>
                  </a:cubicBezTo>
                  <a:cubicBezTo>
                    <a:pt x="297" y="2060"/>
                    <a:pt x="379" y="2233"/>
                    <a:pt x="579" y="2233"/>
                  </a:cubicBezTo>
                  <a:cubicBezTo>
                    <a:pt x="638" y="2233"/>
                    <a:pt x="706" y="2218"/>
                    <a:pt x="786" y="2186"/>
                  </a:cubicBezTo>
                  <a:cubicBezTo>
                    <a:pt x="894" y="2139"/>
                    <a:pt x="1060" y="2162"/>
                    <a:pt x="1155" y="2127"/>
                  </a:cubicBezTo>
                  <a:cubicBezTo>
                    <a:pt x="1239" y="2103"/>
                    <a:pt x="1370" y="2020"/>
                    <a:pt x="1382" y="1936"/>
                  </a:cubicBezTo>
                  <a:cubicBezTo>
                    <a:pt x="1417" y="1639"/>
                    <a:pt x="1429" y="1329"/>
                    <a:pt x="1417" y="1031"/>
                  </a:cubicBezTo>
                  <a:cubicBezTo>
                    <a:pt x="1417" y="769"/>
                    <a:pt x="1370" y="519"/>
                    <a:pt x="1298" y="281"/>
                  </a:cubicBezTo>
                  <a:cubicBezTo>
                    <a:pt x="1226" y="102"/>
                    <a:pt x="1059" y="0"/>
                    <a:pt x="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45"/>
            <p:cNvSpPr/>
            <p:nvPr/>
          </p:nvSpPr>
          <p:spPr>
            <a:xfrm>
              <a:off x="7701944" y="3909102"/>
              <a:ext cx="56948" cy="71037"/>
            </a:xfrm>
            <a:custGeom>
              <a:avLst/>
              <a:gdLst/>
              <a:ahLst/>
              <a:cxnLst/>
              <a:rect l="l" t="t" r="r" b="b"/>
              <a:pathLst>
                <a:path w="1439" h="1795" extrusionOk="0">
                  <a:moveTo>
                    <a:pt x="1019" y="1"/>
                  </a:moveTo>
                  <a:cubicBezTo>
                    <a:pt x="997" y="1"/>
                    <a:pt x="975" y="3"/>
                    <a:pt x="953" y="9"/>
                  </a:cubicBezTo>
                  <a:cubicBezTo>
                    <a:pt x="774" y="44"/>
                    <a:pt x="607" y="140"/>
                    <a:pt x="464" y="259"/>
                  </a:cubicBezTo>
                  <a:cubicBezTo>
                    <a:pt x="381" y="318"/>
                    <a:pt x="322" y="390"/>
                    <a:pt x="262" y="473"/>
                  </a:cubicBezTo>
                  <a:cubicBezTo>
                    <a:pt x="203" y="580"/>
                    <a:pt x="167" y="711"/>
                    <a:pt x="155" y="830"/>
                  </a:cubicBezTo>
                  <a:cubicBezTo>
                    <a:pt x="131" y="949"/>
                    <a:pt x="83" y="1128"/>
                    <a:pt x="60" y="1306"/>
                  </a:cubicBezTo>
                  <a:cubicBezTo>
                    <a:pt x="0" y="1497"/>
                    <a:pt x="131" y="1699"/>
                    <a:pt x="333" y="1735"/>
                  </a:cubicBezTo>
                  <a:cubicBezTo>
                    <a:pt x="619" y="1771"/>
                    <a:pt x="905" y="1795"/>
                    <a:pt x="1191" y="1795"/>
                  </a:cubicBezTo>
                  <a:cubicBezTo>
                    <a:pt x="1286" y="1414"/>
                    <a:pt x="1369" y="1033"/>
                    <a:pt x="1417" y="640"/>
                  </a:cubicBezTo>
                  <a:cubicBezTo>
                    <a:pt x="1439" y="281"/>
                    <a:pt x="1252" y="1"/>
                    <a:pt x="1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45"/>
            <p:cNvSpPr/>
            <p:nvPr/>
          </p:nvSpPr>
          <p:spPr>
            <a:xfrm>
              <a:off x="7651525" y="4454391"/>
              <a:ext cx="57502" cy="78042"/>
            </a:xfrm>
            <a:custGeom>
              <a:avLst/>
              <a:gdLst/>
              <a:ahLst/>
              <a:cxnLst/>
              <a:rect l="l" t="t" r="r" b="b"/>
              <a:pathLst>
                <a:path w="1453" h="1972" extrusionOk="0">
                  <a:moveTo>
                    <a:pt x="759" y="0"/>
                  </a:moveTo>
                  <a:cubicBezTo>
                    <a:pt x="622" y="0"/>
                    <a:pt x="408" y="150"/>
                    <a:pt x="322" y="291"/>
                  </a:cubicBezTo>
                  <a:cubicBezTo>
                    <a:pt x="0" y="755"/>
                    <a:pt x="24" y="1184"/>
                    <a:pt x="381" y="1731"/>
                  </a:cubicBezTo>
                  <a:cubicBezTo>
                    <a:pt x="490" y="1899"/>
                    <a:pt x="587" y="1972"/>
                    <a:pt x="725" y="1972"/>
                  </a:cubicBezTo>
                  <a:cubicBezTo>
                    <a:pt x="784" y="1972"/>
                    <a:pt x="851" y="1959"/>
                    <a:pt x="929" y="1934"/>
                  </a:cubicBezTo>
                  <a:cubicBezTo>
                    <a:pt x="1096" y="1886"/>
                    <a:pt x="1274" y="1851"/>
                    <a:pt x="1453" y="1851"/>
                  </a:cubicBezTo>
                  <a:lnTo>
                    <a:pt x="1441" y="1839"/>
                  </a:lnTo>
                  <a:cubicBezTo>
                    <a:pt x="1417" y="1362"/>
                    <a:pt x="1453" y="874"/>
                    <a:pt x="1357" y="410"/>
                  </a:cubicBezTo>
                  <a:cubicBezTo>
                    <a:pt x="1322" y="243"/>
                    <a:pt x="1012" y="53"/>
                    <a:pt x="798" y="5"/>
                  </a:cubicBezTo>
                  <a:cubicBezTo>
                    <a:pt x="786" y="2"/>
                    <a:pt x="773" y="0"/>
                    <a:pt x="7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45"/>
            <p:cNvSpPr/>
            <p:nvPr/>
          </p:nvSpPr>
          <p:spPr>
            <a:xfrm>
              <a:off x="7692485" y="4144369"/>
              <a:ext cx="63676" cy="75272"/>
            </a:xfrm>
            <a:custGeom>
              <a:avLst/>
              <a:gdLst/>
              <a:ahLst/>
              <a:cxnLst/>
              <a:rect l="l" t="t" r="r" b="b"/>
              <a:pathLst>
                <a:path w="1609" h="1902" extrusionOk="0">
                  <a:moveTo>
                    <a:pt x="928" y="1"/>
                  </a:moveTo>
                  <a:cubicBezTo>
                    <a:pt x="780" y="1"/>
                    <a:pt x="563" y="102"/>
                    <a:pt x="465" y="219"/>
                  </a:cubicBezTo>
                  <a:cubicBezTo>
                    <a:pt x="1" y="695"/>
                    <a:pt x="120" y="1291"/>
                    <a:pt x="227" y="1886"/>
                  </a:cubicBezTo>
                  <a:cubicBezTo>
                    <a:pt x="456" y="1886"/>
                    <a:pt x="654" y="1901"/>
                    <a:pt x="840" y="1901"/>
                  </a:cubicBezTo>
                  <a:cubicBezTo>
                    <a:pt x="886" y="1901"/>
                    <a:pt x="932" y="1900"/>
                    <a:pt x="977" y="1898"/>
                  </a:cubicBezTo>
                  <a:cubicBezTo>
                    <a:pt x="1061" y="1898"/>
                    <a:pt x="1192" y="1850"/>
                    <a:pt x="1215" y="1791"/>
                  </a:cubicBezTo>
                  <a:cubicBezTo>
                    <a:pt x="1394" y="1398"/>
                    <a:pt x="1608" y="981"/>
                    <a:pt x="1465" y="529"/>
                  </a:cubicBezTo>
                  <a:cubicBezTo>
                    <a:pt x="1382" y="314"/>
                    <a:pt x="1227" y="124"/>
                    <a:pt x="1013" y="17"/>
                  </a:cubicBezTo>
                  <a:cubicBezTo>
                    <a:pt x="989" y="6"/>
                    <a:pt x="960" y="1"/>
                    <a:pt x="9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45"/>
            <p:cNvSpPr/>
            <p:nvPr/>
          </p:nvSpPr>
          <p:spPr>
            <a:xfrm>
              <a:off x="7622753" y="4254978"/>
              <a:ext cx="57067" cy="81366"/>
            </a:xfrm>
            <a:custGeom>
              <a:avLst/>
              <a:gdLst/>
              <a:ahLst/>
              <a:cxnLst/>
              <a:rect l="l" t="t" r="r" b="b"/>
              <a:pathLst>
                <a:path w="1442" h="2056" extrusionOk="0">
                  <a:moveTo>
                    <a:pt x="674" y="0"/>
                  </a:moveTo>
                  <a:cubicBezTo>
                    <a:pt x="435" y="0"/>
                    <a:pt x="252" y="175"/>
                    <a:pt x="156" y="496"/>
                  </a:cubicBezTo>
                  <a:cubicBezTo>
                    <a:pt x="1" y="1044"/>
                    <a:pt x="370" y="1472"/>
                    <a:pt x="489" y="1960"/>
                  </a:cubicBezTo>
                  <a:cubicBezTo>
                    <a:pt x="501" y="2008"/>
                    <a:pt x="620" y="2056"/>
                    <a:pt x="680" y="2056"/>
                  </a:cubicBezTo>
                  <a:cubicBezTo>
                    <a:pt x="1311" y="1925"/>
                    <a:pt x="1322" y="1925"/>
                    <a:pt x="1394" y="1246"/>
                  </a:cubicBezTo>
                  <a:cubicBezTo>
                    <a:pt x="1406" y="1222"/>
                    <a:pt x="1406" y="1186"/>
                    <a:pt x="1406" y="1151"/>
                  </a:cubicBezTo>
                  <a:cubicBezTo>
                    <a:pt x="1322" y="794"/>
                    <a:pt x="1442" y="365"/>
                    <a:pt x="1061" y="127"/>
                  </a:cubicBezTo>
                  <a:cubicBezTo>
                    <a:pt x="921" y="41"/>
                    <a:pt x="791" y="0"/>
                    <a:pt x="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45"/>
            <p:cNvSpPr/>
            <p:nvPr/>
          </p:nvSpPr>
          <p:spPr>
            <a:xfrm>
              <a:off x="7673173" y="4534686"/>
              <a:ext cx="50458" cy="59402"/>
            </a:xfrm>
            <a:custGeom>
              <a:avLst/>
              <a:gdLst/>
              <a:ahLst/>
              <a:cxnLst/>
              <a:rect l="l" t="t" r="r" b="b"/>
              <a:pathLst>
                <a:path w="1275" h="1501" extrusionOk="0">
                  <a:moveTo>
                    <a:pt x="1084" y="0"/>
                  </a:moveTo>
                  <a:cubicBezTo>
                    <a:pt x="822" y="48"/>
                    <a:pt x="560" y="95"/>
                    <a:pt x="310" y="167"/>
                  </a:cubicBezTo>
                  <a:cubicBezTo>
                    <a:pt x="215" y="191"/>
                    <a:pt x="144" y="250"/>
                    <a:pt x="108" y="334"/>
                  </a:cubicBezTo>
                  <a:cubicBezTo>
                    <a:pt x="1" y="595"/>
                    <a:pt x="275" y="1179"/>
                    <a:pt x="537" y="1334"/>
                  </a:cubicBezTo>
                  <a:cubicBezTo>
                    <a:pt x="584" y="1357"/>
                    <a:pt x="596" y="1441"/>
                    <a:pt x="632" y="1500"/>
                  </a:cubicBezTo>
                  <a:lnTo>
                    <a:pt x="1180" y="869"/>
                  </a:lnTo>
                  <a:lnTo>
                    <a:pt x="1180" y="893"/>
                  </a:lnTo>
                  <a:cubicBezTo>
                    <a:pt x="1251" y="584"/>
                    <a:pt x="1275" y="286"/>
                    <a:pt x="10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45"/>
            <p:cNvSpPr/>
            <p:nvPr/>
          </p:nvSpPr>
          <p:spPr>
            <a:xfrm>
              <a:off x="7735860" y="4447505"/>
              <a:ext cx="43374" cy="43097"/>
            </a:xfrm>
            <a:custGeom>
              <a:avLst/>
              <a:gdLst/>
              <a:ahLst/>
              <a:cxnLst/>
              <a:rect l="l" t="t" r="r" b="b"/>
              <a:pathLst>
                <a:path w="1096" h="1089" extrusionOk="0">
                  <a:moveTo>
                    <a:pt x="1000" y="0"/>
                  </a:moveTo>
                  <a:lnTo>
                    <a:pt x="0" y="262"/>
                  </a:lnTo>
                  <a:cubicBezTo>
                    <a:pt x="89" y="774"/>
                    <a:pt x="314" y="1089"/>
                    <a:pt x="566" y="1089"/>
                  </a:cubicBezTo>
                  <a:cubicBezTo>
                    <a:pt x="584" y="1089"/>
                    <a:pt x="602" y="1087"/>
                    <a:pt x="619" y="1084"/>
                  </a:cubicBezTo>
                  <a:cubicBezTo>
                    <a:pt x="941" y="1036"/>
                    <a:pt x="1096" y="632"/>
                    <a:pt x="1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45"/>
            <p:cNvSpPr/>
            <p:nvPr/>
          </p:nvSpPr>
          <p:spPr>
            <a:xfrm>
              <a:off x="7709938" y="3990902"/>
              <a:ext cx="43374" cy="37675"/>
            </a:xfrm>
            <a:custGeom>
              <a:avLst/>
              <a:gdLst/>
              <a:ahLst/>
              <a:cxnLst/>
              <a:rect l="l" t="t" r="r" b="b"/>
              <a:pathLst>
                <a:path w="1096" h="952" extrusionOk="0">
                  <a:moveTo>
                    <a:pt x="521" y="1"/>
                  </a:moveTo>
                  <a:cubicBezTo>
                    <a:pt x="356" y="1"/>
                    <a:pt x="169" y="37"/>
                    <a:pt x="1" y="37"/>
                  </a:cubicBezTo>
                  <a:cubicBezTo>
                    <a:pt x="48" y="311"/>
                    <a:pt x="48" y="609"/>
                    <a:pt x="167" y="859"/>
                  </a:cubicBezTo>
                  <a:cubicBezTo>
                    <a:pt x="201" y="923"/>
                    <a:pt x="267" y="952"/>
                    <a:pt x="343" y="952"/>
                  </a:cubicBezTo>
                  <a:cubicBezTo>
                    <a:pt x="479" y="952"/>
                    <a:pt x="652" y="861"/>
                    <a:pt x="751" y="716"/>
                  </a:cubicBezTo>
                  <a:cubicBezTo>
                    <a:pt x="822" y="513"/>
                    <a:pt x="1096" y="239"/>
                    <a:pt x="798" y="61"/>
                  </a:cubicBezTo>
                  <a:cubicBezTo>
                    <a:pt x="720" y="15"/>
                    <a:pt x="625" y="1"/>
                    <a:pt x="5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45"/>
            <p:cNvSpPr/>
            <p:nvPr/>
          </p:nvSpPr>
          <p:spPr>
            <a:xfrm>
              <a:off x="7702854" y="4231234"/>
              <a:ext cx="33995" cy="39892"/>
            </a:xfrm>
            <a:custGeom>
              <a:avLst/>
              <a:gdLst/>
              <a:ahLst/>
              <a:cxnLst/>
              <a:rect l="l" t="t" r="r" b="b"/>
              <a:pathLst>
                <a:path w="859" h="1008" extrusionOk="0">
                  <a:moveTo>
                    <a:pt x="120" y="1"/>
                  </a:moveTo>
                  <a:cubicBezTo>
                    <a:pt x="84" y="12"/>
                    <a:pt x="1" y="96"/>
                    <a:pt x="1" y="131"/>
                  </a:cubicBezTo>
                  <a:cubicBezTo>
                    <a:pt x="72" y="393"/>
                    <a:pt x="96" y="667"/>
                    <a:pt x="239" y="882"/>
                  </a:cubicBezTo>
                  <a:cubicBezTo>
                    <a:pt x="296" y="968"/>
                    <a:pt x="387" y="1008"/>
                    <a:pt x="477" y="1008"/>
                  </a:cubicBezTo>
                  <a:cubicBezTo>
                    <a:pt x="611" y="1008"/>
                    <a:pt x="746" y="919"/>
                    <a:pt x="775" y="763"/>
                  </a:cubicBezTo>
                  <a:cubicBezTo>
                    <a:pt x="822" y="512"/>
                    <a:pt x="846" y="262"/>
                    <a:pt x="858" y="12"/>
                  </a:cubicBezTo>
                  <a:cubicBezTo>
                    <a:pt x="584" y="12"/>
                    <a:pt x="358" y="1"/>
                    <a:pt x="1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45"/>
            <p:cNvSpPr/>
            <p:nvPr/>
          </p:nvSpPr>
          <p:spPr>
            <a:xfrm>
              <a:off x="7635497" y="4123791"/>
              <a:ext cx="38190" cy="33916"/>
            </a:xfrm>
            <a:custGeom>
              <a:avLst/>
              <a:gdLst/>
              <a:ahLst/>
              <a:cxnLst/>
              <a:rect l="l" t="t" r="r" b="b"/>
              <a:pathLst>
                <a:path w="965" h="857" extrusionOk="0">
                  <a:moveTo>
                    <a:pt x="965" y="1"/>
                  </a:moveTo>
                  <a:lnTo>
                    <a:pt x="965" y="1"/>
                  </a:lnTo>
                  <a:cubicBezTo>
                    <a:pt x="608" y="13"/>
                    <a:pt x="381" y="1"/>
                    <a:pt x="155" y="25"/>
                  </a:cubicBezTo>
                  <a:cubicBezTo>
                    <a:pt x="96" y="37"/>
                    <a:pt x="0" y="144"/>
                    <a:pt x="12" y="168"/>
                  </a:cubicBezTo>
                  <a:cubicBezTo>
                    <a:pt x="84" y="406"/>
                    <a:pt x="179" y="620"/>
                    <a:pt x="310" y="834"/>
                  </a:cubicBezTo>
                  <a:cubicBezTo>
                    <a:pt x="321" y="849"/>
                    <a:pt x="359" y="856"/>
                    <a:pt x="408" y="856"/>
                  </a:cubicBezTo>
                  <a:cubicBezTo>
                    <a:pt x="513" y="856"/>
                    <a:pt x="666" y="824"/>
                    <a:pt x="691" y="775"/>
                  </a:cubicBezTo>
                  <a:cubicBezTo>
                    <a:pt x="810" y="525"/>
                    <a:pt x="893" y="263"/>
                    <a:pt x="9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45"/>
            <p:cNvSpPr/>
            <p:nvPr/>
          </p:nvSpPr>
          <p:spPr>
            <a:xfrm>
              <a:off x="7641631" y="4344098"/>
              <a:ext cx="32531" cy="31343"/>
            </a:xfrm>
            <a:custGeom>
              <a:avLst/>
              <a:gdLst/>
              <a:ahLst/>
              <a:cxnLst/>
              <a:rect l="l" t="t" r="r" b="b"/>
              <a:pathLst>
                <a:path w="822" h="792" extrusionOk="0">
                  <a:moveTo>
                    <a:pt x="458" y="0"/>
                  </a:moveTo>
                  <a:cubicBezTo>
                    <a:pt x="351" y="0"/>
                    <a:pt x="250" y="12"/>
                    <a:pt x="167" y="66"/>
                  </a:cubicBezTo>
                  <a:cubicBezTo>
                    <a:pt x="0" y="161"/>
                    <a:pt x="155" y="589"/>
                    <a:pt x="453" y="792"/>
                  </a:cubicBezTo>
                  <a:cubicBezTo>
                    <a:pt x="512" y="780"/>
                    <a:pt x="786" y="768"/>
                    <a:pt x="798" y="720"/>
                  </a:cubicBezTo>
                  <a:cubicBezTo>
                    <a:pt x="822" y="482"/>
                    <a:pt x="810" y="244"/>
                    <a:pt x="786" y="6"/>
                  </a:cubicBezTo>
                  <a:cubicBezTo>
                    <a:pt x="764" y="7"/>
                    <a:pt x="743" y="8"/>
                    <a:pt x="721" y="8"/>
                  </a:cubicBezTo>
                  <a:cubicBezTo>
                    <a:pt x="634" y="8"/>
                    <a:pt x="544" y="0"/>
                    <a:pt x="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45"/>
            <p:cNvSpPr/>
            <p:nvPr/>
          </p:nvSpPr>
          <p:spPr>
            <a:xfrm>
              <a:off x="7915417" y="3167811"/>
              <a:ext cx="49508" cy="43493"/>
            </a:xfrm>
            <a:custGeom>
              <a:avLst/>
              <a:gdLst/>
              <a:ahLst/>
              <a:cxnLst/>
              <a:rect l="l" t="t" r="r" b="b"/>
              <a:pathLst>
                <a:path w="1251" h="1099" extrusionOk="0">
                  <a:moveTo>
                    <a:pt x="358" y="0"/>
                  </a:moveTo>
                  <a:cubicBezTo>
                    <a:pt x="48" y="453"/>
                    <a:pt x="0" y="857"/>
                    <a:pt x="227" y="1024"/>
                  </a:cubicBezTo>
                  <a:cubicBezTo>
                    <a:pt x="295" y="1074"/>
                    <a:pt x="372" y="1098"/>
                    <a:pt x="454" y="1098"/>
                  </a:cubicBezTo>
                  <a:cubicBezTo>
                    <a:pt x="688" y="1098"/>
                    <a:pt x="969" y="902"/>
                    <a:pt x="1251" y="524"/>
                  </a:cubicBezTo>
                  <a:lnTo>
                    <a:pt x="3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17" name="Google Shape;3417;p45"/>
          <p:cNvSpPr/>
          <p:nvPr/>
        </p:nvSpPr>
        <p:spPr>
          <a:xfrm rot="8468893">
            <a:off x="8449264" y="2945180"/>
            <a:ext cx="303787" cy="304993"/>
          </a:xfrm>
          <a:custGeom>
            <a:avLst/>
            <a:gdLst/>
            <a:ahLst/>
            <a:cxnLst/>
            <a:rect l="l" t="t" r="r" b="b"/>
            <a:pathLst>
              <a:path w="52139" h="52346" extrusionOk="0">
                <a:moveTo>
                  <a:pt x="1412" y="1"/>
                </a:moveTo>
                <a:cubicBezTo>
                  <a:pt x="1061" y="1"/>
                  <a:pt x="712" y="148"/>
                  <a:pt x="465" y="434"/>
                </a:cubicBezTo>
                <a:cubicBezTo>
                  <a:pt x="1" y="958"/>
                  <a:pt x="48" y="1756"/>
                  <a:pt x="572" y="2220"/>
                </a:cubicBezTo>
                <a:lnTo>
                  <a:pt x="15526" y="15436"/>
                </a:lnTo>
                <a:cubicBezTo>
                  <a:pt x="15836" y="15710"/>
                  <a:pt x="16026" y="16091"/>
                  <a:pt x="16062" y="16507"/>
                </a:cubicBezTo>
                <a:lnTo>
                  <a:pt x="16360" y="20448"/>
                </a:lnTo>
                <a:cubicBezTo>
                  <a:pt x="16431" y="21389"/>
                  <a:pt x="16955" y="22246"/>
                  <a:pt x="17777" y="22722"/>
                </a:cubicBezTo>
                <a:lnTo>
                  <a:pt x="24980" y="26997"/>
                </a:lnTo>
                <a:lnTo>
                  <a:pt x="27016" y="29426"/>
                </a:lnTo>
                <a:lnTo>
                  <a:pt x="26123" y="30723"/>
                </a:lnTo>
                <a:lnTo>
                  <a:pt x="25849" y="31140"/>
                </a:lnTo>
                <a:lnTo>
                  <a:pt x="28207" y="31926"/>
                </a:lnTo>
                <a:lnTo>
                  <a:pt x="27992" y="32104"/>
                </a:lnTo>
                <a:lnTo>
                  <a:pt x="29064" y="33343"/>
                </a:lnTo>
                <a:lnTo>
                  <a:pt x="29516" y="32950"/>
                </a:lnTo>
                <a:lnTo>
                  <a:pt x="41756" y="52345"/>
                </a:lnTo>
                <a:lnTo>
                  <a:pt x="41756" y="52274"/>
                </a:lnTo>
                <a:lnTo>
                  <a:pt x="42006" y="50023"/>
                </a:lnTo>
                <a:lnTo>
                  <a:pt x="43268" y="50202"/>
                </a:lnTo>
                <a:lnTo>
                  <a:pt x="43649" y="49297"/>
                </a:lnTo>
                <a:lnTo>
                  <a:pt x="44959" y="48845"/>
                </a:lnTo>
                <a:lnTo>
                  <a:pt x="46923" y="48023"/>
                </a:lnTo>
                <a:lnTo>
                  <a:pt x="42601" y="43630"/>
                </a:lnTo>
                <a:lnTo>
                  <a:pt x="47280" y="47035"/>
                </a:lnTo>
                <a:lnTo>
                  <a:pt x="47280" y="47035"/>
                </a:lnTo>
                <a:lnTo>
                  <a:pt x="43018" y="43320"/>
                </a:lnTo>
                <a:lnTo>
                  <a:pt x="50078" y="46690"/>
                </a:lnTo>
                <a:lnTo>
                  <a:pt x="50078" y="46690"/>
                </a:lnTo>
                <a:lnTo>
                  <a:pt x="44625" y="40963"/>
                </a:lnTo>
                <a:lnTo>
                  <a:pt x="44625" y="40963"/>
                </a:lnTo>
                <a:lnTo>
                  <a:pt x="50924" y="44201"/>
                </a:lnTo>
                <a:lnTo>
                  <a:pt x="49876" y="41951"/>
                </a:lnTo>
                <a:lnTo>
                  <a:pt x="45173" y="38974"/>
                </a:lnTo>
                <a:lnTo>
                  <a:pt x="52138" y="42296"/>
                </a:lnTo>
                <a:lnTo>
                  <a:pt x="52138" y="42296"/>
                </a:lnTo>
                <a:lnTo>
                  <a:pt x="32767" y="30128"/>
                </a:lnTo>
                <a:lnTo>
                  <a:pt x="33124" y="29818"/>
                </a:lnTo>
                <a:lnTo>
                  <a:pt x="32052" y="28592"/>
                </a:lnTo>
                <a:lnTo>
                  <a:pt x="31647" y="28937"/>
                </a:lnTo>
                <a:lnTo>
                  <a:pt x="30183" y="26925"/>
                </a:lnTo>
                <a:lnTo>
                  <a:pt x="29445" y="28283"/>
                </a:lnTo>
                <a:lnTo>
                  <a:pt x="29373" y="28294"/>
                </a:lnTo>
                <a:lnTo>
                  <a:pt x="26635" y="25032"/>
                </a:lnTo>
                <a:lnTo>
                  <a:pt x="19789" y="20984"/>
                </a:lnTo>
                <a:cubicBezTo>
                  <a:pt x="19229" y="20651"/>
                  <a:pt x="18860" y="20055"/>
                  <a:pt x="18812" y="19401"/>
                </a:cubicBezTo>
                <a:lnTo>
                  <a:pt x="18527" y="15650"/>
                </a:lnTo>
                <a:cubicBezTo>
                  <a:pt x="18479" y="14995"/>
                  <a:pt x="18181" y="14400"/>
                  <a:pt x="17693" y="13971"/>
                </a:cubicBezTo>
                <a:lnTo>
                  <a:pt x="2239" y="315"/>
                </a:lnTo>
                <a:cubicBezTo>
                  <a:pt x="2001" y="104"/>
                  <a:pt x="1706" y="1"/>
                  <a:pt x="14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18" name="Google Shape;3418;p45"/>
          <p:cNvGrpSpPr/>
          <p:nvPr/>
        </p:nvGrpSpPr>
        <p:grpSpPr>
          <a:xfrm>
            <a:off x="4382250" y="1517987"/>
            <a:ext cx="4309200" cy="2882046"/>
            <a:chOff x="1018638" y="1365610"/>
            <a:chExt cx="4309200" cy="3041417"/>
          </a:xfrm>
        </p:grpSpPr>
        <p:sp>
          <p:nvSpPr>
            <p:cNvPr id="3419" name="Google Shape;3419;p45"/>
            <p:cNvSpPr/>
            <p:nvPr/>
          </p:nvSpPr>
          <p:spPr>
            <a:xfrm>
              <a:off x="1018638" y="1365610"/>
              <a:ext cx="4309200" cy="2526300"/>
            </a:xfrm>
            <a:prstGeom prst="roundRect">
              <a:avLst>
                <a:gd name="adj" fmla="val 3857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45"/>
            <p:cNvSpPr/>
            <p:nvPr/>
          </p:nvSpPr>
          <p:spPr>
            <a:xfrm>
              <a:off x="1047937" y="1393132"/>
              <a:ext cx="4250700" cy="2471400"/>
            </a:xfrm>
            <a:prstGeom prst="roundRect">
              <a:avLst>
                <a:gd name="adj" fmla="val 3282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45"/>
            <p:cNvSpPr/>
            <p:nvPr/>
          </p:nvSpPr>
          <p:spPr>
            <a:xfrm>
              <a:off x="2435661" y="3891993"/>
              <a:ext cx="1471613" cy="515033"/>
            </a:xfrm>
            <a:custGeom>
              <a:avLst/>
              <a:gdLst/>
              <a:ahLst/>
              <a:cxnLst/>
              <a:rect l="l" t="t" r="r" b="b"/>
              <a:pathLst>
                <a:path w="65999" h="24926" extrusionOk="0">
                  <a:moveTo>
                    <a:pt x="13372" y="0"/>
                  </a:moveTo>
                  <a:cubicBezTo>
                    <a:pt x="13051" y="1881"/>
                    <a:pt x="12653" y="8225"/>
                    <a:pt x="11445" y="11283"/>
                  </a:cubicBezTo>
                  <a:cubicBezTo>
                    <a:pt x="10237" y="14341"/>
                    <a:pt x="7883" y="16511"/>
                    <a:pt x="6125" y="18346"/>
                  </a:cubicBezTo>
                  <a:cubicBezTo>
                    <a:pt x="4367" y="20181"/>
                    <a:pt x="1875" y="21297"/>
                    <a:pt x="896" y="22291"/>
                  </a:cubicBezTo>
                  <a:cubicBezTo>
                    <a:pt x="-82" y="23285"/>
                    <a:pt x="-174" y="23896"/>
                    <a:pt x="254" y="24309"/>
                  </a:cubicBezTo>
                  <a:cubicBezTo>
                    <a:pt x="682" y="24722"/>
                    <a:pt x="805" y="24692"/>
                    <a:pt x="3465" y="24768"/>
                  </a:cubicBezTo>
                  <a:cubicBezTo>
                    <a:pt x="6125" y="24845"/>
                    <a:pt x="10925" y="24768"/>
                    <a:pt x="16215" y="24768"/>
                  </a:cubicBezTo>
                  <a:cubicBezTo>
                    <a:pt x="21505" y="24768"/>
                    <a:pt x="28630" y="24768"/>
                    <a:pt x="35204" y="24768"/>
                  </a:cubicBezTo>
                  <a:cubicBezTo>
                    <a:pt x="41778" y="24768"/>
                    <a:pt x="50783" y="24768"/>
                    <a:pt x="55660" y="24768"/>
                  </a:cubicBezTo>
                  <a:cubicBezTo>
                    <a:pt x="60537" y="24768"/>
                    <a:pt x="62754" y="25104"/>
                    <a:pt x="64466" y="24768"/>
                  </a:cubicBezTo>
                  <a:cubicBezTo>
                    <a:pt x="66178" y="24432"/>
                    <a:pt x="66056" y="23346"/>
                    <a:pt x="65934" y="22750"/>
                  </a:cubicBezTo>
                  <a:cubicBezTo>
                    <a:pt x="65812" y="22154"/>
                    <a:pt x="65353" y="22765"/>
                    <a:pt x="63732" y="21190"/>
                  </a:cubicBezTo>
                  <a:cubicBezTo>
                    <a:pt x="62111" y="19615"/>
                    <a:pt x="57999" y="16512"/>
                    <a:pt x="56210" y="13301"/>
                  </a:cubicBezTo>
                  <a:cubicBezTo>
                    <a:pt x="54421" y="10091"/>
                    <a:pt x="53505" y="4083"/>
                    <a:pt x="53000" y="1927"/>
                  </a:cubicBezTo>
                  <a:cubicBezTo>
                    <a:pt x="52496" y="-229"/>
                    <a:pt x="53153" y="627"/>
                    <a:pt x="53183" y="367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cxnSp>
          <p:nvCxnSpPr>
            <p:cNvPr id="3422" name="Google Shape;3422;p45"/>
            <p:cNvCxnSpPr/>
            <p:nvPr/>
          </p:nvCxnSpPr>
          <p:spPr>
            <a:xfrm>
              <a:off x="2451387" y="4358052"/>
              <a:ext cx="1450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423" name="Google Shape;3423;p45"/>
            <p:cNvSpPr/>
            <p:nvPr/>
          </p:nvSpPr>
          <p:spPr>
            <a:xfrm>
              <a:off x="1166975" y="1493175"/>
              <a:ext cx="4023000" cy="22908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24" name="Google Shape;3424;p45"/>
          <p:cNvSpPr txBox="1">
            <a:spLocks noGrp="1"/>
          </p:cNvSpPr>
          <p:nvPr>
            <p:ph type="title" idx="4294967295"/>
          </p:nvPr>
        </p:nvSpPr>
        <p:spPr>
          <a:xfrm>
            <a:off x="560675" y="5757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Exhibition Content: </a:t>
            </a:r>
            <a:r>
              <a:rPr lang="en" sz="2700" b="1" u="sng">
                <a:solidFill>
                  <a:schemeClr val="dk2"/>
                </a:solidFill>
              </a:rPr>
              <a:t>Playgrounds (Past)</a:t>
            </a:r>
            <a:r>
              <a:rPr lang="en" sz="2700" b="1" u="sng"/>
              <a:t> </a:t>
            </a:r>
            <a:endParaRPr sz="2700" b="1" u="sng"/>
          </a:p>
        </p:txBody>
      </p:sp>
      <p:sp>
        <p:nvSpPr>
          <p:cNvPr id="3425" name="Google Shape;3425;p45"/>
          <p:cNvSpPr txBox="1"/>
          <p:nvPr/>
        </p:nvSpPr>
        <p:spPr>
          <a:xfrm>
            <a:off x="4565100" y="2440875"/>
            <a:ext cx="3490800" cy="9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Eye-opening photographs</a:t>
            </a: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that can provide youth visitors with fascinating insights into how our </a:t>
            </a:r>
            <a:r>
              <a:rPr lang="en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local playgrounds from the past were designed and built</a:t>
            </a: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</a:t>
            </a: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426" name="Google Shape;3426;p45"/>
          <p:cNvSpPr txBox="1"/>
          <p:nvPr/>
        </p:nvSpPr>
        <p:spPr>
          <a:xfrm>
            <a:off x="4565100" y="1872150"/>
            <a:ext cx="39435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Playground Prototype Drawings </a:t>
            </a:r>
            <a:r>
              <a:rPr lang="en" sz="1900" b="1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</a:t>
            </a:r>
            <a:endParaRPr sz="1900" b="1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3427" name="Google Shape;342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775" y="1517975"/>
            <a:ext cx="3783026" cy="252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8" name="Google Shape;342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0938" y="752088"/>
            <a:ext cx="5882124" cy="363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429" name="Google Shape;3429;p45"/>
          <p:cNvSpPr txBox="1"/>
          <p:nvPr/>
        </p:nvSpPr>
        <p:spPr>
          <a:xfrm>
            <a:off x="7595825" y="4445650"/>
            <a:ext cx="1884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(Khor, n.d.-b)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430" name="Google Shape;3430;p45"/>
          <p:cNvSpPr txBox="1"/>
          <p:nvPr/>
        </p:nvSpPr>
        <p:spPr>
          <a:xfrm>
            <a:off x="7595825" y="4192700"/>
            <a:ext cx="1884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(Khor, n.d.-a)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5" name="Google Shape;3435;p46"/>
          <p:cNvSpPr txBox="1">
            <a:spLocks noGrp="1"/>
          </p:cNvSpPr>
          <p:nvPr>
            <p:ph type="title"/>
          </p:nvPr>
        </p:nvSpPr>
        <p:spPr>
          <a:xfrm>
            <a:off x="219525" y="2401000"/>
            <a:ext cx="39711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2"/>
                </a:solidFill>
              </a:rPr>
              <a:t>Exhibition Layout/Flow &amp; Programme </a:t>
            </a:r>
            <a:endParaRPr sz="3800">
              <a:solidFill>
                <a:schemeClr val="dk2"/>
              </a:solidFill>
            </a:endParaRPr>
          </a:p>
        </p:txBody>
      </p:sp>
      <p:sp>
        <p:nvSpPr>
          <p:cNvPr id="3436" name="Google Shape;3436;p46"/>
          <p:cNvSpPr txBox="1">
            <a:spLocks noGrp="1"/>
          </p:cNvSpPr>
          <p:nvPr>
            <p:ph type="title" idx="2"/>
          </p:nvPr>
        </p:nvSpPr>
        <p:spPr>
          <a:xfrm>
            <a:off x="1999425" y="39113"/>
            <a:ext cx="2191200" cy="21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3437" name="Google Shape;3437;p46"/>
          <p:cNvGrpSpPr/>
          <p:nvPr/>
        </p:nvGrpSpPr>
        <p:grpSpPr>
          <a:xfrm>
            <a:off x="4766687" y="882283"/>
            <a:ext cx="3076559" cy="3376132"/>
            <a:chOff x="3875009" y="2192390"/>
            <a:chExt cx="560710" cy="615330"/>
          </a:xfrm>
        </p:grpSpPr>
        <p:sp>
          <p:nvSpPr>
            <p:cNvPr id="3438" name="Google Shape;3438;p46"/>
            <p:cNvSpPr/>
            <p:nvPr/>
          </p:nvSpPr>
          <p:spPr>
            <a:xfrm>
              <a:off x="4084204" y="2331084"/>
              <a:ext cx="3118" cy="2308"/>
            </a:xfrm>
            <a:custGeom>
              <a:avLst/>
              <a:gdLst/>
              <a:ahLst/>
              <a:cxnLst/>
              <a:rect l="l" t="t" r="r" b="b"/>
              <a:pathLst>
                <a:path w="227" h="168" extrusionOk="0">
                  <a:moveTo>
                    <a:pt x="1" y="1"/>
                  </a:moveTo>
                  <a:lnTo>
                    <a:pt x="167" y="167"/>
                  </a:lnTo>
                  <a:lnTo>
                    <a:pt x="203" y="167"/>
                  </a:lnTo>
                  <a:lnTo>
                    <a:pt x="227" y="7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46"/>
            <p:cNvSpPr/>
            <p:nvPr/>
          </p:nvSpPr>
          <p:spPr>
            <a:xfrm>
              <a:off x="4009128" y="2338942"/>
              <a:ext cx="13916" cy="16691"/>
            </a:xfrm>
            <a:custGeom>
              <a:avLst/>
              <a:gdLst/>
              <a:ahLst/>
              <a:cxnLst/>
              <a:rect l="l" t="t" r="r" b="b"/>
              <a:pathLst>
                <a:path w="1013" h="1215" extrusionOk="0">
                  <a:moveTo>
                    <a:pt x="846" y="214"/>
                  </a:moveTo>
                  <a:lnTo>
                    <a:pt x="882" y="298"/>
                  </a:lnTo>
                  <a:cubicBezTo>
                    <a:pt x="894" y="345"/>
                    <a:pt x="906" y="405"/>
                    <a:pt x="906" y="464"/>
                  </a:cubicBezTo>
                  <a:cubicBezTo>
                    <a:pt x="906" y="512"/>
                    <a:pt x="894" y="560"/>
                    <a:pt x="882" y="607"/>
                  </a:cubicBezTo>
                  <a:cubicBezTo>
                    <a:pt x="870" y="679"/>
                    <a:pt x="834" y="750"/>
                    <a:pt x="810" y="822"/>
                  </a:cubicBezTo>
                  <a:cubicBezTo>
                    <a:pt x="786" y="893"/>
                    <a:pt x="751" y="953"/>
                    <a:pt x="691" y="1000"/>
                  </a:cubicBezTo>
                  <a:cubicBezTo>
                    <a:pt x="655" y="1036"/>
                    <a:pt x="608" y="1060"/>
                    <a:pt x="560" y="1072"/>
                  </a:cubicBezTo>
                  <a:cubicBezTo>
                    <a:pt x="476" y="1095"/>
                    <a:pt x="386" y="1108"/>
                    <a:pt x="295" y="1108"/>
                  </a:cubicBezTo>
                  <a:cubicBezTo>
                    <a:pt x="245" y="1108"/>
                    <a:pt x="194" y="1104"/>
                    <a:pt x="144" y="1096"/>
                  </a:cubicBezTo>
                  <a:lnTo>
                    <a:pt x="298" y="893"/>
                  </a:lnTo>
                  <a:cubicBezTo>
                    <a:pt x="346" y="905"/>
                    <a:pt x="394" y="917"/>
                    <a:pt x="441" y="929"/>
                  </a:cubicBezTo>
                  <a:cubicBezTo>
                    <a:pt x="454" y="931"/>
                    <a:pt x="467" y="932"/>
                    <a:pt x="479" y="932"/>
                  </a:cubicBezTo>
                  <a:cubicBezTo>
                    <a:pt x="534" y="932"/>
                    <a:pt x="583" y="913"/>
                    <a:pt x="632" y="893"/>
                  </a:cubicBezTo>
                  <a:lnTo>
                    <a:pt x="644" y="893"/>
                  </a:lnTo>
                  <a:cubicBezTo>
                    <a:pt x="667" y="857"/>
                    <a:pt x="691" y="834"/>
                    <a:pt x="703" y="798"/>
                  </a:cubicBezTo>
                  <a:cubicBezTo>
                    <a:pt x="739" y="726"/>
                    <a:pt x="763" y="667"/>
                    <a:pt x="786" y="595"/>
                  </a:cubicBezTo>
                  <a:lnTo>
                    <a:pt x="786" y="584"/>
                  </a:lnTo>
                  <a:cubicBezTo>
                    <a:pt x="775" y="512"/>
                    <a:pt x="763" y="441"/>
                    <a:pt x="739" y="381"/>
                  </a:cubicBezTo>
                  <a:lnTo>
                    <a:pt x="739" y="357"/>
                  </a:lnTo>
                  <a:lnTo>
                    <a:pt x="846" y="214"/>
                  </a:lnTo>
                  <a:close/>
                  <a:moveTo>
                    <a:pt x="894" y="0"/>
                  </a:moveTo>
                  <a:lnTo>
                    <a:pt x="620" y="345"/>
                  </a:lnTo>
                  <a:lnTo>
                    <a:pt x="644" y="417"/>
                  </a:lnTo>
                  <a:cubicBezTo>
                    <a:pt x="667" y="464"/>
                    <a:pt x="679" y="524"/>
                    <a:pt x="691" y="572"/>
                  </a:cubicBezTo>
                  <a:cubicBezTo>
                    <a:pt x="679" y="631"/>
                    <a:pt x="655" y="691"/>
                    <a:pt x="620" y="738"/>
                  </a:cubicBezTo>
                  <a:lnTo>
                    <a:pt x="572" y="810"/>
                  </a:lnTo>
                  <a:cubicBezTo>
                    <a:pt x="536" y="834"/>
                    <a:pt x="501" y="834"/>
                    <a:pt x="465" y="834"/>
                  </a:cubicBezTo>
                  <a:cubicBezTo>
                    <a:pt x="405" y="822"/>
                    <a:pt x="358" y="810"/>
                    <a:pt x="310" y="798"/>
                  </a:cubicBezTo>
                  <a:lnTo>
                    <a:pt x="274" y="774"/>
                  </a:lnTo>
                  <a:lnTo>
                    <a:pt x="13" y="1107"/>
                  </a:lnTo>
                  <a:lnTo>
                    <a:pt x="1" y="1119"/>
                  </a:lnTo>
                  <a:lnTo>
                    <a:pt x="1" y="1191"/>
                  </a:lnTo>
                  <a:lnTo>
                    <a:pt x="48" y="1191"/>
                  </a:lnTo>
                  <a:cubicBezTo>
                    <a:pt x="120" y="1203"/>
                    <a:pt x="191" y="1203"/>
                    <a:pt x="263" y="1215"/>
                  </a:cubicBezTo>
                  <a:cubicBezTo>
                    <a:pt x="370" y="1215"/>
                    <a:pt x="489" y="1191"/>
                    <a:pt x="596" y="1167"/>
                  </a:cubicBezTo>
                  <a:cubicBezTo>
                    <a:pt x="655" y="1155"/>
                    <a:pt x="715" y="1119"/>
                    <a:pt x="763" y="1072"/>
                  </a:cubicBezTo>
                  <a:cubicBezTo>
                    <a:pt x="834" y="1012"/>
                    <a:pt x="882" y="941"/>
                    <a:pt x="906" y="857"/>
                  </a:cubicBezTo>
                  <a:cubicBezTo>
                    <a:pt x="941" y="786"/>
                    <a:pt x="965" y="703"/>
                    <a:pt x="989" y="631"/>
                  </a:cubicBezTo>
                  <a:cubicBezTo>
                    <a:pt x="1001" y="572"/>
                    <a:pt x="1001" y="512"/>
                    <a:pt x="1013" y="453"/>
                  </a:cubicBezTo>
                  <a:cubicBezTo>
                    <a:pt x="1001" y="393"/>
                    <a:pt x="1001" y="334"/>
                    <a:pt x="977" y="262"/>
                  </a:cubicBezTo>
                  <a:lnTo>
                    <a:pt x="89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46"/>
            <p:cNvSpPr/>
            <p:nvPr/>
          </p:nvSpPr>
          <p:spPr>
            <a:xfrm>
              <a:off x="4005694" y="2540114"/>
              <a:ext cx="11306" cy="6951"/>
            </a:xfrm>
            <a:custGeom>
              <a:avLst/>
              <a:gdLst/>
              <a:ahLst/>
              <a:cxnLst/>
              <a:rect l="l" t="t" r="r" b="b"/>
              <a:pathLst>
                <a:path w="823" h="506" extrusionOk="0">
                  <a:moveTo>
                    <a:pt x="227" y="1"/>
                  </a:moveTo>
                  <a:lnTo>
                    <a:pt x="203" y="25"/>
                  </a:lnTo>
                  <a:cubicBezTo>
                    <a:pt x="191" y="156"/>
                    <a:pt x="167" y="215"/>
                    <a:pt x="96" y="263"/>
                  </a:cubicBezTo>
                  <a:cubicBezTo>
                    <a:pt x="60" y="287"/>
                    <a:pt x="36" y="310"/>
                    <a:pt x="1" y="322"/>
                  </a:cubicBezTo>
                  <a:cubicBezTo>
                    <a:pt x="72" y="382"/>
                    <a:pt x="155" y="429"/>
                    <a:pt x="251" y="465"/>
                  </a:cubicBezTo>
                  <a:cubicBezTo>
                    <a:pt x="322" y="492"/>
                    <a:pt x="394" y="505"/>
                    <a:pt x="470" y="505"/>
                  </a:cubicBezTo>
                  <a:cubicBezTo>
                    <a:pt x="495" y="505"/>
                    <a:pt x="521" y="504"/>
                    <a:pt x="548" y="501"/>
                  </a:cubicBezTo>
                  <a:cubicBezTo>
                    <a:pt x="644" y="501"/>
                    <a:pt x="739" y="477"/>
                    <a:pt x="822" y="429"/>
                  </a:cubicBezTo>
                  <a:cubicBezTo>
                    <a:pt x="667" y="370"/>
                    <a:pt x="513" y="287"/>
                    <a:pt x="382" y="191"/>
                  </a:cubicBezTo>
                  <a:cubicBezTo>
                    <a:pt x="334" y="144"/>
                    <a:pt x="298" y="84"/>
                    <a:pt x="263" y="25"/>
                  </a:cubicBezTo>
                  <a:lnTo>
                    <a:pt x="2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46"/>
            <p:cNvSpPr/>
            <p:nvPr/>
          </p:nvSpPr>
          <p:spPr>
            <a:xfrm>
              <a:off x="4191988" y="2612414"/>
              <a:ext cx="14575" cy="18491"/>
            </a:xfrm>
            <a:custGeom>
              <a:avLst/>
              <a:gdLst/>
              <a:ahLst/>
              <a:cxnLst/>
              <a:rect l="l" t="t" r="r" b="b"/>
              <a:pathLst>
                <a:path w="1061" h="1346" extrusionOk="0">
                  <a:moveTo>
                    <a:pt x="513" y="0"/>
                  </a:moveTo>
                  <a:cubicBezTo>
                    <a:pt x="418" y="0"/>
                    <a:pt x="322" y="24"/>
                    <a:pt x="251" y="72"/>
                  </a:cubicBezTo>
                  <a:cubicBezTo>
                    <a:pt x="156" y="119"/>
                    <a:pt x="84" y="191"/>
                    <a:pt x="48" y="286"/>
                  </a:cubicBezTo>
                  <a:cubicBezTo>
                    <a:pt x="13" y="346"/>
                    <a:pt x="1" y="417"/>
                    <a:pt x="13" y="489"/>
                  </a:cubicBezTo>
                  <a:cubicBezTo>
                    <a:pt x="13" y="512"/>
                    <a:pt x="25" y="524"/>
                    <a:pt x="48" y="548"/>
                  </a:cubicBezTo>
                  <a:lnTo>
                    <a:pt x="60" y="548"/>
                  </a:lnTo>
                  <a:cubicBezTo>
                    <a:pt x="96" y="548"/>
                    <a:pt x="132" y="536"/>
                    <a:pt x="156" y="524"/>
                  </a:cubicBezTo>
                  <a:lnTo>
                    <a:pt x="203" y="524"/>
                  </a:lnTo>
                  <a:cubicBezTo>
                    <a:pt x="239" y="536"/>
                    <a:pt x="263" y="536"/>
                    <a:pt x="298" y="548"/>
                  </a:cubicBezTo>
                  <a:cubicBezTo>
                    <a:pt x="394" y="572"/>
                    <a:pt x="477" y="631"/>
                    <a:pt x="549" y="715"/>
                  </a:cubicBezTo>
                  <a:cubicBezTo>
                    <a:pt x="584" y="762"/>
                    <a:pt x="596" y="822"/>
                    <a:pt x="596" y="881"/>
                  </a:cubicBezTo>
                  <a:cubicBezTo>
                    <a:pt x="608" y="941"/>
                    <a:pt x="596" y="1000"/>
                    <a:pt x="572" y="1048"/>
                  </a:cubicBezTo>
                  <a:cubicBezTo>
                    <a:pt x="513" y="1155"/>
                    <a:pt x="441" y="1251"/>
                    <a:pt x="346" y="1322"/>
                  </a:cubicBezTo>
                  <a:cubicBezTo>
                    <a:pt x="346" y="1346"/>
                    <a:pt x="370" y="1346"/>
                    <a:pt x="394" y="1346"/>
                  </a:cubicBezTo>
                  <a:lnTo>
                    <a:pt x="453" y="1334"/>
                  </a:lnTo>
                  <a:cubicBezTo>
                    <a:pt x="537" y="1322"/>
                    <a:pt x="608" y="1298"/>
                    <a:pt x="691" y="1262"/>
                  </a:cubicBezTo>
                  <a:cubicBezTo>
                    <a:pt x="834" y="1179"/>
                    <a:pt x="953" y="1036"/>
                    <a:pt x="1013" y="881"/>
                  </a:cubicBezTo>
                  <a:cubicBezTo>
                    <a:pt x="1049" y="786"/>
                    <a:pt x="1060" y="679"/>
                    <a:pt x="1060" y="584"/>
                  </a:cubicBezTo>
                  <a:cubicBezTo>
                    <a:pt x="1049" y="477"/>
                    <a:pt x="1025" y="381"/>
                    <a:pt x="989" y="286"/>
                  </a:cubicBezTo>
                  <a:cubicBezTo>
                    <a:pt x="941" y="203"/>
                    <a:pt x="870" y="131"/>
                    <a:pt x="787" y="84"/>
                  </a:cubicBezTo>
                  <a:cubicBezTo>
                    <a:pt x="703" y="36"/>
                    <a:pt x="608" y="0"/>
                    <a:pt x="5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46"/>
            <p:cNvSpPr/>
            <p:nvPr/>
          </p:nvSpPr>
          <p:spPr>
            <a:xfrm>
              <a:off x="4120031" y="2616659"/>
              <a:ext cx="12927" cy="23505"/>
            </a:xfrm>
            <a:custGeom>
              <a:avLst/>
              <a:gdLst/>
              <a:ahLst/>
              <a:cxnLst/>
              <a:rect l="l" t="t" r="r" b="b"/>
              <a:pathLst>
                <a:path w="941" h="1711" extrusionOk="0">
                  <a:moveTo>
                    <a:pt x="464" y="1"/>
                  </a:moveTo>
                  <a:cubicBezTo>
                    <a:pt x="405" y="37"/>
                    <a:pt x="345" y="72"/>
                    <a:pt x="298" y="120"/>
                  </a:cubicBezTo>
                  <a:lnTo>
                    <a:pt x="274" y="132"/>
                  </a:lnTo>
                  <a:cubicBezTo>
                    <a:pt x="179" y="227"/>
                    <a:pt x="107" y="334"/>
                    <a:pt x="60" y="465"/>
                  </a:cubicBezTo>
                  <a:lnTo>
                    <a:pt x="24" y="572"/>
                  </a:lnTo>
                  <a:lnTo>
                    <a:pt x="12" y="656"/>
                  </a:lnTo>
                  <a:cubicBezTo>
                    <a:pt x="12" y="727"/>
                    <a:pt x="0" y="799"/>
                    <a:pt x="0" y="870"/>
                  </a:cubicBezTo>
                  <a:cubicBezTo>
                    <a:pt x="12" y="965"/>
                    <a:pt x="36" y="1072"/>
                    <a:pt x="72" y="1168"/>
                  </a:cubicBezTo>
                  <a:lnTo>
                    <a:pt x="107" y="1275"/>
                  </a:lnTo>
                  <a:cubicBezTo>
                    <a:pt x="179" y="1406"/>
                    <a:pt x="274" y="1525"/>
                    <a:pt x="405" y="1608"/>
                  </a:cubicBezTo>
                  <a:cubicBezTo>
                    <a:pt x="490" y="1675"/>
                    <a:pt x="598" y="1711"/>
                    <a:pt x="711" y="1711"/>
                  </a:cubicBezTo>
                  <a:cubicBezTo>
                    <a:pt x="739" y="1711"/>
                    <a:pt x="769" y="1708"/>
                    <a:pt x="798" y="1704"/>
                  </a:cubicBezTo>
                  <a:cubicBezTo>
                    <a:pt x="714" y="1680"/>
                    <a:pt x="643" y="1596"/>
                    <a:pt x="572" y="1453"/>
                  </a:cubicBezTo>
                  <a:cubicBezTo>
                    <a:pt x="441" y="1168"/>
                    <a:pt x="429" y="953"/>
                    <a:pt x="536" y="799"/>
                  </a:cubicBezTo>
                  <a:cubicBezTo>
                    <a:pt x="595" y="739"/>
                    <a:pt x="655" y="680"/>
                    <a:pt x="726" y="644"/>
                  </a:cubicBezTo>
                  <a:cubicBezTo>
                    <a:pt x="774" y="608"/>
                    <a:pt x="822" y="572"/>
                    <a:pt x="857" y="537"/>
                  </a:cubicBezTo>
                  <a:cubicBezTo>
                    <a:pt x="941" y="215"/>
                    <a:pt x="810" y="37"/>
                    <a:pt x="4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46"/>
            <p:cNvSpPr/>
            <p:nvPr/>
          </p:nvSpPr>
          <p:spPr>
            <a:xfrm>
              <a:off x="3998495" y="2545183"/>
              <a:ext cx="13435" cy="7157"/>
            </a:xfrm>
            <a:custGeom>
              <a:avLst/>
              <a:gdLst/>
              <a:ahLst/>
              <a:cxnLst/>
              <a:rect l="l" t="t" r="r" b="b"/>
              <a:pathLst>
                <a:path w="978" h="521" extrusionOk="0">
                  <a:moveTo>
                    <a:pt x="358" y="1"/>
                  </a:moveTo>
                  <a:lnTo>
                    <a:pt x="298" y="13"/>
                  </a:lnTo>
                  <a:lnTo>
                    <a:pt x="298" y="37"/>
                  </a:lnTo>
                  <a:cubicBezTo>
                    <a:pt x="251" y="108"/>
                    <a:pt x="203" y="156"/>
                    <a:pt x="132" y="203"/>
                  </a:cubicBezTo>
                  <a:cubicBezTo>
                    <a:pt x="84" y="215"/>
                    <a:pt x="48" y="239"/>
                    <a:pt x="1" y="251"/>
                  </a:cubicBezTo>
                  <a:lnTo>
                    <a:pt x="13" y="263"/>
                  </a:lnTo>
                  <a:lnTo>
                    <a:pt x="60" y="322"/>
                  </a:lnTo>
                  <a:cubicBezTo>
                    <a:pt x="108" y="358"/>
                    <a:pt x="156" y="406"/>
                    <a:pt x="215" y="430"/>
                  </a:cubicBezTo>
                  <a:cubicBezTo>
                    <a:pt x="319" y="486"/>
                    <a:pt x="430" y="520"/>
                    <a:pt x="542" y="520"/>
                  </a:cubicBezTo>
                  <a:cubicBezTo>
                    <a:pt x="572" y="520"/>
                    <a:pt x="602" y="518"/>
                    <a:pt x="632" y="513"/>
                  </a:cubicBezTo>
                  <a:cubicBezTo>
                    <a:pt x="763" y="489"/>
                    <a:pt x="894" y="418"/>
                    <a:pt x="977" y="310"/>
                  </a:cubicBezTo>
                  <a:lnTo>
                    <a:pt x="977" y="310"/>
                  </a:lnTo>
                  <a:cubicBezTo>
                    <a:pt x="943" y="315"/>
                    <a:pt x="908" y="318"/>
                    <a:pt x="873" y="318"/>
                  </a:cubicBezTo>
                  <a:cubicBezTo>
                    <a:pt x="825" y="318"/>
                    <a:pt x="776" y="313"/>
                    <a:pt x="727" y="299"/>
                  </a:cubicBezTo>
                  <a:cubicBezTo>
                    <a:pt x="644" y="275"/>
                    <a:pt x="572" y="239"/>
                    <a:pt x="513" y="191"/>
                  </a:cubicBezTo>
                  <a:cubicBezTo>
                    <a:pt x="441" y="144"/>
                    <a:pt x="394" y="72"/>
                    <a:pt x="3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46"/>
            <p:cNvSpPr/>
            <p:nvPr/>
          </p:nvSpPr>
          <p:spPr>
            <a:xfrm>
              <a:off x="4104164" y="2602633"/>
              <a:ext cx="16197" cy="16499"/>
            </a:xfrm>
            <a:custGeom>
              <a:avLst/>
              <a:gdLst/>
              <a:ahLst/>
              <a:cxnLst/>
              <a:rect l="l" t="t" r="r" b="b"/>
              <a:pathLst>
                <a:path w="1179" h="1201" extrusionOk="0">
                  <a:moveTo>
                    <a:pt x="695" y="1"/>
                  </a:moveTo>
                  <a:cubicBezTo>
                    <a:pt x="567" y="1"/>
                    <a:pt x="438" y="28"/>
                    <a:pt x="322" y="81"/>
                  </a:cubicBezTo>
                  <a:cubicBezTo>
                    <a:pt x="179" y="117"/>
                    <a:pt x="72" y="224"/>
                    <a:pt x="24" y="355"/>
                  </a:cubicBezTo>
                  <a:cubicBezTo>
                    <a:pt x="12" y="391"/>
                    <a:pt x="12" y="427"/>
                    <a:pt x="12" y="462"/>
                  </a:cubicBezTo>
                  <a:cubicBezTo>
                    <a:pt x="0" y="462"/>
                    <a:pt x="0" y="462"/>
                    <a:pt x="12" y="474"/>
                  </a:cubicBezTo>
                  <a:cubicBezTo>
                    <a:pt x="12" y="546"/>
                    <a:pt x="24" y="617"/>
                    <a:pt x="48" y="677"/>
                  </a:cubicBezTo>
                  <a:cubicBezTo>
                    <a:pt x="95" y="867"/>
                    <a:pt x="179" y="1034"/>
                    <a:pt x="286" y="1201"/>
                  </a:cubicBezTo>
                  <a:cubicBezTo>
                    <a:pt x="286" y="1129"/>
                    <a:pt x="286" y="1058"/>
                    <a:pt x="262" y="986"/>
                  </a:cubicBezTo>
                  <a:cubicBezTo>
                    <a:pt x="250" y="927"/>
                    <a:pt x="262" y="855"/>
                    <a:pt x="286" y="796"/>
                  </a:cubicBezTo>
                  <a:cubicBezTo>
                    <a:pt x="310" y="736"/>
                    <a:pt x="357" y="700"/>
                    <a:pt x="405" y="677"/>
                  </a:cubicBezTo>
                  <a:lnTo>
                    <a:pt x="441" y="665"/>
                  </a:lnTo>
                  <a:cubicBezTo>
                    <a:pt x="536" y="605"/>
                    <a:pt x="643" y="581"/>
                    <a:pt x="750" y="581"/>
                  </a:cubicBezTo>
                  <a:lnTo>
                    <a:pt x="953" y="569"/>
                  </a:lnTo>
                  <a:lnTo>
                    <a:pt x="965" y="569"/>
                  </a:lnTo>
                  <a:cubicBezTo>
                    <a:pt x="1024" y="558"/>
                    <a:pt x="1072" y="534"/>
                    <a:pt x="1119" y="486"/>
                  </a:cubicBezTo>
                  <a:cubicBezTo>
                    <a:pt x="1155" y="427"/>
                    <a:pt x="1179" y="355"/>
                    <a:pt x="1167" y="284"/>
                  </a:cubicBezTo>
                  <a:cubicBezTo>
                    <a:pt x="1167" y="200"/>
                    <a:pt x="1155" y="117"/>
                    <a:pt x="1131" y="34"/>
                  </a:cubicBezTo>
                  <a:lnTo>
                    <a:pt x="1012" y="34"/>
                  </a:lnTo>
                  <a:lnTo>
                    <a:pt x="846" y="10"/>
                  </a:lnTo>
                  <a:lnTo>
                    <a:pt x="822" y="10"/>
                  </a:lnTo>
                  <a:cubicBezTo>
                    <a:pt x="780" y="4"/>
                    <a:pt x="738" y="1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46"/>
            <p:cNvSpPr/>
            <p:nvPr/>
          </p:nvSpPr>
          <p:spPr>
            <a:xfrm>
              <a:off x="4007329" y="2506910"/>
              <a:ext cx="11622" cy="17035"/>
            </a:xfrm>
            <a:custGeom>
              <a:avLst/>
              <a:gdLst/>
              <a:ahLst/>
              <a:cxnLst/>
              <a:rect l="l" t="t" r="r" b="b"/>
              <a:pathLst>
                <a:path w="846" h="1240" extrusionOk="0">
                  <a:moveTo>
                    <a:pt x="596" y="108"/>
                  </a:moveTo>
                  <a:lnTo>
                    <a:pt x="596" y="108"/>
                  </a:lnTo>
                  <a:cubicBezTo>
                    <a:pt x="548" y="215"/>
                    <a:pt x="536" y="334"/>
                    <a:pt x="536" y="465"/>
                  </a:cubicBezTo>
                  <a:cubicBezTo>
                    <a:pt x="536" y="572"/>
                    <a:pt x="548" y="691"/>
                    <a:pt x="584" y="799"/>
                  </a:cubicBezTo>
                  <a:cubicBezTo>
                    <a:pt x="596" y="834"/>
                    <a:pt x="620" y="870"/>
                    <a:pt x="644" y="906"/>
                  </a:cubicBezTo>
                  <a:lnTo>
                    <a:pt x="596" y="930"/>
                  </a:lnTo>
                  <a:cubicBezTo>
                    <a:pt x="513" y="941"/>
                    <a:pt x="441" y="977"/>
                    <a:pt x="382" y="1001"/>
                  </a:cubicBezTo>
                  <a:lnTo>
                    <a:pt x="334" y="1025"/>
                  </a:lnTo>
                  <a:cubicBezTo>
                    <a:pt x="275" y="1049"/>
                    <a:pt x="215" y="1072"/>
                    <a:pt x="167" y="1096"/>
                  </a:cubicBezTo>
                  <a:cubicBezTo>
                    <a:pt x="132" y="1025"/>
                    <a:pt x="108" y="930"/>
                    <a:pt x="96" y="846"/>
                  </a:cubicBezTo>
                  <a:lnTo>
                    <a:pt x="96" y="822"/>
                  </a:lnTo>
                  <a:cubicBezTo>
                    <a:pt x="96" y="810"/>
                    <a:pt x="84" y="799"/>
                    <a:pt x="84" y="787"/>
                  </a:cubicBezTo>
                  <a:lnTo>
                    <a:pt x="84" y="775"/>
                  </a:lnTo>
                  <a:cubicBezTo>
                    <a:pt x="84" y="763"/>
                    <a:pt x="84" y="751"/>
                    <a:pt x="84" y="739"/>
                  </a:cubicBezTo>
                  <a:lnTo>
                    <a:pt x="84" y="715"/>
                  </a:lnTo>
                  <a:cubicBezTo>
                    <a:pt x="84" y="668"/>
                    <a:pt x="84" y="620"/>
                    <a:pt x="96" y="572"/>
                  </a:cubicBezTo>
                  <a:lnTo>
                    <a:pt x="108" y="525"/>
                  </a:lnTo>
                  <a:cubicBezTo>
                    <a:pt x="132" y="441"/>
                    <a:pt x="179" y="370"/>
                    <a:pt x="239" y="310"/>
                  </a:cubicBezTo>
                  <a:cubicBezTo>
                    <a:pt x="298" y="239"/>
                    <a:pt x="370" y="191"/>
                    <a:pt x="441" y="156"/>
                  </a:cubicBezTo>
                  <a:cubicBezTo>
                    <a:pt x="489" y="132"/>
                    <a:pt x="548" y="120"/>
                    <a:pt x="596" y="108"/>
                  </a:cubicBezTo>
                  <a:close/>
                  <a:moveTo>
                    <a:pt x="715" y="1"/>
                  </a:moveTo>
                  <a:cubicBezTo>
                    <a:pt x="620" y="1"/>
                    <a:pt x="525" y="25"/>
                    <a:pt x="429" y="72"/>
                  </a:cubicBezTo>
                  <a:cubicBezTo>
                    <a:pt x="334" y="108"/>
                    <a:pt x="251" y="168"/>
                    <a:pt x="191" y="239"/>
                  </a:cubicBezTo>
                  <a:cubicBezTo>
                    <a:pt x="120" y="322"/>
                    <a:pt x="72" y="406"/>
                    <a:pt x="36" y="501"/>
                  </a:cubicBezTo>
                  <a:lnTo>
                    <a:pt x="24" y="549"/>
                  </a:lnTo>
                  <a:cubicBezTo>
                    <a:pt x="13" y="608"/>
                    <a:pt x="1" y="668"/>
                    <a:pt x="13" y="727"/>
                  </a:cubicBezTo>
                  <a:lnTo>
                    <a:pt x="13" y="763"/>
                  </a:lnTo>
                  <a:cubicBezTo>
                    <a:pt x="1" y="775"/>
                    <a:pt x="1" y="787"/>
                    <a:pt x="13" y="799"/>
                  </a:cubicBezTo>
                  <a:lnTo>
                    <a:pt x="13" y="810"/>
                  </a:lnTo>
                  <a:lnTo>
                    <a:pt x="13" y="834"/>
                  </a:lnTo>
                  <a:lnTo>
                    <a:pt x="13" y="870"/>
                  </a:lnTo>
                  <a:cubicBezTo>
                    <a:pt x="13" y="977"/>
                    <a:pt x="48" y="1072"/>
                    <a:pt x="96" y="1168"/>
                  </a:cubicBezTo>
                  <a:lnTo>
                    <a:pt x="108" y="1191"/>
                  </a:lnTo>
                  <a:lnTo>
                    <a:pt x="144" y="1239"/>
                  </a:lnTo>
                  <a:lnTo>
                    <a:pt x="203" y="1215"/>
                  </a:lnTo>
                  <a:cubicBezTo>
                    <a:pt x="263" y="1180"/>
                    <a:pt x="322" y="1156"/>
                    <a:pt x="394" y="1132"/>
                  </a:cubicBezTo>
                  <a:lnTo>
                    <a:pt x="441" y="1108"/>
                  </a:lnTo>
                  <a:cubicBezTo>
                    <a:pt x="513" y="1072"/>
                    <a:pt x="572" y="1049"/>
                    <a:pt x="644" y="1025"/>
                  </a:cubicBezTo>
                  <a:cubicBezTo>
                    <a:pt x="679" y="1013"/>
                    <a:pt x="715" y="1013"/>
                    <a:pt x="763" y="1013"/>
                  </a:cubicBezTo>
                  <a:lnTo>
                    <a:pt x="846" y="1013"/>
                  </a:lnTo>
                  <a:lnTo>
                    <a:pt x="763" y="882"/>
                  </a:lnTo>
                  <a:cubicBezTo>
                    <a:pt x="739" y="846"/>
                    <a:pt x="715" y="810"/>
                    <a:pt x="715" y="775"/>
                  </a:cubicBezTo>
                  <a:cubicBezTo>
                    <a:pt x="679" y="680"/>
                    <a:pt x="667" y="572"/>
                    <a:pt x="667" y="465"/>
                  </a:cubicBezTo>
                  <a:cubicBezTo>
                    <a:pt x="644" y="334"/>
                    <a:pt x="679" y="203"/>
                    <a:pt x="763" y="84"/>
                  </a:cubicBezTo>
                  <a:lnTo>
                    <a:pt x="8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46"/>
            <p:cNvSpPr/>
            <p:nvPr/>
          </p:nvSpPr>
          <p:spPr>
            <a:xfrm>
              <a:off x="4033169" y="2531390"/>
              <a:ext cx="11952" cy="12996"/>
            </a:xfrm>
            <a:custGeom>
              <a:avLst/>
              <a:gdLst/>
              <a:ahLst/>
              <a:cxnLst/>
              <a:rect l="l" t="t" r="r" b="b"/>
              <a:pathLst>
                <a:path w="870" h="946" extrusionOk="0">
                  <a:moveTo>
                    <a:pt x="227" y="112"/>
                  </a:moveTo>
                  <a:cubicBezTo>
                    <a:pt x="287" y="112"/>
                    <a:pt x="346" y="112"/>
                    <a:pt x="394" y="136"/>
                  </a:cubicBezTo>
                  <a:cubicBezTo>
                    <a:pt x="429" y="148"/>
                    <a:pt x="477" y="171"/>
                    <a:pt x="513" y="195"/>
                  </a:cubicBezTo>
                  <a:cubicBezTo>
                    <a:pt x="608" y="255"/>
                    <a:pt x="680" y="338"/>
                    <a:pt x="739" y="433"/>
                  </a:cubicBezTo>
                  <a:cubicBezTo>
                    <a:pt x="751" y="457"/>
                    <a:pt x="763" y="469"/>
                    <a:pt x="763" y="493"/>
                  </a:cubicBezTo>
                  <a:cubicBezTo>
                    <a:pt x="763" y="505"/>
                    <a:pt x="763" y="529"/>
                    <a:pt x="715" y="576"/>
                  </a:cubicBezTo>
                  <a:cubicBezTo>
                    <a:pt x="644" y="660"/>
                    <a:pt x="584" y="731"/>
                    <a:pt x="537" y="791"/>
                  </a:cubicBezTo>
                  <a:lnTo>
                    <a:pt x="322" y="529"/>
                  </a:lnTo>
                  <a:lnTo>
                    <a:pt x="299" y="576"/>
                  </a:lnTo>
                  <a:lnTo>
                    <a:pt x="299" y="564"/>
                  </a:lnTo>
                  <a:cubicBezTo>
                    <a:pt x="287" y="529"/>
                    <a:pt x="275" y="469"/>
                    <a:pt x="251" y="374"/>
                  </a:cubicBezTo>
                  <a:lnTo>
                    <a:pt x="227" y="338"/>
                  </a:lnTo>
                  <a:cubicBezTo>
                    <a:pt x="215" y="279"/>
                    <a:pt x="191" y="243"/>
                    <a:pt x="179" y="219"/>
                  </a:cubicBezTo>
                  <a:cubicBezTo>
                    <a:pt x="168" y="195"/>
                    <a:pt x="156" y="171"/>
                    <a:pt x="132" y="148"/>
                  </a:cubicBezTo>
                  <a:cubicBezTo>
                    <a:pt x="156" y="124"/>
                    <a:pt x="191" y="112"/>
                    <a:pt x="227" y="112"/>
                  </a:cubicBezTo>
                  <a:close/>
                  <a:moveTo>
                    <a:pt x="269" y="0"/>
                  </a:moveTo>
                  <a:cubicBezTo>
                    <a:pt x="251" y="0"/>
                    <a:pt x="233" y="2"/>
                    <a:pt x="215" y="5"/>
                  </a:cubicBezTo>
                  <a:cubicBezTo>
                    <a:pt x="132" y="5"/>
                    <a:pt x="60" y="52"/>
                    <a:pt x="13" y="136"/>
                  </a:cubicBezTo>
                  <a:lnTo>
                    <a:pt x="1" y="171"/>
                  </a:lnTo>
                  <a:lnTo>
                    <a:pt x="37" y="195"/>
                  </a:lnTo>
                  <a:cubicBezTo>
                    <a:pt x="60" y="219"/>
                    <a:pt x="84" y="231"/>
                    <a:pt x="96" y="267"/>
                  </a:cubicBezTo>
                  <a:cubicBezTo>
                    <a:pt x="96" y="279"/>
                    <a:pt x="120" y="314"/>
                    <a:pt x="132" y="362"/>
                  </a:cubicBezTo>
                  <a:lnTo>
                    <a:pt x="144" y="410"/>
                  </a:lnTo>
                  <a:cubicBezTo>
                    <a:pt x="168" y="493"/>
                    <a:pt x="203" y="552"/>
                    <a:pt x="203" y="588"/>
                  </a:cubicBezTo>
                  <a:cubicBezTo>
                    <a:pt x="203" y="624"/>
                    <a:pt x="215" y="672"/>
                    <a:pt x="215" y="719"/>
                  </a:cubicBezTo>
                  <a:lnTo>
                    <a:pt x="215" y="862"/>
                  </a:lnTo>
                  <a:lnTo>
                    <a:pt x="310" y="755"/>
                  </a:lnTo>
                  <a:cubicBezTo>
                    <a:pt x="322" y="731"/>
                    <a:pt x="334" y="719"/>
                    <a:pt x="334" y="707"/>
                  </a:cubicBezTo>
                  <a:lnTo>
                    <a:pt x="525" y="945"/>
                  </a:lnTo>
                  <a:lnTo>
                    <a:pt x="560" y="898"/>
                  </a:lnTo>
                  <a:cubicBezTo>
                    <a:pt x="620" y="838"/>
                    <a:pt x="703" y="755"/>
                    <a:pt x="787" y="648"/>
                  </a:cubicBezTo>
                  <a:cubicBezTo>
                    <a:pt x="834" y="612"/>
                    <a:pt x="858" y="552"/>
                    <a:pt x="870" y="493"/>
                  </a:cubicBezTo>
                  <a:cubicBezTo>
                    <a:pt x="870" y="457"/>
                    <a:pt x="858" y="410"/>
                    <a:pt x="834" y="374"/>
                  </a:cubicBezTo>
                  <a:cubicBezTo>
                    <a:pt x="763" y="267"/>
                    <a:pt x="680" y="171"/>
                    <a:pt x="560" y="100"/>
                  </a:cubicBezTo>
                  <a:cubicBezTo>
                    <a:pt x="525" y="76"/>
                    <a:pt x="477" y="52"/>
                    <a:pt x="429" y="40"/>
                  </a:cubicBezTo>
                  <a:cubicBezTo>
                    <a:pt x="376" y="14"/>
                    <a:pt x="322" y="0"/>
                    <a:pt x="2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46"/>
            <p:cNvSpPr/>
            <p:nvPr/>
          </p:nvSpPr>
          <p:spPr>
            <a:xfrm>
              <a:off x="4167288" y="2587220"/>
              <a:ext cx="1813" cy="3943"/>
            </a:xfrm>
            <a:custGeom>
              <a:avLst/>
              <a:gdLst/>
              <a:ahLst/>
              <a:cxnLst/>
              <a:rect l="l" t="t" r="r" b="b"/>
              <a:pathLst>
                <a:path w="132" h="287" extrusionOk="0">
                  <a:moveTo>
                    <a:pt x="1" y="1"/>
                  </a:moveTo>
                  <a:lnTo>
                    <a:pt x="1" y="287"/>
                  </a:lnTo>
                  <a:lnTo>
                    <a:pt x="61" y="263"/>
                  </a:lnTo>
                  <a:lnTo>
                    <a:pt x="96" y="251"/>
                  </a:lnTo>
                  <a:lnTo>
                    <a:pt x="96" y="227"/>
                  </a:lnTo>
                  <a:lnTo>
                    <a:pt x="132" y="1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46"/>
            <p:cNvSpPr/>
            <p:nvPr/>
          </p:nvSpPr>
          <p:spPr>
            <a:xfrm>
              <a:off x="4024184" y="2533740"/>
              <a:ext cx="11622" cy="13751"/>
            </a:xfrm>
            <a:custGeom>
              <a:avLst/>
              <a:gdLst/>
              <a:ahLst/>
              <a:cxnLst/>
              <a:rect l="l" t="t" r="r" b="b"/>
              <a:pathLst>
                <a:path w="846" h="1001" extrusionOk="0">
                  <a:moveTo>
                    <a:pt x="631" y="120"/>
                  </a:moveTo>
                  <a:cubicBezTo>
                    <a:pt x="655" y="155"/>
                    <a:pt x="679" y="203"/>
                    <a:pt x="691" y="239"/>
                  </a:cubicBezTo>
                  <a:cubicBezTo>
                    <a:pt x="702" y="250"/>
                    <a:pt x="702" y="262"/>
                    <a:pt x="702" y="274"/>
                  </a:cubicBezTo>
                  <a:lnTo>
                    <a:pt x="702" y="286"/>
                  </a:lnTo>
                  <a:lnTo>
                    <a:pt x="702" y="310"/>
                  </a:lnTo>
                  <a:cubicBezTo>
                    <a:pt x="714" y="334"/>
                    <a:pt x="714" y="358"/>
                    <a:pt x="726" y="381"/>
                  </a:cubicBezTo>
                  <a:cubicBezTo>
                    <a:pt x="750" y="453"/>
                    <a:pt x="762" y="536"/>
                    <a:pt x="750" y="608"/>
                  </a:cubicBezTo>
                  <a:cubicBezTo>
                    <a:pt x="750" y="631"/>
                    <a:pt x="750" y="655"/>
                    <a:pt x="738" y="667"/>
                  </a:cubicBezTo>
                  <a:cubicBezTo>
                    <a:pt x="702" y="703"/>
                    <a:pt x="655" y="727"/>
                    <a:pt x="607" y="762"/>
                  </a:cubicBezTo>
                  <a:cubicBezTo>
                    <a:pt x="476" y="834"/>
                    <a:pt x="321" y="882"/>
                    <a:pt x="167" y="882"/>
                  </a:cubicBezTo>
                  <a:cubicBezTo>
                    <a:pt x="179" y="858"/>
                    <a:pt x="191" y="822"/>
                    <a:pt x="202" y="786"/>
                  </a:cubicBezTo>
                  <a:lnTo>
                    <a:pt x="226" y="703"/>
                  </a:lnTo>
                  <a:cubicBezTo>
                    <a:pt x="238" y="679"/>
                    <a:pt x="262" y="620"/>
                    <a:pt x="321" y="477"/>
                  </a:cubicBezTo>
                  <a:cubicBezTo>
                    <a:pt x="333" y="465"/>
                    <a:pt x="333" y="453"/>
                    <a:pt x="333" y="441"/>
                  </a:cubicBezTo>
                  <a:cubicBezTo>
                    <a:pt x="333" y="441"/>
                    <a:pt x="333" y="429"/>
                    <a:pt x="333" y="429"/>
                  </a:cubicBezTo>
                  <a:cubicBezTo>
                    <a:pt x="357" y="370"/>
                    <a:pt x="381" y="310"/>
                    <a:pt x="393" y="250"/>
                  </a:cubicBezTo>
                  <a:cubicBezTo>
                    <a:pt x="476" y="215"/>
                    <a:pt x="560" y="167"/>
                    <a:pt x="631" y="120"/>
                  </a:cubicBezTo>
                  <a:close/>
                  <a:moveTo>
                    <a:pt x="607" y="0"/>
                  </a:moveTo>
                  <a:lnTo>
                    <a:pt x="572" y="24"/>
                  </a:lnTo>
                  <a:cubicBezTo>
                    <a:pt x="500" y="84"/>
                    <a:pt x="417" y="143"/>
                    <a:pt x="321" y="179"/>
                  </a:cubicBezTo>
                  <a:lnTo>
                    <a:pt x="298" y="191"/>
                  </a:lnTo>
                  <a:lnTo>
                    <a:pt x="298" y="227"/>
                  </a:lnTo>
                  <a:cubicBezTo>
                    <a:pt x="286" y="286"/>
                    <a:pt x="262" y="346"/>
                    <a:pt x="238" y="405"/>
                  </a:cubicBezTo>
                  <a:lnTo>
                    <a:pt x="226" y="417"/>
                  </a:lnTo>
                  <a:lnTo>
                    <a:pt x="226" y="441"/>
                  </a:lnTo>
                  <a:cubicBezTo>
                    <a:pt x="167" y="560"/>
                    <a:pt x="131" y="643"/>
                    <a:pt x="119" y="691"/>
                  </a:cubicBezTo>
                  <a:lnTo>
                    <a:pt x="95" y="774"/>
                  </a:lnTo>
                  <a:cubicBezTo>
                    <a:pt x="83" y="822"/>
                    <a:pt x="60" y="870"/>
                    <a:pt x="36" y="929"/>
                  </a:cubicBezTo>
                  <a:lnTo>
                    <a:pt x="0" y="1001"/>
                  </a:lnTo>
                  <a:lnTo>
                    <a:pt x="143" y="1001"/>
                  </a:lnTo>
                  <a:cubicBezTo>
                    <a:pt x="321" y="1001"/>
                    <a:pt x="500" y="941"/>
                    <a:pt x="655" y="858"/>
                  </a:cubicBezTo>
                  <a:cubicBezTo>
                    <a:pt x="714" y="822"/>
                    <a:pt x="762" y="786"/>
                    <a:pt x="810" y="751"/>
                  </a:cubicBezTo>
                  <a:lnTo>
                    <a:pt x="810" y="739"/>
                  </a:lnTo>
                  <a:cubicBezTo>
                    <a:pt x="822" y="703"/>
                    <a:pt x="833" y="679"/>
                    <a:pt x="833" y="643"/>
                  </a:cubicBezTo>
                  <a:cubicBezTo>
                    <a:pt x="845" y="548"/>
                    <a:pt x="833" y="453"/>
                    <a:pt x="798" y="370"/>
                  </a:cubicBezTo>
                  <a:cubicBezTo>
                    <a:pt x="798" y="346"/>
                    <a:pt x="786" y="310"/>
                    <a:pt x="774" y="286"/>
                  </a:cubicBezTo>
                  <a:lnTo>
                    <a:pt x="774" y="274"/>
                  </a:lnTo>
                  <a:lnTo>
                    <a:pt x="774" y="250"/>
                  </a:lnTo>
                  <a:lnTo>
                    <a:pt x="774" y="215"/>
                  </a:lnTo>
                  <a:cubicBezTo>
                    <a:pt x="750" y="143"/>
                    <a:pt x="702" y="72"/>
                    <a:pt x="631" y="12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46"/>
            <p:cNvSpPr/>
            <p:nvPr/>
          </p:nvSpPr>
          <p:spPr>
            <a:xfrm>
              <a:off x="4156010" y="2585585"/>
              <a:ext cx="11787" cy="7047"/>
            </a:xfrm>
            <a:custGeom>
              <a:avLst/>
              <a:gdLst/>
              <a:ahLst/>
              <a:cxnLst/>
              <a:rect l="l" t="t" r="r" b="b"/>
              <a:pathLst>
                <a:path w="858" h="513" extrusionOk="0">
                  <a:moveTo>
                    <a:pt x="524" y="120"/>
                  </a:moveTo>
                  <a:cubicBezTo>
                    <a:pt x="572" y="191"/>
                    <a:pt x="631" y="263"/>
                    <a:pt x="691" y="346"/>
                  </a:cubicBezTo>
                  <a:cubicBezTo>
                    <a:pt x="620" y="358"/>
                    <a:pt x="548" y="370"/>
                    <a:pt x="489" y="382"/>
                  </a:cubicBezTo>
                  <a:cubicBezTo>
                    <a:pt x="465" y="382"/>
                    <a:pt x="405" y="394"/>
                    <a:pt x="227" y="406"/>
                  </a:cubicBezTo>
                  <a:lnTo>
                    <a:pt x="131" y="406"/>
                  </a:lnTo>
                  <a:cubicBezTo>
                    <a:pt x="131" y="334"/>
                    <a:pt x="120" y="275"/>
                    <a:pt x="120" y="191"/>
                  </a:cubicBezTo>
                  <a:lnTo>
                    <a:pt x="179" y="191"/>
                  </a:lnTo>
                  <a:cubicBezTo>
                    <a:pt x="298" y="167"/>
                    <a:pt x="417" y="144"/>
                    <a:pt x="524" y="120"/>
                  </a:cubicBezTo>
                  <a:close/>
                  <a:moveTo>
                    <a:pt x="560" y="1"/>
                  </a:moveTo>
                  <a:lnTo>
                    <a:pt x="524" y="13"/>
                  </a:lnTo>
                  <a:cubicBezTo>
                    <a:pt x="405" y="48"/>
                    <a:pt x="286" y="72"/>
                    <a:pt x="155" y="96"/>
                  </a:cubicBezTo>
                  <a:cubicBezTo>
                    <a:pt x="120" y="108"/>
                    <a:pt x="96" y="108"/>
                    <a:pt x="60" y="108"/>
                  </a:cubicBezTo>
                  <a:lnTo>
                    <a:pt x="0" y="108"/>
                  </a:lnTo>
                  <a:lnTo>
                    <a:pt x="0" y="167"/>
                  </a:lnTo>
                  <a:cubicBezTo>
                    <a:pt x="12" y="275"/>
                    <a:pt x="24" y="382"/>
                    <a:pt x="24" y="489"/>
                  </a:cubicBezTo>
                  <a:lnTo>
                    <a:pt x="72" y="489"/>
                  </a:lnTo>
                  <a:lnTo>
                    <a:pt x="72" y="513"/>
                  </a:lnTo>
                  <a:lnTo>
                    <a:pt x="227" y="513"/>
                  </a:lnTo>
                  <a:cubicBezTo>
                    <a:pt x="370" y="501"/>
                    <a:pt x="465" y="489"/>
                    <a:pt x="489" y="489"/>
                  </a:cubicBezTo>
                  <a:cubicBezTo>
                    <a:pt x="596" y="477"/>
                    <a:pt x="691" y="453"/>
                    <a:pt x="786" y="429"/>
                  </a:cubicBezTo>
                  <a:lnTo>
                    <a:pt x="858" y="406"/>
                  </a:lnTo>
                  <a:lnTo>
                    <a:pt x="810" y="346"/>
                  </a:lnTo>
                  <a:cubicBezTo>
                    <a:pt x="727" y="239"/>
                    <a:pt x="655" y="144"/>
                    <a:pt x="584" y="36"/>
                  </a:cubicBez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46"/>
            <p:cNvSpPr/>
            <p:nvPr/>
          </p:nvSpPr>
          <p:spPr>
            <a:xfrm>
              <a:off x="4040532" y="2533904"/>
              <a:ext cx="13916" cy="13916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739" y="155"/>
                  </a:moveTo>
                  <a:lnTo>
                    <a:pt x="786" y="215"/>
                  </a:lnTo>
                  <a:cubicBezTo>
                    <a:pt x="703" y="322"/>
                    <a:pt x="632" y="441"/>
                    <a:pt x="584" y="560"/>
                  </a:cubicBezTo>
                  <a:lnTo>
                    <a:pt x="572" y="596"/>
                  </a:lnTo>
                  <a:lnTo>
                    <a:pt x="596" y="619"/>
                  </a:lnTo>
                  <a:cubicBezTo>
                    <a:pt x="632" y="643"/>
                    <a:pt x="667" y="667"/>
                    <a:pt x="691" y="691"/>
                  </a:cubicBezTo>
                  <a:cubicBezTo>
                    <a:pt x="560" y="727"/>
                    <a:pt x="417" y="774"/>
                    <a:pt x="286" y="834"/>
                  </a:cubicBezTo>
                  <a:cubicBezTo>
                    <a:pt x="263" y="846"/>
                    <a:pt x="227" y="858"/>
                    <a:pt x="203" y="870"/>
                  </a:cubicBezTo>
                  <a:lnTo>
                    <a:pt x="144" y="786"/>
                  </a:lnTo>
                  <a:cubicBezTo>
                    <a:pt x="179" y="750"/>
                    <a:pt x="215" y="703"/>
                    <a:pt x="263" y="655"/>
                  </a:cubicBezTo>
                  <a:cubicBezTo>
                    <a:pt x="382" y="500"/>
                    <a:pt x="465" y="417"/>
                    <a:pt x="501" y="381"/>
                  </a:cubicBezTo>
                  <a:cubicBezTo>
                    <a:pt x="608" y="286"/>
                    <a:pt x="679" y="215"/>
                    <a:pt x="739" y="155"/>
                  </a:cubicBezTo>
                  <a:close/>
                  <a:moveTo>
                    <a:pt x="727" y="0"/>
                  </a:moveTo>
                  <a:lnTo>
                    <a:pt x="691" y="72"/>
                  </a:lnTo>
                  <a:cubicBezTo>
                    <a:pt x="644" y="131"/>
                    <a:pt x="548" y="215"/>
                    <a:pt x="429" y="322"/>
                  </a:cubicBezTo>
                  <a:cubicBezTo>
                    <a:pt x="394" y="358"/>
                    <a:pt x="310" y="453"/>
                    <a:pt x="179" y="596"/>
                  </a:cubicBezTo>
                  <a:cubicBezTo>
                    <a:pt x="120" y="655"/>
                    <a:pt x="72" y="703"/>
                    <a:pt x="24" y="750"/>
                  </a:cubicBezTo>
                  <a:lnTo>
                    <a:pt x="1" y="774"/>
                  </a:lnTo>
                  <a:lnTo>
                    <a:pt x="179" y="1012"/>
                  </a:lnTo>
                  <a:lnTo>
                    <a:pt x="215" y="989"/>
                  </a:lnTo>
                  <a:cubicBezTo>
                    <a:pt x="251" y="965"/>
                    <a:pt x="286" y="953"/>
                    <a:pt x="322" y="941"/>
                  </a:cubicBezTo>
                  <a:cubicBezTo>
                    <a:pt x="489" y="858"/>
                    <a:pt x="667" y="810"/>
                    <a:pt x="846" y="774"/>
                  </a:cubicBezTo>
                  <a:lnTo>
                    <a:pt x="1013" y="739"/>
                  </a:lnTo>
                  <a:lnTo>
                    <a:pt x="870" y="679"/>
                  </a:lnTo>
                  <a:cubicBezTo>
                    <a:pt x="810" y="643"/>
                    <a:pt x="751" y="619"/>
                    <a:pt x="691" y="572"/>
                  </a:cubicBezTo>
                  <a:cubicBezTo>
                    <a:pt x="751" y="465"/>
                    <a:pt x="810" y="358"/>
                    <a:pt x="894" y="262"/>
                  </a:cubicBezTo>
                  <a:lnTo>
                    <a:pt x="929" y="227"/>
                  </a:lnTo>
                  <a:lnTo>
                    <a:pt x="894" y="203"/>
                  </a:lnTo>
                  <a:cubicBezTo>
                    <a:pt x="858" y="155"/>
                    <a:pt x="810" y="108"/>
                    <a:pt x="786" y="60"/>
                  </a:cubicBezTo>
                  <a:lnTo>
                    <a:pt x="7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46"/>
            <p:cNvSpPr/>
            <p:nvPr/>
          </p:nvSpPr>
          <p:spPr>
            <a:xfrm>
              <a:off x="4152410" y="2568578"/>
              <a:ext cx="10811" cy="18175"/>
            </a:xfrm>
            <a:custGeom>
              <a:avLst/>
              <a:gdLst/>
              <a:ahLst/>
              <a:cxnLst/>
              <a:rect l="l" t="t" r="r" b="b"/>
              <a:pathLst>
                <a:path w="787" h="1323" extrusionOk="0">
                  <a:moveTo>
                    <a:pt x="227" y="489"/>
                  </a:moveTo>
                  <a:lnTo>
                    <a:pt x="334" y="667"/>
                  </a:lnTo>
                  <a:lnTo>
                    <a:pt x="274" y="679"/>
                  </a:lnTo>
                  <a:cubicBezTo>
                    <a:pt x="262" y="620"/>
                    <a:pt x="251" y="548"/>
                    <a:pt x="227" y="489"/>
                  </a:cubicBezTo>
                  <a:close/>
                  <a:moveTo>
                    <a:pt x="453" y="858"/>
                  </a:moveTo>
                  <a:cubicBezTo>
                    <a:pt x="512" y="965"/>
                    <a:pt x="572" y="1060"/>
                    <a:pt x="643" y="1155"/>
                  </a:cubicBezTo>
                  <a:cubicBezTo>
                    <a:pt x="548" y="1179"/>
                    <a:pt x="453" y="1191"/>
                    <a:pt x="358" y="1203"/>
                  </a:cubicBezTo>
                  <a:cubicBezTo>
                    <a:pt x="346" y="1108"/>
                    <a:pt x="334" y="1013"/>
                    <a:pt x="322" y="905"/>
                  </a:cubicBezTo>
                  <a:lnTo>
                    <a:pt x="334" y="905"/>
                  </a:lnTo>
                  <a:lnTo>
                    <a:pt x="453" y="858"/>
                  </a:lnTo>
                  <a:close/>
                  <a:moveTo>
                    <a:pt x="96" y="0"/>
                  </a:moveTo>
                  <a:lnTo>
                    <a:pt x="1" y="36"/>
                  </a:lnTo>
                  <a:cubicBezTo>
                    <a:pt x="72" y="274"/>
                    <a:pt x="143" y="512"/>
                    <a:pt x="191" y="762"/>
                  </a:cubicBezTo>
                  <a:lnTo>
                    <a:pt x="203" y="810"/>
                  </a:lnTo>
                  <a:lnTo>
                    <a:pt x="393" y="762"/>
                  </a:lnTo>
                  <a:lnTo>
                    <a:pt x="405" y="774"/>
                  </a:lnTo>
                  <a:lnTo>
                    <a:pt x="322" y="810"/>
                  </a:lnTo>
                  <a:lnTo>
                    <a:pt x="251" y="822"/>
                  </a:lnTo>
                  <a:lnTo>
                    <a:pt x="203" y="834"/>
                  </a:lnTo>
                  <a:cubicBezTo>
                    <a:pt x="227" y="965"/>
                    <a:pt x="251" y="1120"/>
                    <a:pt x="262" y="1263"/>
                  </a:cubicBezTo>
                  <a:lnTo>
                    <a:pt x="262" y="1322"/>
                  </a:lnTo>
                  <a:lnTo>
                    <a:pt x="310" y="1310"/>
                  </a:lnTo>
                  <a:cubicBezTo>
                    <a:pt x="453" y="1298"/>
                    <a:pt x="596" y="1274"/>
                    <a:pt x="739" y="1239"/>
                  </a:cubicBezTo>
                  <a:lnTo>
                    <a:pt x="739" y="1215"/>
                  </a:lnTo>
                  <a:lnTo>
                    <a:pt x="786" y="1179"/>
                  </a:lnTo>
                  <a:lnTo>
                    <a:pt x="774" y="1167"/>
                  </a:lnTo>
                  <a:lnTo>
                    <a:pt x="751" y="1132"/>
                  </a:lnTo>
                  <a:cubicBezTo>
                    <a:pt x="512" y="762"/>
                    <a:pt x="286" y="393"/>
                    <a:pt x="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46"/>
            <p:cNvSpPr/>
            <p:nvPr/>
          </p:nvSpPr>
          <p:spPr>
            <a:xfrm>
              <a:off x="4044296" y="2530140"/>
              <a:ext cx="6388" cy="8023"/>
            </a:xfrm>
            <a:custGeom>
              <a:avLst/>
              <a:gdLst/>
              <a:ahLst/>
              <a:cxnLst/>
              <a:rect l="l" t="t" r="r" b="b"/>
              <a:pathLst>
                <a:path w="465" h="584" extrusionOk="0">
                  <a:moveTo>
                    <a:pt x="310" y="239"/>
                  </a:moveTo>
                  <a:lnTo>
                    <a:pt x="334" y="262"/>
                  </a:lnTo>
                  <a:cubicBezTo>
                    <a:pt x="274" y="322"/>
                    <a:pt x="215" y="382"/>
                    <a:pt x="143" y="429"/>
                  </a:cubicBezTo>
                  <a:lnTo>
                    <a:pt x="131" y="405"/>
                  </a:lnTo>
                  <a:cubicBezTo>
                    <a:pt x="167" y="358"/>
                    <a:pt x="215" y="322"/>
                    <a:pt x="262" y="286"/>
                  </a:cubicBezTo>
                  <a:lnTo>
                    <a:pt x="310" y="239"/>
                  </a:lnTo>
                  <a:close/>
                  <a:moveTo>
                    <a:pt x="441" y="1"/>
                  </a:moveTo>
                  <a:lnTo>
                    <a:pt x="191" y="203"/>
                  </a:lnTo>
                  <a:cubicBezTo>
                    <a:pt x="131" y="251"/>
                    <a:pt x="72" y="310"/>
                    <a:pt x="24" y="370"/>
                  </a:cubicBezTo>
                  <a:lnTo>
                    <a:pt x="0" y="393"/>
                  </a:lnTo>
                  <a:lnTo>
                    <a:pt x="24" y="429"/>
                  </a:lnTo>
                  <a:cubicBezTo>
                    <a:pt x="48" y="465"/>
                    <a:pt x="60" y="501"/>
                    <a:pt x="84" y="536"/>
                  </a:cubicBezTo>
                  <a:lnTo>
                    <a:pt x="108" y="584"/>
                  </a:lnTo>
                  <a:lnTo>
                    <a:pt x="167" y="548"/>
                  </a:lnTo>
                  <a:cubicBezTo>
                    <a:pt x="262" y="477"/>
                    <a:pt x="358" y="393"/>
                    <a:pt x="441" y="298"/>
                  </a:cubicBezTo>
                  <a:lnTo>
                    <a:pt x="465" y="262"/>
                  </a:lnTo>
                  <a:lnTo>
                    <a:pt x="441" y="239"/>
                  </a:lnTo>
                  <a:lnTo>
                    <a:pt x="417" y="203"/>
                  </a:lnTo>
                  <a:lnTo>
                    <a:pt x="417" y="155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46"/>
            <p:cNvSpPr/>
            <p:nvPr/>
          </p:nvSpPr>
          <p:spPr>
            <a:xfrm>
              <a:off x="4034158" y="2518038"/>
              <a:ext cx="12281" cy="17350"/>
            </a:xfrm>
            <a:custGeom>
              <a:avLst/>
              <a:gdLst/>
              <a:ahLst/>
              <a:cxnLst/>
              <a:rect l="l" t="t" r="r" b="b"/>
              <a:pathLst>
                <a:path w="894" h="1263" extrusionOk="0">
                  <a:moveTo>
                    <a:pt x="453" y="167"/>
                  </a:moveTo>
                  <a:lnTo>
                    <a:pt x="524" y="227"/>
                  </a:lnTo>
                  <a:cubicBezTo>
                    <a:pt x="560" y="262"/>
                    <a:pt x="584" y="298"/>
                    <a:pt x="596" y="334"/>
                  </a:cubicBezTo>
                  <a:cubicBezTo>
                    <a:pt x="643" y="405"/>
                    <a:pt x="691" y="489"/>
                    <a:pt x="727" y="572"/>
                  </a:cubicBezTo>
                  <a:cubicBezTo>
                    <a:pt x="738" y="584"/>
                    <a:pt x="738" y="596"/>
                    <a:pt x="738" y="608"/>
                  </a:cubicBezTo>
                  <a:lnTo>
                    <a:pt x="738" y="620"/>
                  </a:lnTo>
                  <a:cubicBezTo>
                    <a:pt x="762" y="691"/>
                    <a:pt x="774" y="762"/>
                    <a:pt x="774" y="834"/>
                  </a:cubicBezTo>
                  <a:cubicBezTo>
                    <a:pt x="774" y="917"/>
                    <a:pt x="750" y="1012"/>
                    <a:pt x="715" y="1084"/>
                  </a:cubicBezTo>
                  <a:cubicBezTo>
                    <a:pt x="667" y="1048"/>
                    <a:pt x="631" y="1012"/>
                    <a:pt x="584" y="977"/>
                  </a:cubicBezTo>
                  <a:cubicBezTo>
                    <a:pt x="453" y="893"/>
                    <a:pt x="310" y="846"/>
                    <a:pt x="167" y="846"/>
                  </a:cubicBezTo>
                  <a:lnTo>
                    <a:pt x="381" y="310"/>
                  </a:lnTo>
                  <a:lnTo>
                    <a:pt x="441" y="167"/>
                  </a:lnTo>
                  <a:close/>
                  <a:moveTo>
                    <a:pt x="393" y="0"/>
                  </a:moveTo>
                  <a:lnTo>
                    <a:pt x="369" y="60"/>
                  </a:lnTo>
                  <a:cubicBezTo>
                    <a:pt x="346" y="120"/>
                    <a:pt x="322" y="191"/>
                    <a:pt x="286" y="286"/>
                  </a:cubicBezTo>
                  <a:lnTo>
                    <a:pt x="0" y="965"/>
                  </a:lnTo>
                  <a:lnTo>
                    <a:pt x="84" y="965"/>
                  </a:lnTo>
                  <a:cubicBezTo>
                    <a:pt x="115" y="960"/>
                    <a:pt x="146" y="958"/>
                    <a:pt x="176" y="958"/>
                  </a:cubicBezTo>
                  <a:cubicBezTo>
                    <a:pt x="299" y="958"/>
                    <a:pt x="419" y="996"/>
                    <a:pt x="524" y="1072"/>
                  </a:cubicBezTo>
                  <a:cubicBezTo>
                    <a:pt x="584" y="1108"/>
                    <a:pt x="631" y="1155"/>
                    <a:pt x="679" y="1215"/>
                  </a:cubicBezTo>
                  <a:lnTo>
                    <a:pt x="727" y="1263"/>
                  </a:lnTo>
                  <a:lnTo>
                    <a:pt x="762" y="1215"/>
                  </a:lnTo>
                  <a:cubicBezTo>
                    <a:pt x="846" y="1108"/>
                    <a:pt x="881" y="977"/>
                    <a:pt x="893" y="846"/>
                  </a:cubicBezTo>
                  <a:cubicBezTo>
                    <a:pt x="893" y="762"/>
                    <a:pt x="869" y="679"/>
                    <a:pt x="846" y="596"/>
                  </a:cubicBezTo>
                  <a:lnTo>
                    <a:pt x="846" y="584"/>
                  </a:lnTo>
                  <a:cubicBezTo>
                    <a:pt x="834" y="572"/>
                    <a:pt x="822" y="560"/>
                    <a:pt x="822" y="548"/>
                  </a:cubicBezTo>
                  <a:cubicBezTo>
                    <a:pt x="786" y="453"/>
                    <a:pt x="738" y="370"/>
                    <a:pt x="691" y="286"/>
                  </a:cubicBezTo>
                  <a:cubicBezTo>
                    <a:pt x="667" y="239"/>
                    <a:pt x="631" y="203"/>
                    <a:pt x="608" y="167"/>
                  </a:cubicBezTo>
                  <a:cubicBezTo>
                    <a:pt x="596" y="155"/>
                    <a:pt x="584" y="143"/>
                    <a:pt x="512" y="96"/>
                  </a:cubicBezTo>
                  <a:lnTo>
                    <a:pt x="3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46"/>
            <p:cNvSpPr/>
            <p:nvPr/>
          </p:nvSpPr>
          <p:spPr>
            <a:xfrm>
              <a:off x="3991627" y="2528835"/>
              <a:ext cx="11622" cy="17186"/>
            </a:xfrm>
            <a:custGeom>
              <a:avLst/>
              <a:gdLst/>
              <a:ahLst/>
              <a:cxnLst/>
              <a:rect l="l" t="t" r="r" b="b"/>
              <a:pathLst>
                <a:path w="846" h="1251" extrusionOk="0">
                  <a:moveTo>
                    <a:pt x="417" y="131"/>
                  </a:moveTo>
                  <a:cubicBezTo>
                    <a:pt x="489" y="322"/>
                    <a:pt x="584" y="488"/>
                    <a:pt x="715" y="631"/>
                  </a:cubicBezTo>
                  <a:lnTo>
                    <a:pt x="679" y="667"/>
                  </a:lnTo>
                  <a:cubicBezTo>
                    <a:pt x="584" y="798"/>
                    <a:pt x="536" y="941"/>
                    <a:pt x="536" y="1096"/>
                  </a:cubicBezTo>
                  <a:cubicBezTo>
                    <a:pt x="489" y="1084"/>
                    <a:pt x="453" y="1060"/>
                    <a:pt x="417" y="1036"/>
                  </a:cubicBezTo>
                  <a:cubicBezTo>
                    <a:pt x="382" y="1012"/>
                    <a:pt x="358" y="988"/>
                    <a:pt x="334" y="977"/>
                  </a:cubicBezTo>
                  <a:cubicBezTo>
                    <a:pt x="286" y="929"/>
                    <a:pt x="239" y="881"/>
                    <a:pt x="203" y="822"/>
                  </a:cubicBezTo>
                  <a:cubicBezTo>
                    <a:pt x="179" y="762"/>
                    <a:pt x="144" y="715"/>
                    <a:pt x="120" y="655"/>
                  </a:cubicBezTo>
                  <a:lnTo>
                    <a:pt x="108" y="607"/>
                  </a:lnTo>
                  <a:cubicBezTo>
                    <a:pt x="108" y="584"/>
                    <a:pt x="108" y="572"/>
                    <a:pt x="120" y="548"/>
                  </a:cubicBezTo>
                  <a:cubicBezTo>
                    <a:pt x="132" y="512"/>
                    <a:pt x="144" y="477"/>
                    <a:pt x="167" y="441"/>
                  </a:cubicBezTo>
                  <a:cubicBezTo>
                    <a:pt x="203" y="346"/>
                    <a:pt x="263" y="274"/>
                    <a:pt x="322" y="203"/>
                  </a:cubicBezTo>
                  <a:cubicBezTo>
                    <a:pt x="346" y="179"/>
                    <a:pt x="382" y="155"/>
                    <a:pt x="417" y="131"/>
                  </a:cubicBezTo>
                  <a:close/>
                  <a:moveTo>
                    <a:pt x="477" y="0"/>
                  </a:moveTo>
                  <a:lnTo>
                    <a:pt x="429" y="24"/>
                  </a:lnTo>
                  <a:cubicBezTo>
                    <a:pt x="370" y="36"/>
                    <a:pt x="310" y="84"/>
                    <a:pt x="251" y="131"/>
                  </a:cubicBezTo>
                  <a:cubicBezTo>
                    <a:pt x="179" y="203"/>
                    <a:pt x="120" y="298"/>
                    <a:pt x="84" y="393"/>
                  </a:cubicBezTo>
                  <a:cubicBezTo>
                    <a:pt x="48" y="429"/>
                    <a:pt x="36" y="477"/>
                    <a:pt x="24" y="524"/>
                  </a:cubicBezTo>
                  <a:cubicBezTo>
                    <a:pt x="13" y="548"/>
                    <a:pt x="1" y="584"/>
                    <a:pt x="1" y="607"/>
                  </a:cubicBezTo>
                  <a:lnTo>
                    <a:pt x="1" y="619"/>
                  </a:lnTo>
                  <a:lnTo>
                    <a:pt x="1" y="631"/>
                  </a:lnTo>
                  <a:lnTo>
                    <a:pt x="24" y="691"/>
                  </a:lnTo>
                  <a:cubicBezTo>
                    <a:pt x="48" y="750"/>
                    <a:pt x="84" y="822"/>
                    <a:pt x="120" y="881"/>
                  </a:cubicBezTo>
                  <a:cubicBezTo>
                    <a:pt x="155" y="941"/>
                    <a:pt x="215" y="1000"/>
                    <a:pt x="263" y="1048"/>
                  </a:cubicBezTo>
                  <a:cubicBezTo>
                    <a:pt x="298" y="1072"/>
                    <a:pt x="322" y="1096"/>
                    <a:pt x="358" y="1119"/>
                  </a:cubicBezTo>
                  <a:cubicBezTo>
                    <a:pt x="417" y="1167"/>
                    <a:pt x="501" y="1203"/>
                    <a:pt x="572" y="1227"/>
                  </a:cubicBezTo>
                  <a:lnTo>
                    <a:pt x="644" y="1250"/>
                  </a:lnTo>
                  <a:lnTo>
                    <a:pt x="644" y="1167"/>
                  </a:lnTo>
                  <a:cubicBezTo>
                    <a:pt x="620" y="1012"/>
                    <a:pt x="667" y="858"/>
                    <a:pt x="763" y="738"/>
                  </a:cubicBezTo>
                  <a:lnTo>
                    <a:pt x="810" y="667"/>
                  </a:lnTo>
                  <a:cubicBezTo>
                    <a:pt x="822" y="667"/>
                    <a:pt x="822" y="655"/>
                    <a:pt x="822" y="655"/>
                  </a:cubicBezTo>
                  <a:lnTo>
                    <a:pt x="846" y="619"/>
                  </a:lnTo>
                  <a:lnTo>
                    <a:pt x="810" y="584"/>
                  </a:lnTo>
                  <a:cubicBezTo>
                    <a:pt x="667" y="429"/>
                    <a:pt x="560" y="250"/>
                    <a:pt x="501" y="48"/>
                  </a:cubicBezTo>
                  <a:lnTo>
                    <a:pt x="4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46"/>
            <p:cNvSpPr/>
            <p:nvPr/>
          </p:nvSpPr>
          <p:spPr>
            <a:xfrm>
              <a:off x="3990651" y="2519178"/>
              <a:ext cx="7363" cy="17186"/>
            </a:xfrm>
            <a:custGeom>
              <a:avLst/>
              <a:gdLst/>
              <a:ahLst/>
              <a:cxnLst/>
              <a:rect l="l" t="t" r="r" b="b"/>
              <a:pathLst>
                <a:path w="536" h="1251" extrusionOk="0">
                  <a:moveTo>
                    <a:pt x="322" y="156"/>
                  </a:moveTo>
                  <a:lnTo>
                    <a:pt x="322" y="168"/>
                  </a:lnTo>
                  <a:cubicBezTo>
                    <a:pt x="334" y="322"/>
                    <a:pt x="357" y="477"/>
                    <a:pt x="417" y="632"/>
                  </a:cubicBezTo>
                  <a:cubicBezTo>
                    <a:pt x="334" y="679"/>
                    <a:pt x="262" y="727"/>
                    <a:pt x="203" y="787"/>
                  </a:cubicBezTo>
                  <a:cubicBezTo>
                    <a:pt x="167" y="822"/>
                    <a:pt x="143" y="858"/>
                    <a:pt x="107" y="906"/>
                  </a:cubicBezTo>
                  <a:lnTo>
                    <a:pt x="107" y="846"/>
                  </a:lnTo>
                  <a:cubicBezTo>
                    <a:pt x="107" y="799"/>
                    <a:pt x="119" y="763"/>
                    <a:pt x="119" y="727"/>
                  </a:cubicBezTo>
                  <a:cubicBezTo>
                    <a:pt x="119" y="644"/>
                    <a:pt x="131" y="560"/>
                    <a:pt x="155" y="489"/>
                  </a:cubicBezTo>
                  <a:lnTo>
                    <a:pt x="167" y="418"/>
                  </a:lnTo>
                  <a:cubicBezTo>
                    <a:pt x="191" y="334"/>
                    <a:pt x="226" y="239"/>
                    <a:pt x="298" y="179"/>
                  </a:cubicBezTo>
                  <a:lnTo>
                    <a:pt x="322" y="156"/>
                  </a:lnTo>
                  <a:close/>
                  <a:moveTo>
                    <a:pt x="441" y="1"/>
                  </a:moveTo>
                  <a:lnTo>
                    <a:pt x="369" y="13"/>
                  </a:lnTo>
                  <a:cubicBezTo>
                    <a:pt x="310" y="25"/>
                    <a:pt x="262" y="60"/>
                    <a:pt x="226" y="96"/>
                  </a:cubicBezTo>
                  <a:cubicBezTo>
                    <a:pt x="143" y="179"/>
                    <a:pt x="84" y="287"/>
                    <a:pt x="72" y="394"/>
                  </a:cubicBezTo>
                  <a:lnTo>
                    <a:pt x="60" y="453"/>
                  </a:lnTo>
                  <a:cubicBezTo>
                    <a:pt x="36" y="537"/>
                    <a:pt x="24" y="620"/>
                    <a:pt x="12" y="715"/>
                  </a:cubicBezTo>
                  <a:lnTo>
                    <a:pt x="12" y="846"/>
                  </a:lnTo>
                  <a:cubicBezTo>
                    <a:pt x="12" y="882"/>
                    <a:pt x="0" y="918"/>
                    <a:pt x="12" y="953"/>
                  </a:cubicBezTo>
                  <a:cubicBezTo>
                    <a:pt x="24" y="1001"/>
                    <a:pt x="24" y="1049"/>
                    <a:pt x="24" y="1084"/>
                  </a:cubicBezTo>
                  <a:lnTo>
                    <a:pt x="36" y="1251"/>
                  </a:lnTo>
                  <a:lnTo>
                    <a:pt x="119" y="1108"/>
                  </a:lnTo>
                  <a:cubicBezTo>
                    <a:pt x="143" y="1060"/>
                    <a:pt x="167" y="1013"/>
                    <a:pt x="191" y="965"/>
                  </a:cubicBezTo>
                  <a:cubicBezTo>
                    <a:pt x="215" y="929"/>
                    <a:pt x="250" y="882"/>
                    <a:pt x="274" y="846"/>
                  </a:cubicBezTo>
                  <a:cubicBezTo>
                    <a:pt x="334" y="799"/>
                    <a:pt x="405" y="751"/>
                    <a:pt x="465" y="715"/>
                  </a:cubicBezTo>
                  <a:cubicBezTo>
                    <a:pt x="512" y="691"/>
                    <a:pt x="536" y="679"/>
                    <a:pt x="524" y="632"/>
                  </a:cubicBezTo>
                  <a:cubicBezTo>
                    <a:pt x="465" y="477"/>
                    <a:pt x="429" y="322"/>
                    <a:pt x="429" y="156"/>
                  </a:cubicBezTo>
                  <a:lnTo>
                    <a:pt x="44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46"/>
            <p:cNvSpPr/>
            <p:nvPr/>
          </p:nvSpPr>
          <p:spPr>
            <a:xfrm>
              <a:off x="4000790" y="2537504"/>
              <a:ext cx="9012" cy="8517"/>
            </a:xfrm>
            <a:custGeom>
              <a:avLst/>
              <a:gdLst/>
              <a:ahLst/>
              <a:cxnLst/>
              <a:rect l="l" t="t" r="r" b="b"/>
              <a:pathLst>
                <a:path w="656" h="620" extrusionOk="0">
                  <a:moveTo>
                    <a:pt x="227" y="167"/>
                  </a:moveTo>
                  <a:cubicBezTo>
                    <a:pt x="250" y="179"/>
                    <a:pt x="274" y="191"/>
                    <a:pt x="310" y="203"/>
                  </a:cubicBezTo>
                  <a:cubicBezTo>
                    <a:pt x="381" y="227"/>
                    <a:pt x="453" y="250"/>
                    <a:pt x="524" y="250"/>
                  </a:cubicBezTo>
                  <a:cubicBezTo>
                    <a:pt x="524" y="322"/>
                    <a:pt x="489" y="381"/>
                    <a:pt x="429" y="417"/>
                  </a:cubicBezTo>
                  <a:cubicBezTo>
                    <a:pt x="405" y="441"/>
                    <a:pt x="370" y="453"/>
                    <a:pt x="346" y="477"/>
                  </a:cubicBezTo>
                  <a:cubicBezTo>
                    <a:pt x="286" y="488"/>
                    <a:pt x="239" y="512"/>
                    <a:pt x="191" y="512"/>
                  </a:cubicBezTo>
                  <a:lnTo>
                    <a:pt x="96" y="512"/>
                  </a:lnTo>
                  <a:cubicBezTo>
                    <a:pt x="96" y="500"/>
                    <a:pt x="96" y="500"/>
                    <a:pt x="96" y="500"/>
                  </a:cubicBezTo>
                  <a:cubicBezTo>
                    <a:pt x="96" y="405"/>
                    <a:pt x="131" y="310"/>
                    <a:pt x="179" y="227"/>
                  </a:cubicBezTo>
                  <a:lnTo>
                    <a:pt x="215" y="167"/>
                  </a:lnTo>
                  <a:close/>
                  <a:moveTo>
                    <a:pt x="203" y="0"/>
                  </a:moveTo>
                  <a:lnTo>
                    <a:pt x="96" y="167"/>
                  </a:lnTo>
                  <a:cubicBezTo>
                    <a:pt x="36" y="262"/>
                    <a:pt x="0" y="381"/>
                    <a:pt x="0" y="500"/>
                  </a:cubicBezTo>
                  <a:cubicBezTo>
                    <a:pt x="0" y="512"/>
                    <a:pt x="0" y="536"/>
                    <a:pt x="12" y="584"/>
                  </a:cubicBezTo>
                  <a:lnTo>
                    <a:pt x="12" y="619"/>
                  </a:lnTo>
                  <a:lnTo>
                    <a:pt x="227" y="619"/>
                  </a:lnTo>
                  <a:cubicBezTo>
                    <a:pt x="286" y="608"/>
                    <a:pt x="334" y="596"/>
                    <a:pt x="393" y="572"/>
                  </a:cubicBezTo>
                  <a:cubicBezTo>
                    <a:pt x="429" y="548"/>
                    <a:pt x="465" y="536"/>
                    <a:pt x="500" y="512"/>
                  </a:cubicBezTo>
                  <a:cubicBezTo>
                    <a:pt x="596" y="441"/>
                    <a:pt x="655" y="334"/>
                    <a:pt x="655" y="215"/>
                  </a:cubicBezTo>
                  <a:lnTo>
                    <a:pt x="655" y="155"/>
                  </a:lnTo>
                  <a:lnTo>
                    <a:pt x="596" y="155"/>
                  </a:lnTo>
                  <a:cubicBezTo>
                    <a:pt x="512" y="155"/>
                    <a:pt x="429" y="143"/>
                    <a:pt x="358" y="107"/>
                  </a:cubicBezTo>
                  <a:cubicBezTo>
                    <a:pt x="334" y="96"/>
                    <a:pt x="310" y="84"/>
                    <a:pt x="286" y="72"/>
                  </a:cubicBezTo>
                  <a:lnTo>
                    <a:pt x="274" y="72"/>
                  </a:lnTo>
                  <a:lnTo>
                    <a:pt x="250" y="60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46"/>
            <p:cNvSpPr/>
            <p:nvPr/>
          </p:nvSpPr>
          <p:spPr>
            <a:xfrm>
              <a:off x="4009623" y="2523931"/>
              <a:ext cx="18010" cy="23230"/>
            </a:xfrm>
            <a:custGeom>
              <a:avLst/>
              <a:gdLst/>
              <a:ahLst/>
              <a:cxnLst/>
              <a:rect l="l" t="t" r="r" b="b"/>
              <a:pathLst>
                <a:path w="1311" h="1691" extrusionOk="0">
                  <a:moveTo>
                    <a:pt x="870" y="262"/>
                  </a:moveTo>
                  <a:lnTo>
                    <a:pt x="870" y="298"/>
                  </a:lnTo>
                  <a:lnTo>
                    <a:pt x="870" y="476"/>
                  </a:lnTo>
                  <a:lnTo>
                    <a:pt x="905" y="703"/>
                  </a:lnTo>
                  <a:lnTo>
                    <a:pt x="905" y="714"/>
                  </a:lnTo>
                  <a:cubicBezTo>
                    <a:pt x="858" y="750"/>
                    <a:pt x="798" y="774"/>
                    <a:pt x="739" y="798"/>
                  </a:cubicBezTo>
                  <a:cubicBezTo>
                    <a:pt x="715" y="810"/>
                    <a:pt x="655" y="834"/>
                    <a:pt x="560" y="869"/>
                  </a:cubicBezTo>
                  <a:cubicBezTo>
                    <a:pt x="477" y="893"/>
                    <a:pt x="405" y="917"/>
                    <a:pt x="322" y="929"/>
                  </a:cubicBezTo>
                  <a:lnTo>
                    <a:pt x="322" y="917"/>
                  </a:lnTo>
                  <a:cubicBezTo>
                    <a:pt x="286" y="834"/>
                    <a:pt x="238" y="774"/>
                    <a:pt x="167" y="714"/>
                  </a:cubicBezTo>
                  <a:cubicBezTo>
                    <a:pt x="227" y="691"/>
                    <a:pt x="286" y="667"/>
                    <a:pt x="346" y="643"/>
                  </a:cubicBezTo>
                  <a:cubicBezTo>
                    <a:pt x="358" y="631"/>
                    <a:pt x="381" y="607"/>
                    <a:pt x="405" y="595"/>
                  </a:cubicBezTo>
                  <a:lnTo>
                    <a:pt x="417" y="595"/>
                  </a:lnTo>
                  <a:cubicBezTo>
                    <a:pt x="417" y="595"/>
                    <a:pt x="429" y="595"/>
                    <a:pt x="477" y="583"/>
                  </a:cubicBezTo>
                  <a:cubicBezTo>
                    <a:pt x="572" y="548"/>
                    <a:pt x="679" y="488"/>
                    <a:pt x="750" y="417"/>
                  </a:cubicBezTo>
                  <a:cubicBezTo>
                    <a:pt x="798" y="369"/>
                    <a:pt x="834" y="322"/>
                    <a:pt x="870" y="262"/>
                  </a:cubicBezTo>
                  <a:close/>
                  <a:moveTo>
                    <a:pt x="1155" y="881"/>
                  </a:moveTo>
                  <a:lnTo>
                    <a:pt x="1167" y="893"/>
                  </a:lnTo>
                  <a:cubicBezTo>
                    <a:pt x="1191" y="905"/>
                    <a:pt x="1203" y="929"/>
                    <a:pt x="1215" y="953"/>
                  </a:cubicBezTo>
                  <a:cubicBezTo>
                    <a:pt x="1215" y="976"/>
                    <a:pt x="1203" y="1012"/>
                    <a:pt x="1191" y="1036"/>
                  </a:cubicBezTo>
                  <a:lnTo>
                    <a:pt x="1167" y="1095"/>
                  </a:lnTo>
                  <a:lnTo>
                    <a:pt x="1155" y="1131"/>
                  </a:lnTo>
                  <a:cubicBezTo>
                    <a:pt x="1084" y="1286"/>
                    <a:pt x="1024" y="1441"/>
                    <a:pt x="965" y="1572"/>
                  </a:cubicBezTo>
                  <a:cubicBezTo>
                    <a:pt x="881" y="1548"/>
                    <a:pt x="810" y="1512"/>
                    <a:pt x="739" y="1465"/>
                  </a:cubicBezTo>
                  <a:lnTo>
                    <a:pt x="691" y="1441"/>
                  </a:lnTo>
                  <a:cubicBezTo>
                    <a:pt x="572" y="1357"/>
                    <a:pt x="489" y="1262"/>
                    <a:pt x="417" y="1143"/>
                  </a:cubicBezTo>
                  <a:lnTo>
                    <a:pt x="489" y="1143"/>
                  </a:lnTo>
                  <a:lnTo>
                    <a:pt x="584" y="1119"/>
                  </a:lnTo>
                  <a:cubicBezTo>
                    <a:pt x="762" y="1060"/>
                    <a:pt x="929" y="988"/>
                    <a:pt x="1084" y="881"/>
                  </a:cubicBezTo>
                  <a:close/>
                  <a:moveTo>
                    <a:pt x="905" y="0"/>
                  </a:moveTo>
                  <a:lnTo>
                    <a:pt x="846" y="107"/>
                  </a:lnTo>
                  <a:cubicBezTo>
                    <a:pt x="798" y="191"/>
                    <a:pt x="750" y="262"/>
                    <a:pt x="679" y="333"/>
                  </a:cubicBezTo>
                  <a:cubicBezTo>
                    <a:pt x="619" y="405"/>
                    <a:pt x="536" y="453"/>
                    <a:pt x="441" y="476"/>
                  </a:cubicBezTo>
                  <a:cubicBezTo>
                    <a:pt x="417" y="488"/>
                    <a:pt x="381" y="500"/>
                    <a:pt x="358" y="512"/>
                  </a:cubicBezTo>
                  <a:cubicBezTo>
                    <a:pt x="334" y="524"/>
                    <a:pt x="298" y="536"/>
                    <a:pt x="286" y="560"/>
                  </a:cubicBezTo>
                  <a:cubicBezTo>
                    <a:pt x="215" y="595"/>
                    <a:pt x="155" y="619"/>
                    <a:pt x="84" y="631"/>
                  </a:cubicBezTo>
                  <a:lnTo>
                    <a:pt x="48" y="643"/>
                  </a:lnTo>
                  <a:lnTo>
                    <a:pt x="36" y="643"/>
                  </a:lnTo>
                  <a:lnTo>
                    <a:pt x="36" y="667"/>
                  </a:lnTo>
                  <a:lnTo>
                    <a:pt x="0" y="738"/>
                  </a:lnTo>
                  <a:cubicBezTo>
                    <a:pt x="36" y="750"/>
                    <a:pt x="72" y="774"/>
                    <a:pt x="108" y="798"/>
                  </a:cubicBezTo>
                  <a:cubicBezTo>
                    <a:pt x="155" y="845"/>
                    <a:pt x="191" y="893"/>
                    <a:pt x="227" y="953"/>
                  </a:cubicBezTo>
                  <a:lnTo>
                    <a:pt x="322" y="1167"/>
                  </a:lnTo>
                  <a:cubicBezTo>
                    <a:pt x="393" y="1310"/>
                    <a:pt x="500" y="1429"/>
                    <a:pt x="631" y="1524"/>
                  </a:cubicBezTo>
                  <a:lnTo>
                    <a:pt x="691" y="1548"/>
                  </a:lnTo>
                  <a:cubicBezTo>
                    <a:pt x="774" y="1607"/>
                    <a:pt x="881" y="1655"/>
                    <a:pt x="989" y="1679"/>
                  </a:cubicBezTo>
                  <a:lnTo>
                    <a:pt x="1024" y="1691"/>
                  </a:lnTo>
                  <a:lnTo>
                    <a:pt x="1036" y="1655"/>
                  </a:lnTo>
                  <a:cubicBezTo>
                    <a:pt x="1096" y="1512"/>
                    <a:pt x="1167" y="1345"/>
                    <a:pt x="1239" y="1167"/>
                  </a:cubicBezTo>
                  <a:lnTo>
                    <a:pt x="1262" y="1131"/>
                  </a:lnTo>
                  <a:lnTo>
                    <a:pt x="1286" y="1072"/>
                  </a:lnTo>
                  <a:cubicBezTo>
                    <a:pt x="1298" y="1024"/>
                    <a:pt x="1310" y="976"/>
                    <a:pt x="1310" y="929"/>
                  </a:cubicBezTo>
                  <a:cubicBezTo>
                    <a:pt x="1298" y="869"/>
                    <a:pt x="1262" y="834"/>
                    <a:pt x="1227" y="798"/>
                  </a:cubicBezTo>
                  <a:lnTo>
                    <a:pt x="1191" y="774"/>
                  </a:lnTo>
                  <a:lnTo>
                    <a:pt x="1167" y="750"/>
                  </a:lnTo>
                  <a:lnTo>
                    <a:pt x="1143" y="762"/>
                  </a:lnTo>
                  <a:lnTo>
                    <a:pt x="1108" y="762"/>
                  </a:lnTo>
                  <a:lnTo>
                    <a:pt x="1048" y="750"/>
                  </a:lnTo>
                  <a:lnTo>
                    <a:pt x="1036" y="774"/>
                  </a:lnTo>
                  <a:cubicBezTo>
                    <a:pt x="881" y="881"/>
                    <a:pt x="715" y="953"/>
                    <a:pt x="548" y="1000"/>
                  </a:cubicBezTo>
                  <a:lnTo>
                    <a:pt x="453" y="1024"/>
                  </a:lnTo>
                  <a:lnTo>
                    <a:pt x="358" y="1048"/>
                  </a:lnTo>
                  <a:lnTo>
                    <a:pt x="358" y="1024"/>
                  </a:lnTo>
                  <a:cubicBezTo>
                    <a:pt x="417" y="1012"/>
                    <a:pt x="477" y="1000"/>
                    <a:pt x="572" y="964"/>
                  </a:cubicBezTo>
                  <a:cubicBezTo>
                    <a:pt x="679" y="941"/>
                    <a:pt x="739" y="917"/>
                    <a:pt x="774" y="905"/>
                  </a:cubicBezTo>
                  <a:cubicBezTo>
                    <a:pt x="834" y="869"/>
                    <a:pt x="905" y="834"/>
                    <a:pt x="965" y="798"/>
                  </a:cubicBezTo>
                  <a:lnTo>
                    <a:pt x="1024" y="750"/>
                  </a:lnTo>
                  <a:lnTo>
                    <a:pt x="1000" y="714"/>
                  </a:lnTo>
                  <a:cubicBezTo>
                    <a:pt x="1000" y="703"/>
                    <a:pt x="1000" y="703"/>
                    <a:pt x="1000" y="703"/>
                  </a:cubicBezTo>
                  <a:lnTo>
                    <a:pt x="965" y="476"/>
                  </a:lnTo>
                  <a:lnTo>
                    <a:pt x="965" y="298"/>
                  </a:lnTo>
                  <a:cubicBezTo>
                    <a:pt x="965" y="274"/>
                    <a:pt x="965" y="250"/>
                    <a:pt x="965" y="226"/>
                  </a:cubicBezTo>
                  <a:cubicBezTo>
                    <a:pt x="965" y="202"/>
                    <a:pt x="953" y="179"/>
                    <a:pt x="953" y="155"/>
                  </a:cubicBezTo>
                  <a:lnTo>
                    <a:pt x="953" y="143"/>
                  </a:lnTo>
                  <a:lnTo>
                    <a:pt x="9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46"/>
            <p:cNvSpPr/>
            <p:nvPr/>
          </p:nvSpPr>
          <p:spPr>
            <a:xfrm>
              <a:off x="4039557" y="2510509"/>
              <a:ext cx="10963" cy="23244"/>
            </a:xfrm>
            <a:custGeom>
              <a:avLst/>
              <a:gdLst/>
              <a:ahLst/>
              <a:cxnLst/>
              <a:rect l="l" t="t" r="r" b="b"/>
              <a:pathLst>
                <a:path w="798" h="1692" extrusionOk="0">
                  <a:moveTo>
                    <a:pt x="167" y="120"/>
                  </a:moveTo>
                  <a:cubicBezTo>
                    <a:pt x="250" y="144"/>
                    <a:pt x="322" y="191"/>
                    <a:pt x="393" y="239"/>
                  </a:cubicBezTo>
                  <a:cubicBezTo>
                    <a:pt x="560" y="370"/>
                    <a:pt x="655" y="620"/>
                    <a:pt x="679" y="953"/>
                  </a:cubicBezTo>
                  <a:cubicBezTo>
                    <a:pt x="679" y="1084"/>
                    <a:pt x="679" y="1215"/>
                    <a:pt x="679" y="1346"/>
                  </a:cubicBezTo>
                  <a:lnTo>
                    <a:pt x="607" y="1406"/>
                  </a:lnTo>
                  <a:cubicBezTo>
                    <a:pt x="607" y="1310"/>
                    <a:pt x="596" y="1215"/>
                    <a:pt x="572" y="1120"/>
                  </a:cubicBezTo>
                  <a:cubicBezTo>
                    <a:pt x="548" y="1049"/>
                    <a:pt x="512" y="977"/>
                    <a:pt x="476" y="918"/>
                  </a:cubicBezTo>
                  <a:cubicBezTo>
                    <a:pt x="453" y="858"/>
                    <a:pt x="417" y="799"/>
                    <a:pt x="381" y="739"/>
                  </a:cubicBezTo>
                  <a:cubicBezTo>
                    <a:pt x="358" y="704"/>
                    <a:pt x="334" y="669"/>
                    <a:pt x="300" y="634"/>
                  </a:cubicBezTo>
                  <a:lnTo>
                    <a:pt x="300" y="634"/>
                  </a:lnTo>
                  <a:cubicBezTo>
                    <a:pt x="303" y="637"/>
                    <a:pt x="306" y="640"/>
                    <a:pt x="310" y="644"/>
                  </a:cubicBezTo>
                  <a:lnTo>
                    <a:pt x="298" y="632"/>
                  </a:lnTo>
                  <a:lnTo>
                    <a:pt x="298" y="632"/>
                  </a:lnTo>
                  <a:cubicBezTo>
                    <a:pt x="299" y="632"/>
                    <a:pt x="299" y="633"/>
                    <a:pt x="300" y="634"/>
                  </a:cubicBezTo>
                  <a:lnTo>
                    <a:pt x="300" y="634"/>
                  </a:lnTo>
                  <a:cubicBezTo>
                    <a:pt x="269" y="603"/>
                    <a:pt x="247" y="582"/>
                    <a:pt x="215" y="560"/>
                  </a:cubicBezTo>
                  <a:lnTo>
                    <a:pt x="107" y="477"/>
                  </a:lnTo>
                  <a:cubicBezTo>
                    <a:pt x="131" y="382"/>
                    <a:pt x="143" y="275"/>
                    <a:pt x="167" y="120"/>
                  </a:cubicBezTo>
                  <a:close/>
                  <a:moveTo>
                    <a:pt x="95" y="1"/>
                  </a:moveTo>
                  <a:lnTo>
                    <a:pt x="72" y="120"/>
                  </a:lnTo>
                  <a:cubicBezTo>
                    <a:pt x="60" y="239"/>
                    <a:pt x="36" y="370"/>
                    <a:pt x="12" y="489"/>
                  </a:cubicBezTo>
                  <a:lnTo>
                    <a:pt x="0" y="525"/>
                  </a:lnTo>
                  <a:lnTo>
                    <a:pt x="167" y="656"/>
                  </a:lnTo>
                  <a:lnTo>
                    <a:pt x="226" y="703"/>
                  </a:lnTo>
                  <a:cubicBezTo>
                    <a:pt x="250" y="739"/>
                    <a:pt x="274" y="763"/>
                    <a:pt x="298" y="799"/>
                  </a:cubicBezTo>
                  <a:cubicBezTo>
                    <a:pt x="334" y="858"/>
                    <a:pt x="357" y="906"/>
                    <a:pt x="393" y="965"/>
                  </a:cubicBezTo>
                  <a:cubicBezTo>
                    <a:pt x="417" y="1025"/>
                    <a:pt x="453" y="1084"/>
                    <a:pt x="465" y="1156"/>
                  </a:cubicBezTo>
                  <a:cubicBezTo>
                    <a:pt x="512" y="1275"/>
                    <a:pt x="524" y="1406"/>
                    <a:pt x="488" y="1525"/>
                  </a:cubicBezTo>
                  <a:lnTo>
                    <a:pt x="453" y="1691"/>
                  </a:lnTo>
                  <a:lnTo>
                    <a:pt x="750" y="1441"/>
                  </a:lnTo>
                  <a:lnTo>
                    <a:pt x="774" y="1418"/>
                  </a:lnTo>
                  <a:lnTo>
                    <a:pt x="786" y="1406"/>
                  </a:lnTo>
                  <a:lnTo>
                    <a:pt x="786" y="1382"/>
                  </a:lnTo>
                  <a:cubicBezTo>
                    <a:pt x="798" y="1239"/>
                    <a:pt x="798" y="1096"/>
                    <a:pt x="786" y="953"/>
                  </a:cubicBezTo>
                  <a:cubicBezTo>
                    <a:pt x="762" y="584"/>
                    <a:pt x="667" y="322"/>
                    <a:pt x="465" y="156"/>
                  </a:cubicBezTo>
                  <a:cubicBezTo>
                    <a:pt x="369" y="84"/>
                    <a:pt x="262" y="37"/>
                    <a:pt x="155" y="13"/>
                  </a:cubicBezTo>
                  <a:lnTo>
                    <a:pt x="9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46"/>
            <p:cNvSpPr/>
            <p:nvPr/>
          </p:nvSpPr>
          <p:spPr>
            <a:xfrm>
              <a:off x="4005199" y="2518862"/>
              <a:ext cx="16375" cy="14562"/>
            </a:xfrm>
            <a:custGeom>
              <a:avLst/>
              <a:gdLst/>
              <a:ahLst/>
              <a:cxnLst/>
              <a:rect l="l" t="t" r="r" b="b"/>
              <a:pathLst>
                <a:path w="1192" h="1060" extrusionOk="0">
                  <a:moveTo>
                    <a:pt x="894" y="131"/>
                  </a:moveTo>
                  <a:lnTo>
                    <a:pt x="918" y="143"/>
                  </a:lnTo>
                  <a:lnTo>
                    <a:pt x="977" y="179"/>
                  </a:lnTo>
                  <a:cubicBezTo>
                    <a:pt x="1001" y="202"/>
                    <a:pt x="1025" y="226"/>
                    <a:pt x="1037" y="262"/>
                  </a:cubicBezTo>
                  <a:cubicBezTo>
                    <a:pt x="1049" y="286"/>
                    <a:pt x="1061" y="333"/>
                    <a:pt x="1061" y="369"/>
                  </a:cubicBezTo>
                  <a:cubicBezTo>
                    <a:pt x="1061" y="441"/>
                    <a:pt x="1025" y="500"/>
                    <a:pt x="977" y="548"/>
                  </a:cubicBezTo>
                  <a:cubicBezTo>
                    <a:pt x="930" y="607"/>
                    <a:pt x="882" y="643"/>
                    <a:pt x="822" y="679"/>
                  </a:cubicBezTo>
                  <a:lnTo>
                    <a:pt x="691" y="738"/>
                  </a:lnTo>
                  <a:cubicBezTo>
                    <a:pt x="632" y="750"/>
                    <a:pt x="584" y="774"/>
                    <a:pt x="525" y="798"/>
                  </a:cubicBezTo>
                  <a:lnTo>
                    <a:pt x="227" y="929"/>
                  </a:lnTo>
                  <a:cubicBezTo>
                    <a:pt x="203" y="917"/>
                    <a:pt x="191" y="893"/>
                    <a:pt x="168" y="881"/>
                  </a:cubicBezTo>
                  <a:cubicBezTo>
                    <a:pt x="132" y="822"/>
                    <a:pt x="108" y="762"/>
                    <a:pt x="120" y="691"/>
                  </a:cubicBezTo>
                  <a:cubicBezTo>
                    <a:pt x="120" y="619"/>
                    <a:pt x="144" y="548"/>
                    <a:pt x="191" y="488"/>
                  </a:cubicBezTo>
                  <a:cubicBezTo>
                    <a:pt x="215" y="464"/>
                    <a:pt x="227" y="441"/>
                    <a:pt x="251" y="429"/>
                  </a:cubicBezTo>
                  <a:cubicBezTo>
                    <a:pt x="358" y="357"/>
                    <a:pt x="465" y="286"/>
                    <a:pt x="572" y="226"/>
                  </a:cubicBezTo>
                  <a:cubicBezTo>
                    <a:pt x="644" y="202"/>
                    <a:pt x="715" y="179"/>
                    <a:pt x="775" y="155"/>
                  </a:cubicBezTo>
                  <a:lnTo>
                    <a:pt x="787" y="155"/>
                  </a:lnTo>
                  <a:cubicBezTo>
                    <a:pt x="822" y="143"/>
                    <a:pt x="858" y="131"/>
                    <a:pt x="894" y="131"/>
                  </a:cubicBezTo>
                  <a:close/>
                  <a:moveTo>
                    <a:pt x="882" y="0"/>
                  </a:moveTo>
                  <a:lnTo>
                    <a:pt x="858" y="36"/>
                  </a:lnTo>
                  <a:cubicBezTo>
                    <a:pt x="822" y="36"/>
                    <a:pt x="787" y="48"/>
                    <a:pt x="739" y="60"/>
                  </a:cubicBezTo>
                  <a:cubicBezTo>
                    <a:pt x="668" y="83"/>
                    <a:pt x="596" y="107"/>
                    <a:pt x="525" y="143"/>
                  </a:cubicBezTo>
                  <a:cubicBezTo>
                    <a:pt x="406" y="202"/>
                    <a:pt x="287" y="274"/>
                    <a:pt x="179" y="345"/>
                  </a:cubicBezTo>
                  <a:cubicBezTo>
                    <a:pt x="144" y="369"/>
                    <a:pt x="132" y="405"/>
                    <a:pt x="108" y="429"/>
                  </a:cubicBezTo>
                  <a:cubicBezTo>
                    <a:pt x="49" y="500"/>
                    <a:pt x="13" y="595"/>
                    <a:pt x="13" y="679"/>
                  </a:cubicBezTo>
                  <a:cubicBezTo>
                    <a:pt x="1" y="774"/>
                    <a:pt x="25" y="869"/>
                    <a:pt x="84" y="941"/>
                  </a:cubicBezTo>
                  <a:cubicBezTo>
                    <a:pt x="96" y="952"/>
                    <a:pt x="108" y="964"/>
                    <a:pt x="120" y="976"/>
                  </a:cubicBezTo>
                  <a:lnTo>
                    <a:pt x="156" y="1012"/>
                  </a:lnTo>
                  <a:lnTo>
                    <a:pt x="179" y="1024"/>
                  </a:lnTo>
                  <a:lnTo>
                    <a:pt x="239" y="1060"/>
                  </a:lnTo>
                  <a:lnTo>
                    <a:pt x="239" y="1024"/>
                  </a:lnTo>
                  <a:lnTo>
                    <a:pt x="560" y="893"/>
                  </a:lnTo>
                  <a:cubicBezTo>
                    <a:pt x="608" y="869"/>
                    <a:pt x="656" y="845"/>
                    <a:pt x="715" y="833"/>
                  </a:cubicBezTo>
                  <a:cubicBezTo>
                    <a:pt x="763" y="810"/>
                    <a:pt x="811" y="786"/>
                    <a:pt x="858" y="762"/>
                  </a:cubicBezTo>
                  <a:cubicBezTo>
                    <a:pt x="930" y="726"/>
                    <a:pt x="989" y="679"/>
                    <a:pt x="1037" y="619"/>
                  </a:cubicBezTo>
                  <a:cubicBezTo>
                    <a:pt x="1156" y="524"/>
                    <a:pt x="1192" y="345"/>
                    <a:pt x="1108" y="214"/>
                  </a:cubicBezTo>
                  <a:cubicBezTo>
                    <a:pt x="1096" y="167"/>
                    <a:pt x="1061" y="119"/>
                    <a:pt x="1025" y="83"/>
                  </a:cubicBezTo>
                  <a:lnTo>
                    <a:pt x="1013" y="83"/>
                  </a:lnTo>
                  <a:lnTo>
                    <a:pt x="953" y="60"/>
                  </a:lnTo>
                  <a:cubicBezTo>
                    <a:pt x="941" y="60"/>
                    <a:pt x="930" y="48"/>
                    <a:pt x="930" y="48"/>
                  </a:cubicBezTo>
                  <a:lnTo>
                    <a:pt x="8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46"/>
            <p:cNvSpPr/>
            <p:nvPr/>
          </p:nvSpPr>
          <p:spPr>
            <a:xfrm>
              <a:off x="4026959" y="2520167"/>
              <a:ext cx="11292" cy="14562"/>
            </a:xfrm>
            <a:custGeom>
              <a:avLst/>
              <a:gdLst/>
              <a:ahLst/>
              <a:cxnLst/>
              <a:rect l="l" t="t" r="r" b="b"/>
              <a:pathLst>
                <a:path w="822" h="1060" extrusionOk="0">
                  <a:moveTo>
                    <a:pt x="358" y="822"/>
                  </a:moveTo>
                  <a:lnTo>
                    <a:pt x="358" y="822"/>
                  </a:lnTo>
                  <a:cubicBezTo>
                    <a:pt x="334" y="857"/>
                    <a:pt x="298" y="893"/>
                    <a:pt x="262" y="917"/>
                  </a:cubicBezTo>
                  <a:cubicBezTo>
                    <a:pt x="250" y="941"/>
                    <a:pt x="227" y="953"/>
                    <a:pt x="203" y="953"/>
                  </a:cubicBezTo>
                  <a:lnTo>
                    <a:pt x="167" y="953"/>
                  </a:lnTo>
                  <a:cubicBezTo>
                    <a:pt x="155" y="941"/>
                    <a:pt x="155" y="917"/>
                    <a:pt x="143" y="893"/>
                  </a:cubicBezTo>
                  <a:cubicBezTo>
                    <a:pt x="215" y="869"/>
                    <a:pt x="286" y="846"/>
                    <a:pt x="358" y="822"/>
                  </a:cubicBezTo>
                  <a:close/>
                  <a:moveTo>
                    <a:pt x="727" y="0"/>
                  </a:moveTo>
                  <a:lnTo>
                    <a:pt x="655" y="167"/>
                  </a:lnTo>
                  <a:cubicBezTo>
                    <a:pt x="572" y="346"/>
                    <a:pt x="477" y="524"/>
                    <a:pt x="381" y="703"/>
                  </a:cubicBezTo>
                  <a:cubicBezTo>
                    <a:pt x="274" y="738"/>
                    <a:pt x="167" y="774"/>
                    <a:pt x="48" y="822"/>
                  </a:cubicBezTo>
                  <a:lnTo>
                    <a:pt x="0" y="846"/>
                  </a:lnTo>
                  <a:lnTo>
                    <a:pt x="24" y="893"/>
                  </a:lnTo>
                  <a:cubicBezTo>
                    <a:pt x="36" y="905"/>
                    <a:pt x="36" y="929"/>
                    <a:pt x="48" y="941"/>
                  </a:cubicBezTo>
                  <a:cubicBezTo>
                    <a:pt x="60" y="977"/>
                    <a:pt x="84" y="1012"/>
                    <a:pt x="108" y="1036"/>
                  </a:cubicBezTo>
                  <a:cubicBezTo>
                    <a:pt x="131" y="1048"/>
                    <a:pt x="167" y="1060"/>
                    <a:pt x="191" y="1060"/>
                  </a:cubicBezTo>
                  <a:lnTo>
                    <a:pt x="239" y="1060"/>
                  </a:lnTo>
                  <a:cubicBezTo>
                    <a:pt x="274" y="1048"/>
                    <a:pt x="310" y="1024"/>
                    <a:pt x="334" y="1000"/>
                  </a:cubicBezTo>
                  <a:cubicBezTo>
                    <a:pt x="417" y="929"/>
                    <a:pt x="489" y="834"/>
                    <a:pt x="536" y="715"/>
                  </a:cubicBezTo>
                  <a:lnTo>
                    <a:pt x="655" y="417"/>
                  </a:lnTo>
                  <a:cubicBezTo>
                    <a:pt x="727" y="274"/>
                    <a:pt x="774" y="167"/>
                    <a:pt x="810" y="96"/>
                  </a:cubicBezTo>
                  <a:lnTo>
                    <a:pt x="822" y="60"/>
                  </a:lnTo>
                  <a:lnTo>
                    <a:pt x="822" y="36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46"/>
            <p:cNvSpPr/>
            <p:nvPr/>
          </p:nvSpPr>
          <p:spPr>
            <a:xfrm>
              <a:off x="3995061" y="2517378"/>
              <a:ext cx="15221" cy="12281"/>
            </a:xfrm>
            <a:custGeom>
              <a:avLst/>
              <a:gdLst/>
              <a:ahLst/>
              <a:cxnLst/>
              <a:rect l="l" t="t" r="r" b="b"/>
              <a:pathLst>
                <a:path w="1108" h="894" extrusionOk="0">
                  <a:moveTo>
                    <a:pt x="767" y="115"/>
                  </a:moveTo>
                  <a:cubicBezTo>
                    <a:pt x="809" y="115"/>
                    <a:pt x="852" y="123"/>
                    <a:pt x="894" y="132"/>
                  </a:cubicBezTo>
                  <a:lnTo>
                    <a:pt x="894" y="156"/>
                  </a:lnTo>
                  <a:cubicBezTo>
                    <a:pt x="894" y="215"/>
                    <a:pt x="906" y="275"/>
                    <a:pt x="929" y="322"/>
                  </a:cubicBezTo>
                  <a:lnTo>
                    <a:pt x="906" y="322"/>
                  </a:lnTo>
                  <a:cubicBezTo>
                    <a:pt x="751" y="334"/>
                    <a:pt x="596" y="370"/>
                    <a:pt x="465" y="453"/>
                  </a:cubicBezTo>
                  <a:lnTo>
                    <a:pt x="441" y="453"/>
                  </a:lnTo>
                  <a:cubicBezTo>
                    <a:pt x="334" y="513"/>
                    <a:pt x="251" y="584"/>
                    <a:pt x="179" y="668"/>
                  </a:cubicBezTo>
                  <a:cubicBezTo>
                    <a:pt x="132" y="560"/>
                    <a:pt x="108" y="429"/>
                    <a:pt x="108" y="310"/>
                  </a:cubicBezTo>
                  <a:cubicBezTo>
                    <a:pt x="132" y="287"/>
                    <a:pt x="167" y="275"/>
                    <a:pt x="191" y="251"/>
                  </a:cubicBezTo>
                  <a:cubicBezTo>
                    <a:pt x="239" y="215"/>
                    <a:pt x="298" y="191"/>
                    <a:pt x="346" y="168"/>
                  </a:cubicBezTo>
                  <a:lnTo>
                    <a:pt x="501" y="132"/>
                  </a:lnTo>
                  <a:cubicBezTo>
                    <a:pt x="572" y="120"/>
                    <a:pt x="644" y="120"/>
                    <a:pt x="715" y="120"/>
                  </a:cubicBezTo>
                  <a:cubicBezTo>
                    <a:pt x="733" y="116"/>
                    <a:pt x="750" y="115"/>
                    <a:pt x="767" y="115"/>
                  </a:cubicBezTo>
                  <a:close/>
                  <a:moveTo>
                    <a:pt x="715" y="1"/>
                  </a:moveTo>
                  <a:cubicBezTo>
                    <a:pt x="644" y="1"/>
                    <a:pt x="560" y="13"/>
                    <a:pt x="489" y="25"/>
                  </a:cubicBezTo>
                  <a:lnTo>
                    <a:pt x="477" y="25"/>
                  </a:lnTo>
                  <a:cubicBezTo>
                    <a:pt x="370" y="48"/>
                    <a:pt x="334" y="60"/>
                    <a:pt x="322" y="60"/>
                  </a:cubicBezTo>
                  <a:cubicBezTo>
                    <a:pt x="251" y="84"/>
                    <a:pt x="191" y="120"/>
                    <a:pt x="132" y="168"/>
                  </a:cubicBezTo>
                  <a:cubicBezTo>
                    <a:pt x="96" y="191"/>
                    <a:pt x="60" y="215"/>
                    <a:pt x="25" y="251"/>
                  </a:cubicBezTo>
                  <a:lnTo>
                    <a:pt x="1" y="275"/>
                  </a:lnTo>
                  <a:lnTo>
                    <a:pt x="1" y="287"/>
                  </a:lnTo>
                  <a:cubicBezTo>
                    <a:pt x="13" y="465"/>
                    <a:pt x="48" y="632"/>
                    <a:pt x="108" y="799"/>
                  </a:cubicBezTo>
                  <a:lnTo>
                    <a:pt x="132" y="894"/>
                  </a:lnTo>
                  <a:lnTo>
                    <a:pt x="191" y="799"/>
                  </a:lnTo>
                  <a:cubicBezTo>
                    <a:pt x="263" y="691"/>
                    <a:pt x="370" y="596"/>
                    <a:pt x="489" y="525"/>
                  </a:cubicBezTo>
                  <a:lnTo>
                    <a:pt x="501" y="525"/>
                  </a:lnTo>
                  <a:cubicBezTo>
                    <a:pt x="632" y="453"/>
                    <a:pt x="763" y="418"/>
                    <a:pt x="906" y="406"/>
                  </a:cubicBezTo>
                  <a:lnTo>
                    <a:pt x="989" y="406"/>
                  </a:lnTo>
                  <a:lnTo>
                    <a:pt x="1108" y="441"/>
                  </a:lnTo>
                  <a:lnTo>
                    <a:pt x="1048" y="334"/>
                  </a:lnTo>
                  <a:cubicBezTo>
                    <a:pt x="1013" y="275"/>
                    <a:pt x="989" y="215"/>
                    <a:pt x="989" y="144"/>
                  </a:cubicBezTo>
                  <a:lnTo>
                    <a:pt x="989" y="84"/>
                  </a:lnTo>
                  <a:cubicBezTo>
                    <a:pt x="989" y="72"/>
                    <a:pt x="989" y="60"/>
                    <a:pt x="989" y="60"/>
                  </a:cubicBezTo>
                  <a:lnTo>
                    <a:pt x="977" y="60"/>
                  </a:lnTo>
                  <a:cubicBezTo>
                    <a:pt x="965" y="48"/>
                    <a:pt x="965" y="37"/>
                    <a:pt x="953" y="37"/>
                  </a:cubicBezTo>
                  <a:cubicBezTo>
                    <a:pt x="882" y="13"/>
                    <a:pt x="798" y="1"/>
                    <a:pt x="7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46"/>
            <p:cNvSpPr/>
            <p:nvPr/>
          </p:nvSpPr>
          <p:spPr>
            <a:xfrm>
              <a:off x="3994896" y="2503311"/>
              <a:ext cx="46144" cy="31912"/>
            </a:xfrm>
            <a:custGeom>
              <a:avLst/>
              <a:gdLst/>
              <a:ahLst/>
              <a:cxnLst/>
              <a:rect l="l" t="t" r="r" b="b"/>
              <a:pathLst>
                <a:path w="3359" h="2323" extrusionOk="0">
                  <a:moveTo>
                    <a:pt x="1858" y="132"/>
                  </a:moveTo>
                  <a:cubicBezTo>
                    <a:pt x="2358" y="144"/>
                    <a:pt x="2846" y="310"/>
                    <a:pt x="3251" y="608"/>
                  </a:cubicBezTo>
                  <a:lnTo>
                    <a:pt x="3215" y="763"/>
                  </a:lnTo>
                  <a:cubicBezTo>
                    <a:pt x="3180" y="894"/>
                    <a:pt x="3132" y="1025"/>
                    <a:pt x="3085" y="1156"/>
                  </a:cubicBezTo>
                  <a:cubicBezTo>
                    <a:pt x="3085" y="1180"/>
                    <a:pt x="3073" y="1192"/>
                    <a:pt x="3061" y="1215"/>
                  </a:cubicBezTo>
                  <a:lnTo>
                    <a:pt x="2977" y="1406"/>
                  </a:lnTo>
                  <a:cubicBezTo>
                    <a:pt x="2894" y="1584"/>
                    <a:pt x="2811" y="1763"/>
                    <a:pt x="2715" y="1942"/>
                  </a:cubicBezTo>
                  <a:cubicBezTo>
                    <a:pt x="2608" y="1977"/>
                    <a:pt x="2501" y="2013"/>
                    <a:pt x="2382" y="2061"/>
                  </a:cubicBezTo>
                  <a:lnTo>
                    <a:pt x="2156" y="2168"/>
                  </a:lnTo>
                  <a:lnTo>
                    <a:pt x="2156" y="2156"/>
                  </a:lnTo>
                  <a:lnTo>
                    <a:pt x="2156" y="2144"/>
                  </a:lnTo>
                  <a:cubicBezTo>
                    <a:pt x="2144" y="2108"/>
                    <a:pt x="2144" y="2061"/>
                    <a:pt x="2144" y="2025"/>
                  </a:cubicBezTo>
                  <a:cubicBezTo>
                    <a:pt x="2156" y="1918"/>
                    <a:pt x="2156" y="1834"/>
                    <a:pt x="2156" y="1775"/>
                  </a:cubicBezTo>
                  <a:cubicBezTo>
                    <a:pt x="2192" y="1596"/>
                    <a:pt x="2132" y="1418"/>
                    <a:pt x="2013" y="1287"/>
                  </a:cubicBezTo>
                  <a:cubicBezTo>
                    <a:pt x="1930" y="1214"/>
                    <a:pt x="1819" y="1177"/>
                    <a:pt x="1713" y="1177"/>
                  </a:cubicBezTo>
                  <a:cubicBezTo>
                    <a:pt x="1698" y="1177"/>
                    <a:pt x="1683" y="1178"/>
                    <a:pt x="1668" y="1180"/>
                  </a:cubicBezTo>
                  <a:lnTo>
                    <a:pt x="1656" y="1156"/>
                  </a:lnTo>
                  <a:cubicBezTo>
                    <a:pt x="1620" y="1120"/>
                    <a:pt x="1608" y="1084"/>
                    <a:pt x="1596" y="1049"/>
                  </a:cubicBezTo>
                  <a:cubicBezTo>
                    <a:pt x="1561" y="953"/>
                    <a:pt x="1549" y="846"/>
                    <a:pt x="1549" y="751"/>
                  </a:cubicBezTo>
                  <a:cubicBezTo>
                    <a:pt x="1537" y="608"/>
                    <a:pt x="1572" y="477"/>
                    <a:pt x="1644" y="370"/>
                  </a:cubicBezTo>
                  <a:lnTo>
                    <a:pt x="1739" y="275"/>
                  </a:lnTo>
                  <a:lnTo>
                    <a:pt x="1608" y="275"/>
                  </a:lnTo>
                  <a:cubicBezTo>
                    <a:pt x="1501" y="275"/>
                    <a:pt x="1406" y="299"/>
                    <a:pt x="1322" y="346"/>
                  </a:cubicBezTo>
                  <a:cubicBezTo>
                    <a:pt x="1227" y="382"/>
                    <a:pt x="1144" y="441"/>
                    <a:pt x="1072" y="525"/>
                  </a:cubicBezTo>
                  <a:cubicBezTo>
                    <a:pt x="1001" y="596"/>
                    <a:pt x="953" y="680"/>
                    <a:pt x="929" y="787"/>
                  </a:cubicBezTo>
                  <a:lnTo>
                    <a:pt x="918" y="822"/>
                  </a:lnTo>
                  <a:cubicBezTo>
                    <a:pt x="906" y="870"/>
                    <a:pt x="894" y="906"/>
                    <a:pt x="894" y="942"/>
                  </a:cubicBezTo>
                  <a:cubicBezTo>
                    <a:pt x="834" y="936"/>
                    <a:pt x="778" y="933"/>
                    <a:pt x="721" y="933"/>
                  </a:cubicBezTo>
                  <a:cubicBezTo>
                    <a:pt x="665" y="933"/>
                    <a:pt x="608" y="936"/>
                    <a:pt x="548" y="942"/>
                  </a:cubicBezTo>
                  <a:lnTo>
                    <a:pt x="513" y="942"/>
                  </a:lnTo>
                  <a:cubicBezTo>
                    <a:pt x="453" y="953"/>
                    <a:pt x="394" y="965"/>
                    <a:pt x="322" y="977"/>
                  </a:cubicBezTo>
                  <a:cubicBezTo>
                    <a:pt x="275" y="1001"/>
                    <a:pt x="227" y="1013"/>
                    <a:pt x="179" y="1049"/>
                  </a:cubicBezTo>
                  <a:cubicBezTo>
                    <a:pt x="215" y="965"/>
                    <a:pt x="275" y="882"/>
                    <a:pt x="346" y="834"/>
                  </a:cubicBezTo>
                  <a:cubicBezTo>
                    <a:pt x="419" y="783"/>
                    <a:pt x="509" y="749"/>
                    <a:pt x="602" y="749"/>
                  </a:cubicBezTo>
                  <a:cubicBezTo>
                    <a:pt x="616" y="749"/>
                    <a:pt x="630" y="749"/>
                    <a:pt x="644" y="751"/>
                  </a:cubicBezTo>
                  <a:lnTo>
                    <a:pt x="715" y="763"/>
                  </a:lnTo>
                  <a:lnTo>
                    <a:pt x="751" y="763"/>
                  </a:lnTo>
                  <a:lnTo>
                    <a:pt x="775" y="739"/>
                  </a:lnTo>
                  <a:cubicBezTo>
                    <a:pt x="1060" y="394"/>
                    <a:pt x="1322" y="132"/>
                    <a:pt x="1858" y="132"/>
                  </a:cubicBezTo>
                  <a:close/>
                  <a:moveTo>
                    <a:pt x="1858" y="1"/>
                  </a:moveTo>
                  <a:cubicBezTo>
                    <a:pt x="1287" y="1"/>
                    <a:pt x="1001" y="287"/>
                    <a:pt x="703" y="632"/>
                  </a:cubicBezTo>
                  <a:lnTo>
                    <a:pt x="656" y="632"/>
                  </a:lnTo>
                  <a:cubicBezTo>
                    <a:pt x="639" y="630"/>
                    <a:pt x="622" y="630"/>
                    <a:pt x="606" y="630"/>
                  </a:cubicBezTo>
                  <a:cubicBezTo>
                    <a:pt x="492" y="630"/>
                    <a:pt x="380" y="665"/>
                    <a:pt x="287" y="727"/>
                  </a:cubicBezTo>
                  <a:cubicBezTo>
                    <a:pt x="191" y="799"/>
                    <a:pt x="120" y="882"/>
                    <a:pt x="84" y="989"/>
                  </a:cubicBezTo>
                  <a:cubicBezTo>
                    <a:pt x="60" y="1037"/>
                    <a:pt x="48" y="1084"/>
                    <a:pt x="37" y="1132"/>
                  </a:cubicBezTo>
                  <a:lnTo>
                    <a:pt x="1" y="1263"/>
                  </a:lnTo>
                  <a:lnTo>
                    <a:pt x="1" y="1263"/>
                  </a:lnTo>
                  <a:lnTo>
                    <a:pt x="108" y="1192"/>
                  </a:lnTo>
                  <a:cubicBezTo>
                    <a:pt x="191" y="1132"/>
                    <a:pt x="275" y="1096"/>
                    <a:pt x="358" y="1061"/>
                  </a:cubicBezTo>
                  <a:cubicBezTo>
                    <a:pt x="418" y="1049"/>
                    <a:pt x="465" y="1037"/>
                    <a:pt x="525" y="1025"/>
                  </a:cubicBezTo>
                  <a:lnTo>
                    <a:pt x="560" y="1025"/>
                  </a:lnTo>
                  <a:cubicBezTo>
                    <a:pt x="620" y="1019"/>
                    <a:pt x="682" y="1016"/>
                    <a:pt x="745" y="1016"/>
                  </a:cubicBezTo>
                  <a:cubicBezTo>
                    <a:pt x="807" y="1016"/>
                    <a:pt x="870" y="1019"/>
                    <a:pt x="929" y="1025"/>
                  </a:cubicBezTo>
                  <a:lnTo>
                    <a:pt x="1001" y="1049"/>
                  </a:lnTo>
                  <a:lnTo>
                    <a:pt x="1001" y="977"/>
                  </a:lnTo>
                  <a:cubicBezTo>
                    <a:pt x="1001" y="930"/>
                    <a:pt x="1001" y="882"/>
                    <a:pt x="1013" y="834"/>
                  </a:cubicBezTo>
                  <a:lnTo>
                    <a:pt x="1025" y="787"/>
                  </a:lnTo>
                  <a:cubicBezTo>
                    <a:pt x="1049" y="703"/>
                    <a:pt x="1096" y="632"/>
                    <a:pt x="1156" y="561"/>
                  </a:cubicBezTo>
                  <a:cubicBezTo>
                    <a:pt x="1215" y="501"/>
                    <a:pt x="1287" y="453"/>
                    <a:pt x="1358" y="418"/>
                  </a:cubicBezTo>
                  <a:cubicBezTo>
                    <a:pt x="1406" y="394"/>
                    <a:pt x="1453" y="382"/>
                    <a:pt x="1513" y="370"/>
                  </a:cubicBezTo>
                  <a:lnTo>
                    <a:pt x="1513" y="370"/>
                  </a:lnTo>
                  <a:cubicBezTo>
                    <a:pt x="1465" y="477"/>
                    <a:pt x="1441" y="596"/>
                    <a:pt x="1453" y="715"/>
                  </a:cubicBezTo>
                  <a:cubicBezTo>
                    <a:pt x="1453" y="834"/>
                    <a:pt x="1465" y="953"/>
                    <a:pt x="1501" y="1061"/>
                  </a:cubicBezTo>
                  <a:cubicBezTo>
                    <a:pt x="1513" y="1108"/>
                    <a:pt x="1537" y="1156"/>
                    <a:pt x="1572" y="1192"/>
                  </a:cubicBezTo>
                  <a:lnTo>
                    <a:pt x="1620" y="1263"/>
                  </a:lnTo>
                  <a:lnTo>
                    <a:pt x="1668" y="1263"/>
                  </a:lnTo>
                  <a:cubicBezTo>
                    <a:pt x="1685" y="1261"/>
                    <a:pt x="1702" y="1260"/>
                    <a:pt x="1719" y="1260"/>
                  </a:cubicBezTo>
                  <a:cubicBezTo>
                    <a:pt x="1805" y="1260"/>
                    <a:pt x="1884" y="1286"/>
                    <a:pt x="1953" y="1346"/>
                  </a:cubicBezTo>
                  <a:cubicBezTo>
                    <a:pt x="2049" y="1453"/>
                    <a:pt x="2096" y="1608"/>
                    <a:pt x="2072" y="1751"/>
                  </a:cubicBezTo>
                  <a:cubicBezTo>
                    <a:pt x="2072" y="1811"/>
                    <a:pt x="2061" y="1882"/>
                    <a:pt x="2049" y="2001"/>
                  </a:cubicBezTo>
                  <a:cubicBezTo>
                    <a:pt x="2049" y="2049"/>
                    <a:pt x="2049" y="2108"/>
                    <a:pt x="2049" y="2168"/>
                  </a:cubicBezTo>
                  <a:lnTo>
                    <a:pt x="2049" y="2180"/>
                  </a:lnTo>
                  <a:cubicBezTo>
                    <a:pt x="2049" y="2180"/>
                    <a:pt x="2049" y="2180"/>
                    <a:pt x="2049" y="2192"/>
                  </a:cubicBezTo>
                  <a:lnTo>
                    <a:pt x="2072" y="2251"/>
                  </a:lnTo>
                  <a:lnTo>
                    <a:pt x="2084" y="2323"/>
                  </a:lnTo>
                  <a:lnTo>
                    <a:pt x="2132" y="2263"/>
                  </a:lnTo>
                  <a:lnTo>
                    <a:pt x="2192" y="2239"/>
                  </a:lnTo>
                  <a:lnTo>
                    <a:pt x="2406" y="2132"/>
                  </a:lnTo>
                  <a:lnTo>
                    <a:pt x="2430" y="2132"/>
                  </a:lnTo>
                  <a:cubicBezTo>
                    <a:pt x="2537" y="2084"/>
                    <a:pt x="2644" y="2049"/>
                    <a:pt x="2751" y="2013"/>
                  </a:cubicBezTo>
                  <a:lnTo>
                    <a:pt x="2787" y="2001"/>
                  </a:lnTo>
                  <a:lnTo>
                    <a:pt x="2799" y="1977"/>
                  </a:lnTo>
                  <a:cubicBezTo>
                    <a:pt x="2894" y="1799"/>
                    <a:pt x="2989" y="1608"/>
                    <a:pt x="3073" y="1418"/>
                  </a:cubicBezTo>
                  <a:lnTo>
                    <a:pt x="3156" y="1251"/>
                  </a:lnTo>
                  <a:lnTo>
                    <a:pt x="3156" y="1227"/>
                  </a:lnTo>
                  <a:lnTo>
                    <a:pt x="3180" y="1168"/>
                  </a:lnTo>
                  <a:cubicBezTo>
                    <a:pt x="3239" y="1037"/>
                    <a:pt x="3287" y="906"/>
                    <a:pt x="3323" y="763"/>
                  </a:cubicBezTo>
                  <a:lnTo>
                    <a:pt x="3358" y="549"/>
                  </a:lnTo>
                  <a:lnTo>
                    <a:pt x="3346" y="525"/>
                  </a:lnTo>
                  <a:cubicBezTo>
                    <a:pt x="3049" y="239"/>
                    <a:pt x="2358" y="1"/>
                    <a:pt x="18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46"/>
            <p:cNvSpPr/>
            <p:nvPr/>
          </p:nvSpPr>
          <p:spPr>
            <a:xfrm>
              <a:off x="4148152" y="2590489"/>
              <a:ext cx="5577" cy="7212"/>
            </a:xfrm>
            <a:custGeom>
              <a:avLst/>
              <a:gdLst/>
              <a:ahLst/>
              <a:cxnLst/>
              <a:rect l="l" t="t" r="r" b="b"/>
              <a:pathLst>
                <a:path w="406" h="525" extrusionOk="0">
                  <a:moveTo>
                    <a:pt x="84" y="1"/>
                  </a:moveTo>
                  <a:lnTo>
                    <a:pt x="49" y="49"/>
                  </a:lnTo>
                  <a:lnTo>
                    <a:pt x="1" y="96"/>
                  </a:lnTo>
                  <a:lnTo>
                    <a:pt x="49" y="132"/>
                  </a:lnTo>
                  <a:cubicBezTo>
                    <a:pt x="96" y="180"/>
                    <a:pt x="132" y="227"/>
                    <a:pt x="168" y="287"/>
                  </a:cubicBezTo>
                  <a:lnTo>
                    <a:pt x="203" y="334"/>
                  </a:lnTo>
                  <a:cubicBezTo>
                    <a:pt x="203" y="358"/>
                    <a:pt x="215" y="382"/>
                    <a:pt x="215" y="406"/>
                  </a:cubicBezTo>
                  <a:lnTo>
                    <a:pt x="239" y="525"/>
                  </a:lnTo>
                  <a:lnTo>
                    <a:pt x="311" y="430"/>
                  </a:lnTo>
                  <a:cubicBezTo>
                    <a:pt x="334" y="406"/>
                    <a:pt x="358" y="370"/>
                    <a:pt x="382" y="334"/>
                  </a:cubicBezTo>
                  <a:lnTo>
                    <a:pt x="406" y="299"/>
                  </a:lnTo>
                  <a:lnTo>
                    <a:pt x="370" y="275"/>
                  </a:lnTo>
                  <a:cubicBezTo>
                    <a:pt x="287" y="203"/>
                    <a:pt x="203" y="120"/>
                    <a:pt x="120" y="49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46"/>
            <p:cNvSpPr/>
            <p:nvPr/>
          </p:nvSpPr>
          <p:spPr>
            <a:xfrm>
              <a:off x="3993756" y="2543067"/>
              <a:ext cx="10317" cy="6223"/>
            </a:xfrm>
            <a:custGeom>
              <a:avLst/>
              <a:gdLst/>
              <a:ahLst/>
              <a:cxnLst/>
              <a:rect l="l" t="t" r="r" b="b"/>
              <a:pathLst>
                <a:path w="751" h="453" extrusionOk="0">
                  <a:moveTo>
                    <a:pt x="227" y="119"/>
                  </a:moveTo>
                  <a:cubicBezTo>
                    <a:pt x="286" y="155"/>
                    <a:pt x="346" y="179"/>
                    <a:pt x="417" y="203"/>
                  </a:cubicBezTo>
                  <a:cubicBezTo>
                    <a:pt x="441" y="214"/>
                    <a:pt x="477" y="214"/>
                    <a:pt x="512" y="226"/>
                  </a:cubicBezTo>
                  <a:lnTo>
                    <a:pt x="560" y="226"/>
                  </a:lnTo>
                  <a:cubicBezTo>
                    <a:pt x="524" y="262"/>
                    <a:pt x="489" y="286"/>
                    <a:pt x="453" y="310"/>
                  </a:cubicBezTo>
                  <a:cubicBezTo>
                    <a:pt x="405" y="333"/>
                    <a:pt x="370" y="345"/>
                    <a:pt x="322" y="357"/>
                  </a:cubicBezTo>
                  <a:lnTo>
                    <a:pt x="298" y="357"/>
                  </a:lnTo>
                  <a:cubicBezTo>
                    <a:pt x="239" y="357"/>
                    <a:pt x="167" y="345"/>
                    <a:pt x="108" y="333"/>
                  </a:cubicBezTo>
                  <a:cubicBezTo>
                    <a:pt x="108" y="322"/>
                    <a:pt x="108" y="286"/>
                    <a:pt x="108" y="274"/>
                  </a:cubicBezTo>
                  <a:cubicBezTo>
                    <a:pt x="120" y="262"/>
                    <a:pt x="120" y="250"/>
                    <a:pt x="120" y="238"/>
                  </a:cubicBezTo>
                  <a:cubicBezTo>
                    <a:pt x="131" y="214"/>
                    <a:pt x="155" y="191"/>
                    <a:pt x="167" y="179"/>
                  </a:cubicBezTo>
                  <a:lnTo>
                    <a:pt x="227" y="119"/>
                  </a:lnTo>
                  <a:close/>
                  <a:moveTo>
                    <a:pt x="250" y="0"/>
                  </a:moveTo>
                  <a:lnTo>
                    <a:pt x="227" y="36"/>
                  </a:lnTo>
                  <a:lnTo>
                    <a:pt x="191" y="12"/>
                  </a:lnTo>
                  <a:lnTo>
                    <a:pt x="108" y="83"/>
                  </a:lnTo>
                  <a:cubicBezTo>
                    <a:pt x="72" y="107"/>
                    <a:pt x="48" y="143"/>
                    <a:pt x="36" y="179"/>
                  </a:cubicBezTo>
                  <a:cubicBezTo>
                    <a:pt x="24" y="203"/>
                    <a:pt x="12" y="226"/>
                    <a:pt x="12" y="250"/>
                  </a:cubicBezTo>
                  <a:cubicBezTo>
                    <a:pt x="0" y="298"/>
                    <a:pt x="0" y="333"/>
                    <a:pt x="0" y="369"/>
                  </a:cubicBezTo>
                  <a:lnTo>
                    <a:pt x="0" y="405"/>
                  </a:lnTo>
                  <a:lnTo>
                    <a:pt x="36" y="417"/>
                  </a:lnTo>
                  <a:lnTo>
                    <a:pt x="96" y="429"/>
                  </a:lnTo>
                  <a:cubicBezTo>
                    <a:pt x="155" y="453"/>
                    <a:pt x="215" y="453"/>
                    <a:pt x="274" y="453"/>
                  </a:cubicBezTo>
                  <a:lnTo>
                    <a:pt x="334" y="441"/>
                  </a:lnTo>
                  <a:lnTo>
                    <a:pt x="358" y="441"/>
                  </a:lnTo>
                  <a:lnTo>
                    <a:pt x="370" y="429"/>
                  </a:lnTo>
                  <a:cubicBezTo>
                    <a:pt x="405" y="417"/>
                    <a:pt x="453" y="405"/>
                    <a:pt x="501" y="393"/>
                  </a:cubicBezTo>
                  <a:cubicBezTo>
                    <a:pt x="572" y="345"/>
                    <a:pt x="631" y="286"/>
                    <a:pt x="679" y="214"/>
                  </a:cubicBezTo>
                  <a:lnTo>
                    <a:pt x="751" y="107"/>
                  </a:lnTo>
                  <a:lnTo>
                    <a:pt x="512" y="107"/>
                  </a:lnTo>
                  <a:cubicBezTo>
                    <a:pt x="489" y="95"/>
                    <a:pt x="465" y="95"/>
                    <a:pt x="441" y="95"/>
                  </a:cubicBezTo>
                  <a:cubicBezTo>
                    <a:pt x="381" y="72"/>
                    <a:pt x="310" y="36"/>
                    <a:pt x="2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46"/>
            <p:cNvSpPr/>
            <p:nvPr/>
          </p:nvSpPr>
          <p:spPr>
            <a:xfrm>
              <a:off x="3985252" y="2529975"/>
              <a:ext cx="7858" cy="13106"/>
            </a:xfrm>
            <a:custGeom>
              <a:avLst/>
              <a:gdLst/>
              <a:ahLst/>
              <a:cxnLst/>
              <a:rect l="l" t="t" r="r" b="b"/>
              <a:pathLst>
                <a:path w="572" h="954" extrusionOk="0">
                  <a:moveTo>
                    <a:pt x="393" y="108"/>
                  </a:moveTo>
                  <a:lnTo>
                    <a:pt x="393" y="167"/>
                  </a:lnTo>
                  <a:cubicBezTo>
                    <a:pt x="405" y="215"/>
                    <a:pt x="405" y="263"/>
                    <a:pt x="405" y="298"/>
                  </a:cubicBezTo>
                  <a:cubicBezTo>
                    <a:pt x="405" y="346"/>
                    <a:pt x="417" y="394"/>
                    <a:pt x="429" y="441"/>
                  </a:cubicBezTo>
                  <a:cubicBezTo>
                    <a:pt x="405" y="453"/>
                    <a:pt x="369" y="465"/>
                    <a:pt x="346" y="489"/>
                  </a:cubicBezTo>
                  <a:lnTo>
                    <a:pt x="298" y="536"/>
                  </a:lnTo>
                  <a:lnTo>
                    <a:pt x="215" y="608"/>
                  </a:lnTo>
                  <a:cubicBezTo>
                    <a:pt x="191" y="632"/>
                    <a:pt x="167" y="655"/>
                    <a:pt x="143" y="691"/>
                  </a:cubicBezTo>
                  <a:cubicBezTo>
                    <a:pt x="131" y="644"/>
                    <a:pt x="119" y="596"/>
                    <a:pt x="119" y="560"/>
                  </a:cubicBezTo>
                  <a:lnTo>
                    <a:pt x="119" y="536"/>
                  </a:lnTo>
                  <a:cubicBezTo>
                    <a:pt x="107" y="477"/>
                    <a:pt x="96" y="429"/>
                    <a:pt x="96" y="370"/>
                  </a:cubicBezTo>
                  <a:lnTo>
                    <a:pt x="96" y="203"/>
                  </a:lnTo>
                  <a:cubicBezTo>
                    <a:pt x="119" y="179"/>
                    <a:pt x="155" y="167"/>
                    <a:pt x="179" y="143"/>
                  </a:cubicBezTo>
                  <a:cubicBezTo>
                    <a:pt x="238" y="120"/>
                    <a:pt x="298" y="108"/>
                    <a:pt x="358" y="108"/>
                  </a:cubicBezTo>
                  <a:close/>
                  <a:moveTo>
                    <a:pt x="381" y="1"/>
                  </a:moveTo>
                  <a:cubicBezTo>
                    <a:pt x="298" y="1"/>
                    <a:pt x="227" y="24"/>
                    <a:pt x="155" y="60"/>
                  </a:cubicBezTo>
                  <a:cubicBezTo>
                    <a:pt x="107" y="84"/>
                    <a:pt x="72" y="108"/>
                    <a:pt x="24" y="132"/>
                  </a:cubicBezTo>
                  <a:lnTo>
                    <a:pt x="0" y="155"/>
                  </a:lnTo>
                  <a:lnTo>
                    <a:pt x="0" y="179"/>
                  </a:lnTo>
                  <a:lnTo>
                    <a:pt x="0" y="382"/>
                  </a:lnTo>
                  <a:cubicBezTo>
                    <a:pt x="12" y="441"/>
                    <a:pt x="12" y="501"/>
                    <a:pt x="24" y="548"/>
                  </a:cubicBezTo>
                  <a:lnTo>
                    <a:pt x="24" y="572"/>
                  </a:lnTo>
                  <a:cubicBezTo>
                    <a:pt x="36" y="655"/>
                    <a:pt x="60" y="751"/>
                    <a:pt x="84" y="834"/>
                  </a:cubicBezTo>
                  <a:lnTo>
                    <a:pt x="131" y="953"/>
                  </a:lnTo>
                  <a:lnTo>
                    <a:pt x="191" y="834"/>
                  </a:lnTo>
                  <a:cubicBezTo>
                    <a:pt x="215" y="775"/>
                    <a:pt x="250" y="727"/>
                    <a:pt x="298" y="679"/>
                  </a:cubicBezTo>
                  <a:lnTo>
                    <a:pt x="381" y="608"/>
                  </a:lnTo>
                  <a:lnTo>
                    <a:pt x="429" y="572"/>
                  </a:lnTo>
                  <a:cubicBezTo>
                    <a:pt x="453" y="548"/>
                    <a:pt x="488" y="524"/>
                    <a:pt x="524" y="513"/>
                  </a:cubicBezTo>
                  <a:lnTo>
                    <a:pt x="572" y="501"/>
                  </a:lnTo>
                  <a:lnTo>
                    <a:pt x="560" y="453"/>
                  </a:lnTo>
                  <a:cubicBezTo>
                    <a:pt x="536" y="394"/>
                    <a:pt x="524" y="334"/>
                    <a:pt x="524" y="286"/>
                  </a:cubicBezTo>
                  <a:cubicBezTo>
                    <a:pt x="512" y="251"/>
                    <a:pt x="512" y="191"/>
                    <a:pt x="512" y="155"/>
                  </a:cubicBezTo>
                  <a:lnTo>
                    <a:pt x="512" y="48"/>
                  </a:lnTo>
                  <a:lnTo>
                    <a:pt x="512" y="13"/>
                  </a:lnTo>
                  <a:lnTo>
                    <a:pt x="47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46"/>
            <p:cNvSpPr/>
            <p:nvPr/>
          </p:nvSpPr>
          <p:spPr>
            <a:xfrm>
              <a:off x="3987547" y="2537174"/>
              <a:ext cx="9328" cy="11457"/>
            </a:xfrm>
            <a:custGeom>
              <a:avLst/>
              <a:gdLst/>
              <a:ahLst/>
              <a:cxnLst/>
              <a:rect l="l" t="t" r="r" b="b"/>
              <a:pathLst>
                <a:path w="679" h="834" extrusionOk="0">
                  <a:moveTo>
                    <a:pt x="345" y="143"/>
                  </a:moveTo>
                  <a:cubicBezTo>
                    <a:pt x="369" y="179"/>
                    <a:pt x="393" y="227"/>
                    <a:pt x="417" y="274"/>
                  </a:cubicBezTo>
                  <a:cubicBezTo>
                    <a:pt x="441" y="322"/>
                    <a:pt x="476" y="358"/>
                    <a:pt x="512" y="405"/>
                  </a:cubicBezTo>
                  <a:lnTo>
                    <a:pt x="500" y="417"/>
                  </a:lnTo>
                  <a:cubicBezTo>
                    <a:pt x="476" y="441"/>
                    <a:pt x="441" y="465"/>
                    <a:pt x="417" y="501"/>
                  </a:cubicBezTo>
                  <a:cubicBezTo>
                    <a:pt x="369" y="548"/>
                    <a:pt x="345" y="608"/>
                    <a:pt x="345" y="679"/>
                  </a:cubicBezTo>
                  <a:cubicBezTo>
                    <a:pt x="310" y="667"/>
                    <a:pt x="286" y="643"/>
                    <a:pt x="238" y="608"/>
                  </a:cubicBezTo>
                  <a:cubicBezTo>
                    <a:pt x="179" y="560"/>
                    <a:pt x="131" y="501"/>
                    <a:pt x="95" y="441"/>
                  </a:cubicBezTo>
                  <a:cubicBezTo>
                    <a:pt x="107" y="393"/>
                    <a:pt x="119" y="358"/>
                    <a:pt x="131" y="322"/>
                  </a:cubicBezTo>
                  <a:lnTo>
                    <a:pt x="202" y="239"/>
                  </a:lnTo>
                  <a:lnTo>
                    <a:pt x="345" y="143"/>
                  </a:lnTo>
                  <a:close/>
                  <a:moveTo>
                    <a:pt x="393" y="0"/>
                  </a:moveTo>
                  <a:lnTo>
                    <a:pt x="345" y="24"/>
                  </a:lnTo>
                  <a:lnTo>
                    <a:pt x="286" y="60"/>
                  </a:lnTo>
                  <a:lnTo>
                    <a:pt x="167" y="143"/>
                  </a:lnTo>
                  <a:lnTo>
                    <a:pt x="143" y="167"/>
                  </a:lnTo>
                  <a:lnTo>
                    <a:pt x="60" y="262"/>
                  </a:lnTo>
                  <a:cubicBezTo>
                    <a:pt x="24" y="322"/>
                    <a:pt x="0" y="381"/>
                    <a:pt x="0" y="453"/>
                  </a:cubicBezTo>
                  <a:lnTo>
                    <a:pt x="0" y="465"/>
                  </a:lnTo>
                  <a:lnTo>
                    <a:pt x="0" y="477"/>
                  </a:lnTo>
                  <a:cubicBezTo>
                    <a:pt x="48" y="560"/>
                    <a:pt x="107" y="632"/>
                    <a:pt x="179" y="691"/>
                  </a:cubicBezTo>
                  <a:cubicBezTo>
                    <a:pt x="214" y="715"/>
                    <a:pt x="262" y="751"/>
                    <a:pt x="298" y="774"/>
                  </a:cubicBezTo>
                  <a:lnTo>
                    <a:pt x="357" y="798"/>
                  </a:lnTo>
                  <a:lnTo>
                    <a:pt x="429" y="834"/>
                  </a:lnTo>
                  <a:lnTo>
                    <a:pt x="429" y="751"/>
                  </a:lnTo>
                  <a:lnTo>
                    <a:pt x="441" y="691"/>
                  </a:lnTo>
                  <a:cubicBezTo>
                    <a:pt x="452" y="667"/>
                    <a:pt x="452" y="643"/>
                    <a:pt x="464" y="632"/>
                  </a:cubicBezTo>
                  <a:cubicBezTo>
                    <a:pt x="464" y="596"/>
                    <a:pt x="476" y="584"/>
                    <a:pt x="500" y="560"/>
                  </a:cubicBezTo>
                  <a:cubicBezTo>
                    <a:pt x="524" y="536"/>
                    <a:pt x="548" y="512"/>
                    <a:pt x="572" y="501"/>
                  </a:cubicBezTo>
                  <a:lnTo>
                    <a:pt x="679" y="417"/>
                  </a:lnTo>
                  <a:lnTo>
                    <a:pt x="631" y="370"/>
                  </a:lnTo>
                  <a:cubicBezTo>
                    <a:pt x="583" y="322"/>
                    <a:pt x="536" y="274"/>
                    <a:pt x="500" y="227"/>
                  </a:cubicBezTo>
                  <a:cubicBezTo>
                    <a:pt x="464" y="167"/>
                    <a:pt x="441" y="108"/>
                    <a:pt x="417" y="48"/>
                  </a:cubicBezTo>
                  <a:lnTo>
                    <a:pt x="3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46"/>
            <p:cNvSpPr/>
            <p:nvPr/>
          </p:nvSpPr>
          <p:spPr>
            <a:xfrm>
              <a:off x="3985088" y="2524412"/>
              <a:ext cx="7858" cy="7377"/>
            </a:xfrm>
            <a:custGeom>
              <a:avLst/>
              <a:gdLst/>
              <a:ahLst/>
              <a:cxnLst/>
              <a:rect l="l" t="t" r="r" b="b"/>
              <a:pathLst>
                <a:path w="572" h="537" extrusionOk="0">
                  <a:moveTo>
                    <a:pt x="453" y="108"/>
                  </a:moveTo>
                  <a:cubicBezTo>
                    <a:pt x="441" y="167"/>
                    <a:pt x="429" y="215"/>
                    <a:pt x="429" y="275"/>
                  </a:cubicBezTo>
                  <a:lnTo>
                    <a:pt x="381" y="275"/>
                  </a:lnTo>
                  <a:cubicBezTo>
                    <a:pt x="322" y="287"/>
                    <a:pt x="262" y="298"/>
                    <a:pt x="203" y="310"/>
                  </a:cubicBezTo>
                  <a:lnTo>
                    <a:pt x="131" y="334"/>
                  </a:lnTo>
                  <a:cubicBezTo>
                    <a:pt x="155" y="275"/>
                    <a:pt x="179" y="227"/>
                    <a:pt x="215" y="179"/>
                  </a:cubicBezTo>
                  <a:cubicBezTo>
                    <a:pt x="250" y="132"/>
                    <a:pt x="310" y="108"/>
                    <a:pt x="370" y="108"/>
                  </a:cubicBezTo>
                  <a:close/>
                  <a:moveTo>
                    <a:pt x="370" y="1"/>
                  </a:moveTo>
                  <a:cubicBezTo>
                    <a:pt x="274" y="1"/>
                    <a:pt x="191" y="48"/>
                    <a:pt x="131" y="120"/>
                  </a:cubicBezTo>
                  <a:cubicBezTo>
                    <a:pt x="60" y="203"/>
                    <a:pt x="24" y="310"/>
                    <a:pt x="12" y="429"/>
                  </a:cubicBezTo>
                  <a:lnTo>
                    <a:pt x="0" y="537"/>
                  </a:lnTo>
                  <a:lnTo>
                    <a:pt x="0" y="537"/>
                  </a:lnTo>
                  <a:lnTo>
                    <a:pt x="96" y="477"/>
                  </a:lnTo>
                  <a:lnTo>
                    <a:pt x="167" y="441"/>
                  </a:lnTo>
                  <a:lnTo>
                    <a:pt x="239" y="418"/>
                  </a:lnTo>
                  <a:cubicBezTo>
                    <a:pt x="262" y="406"/>
                    <a:pt x="298" y="406"/>
                    <a:pt x="393" y="382"/>
                  </a:cubicBezTo>
                  <a:lnTo>
                    <a:pt x="465" y="382"/>
                  </a:lnTo>
                  <a:lnTo>
                    <a:pt x="524" y="394"/>
                  </a:lnTo>
                  <a:lnTo>
                    <a:pt x="524" y="334"/>
                  </a:lnTo>
                  <a:cubicBezTo>
                    <a:pt x="524" y="263"/>
                    <a:pt x="548" y="179"/>
                    <a:pt x="560" y="108"/>
                  </a:cubicBezTo>
                  <a:lnTo>
                    <a:pt x="572" y="72"/>
                  </a:lnTo>
                  <a:lnTo>
                    <a:pt x="548" y="48"/>
                  </a:lnTo>
                  <a:cubicBezTo>
                    <a:pt x="500" y="13"/>
                    <a:pt x="429" y="1"/>
                    <a:pt x="3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46"/>
            <p:cNvSpPr/>
            <p:nvPr/>
          </p:nvSpPr>
          <p:spPr>
            <a:xfrm>
              <a:off x="4123946" y="2595242"/>
              <a:ext cx="11141" cy="16197"/>
            </a:xfrm>
            <a:custGeom>
              <a:avLst/>
              <a:gdLst/>
              <a:ahLst/>
              <a:cxnLst/>
              <a:rect l="l" t="t" r="r" b="b"/>
              <a:pathLst>
                <a:path w="811" h="1179" extrusionOk="0">
                  <a:moveTo>
                    <a:pt x="215" y="167"/>
                  </a:moveTo>
                  <a:lnTo>
                    <a:pt x="215" y="167"/>
                  </a:lnTo>
                  <a:cubicBezTo>
                    <a:pt x="287" y="179"/>
                    <a:pt x="394" y="215"/>
                    <a:pt x="513" y="250"/>
                  </a:cubicBezTo>
                  <a:lnTo>
                    <a:pt x="632" y="274"/>
                  </a:lnTo>
                  <a:cubicBezTo>
                    <a:pt x="644" y="310"/>
                    <a:pt x="656" y="345"/>
                    <a:pt x="679" y="393"/>
                  </a:cubicBezTo>
                  <a:cubicBezTo>
                    <a:pt x="703" y="453"/>
                    <a:pt x="715" y="500"/>
                    <a:pt x="715" y="560"/>
                  </a:cubicBezTo>
                  <a:cubicBezTo>
                    <a:pt x="715" y="667"/>
                    <a:pt x="703" y="774"/>
                    <a:pt x="668" y="869"/>
                  </a:cubicBezTo>
                  <a:lnTo>
                    <a:pt x="632" y="881"/>
                  </a:lnTo>
                  <a:cubicBezTo>
                    <a:pt x="560" y="893"/>
                    <a:pt x="501" y="905"/>
                    <a:pt x="441" y="929"/>
                  </a:cubicBezTo>
                  <a:cubicBezTo>
                    <a:pt x="370" y="941"/>
                    <a:pt x="298" y="965"/>
                    <a:pt x="239" y="988"/>
                  </a:cubicBezTo>
                  <a:cubicBezTo>
                    <a:pt x="251" y="953"/>
                    <a:pt x="263" y="905"/>
                    <a:pt x="263" y="869"/>
                  </a:cubicBezTo>
                  <a:cubicBezTo>
                    <a:pt x="275" y="810"/>
                    <a:pt x="275" y="750"/>
                    <a:pt x="263" y="691"/>
                  </a:cubicBezTo>
                  <a:lnTo>
                    <a:pt x="263" y="357"/>
                  </a:lnTo>
                  <a:cubicBezTo>
                    <a:pt x="263" y="322"/>
                    <a:pt x="251" y="274"/>
                    <a:pt x="239" y="238"/>
                  </a:cubicBezTo>
                  <a:cubicBezTo>
                    <a:pt x="239" y="215"/>
                    <a:pt x="227" y="191"/>
                    <a:pt x="215" y="167"/>
                  </a:cubicBezTo>
                  <a:close/>
                  <a:moveTo>
                    <a:pt x="1" y="0"/>
                  </a:moveTo>
                  <a:lnTo>
                    <a:pt x="84" y="155"/>
                  </a:lnTo>
                  <a:cubicBezTo>
                    <a:pt x="108" y="191"/>
                    <a:pt x="120" y="226"/>
                    <a:pt x="144" y="274"/>
                  </a:cubicBezTo>
                  <a:cubicBezTo>
                    <a:pt x="144" y="298"/>
                    <a:pt x="144" y="334"/>
                    <a:pt x="144" y="369"/>
                  </a:cubicBezTo>
                  <a:lnTo>
                    <a:pt x="156" y="691"/>
                  </a:lnTo>
                  <a:cubicBezTo>
                    <a:pt x="168" y="738"/>
                    <a:pt x="168" y="798"/>
                    <a:pt x="156" y="857"/>
                  </a:cubicBezTo>
                  <a:cubicBezTo>
                    <a:pt x="144" y="929"/>
                    <a:pt x="120" y="1000"/>
                    <a:pt x="84" y="1060"/>
                  </a:cubicBezTo>
                  <a:lnTo>
                    <a:pt x="25" y="1179"/>
                  </a:lnTo>
                  <a:lnTo>
                    <a:pt x="25" y="1179"/>
                  </a:lnTo>
                  <a:lnTo>
                    <a:pt x="144" y="1119"/>
                  </a:lnTo>
                  <a:lnTo>
                    <a:pt x="168" y="1107"/>
                  </a:lnTo>
                  <a:cubicBezTo>
                    <a:pt x="203" y="1096"/>
                    <a:pt x="239" y="1084"/>
                    <a:pt x="275" y="1072"/>
                  </a:cubicBezTo>
                  <a:cubicBezTo>
                    <a:pt x="322" y="1048"/>
                    <a:pt x="394" y="1024"/>
                    <a:pt x="453" y="1012"/>
                  </a:cubicBezTo>
                  <a:cubicBezTo>
                    <a:pt x="513" y="1000"/>
                    <a:pt x="572" y="977"/>
                    <a:pt x="644" y="965"/>
                  </a:cubicBezTo>
                  <a:lnTo>
                    <a:pt x="715" y="953"/>
                  </a:lnTo>
                  <a:lnTo>
                    <a:pt x="739" y="953"/>
                  </a:lnTo>
                  <a:lnTo>
                    <a:pt x="751" y="929"/>
                  </a:lnTo>
                  <a:lnTo>
                    <a:pt x="751" y="905"/>
                  </a:lnTo>
                  <a:cubicBezTo>
                    <a:pt x="799" y="786"/>
                    <a:pt x="810" y="667"/>
                    <a:pt x="810" y="548"/>
                  </a:cubicBezTo>
                  <a:cubicBezTo>
                    <a:pt x="799" y="476"/>
                    <a:pt x="787" y="417"/>
                    <a:pt x="763" y="345"/>
                  </a:cubicBezTo>
                  <a:cubicBezTo>
                    <a:pt x="739" y="286"/>
                    <a:pt x="715" y="238"/>
                    <a:pt x="703" y="203"/>
                  </a:cubicBezTo>
                  <a:lnTo>
                    <a:pt x="691" y="167"/>
                  </a:lnTo>
                  <a:lnTo>
                    <a:pt x="656" y="167"/>
                  </a:lnTo>
                  <a:cubicBezTo>
                    <a:pt x="620" y="167"/>
                    <a:pt x="572" y="155"/>
                    <a:pt x="537" y="155"/>
                  </a:cubicBezTo>
                  <a:cubicBezTo>
                    <a:pt x="370" y="95"/>
                    <a:pt x="263" y="72"/>
                    <a:pt x="179" y="48"/>
                  </a:cubicBezTo>
                  <a:lnTo>
                    <a:pt x="108" y="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46"/>
            <p:cNvSpPr/>
            <p:nvPr/>
          </p:nvSpPr>
          <p:spPr>
            <a:xfrm>
              <a:off x="4166148" y="2596547"/>
              <a:ext cx="17021" cy="17186"/>
            </a:xfrm>
            <a:custGeom>
              <a:avLst/>
              <a:gdLst/>
              <a:ahLst/>
              <a:cxnLst/>
              <a:rect l="l" t="t" r="r" b="b"/>
              <a:pathLst>
                <a:path w="1239" h="1251" extrusionOk="0">
                  <a:moveTo>
                    <a:pt x="667" y="120"/>
                  </a:moveTo>
                  <a:cubicBezTo>
                    <a:pt x="786" y="191"/>
                    <a:pt x="894" y="262"/>
                    <a:pt x="1025" y="310"/>
                  </a:cubicBezTo>
                  <a:cubicBezTo>
                    <a:pt x="786" y="477"/>
                    <a:pt x="596" y="715"/>
                    <a:pt x="489" y="989"/>
                  </a:cubicBezTo>
                  <a:cubicBezTo>
                    <a:pt x="477" y="1012"/>
                    <a:pt x="465" y="1036"/>
                    <a:pt x="453" y="1060"/>
                  </a:cubicBezTo>
                  <a:cubicBezTo>
                    <a:pt x="358" y="977"/>
                    <a:pt x="239" y="917"/>
                    <a:pt x="120" y="870"/>
                  </a:cubicBezTo>
                  <a:cubicBezTo>
                    <a:pt x="167" y="667"/>
                    <a:pt x="263" y="489"/>
                    <a:pt x="394" y="346"/>
                  </a:cubicBezTo>
                  <a:cubicBezTo>
                    <a:pt x="441" y="298"/>
                    <a:pt x="477" y="250"/>
                    <a:pt x="525" y="215"/>
                  </a:cubicBezTo>
                  <a:cubicBezTo>
                    <a:pt x="572" y="179"/>
                    <a:pt x="620" y="143"/>
                    <a:pt x="667" y="120"/>
                  </a:cubicBezTo>
                  <a:close/>
                  <a:moveTo>
                    <a:pt x="679" y="0"/>
                  </a:moveTo>
                  <a:lnTo>
                    <a:pt x="655" y="12"/>
                  </a:lnTo>
                  <a:cubicBezTo>
                    <a:pt x="584" y="48"/>
                    <a:pt x="513" y="84"/>
                    <a:pt x="453" y="131"/>
                  </a:cubicBezTo>
                  <a:cubicBezTo>
                    <a:pt x="405" y="179"/>
                    <a:pt x="370" y="227"/>
                    <a:pt x="322" y="274"/>
                  </a:cubicBezTo>
                  <a:cubicBezTo>
                    <a:pt x="167" y="441"/>
                    <a:pt x="60" y="655"/>
                    <a:pt x="13" y="882"/>
                  </a:cubicBezTo>
                  <a:lnTo>
                    <a:pt x="13" y="893"/>
                  </a:lnTo>
                  <a:lnTo>
                    <a:pt x="1" y="941"/>
                  </a:lnTo>
                  <a:lnTo>
                    <a:pt x="48" y="953"/>
                  </a:lnTo>
                  <a:cubicBezTo>
                    <a:pt x="191" y="1001"/>
                    <a:pt x="334" y="1084"/>
                    <a:pt x="441" y="1191"/>
                  </a:cubicBezTo>
                  <a:lnTo>
                    <a:pt x="501" y="1251"/>
                  </a:lnTo>
                  <a:lnTo>
                    <a:pt x="525" y="1167"/>
                  </a:lnTo>
                  <a:cubicBezTo>
                    <a:pt x="548" y="1120"/>
                    <a:pt x="560" y="1072"/>
                    <a:pt x="584" y="1024"/>
                  </a:cubicBezTo>
                  <a:cubicBezTo>
                    <a:pt x="691" y="774"/>
                    <a:pt x="870" y="548"/>
                    <a:pt x="1084" y="393"/>
                  </a:cubicBezTo>
                  <a:lnTo>
                    <a:pt x="1167" y="334"/>
                  </a:lnTo>
                  <a:lnTo>
                    <a:pt x="1239" y="274"/>
                  </a:lnTo>
                  <a:lnTo>
                    <a:pt x="1156" y="239"/>
                  </a:lnTo>
                  <a:cubicBezTo>
                    <a:pt x="989" y="191"/>
                    <a:pt x="846" y="108"/>
                    <a:pt x="703" y="12"/>
                  </a:cubicBezTo>
                  <a:lnTo>
                    <a:pt x="6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46"/>
            <p:cNvSpPr/>
            <p:nvPr/>
          </p:nvSpPr>
          <p:spPr>
            <a:xfrm>
              <a:off x="4147176" y="2590338"/>
              <a:ext cx="28148" cy="20125"/>
            </a:xfrm>
            <a:custGeom>
              <a:avLst/>
              <a:gdLst/>
              <a:ahLst/>
              <a:cxnLst/>
              <a:rect l="l" t="t" r="r" b="b"/>
              <a:pathLst>
                <a:path w="2049" h="1465" extrusionOk="0">
                  <a:moveTo>
                    <a:pt x="1608" y="155"/>
                  </a:moveTo>
                  <a:cubicBezTo>
                    <a:pt x="1691" y="250"/>
                    <a:pt x="1775" y="333"/>
                    <a:pt x="1858" y="417"/>
                  </a:cubicBezTo>
                  <a:cubicBezTo>
                    <a:pt x="1739" y="512"/>
                    <a:pt x="1632" y="619"/>
                    <a:pt x="1536" y="738"/>
                  </a:cubicBezTo>
                  <a:cubicBezTo>
                    <a:pt x="1417" y="893"/>
                    <a:pt x="1322" y="1072"/>
                    <a:pt x="1263" y="1262"/>
                  </a:cubicBezTo>
                  <a:cubicBezTo>
                    <a:pt x="1167" y="1250"/>
                    <a:pt x="1084" y="1250"/>
                    <a:pt x="989" y="1250"/>
                  </a:cubicBezTo>
                  <a:cubicBezTo>
                    <a:pt x="846" y="1250"/>
                    <a:pt x="715" y="1274"/>
                    <a:pt x="596" y="1322"/>
                  </a:cubicBezTo>
                  <a:cubicBezTo>
                    <a:pt x="584" y="1262"/>
                    <a:pt x="560" y="1203"/>
                    <a:pt x="536" y="1119"/>
                  </a:cubicBezTo>
                  <a:cubicBezTo>
                    <a:pt x="524" y="1072"/>
                    <a:pt x="501" y="1012"/>
                    <a:pt x="477" y="964"/>
                  </a:cubicBezTo>
                  <a:cubicBezTo>
                    <a:pt x="429" y="881"/>
                    <a:pt x="370" y="822"/>
                    <a:pt x="298" y="762"/>
                  </a:cubicBezTo>
                  <a:cubicBezTo>
                    <a:pt x="262" y="726"/>
                    <a:pt x="227" y="691"/>
                    <a:pt x="179" y="667"/>
                  </a:cubicBezTo>
                  <a:cubicBezTo>
                    <a:pt x="215" y="643"/>
                    <a:pt x="262" y="607"/>
                    <a:pt x="298" y="572"/>
                  </a:cubicBezTo>
                  <a:cubicBezTo>
                    <a:pt x="334" y="524"/>
                    <a:pt x="370" y="488"/>
                    <a:pt x="393" y="441"/>
                  </a:cubicBezTo>
                  <a:lnTo>
                    <a:pt x="429" y="393"/>
                  </a:lnTo>
                  <a:cubicBezTo>
                    <a:pt x="524" y="464"/>
                    <a:pt x="608" y="536"/>
                    <a:pt x="715" y="595"/>
                  </a:cubicBezTo>
                  <a:lnTo>
                    <a:pt x="786" y="631"/>
                  </a:lnTo>
                  <a:lnTo>
                    <a:pt x="786" y="548"/>
                  </a:lnTo>
                  <a:lnTo>
                    <a:pt x="786" y="286"/>
                  </a:lnTo>
                  <a:cubicBezTo>
                    <a:pt x="814" y="289"/>
                    <a:pt x="841" y="291"/>
                    <a:pt x="868" y="291"/>
                  </a:cubicBezTo>
                  <a:cubicBezTo>
                    <a:pt x="931" y="291"/>
                    <a:pt x="993" y="282"/>
                    <a:pt x="1060" y="274"/>
                  </a:cubicBezTo>
                  <a:cubicBezTo>
                    <a:pt x="1203" y="262"/>
                    <a:pt x="1346" y="226"/>
                    <a:pt x="1489" y="191"/>
                  </a:cubicBezTo>
                  <a:lnTo>
                    <a:pt x="1596" y="333"/>
                  </a:lnTo>
                  <a:lnTo>
                    <a:pt x="1584" y="155"/>
                  </a:lnTo>
                  <a:close/>
                  <a:moveTo>
                    <a:pt x="1632" y="0"/>
                  </a:moveTo>
                  <a:lnTo>
                    <a:pt x="1596" y="12"/>
                  </a:lnTo>
                  <a:lnTo>
                    <a:pt x="1548" y="36"/>
                  </a:lnTo>
                  <a:lnTo>
                    <a:pt x="1513" y="48"/>
                  </a:lnTo>
                  <a:lnTo>
                    <a:pt x="1477" y="60"/>
                  </a:lnTo>
                  <a:cubicBezTo>
                    <a:pt x="1334" y="107"/>
                    <a:pt x="1179" y="143"/>
                    <a:pt x="1024" y="155"/>
                  </a:cubicBezTo>
                  <a:cubicBezTo>
                    <a:pt x="957" y="163"/>
                    <a:pt x="890" y="172"/>
                    <a:pt x="818" y="172"/>
                  </a:cubicBezTo>
                  <a:cubicBezTo>
                    <a:pt x="789" y="172"/>
                    <a:pt x="758" y="170"/>
                    <a:pt x="727" y="167"/>
                  </a:cubicBezTo>
                  <a:lnTo>
                    <a:pt x="679" y="167"/>
                  </a:lnTo>
                  <a:lnTo>
                    <a:pt x="679" y="226"/>
                  </a:lnTo>
                  <a:lnTo>
                    <a:pt x="679" y="441"/>
                  </a:lnTo>
                  <a:cubicBezTo>
                    <a:pt x="596" y="393"/>
                    <a:pt x="512" y="333"/>
                    <a:pt x="441" y="274"/>
                  </a:cubicBezTo>
                  <a:lnTo>
                    <a:pt x="393" y="238"/>
                  </a:lnTo>
                  <a:lnTo>
                    <a:pt x="370" y="286"/>
                  </a:lnTo>
                  <a:cubicBezTo>
                    <a:pt x="346" y="310"/>
                    <a:pt x="322" y="333"/>
                    <a:pt x="298" y="369"/>
                  </a:cubicBezTo>
                  <a:cubicBezTo>
                    <a:pt x="274" y="405"/>
                    <a:pt x="239" y="452"/>
                    <a:pt x="203" y="488"/>
                  </a:cubicBezTo>
                  <a:cubicBezTo>
                    <a:pt x="167" y="536"/>
                    <a:pt x="120" y="595"/>
                    <a:pt x="60" y="643"/>
                  </a:cubicBezTo>
                  <a:lnTo>
                    <a:pt x="1" y="691"/>
                  </a:lnTo>
                  <a:lnTo>
                    <a:pt x="72" y="726"/>
                  </a:lnTo>
                  <a:cubicBezTo>
                    <a:pt x="131" y="750"/>
                    <a:pt x="191" y="786"/>
                    <a:pt x="239" y="833"/>
                  </a:cubicBezTo>
                  <a:cubicBezTo>
                    <a:pt x="298" y="881"/>
                    <a:pt x="346" y="941"/>
                    <a:pt x="382" y="1012"/>
                  </a:cubicBezTo>
                  <a:cubicBezTo>
                    <a:pt x="405" y="1060"/>
                    <a:pt x="429" y="1107"/>
                    <a:pt x="441" y="1155"/>
                  </a:cubicBezTo>
                  <a:cubicBezTo>
                    <a:pt x="465" y="1238"/>
                    <a:pt x="489" y="1322"/>
                    <a:pt x="501" y="1405"/>
                  </a:cubicBezTo>
                  <a:lnTo>
                    <a:pt x="512" y="1464"/>
                  </a:lnTo>
                  <a:lnTo>
                    <a:pt x="572" y="1417"/>
                  </a:lnTo>
                  <a:cubicBezTo>
                    <a:pt x="715" y="1369"/>
                    <a:pt x="846" y="1345"/>
                    <a:pt x="989" y="1334"/>
                  </a:cubicBezTo>
                  <a:cubicBezTo>
                    <a:pt x="1108" y="1334"/>
                    <a:pt x="1227" y="1345"/>
                    <a:pt x="1346" y="1369"/>
                  </a:cubicBezTo>
                  <a:lnTo>
                    <a:pt x="1370" y="1369"/>
                  </a:lnTo>
                  <a:lnTo>
                    <a:pt x="1394" y="1262"/>
                  </a:lnTo>
                  <a:lnTo>
                    <a:pt x="1370" y="1262"/>
                  </a:lnTo>
                  <a:cubicBezTo>
                    <a:pt x="1417" y="1083"/>
                    <a:pt x="1513" y="929"/>
                    <a:pt x="1620" y="786"/>
                  </a:cubicBezTo>
                  <a:cubicBezTo>
                    <a:pt x="1715" y="655"/>
                    <a:pt x="1834" y="536"/>
                    <a:pt x="1977" y="452"/>
                  </a:cubicBezTo>
                  <a:lnTo>
                    <a:pt x="2048" y="417"/>
                  </a:lnTo>
                  <a:lnTo>
                    <a:pt x="1989" y="369"/>
                  </a:lnTo>
                  <a:cubicBezTo>
                    <a:pt x="1870" y="262"/>
                    <a:pt x="1763" y="155"/>
                    <a:pt x="1667" y="24"/>
                  </a:cubicBezTo>
                  <a:lnTo>
                    <a:pt x="16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46"/>
            <p:cNvSpPr/>
            <p:nvPr/>
          </p:nvSpPr>
          <p:spPr>
            <a:xfrm>
              <a:off x="4139813" y="2599652"/>
              <a:ext cx="14246" cy="16870"/>
            </a:xfrm>
            <a:custGeom>
              <a:avLst/>
              <a:gdLst/>
              <a:ahLst/>
              <a:cxnLst/>
              <a:rect l="l" t="t" r="r" b="b"/>
              <a:pathLst>
                <a:path w="1037" h="1228" extrusionOk="0">
                  <a:moveTo>
                    <a:pt x="525" y="167"/>
                  </a:moveTo>
                  <a:lnTo>
                    <a:pt x="560" y="191"/>
                  </a:lnTo>
                  <a:lnTo>
                    <a:pt x="632" y="227"/>
                  </a:lnTo>
                  <a:lnTo>
                    <a:pt x="656" y="263"/>
                  </a:lnTo>
                  <a:lnTo>
                    <a:pt x="667" y="275"/>
                  </a:lnTo>
                  <a:cubicBezTo>
                    <a:pt x="691" y="275"/>
                    <a:pt x="703" y="286"/>
                    <a:pt x="727" y="286"/>
                  </a:cubicBezTo>
                  <a:cubicBezTo>
                    <a:pt x="739" y="298"/>
                    <a:pt x="751" y="310"/>
                    <a:pt x="751" y="322"/>
                  </a:cubicBezTo>
                  <a:lnTo>
                    <a:pt x="798" y="382"/>
                  </a:lnTo>
                  <a:cubicBezTo>
                    <a:pt x="822" y="405"/>
                    <a:pt x="834" y="429"/>
                    <a:pt x="834" y="465"/>
                  </a:cubicBezTo>
                  <a:cubicBezTo>
                    <a:pt x="870" y="548"/>
                    <a:pt x="894" y="644"/>
                    <a:pt x="918" y="739"/>
                  </a:cubicBezTo>
                  <a:cubicBezTo>
                    <a:pt x="798" y="810"/>
                    <a:pt x="691" y="894"/>
                    <a:pt x="608" y="1001"/>
                  </a:cubicBezTo>
                  <a:cubicBezTo>
                    <a:pt x="584" y="953"/>
                    <a:pt x="560" y="894"/>
                    <a:pt x="525" y="834"/>
                  </a:cubicBezTo>
                  <a:cubicBezTo>
                    <a:pt x="465" y="715"/>
                    <a:pt x="382" y="608"/>
                    <a:pt x="286" y="501"/>
                  </a:cubicBezTo>
                  <a:lnTo>
                    <a:pt x="215" y="441"/>
                  </a:lnTo>
                  <a:lnTo>
                    <a:pt x="167" y="405"/>
                  </a:lnTo>
                  <a:cubicBezTo>
                    <a:pt x="227" y="370"/>
                    <a:pt x="286" y="334"/>
                    <a:pt x="346" y="298"/>
                  </a:cubicBezTo>
                  <a:cubicBezTo>
                    <a:pt x="382" y="275"/>
                    <a:pt x="417" y="251"/>
                    <a:pt x="453" y="215"/>
                  </a:cubicBezTo>
                  <a:lnTo>
                    <a:pt x="477" y="203"/>
                  </a:lnTo>
                  <a:lnTo>
                    <a:pt x="525" y="167"/>
                  </a:lnTo>
                  <a:close/>
                  <a:moveTo>
                    <a:pt x="560" y="1"/>
                  </a:moveTo>
                  <a:lnTo>
                    <a:pt x="513" y="48"/>
                  </a:lnTo>
                  <a:cubicBezTo>
                    <a:pt x="477" y="72"/>
                    <a:pt x="453" y="96"/>
                    <a:pt x="417" y="120"/>
                  </a:cubicBezTo>
                  <a:lnTo>
                    <a:pt x="406" y="132"/>
                  </a:lnTo>
                  <a:cubicBezTo>
                    <a:pt x="370" y="155"/>
                    <a:pt x="334" y="179"/>
                    <a:pt x="298" y="203"/>
                  </a:cubicBezTo>
                  <a:cubicBezTo>
                    <a:pt x="203" y="263"/>
                    <a:pt x="108" y="322"/>
                    <a:pt x="1" y="370"/>
                  </a:cubicBezTo>
                  <a:lnTo>
                    <a:pt x="48" y="453"/>
                  </a:lnTo>
                  <a:lnTo>
                    <a:pt x="60" y="453"/>
                  </a:lnTo>
                  <a:lnTo>
                    <a:pt x="72" y="465"/>
                  </a:lnTo>
                  <a:lnTo>
                    <a:pt x="156" y="525"/>
                  </a:lnTo>
                  <a:lnTo>
                    <a:pt x="215" y="584"/>
                  </a:lnTo>
                  <a:cubicBezTo>
                    <a:pt x="298" y="667"/>
                    <a:pt x="370" y="775"/>
                    <a:pt x="429" y="894"/>
                  </a:cubicBezTo>
                  <a:cubicBezTo>
                    <a:pt x="477" y="965"/>
                    <a:pt x="513" y="1048"/>
                    <a:pt x="537" y="1132"/>
                  </a:cubicBezTo>
                  <a:lnTo>
                    <a:pt x="572" y="1227"/>
                  </a:lnTo>
                  <a:lnTo>
                    <a:pt x="632" y="1132"/>
                  </a:lnTo>
                  <a:lnTo>
                    <a:pt x="667" y="1084"/>
                  </a:lnTo>
                  <a:cubicBezTo>
                    <a:pt x="751" y="965"/>
                    <a:pt x="870" y="870"/>
                    <a:pt x="1001" y="798"/>
                  </a:cubicBezTo>
                  <a:lnTo>
                    <a:pt x="1037" y="786"/>
                  </a:lnTo>
                  <a:lnTo>
                    <a:pt x="1037" y="751"/>
                  </a:lnTo>
                  <a:cubicBezTo>
                    <a:pt x="1013" y="632"/>
                    <a:pt x="977" y="525"/>
                    <a:pt x="941" y="417"/>
                  </a:cubicBezTo>
                  <a:cubicBezTo>
                    <a:pt x="929" y="382"/>
                    <a:pt x="918" y="346"/>
                    <a:pt x="894" y="310"/>
                  </a:cubicBezTo>
                  <a:lnTo>
                    <a:pt x="834" y="239"/>
                  </a:lnTo>
                  <a:cubicBezTo>
                    <a:pt x="822" y="215"/>
                    <a:pt x="798" y="191"/>
                    <a:pt x="775" y="179"/>
                  </a:cubicBezTo>
                  <a:lnTo>
                    <a:pt x="739" y="179"/>
                  </a:lnTo>
                  <a:cubicBezTo>
                    <a:pt x="727" y="167"/>
                    <a:pt x="715" y="155"/>
                    <a:pt x="703" y="144"/>
                  </a:cubicBezTo>
                  <a:cubicBezTo>
                    <a:pt x="691" y="132"/>
                    <a:pt x="691" y="132"/>
                    <a:pt x="620" y="96"/>
                  </a:cubicBezTo>
                  <a:cubicBezTo>
                    <a:pt x="608" y="84"/>
                    <a:pt x="596" y="72"/>
                    <a:pt x="584" y="60"/>
                  </a:cubicBezTo>
                  <a:lnTo>
                    <a:pt x="5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46"/>
            <p:cNvSpPr/>
            <p:nvPr/>
          </p:nvSpPr>
          <p:spPr>
            <a:xfrm>
              <a:off x="4128205" y="2605051"/>
              <a:ext cx="19315" cy="19315"/>
            </a:xfrm>
            <a:custGeom>
              <a:avLst/>
              <a:gdLst/>
              <a:ahLst/>
              <a:cxnLst/>
              <a:rect l="l" t="t" r="r" b="b"/>
              <a:pathLst>
                <a:path w="1406" h="1406" extrusionOk="0">
                  <a:moveTo>
                    <a:pt x="786" y="120"/>
                  </a:moveTo>
                  <a:lnTo>
                    <a:pt x="822" y="155"/>
                  </a:lnTo>
                  <a:cubicBezTo>
                    <a:pt x="881" y="191"/>
                    <a:pt x="941" y="251"/>
                    <a:pt x="1001" y="298"/>
                  </a:cubicBezTo>
                  <a:cubicBezTo>
                    <a:pt x="1024" y="334"/>
                    <a:pt x="1048" y="358"/>
                    <a:pt x="1060" y="370"/>
                  </a:cubicBezTo>
                  <a:cubicBezTo>
                    <a:pt x="1167" y="513"/>
                    <a:pt x="1251" y="679"/>
                    <a:pt x="1298" y="858"/>
                  </a:cubicBezTo>
                  <a:cubicBezTo>
                    <a:pt x="1274" y="894"/>
                    <a:pt x="1239" y="941"/>
                    <a:pt x="1215" y="989"/>
                  </a:cubicBezTo>
                  <a:cubicBezTo>
                    <a:pt x="1155" y="1084"/>
                    <a:pt x="1072" y="1167"/>
                    <a:pt x="989" y="1251"/>
                  </a:cubicBezTo>
                  <a:cubicBezTo>
                    <a:pt x="977" y="1167"/>
                    <a:pt x="965" y="1108"/>
                    <a:pt x="953" y="1072"/>
                  </a:cubicBezTo>
                  <a:cubicBezTo>
                    <a:pt x="917" y="929"/>
                    <a:pt x="858" y="798"/>
                    <a:pt x="774" y="691"/>
                  </a:cubicBezTo>
                  <a:cubicBezTo>
                    <a:pt x="691" y="572"/>
                    <a:pt x="584" y="465"/>
                    <a:pt x="465" y="393"/>
                  </a:cubicBezTo>
                  <a:lnTo>
                    <a:pt x="334" y="310"/>
                  </a:lnTo>
                  <a:lnTo>
                    <a:pt x="274" y="274"/>
                  </a:lnTo>
                  <a:lnTo>
                    <a:pt x="346" y="263"/>
                  </a:lnTo>
                  <a:lnTo>
                    <a:pt x="417" y="251"/>
                  </a:lnTo>
                  <a:cubicBezTo>
                    <a:pt x="465" y="239"/>
                    <a:pt x="512" y="227"/>
                    <a:pt x="548" y="203"/>
                  </a:cubicBezTo>
                  <a:cubicBezTo>
                    <a:pt x="631" y="179"/>
                    <a:pt x="703" y="155"/>
                    <a:pt x="786" y="120"/>
                  </a:cubicBezTo>
                  <a:close/>
                  <a:moveTo>
                    <a:pt x="822" y="1"/>
                  </a:moveTo>
                  <a:lnTo>
                    <a:pt x="774" y="12"/>
                  </a:lnTo>
                  <a:cubicBezTo>
                    <a:pt x="691" y="48"/>
                    <a:pt x="608" y="84"/>
                    <a:pt x="524" y="108"/>
                  </a:cubicBezTo>
                  <a:cubicBezTo>
                    <a:pt x="489" y="120"/>
                    <a:pt x="441" y="132"/>
                    <a:pt x="393" y="143"/>
                  </a:cubicBezTo>
                  <a:lnTo>
                    <a:pt x="322" y="167"/>
                  </a:lnTo>
                  <a:cubicBezTo>
                    <a:pt x="262" y="179"/>
                    <a:pt x="191" y="191"/>
                    <a:pt x="131" y="215"/>
                  </a:cubicBezTo>
                  <a:lnTo>
                    <a:pt x="0" y="251"/>
                  </a:lnTo>
                  <a:lnTo>
                    <a:pt x="119" y="310"/>
                  </a:lnTo>
                  <a:lnTo>
                    <a:pt x="155" y="322"/>
                  </a:lnTo>
                  <a:cubicBezTo>
                    <a:pt x="167" y="322"/>
                    <a:pt x="179" y="334"/>
                    <a:pt x="286" y="405"/>
                  </a:cubicBezTo>
                  <a:lnTo>
                    <a:pt x="417" y="477"/>
                  </a:lnTo>
                  <a:cubicBezTo>
                    <a:pt x="524" y="548"/>
                    <a:pt x="620" y="632"/>
                    <a:pt x="691" y="739"/>
                  </a:cubicBezTo>
                  <a:cubicBezTo>
                    <a:pt x="762" y="846"/>
                    <a:pt x="822" y="965"/>
                    <a:pt x="858" y="1096"/>
                  </a:cubicBezTo>
                  <a:cubicBezTo>
                    <a:pt x="870" y="1120"/>
                    <a:pt x="881" y="1191"/>
                    <a:pt x="893" y="1275"/>
                  </a:cubicBezTo>
                  <a:lnTo>
                    <a:pt x="893" y="1334"/>
                  </a:lnTo>
                  <a:lnTo>
                    <a:pt x="905" y="1406"/>
                  </a:lnTo>
                  <a:lnTo>
                    <a:pt x="965" y="1370"/>
                  </a:lnTo>
                  <a:cubicBezTo>
                    <a:pt x="989" y="1370"/>
                    <a:pt x="1001" y="1358"/>
                    <a:pt x="1012" y="1346"/>
                  </a:cubicBezTo>
                  <a:cubicBezTo>
                    <a:pt x="1131" y="1263"/>
                    <a:pt x="1227" y="1155"/>
                    <a:pt x="1298" y="1036"/>
                  </a:cubicBezTo>
                  <a:cubicBezTo>
                    <a:pt x="1334" y="989"/>
                    <a:pt x="1370" y="929"/>
                    <a:pt x="1393" y="894"/>
                  </a:cubicBezTo>
                  <a:lnTo>
                    <a:pt x="1405" y="870"/>
                  </a:lnTo>
                  <a:lnTo>
                    <a:pt x="1405" y="846"/>
                  </a:lnTo>
                  <a:cubicBezTo>
                    <a:pt x="1358" y="655"/>
                    <a:pt x="1274" y="465"/>
                    <a:pt x="1143" y="310"/>
                  </a:cubicBezTo>
                  <a:cubicBezTo>
                    <a:pt x="1131" y="298"/>
                    <a:pt x="1120" y="274"/>
                    <a:pt x="1084" y="239"/>
                  </a:cubicBezTo>
                  <a:cubicBezTo>
                    <a:pt x="1024" y="167"/>
                    <a:pt x="953" y="120"/>
                    <a:pt x="881" y="72"/>
                  </a:cubicBezTo>
                  <a:lnTo>
                    <a:pt x="846" y="36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46"/>
            <p:cNvSpPr/>
            <p:nvPr/>
          </p:nvSpPr>
          <p:spPr>
            <a:xfrm>
              <a:off x="4121831" y="2608650"/>
              <a:ext cx="18161" cy="17680"/>
            </a:xfrm>
            <a:custGeom>
              <a:avLst/>
              <a:gdLst/>
              <a:ahLst/>
              <a:cxnLst/>
              <a:rect l="l" t="t" r="r" b="b"/>
              <a:pathLst>
                <a:path w="1322" h="1287" extrusionOk="0">
                  <a:moveTo>
                    <a:pt x="393" y="120"/>
                  </a:moveTo>
                  <a:lnTo>
                    <a:pt x="429" y="131"/>
                  </a:lnTo>
                  <a:cubicBezTo>
                    <a:pt x="452" y="143"/>
                    <a:pt x="476" y="155"/>
                    <a:pt x="512" y="155"/>
                  </a:cubicBezTo>
                  <a:cubicBezTo>
                    <a:pt x="560" y="167"/>
                    <a:pt x="595" y="191"/>
                    <a:pt x="631" y="215"/>
                  </a:cubicBezTo>
                  <a:lnTo>
                    <a:pt x="798" y="322"/>
                  </a:lnTo>
                  <a:cubicBezTo>
                    <a:pt x="845" y="346"/>
                    <a:pt x="881" y="370"/>
                    <a:pt x="917" y="393"/>
                  </a:cubicBezTo>
                  <a:cubicBezTo>
                    <a:pt x="941" y="417"/>
                    <a:pt x="976" y="453"/>
                    <a:pt x="1000" y="489"/>
                  </a:cubicBezTo>
                  <a:cubicBezTo>
                    <a:pt x="1084" y="584"/>
                    <a:pt x="1155" y="703"/>
                    <a:pt x="1191" y="834"/>
                  </a:cubicBezTo>
                  <a:cubicBezTo>
                    <a:pt x="1214" y="917"/>
                    <a:pt x="1226" y="989"/>
                    <a:pt x="1238" y="1072"/>
                  </a:cubicBezTo>
                  <a:cubicBezTo>
                    <a:pt x="1185" y="1084"/>
                    <a:pt x="1131" y="1090"/>
                    <a:pt x="1079" y="1090"/>
                  </a:cubicBezTo>
                  <a:cubicBezTo>
                    <a:pt x="1027" y="1090"/>
                    <a:pt x="976" y="1084"/>
                    <a:pt x="929" y="1072"/>
                  </a:cubicBezTo>
                  <a:cubicBezTo>
                    <a:pt x="881" y="1072"/>
                    <a:pt x="845" y="1060"/>
                    <a:pt x="798" y="1048"/>
                  </a:cubicBezTo>
                  <a:cubicBezTo>
                    <a:pt x="822" y="941"/>
                    <a:pt x="798" y="822"/>
                    <a:pt x="750" y="739"/>
                  </a:cubicBezTo>
                  <a:cubicBezTo>
                    <a:pt x="643" y="608"/>
                    <a:pt x="500" y="548"/>
                    <a:pt x="345" y="536"/>
                  </a:cubicBezTo>
                  <a:lnTo>
                    <a:pt x="322" y="536"/>
                  </a:lnTo>
                  <a:lnTo>
                    <a:pt x="310" y="548"/>
                  </a:lnTo>
                  <a:cubicBezTo>
                    <a:pt x="262" y="584"/>
                    <a:pt x="202" y="620"/>
                    <a:pt x="155" y="655"/>
                  </a:cubicBezTo>
                  <a:cubicBezTo>
                    <a:pt x="131" y="608"/>
                    <a:pt x="107" y="560"/>
                    <a:pt x="95" y="501"/>
                  </a:cubicBezTo>
                  <a:lnTo>
                    <a:pt x="95" y="465"/>
                  </a:lnTo>
                  <a:cubicBezTo>
                    <a:pt x="107" y="405"/>
                    <a:pt x="119" y="358"/>
                    <a:pt x="155" y="310"/>
                  </a:cubicBezTo>
                  <a:cubicBezTo>
                    <a:pt x="191" y="251"/>
                    <a:pt x="238" y="203"/>
                    <a:pt x="310" y="167"/>
                  </a:cubicBezTo>
                  <a:lnTo>
                    <a:pt x="333" y="155"/>
                  </a:lnTo>
                  <a:lnTo>
                    <a:pt x="393" y="120"/>
                  </a:lnTo>
                  <a:close/>
                  <a:moveTo>
                    <a:pt x="417" y="1"/>
                  </a:moveTo>
                  <a:lnTo>
                    <a:pt x="381" y="24"/>
                  </a:lnTo>
                  <a:cubicBezTo>
                    <a:pt x="345" y="36"/>
                    <a:pt x="310" y="48"/>
                    <a:pt x="274" y="72"/>
                  </a:cubicBezTo>
                  <a:lnTo>
                    <a:pt x="262" y="72"/>
                  </a:lnTo>
                  <a:cubicBezTo>
                    <a:pt x="179" y="108"/>
                    <a:pt x="107" y="167"/>
                    <a:pt x="60" y="251"/>
                  </a:cubicBezTo>
                  <a:cubicBezTo>
                    <a:pt x="24" y="310"/>
                    <a:pt x="0" y="370"/>
                    <a:pt x="0" y="441"/>
                  </a:cubicBezTo>
                  <a:lnTo>
                    <a:pt x="0" y="501"/>
                  </a:lnTo>
                  <a:cubicBezTo>
                    <a:pt x="12" y="584"/>
                    <a:pt x="48" y="667"/>
                    <a:pt x="107" y="739"/>
                  </a:cubicBezTo>
                  <a:lnTo>
                    <a:pt x="143" y="786"/>
                  </a:lnTo>
                  <a:lnTo>
                    <a:pt x="191" y="739"/>
                  </a:lnTo>
                  <a:cubicBezTo>
                    <a:pt x="238" y="703"/>
                    <a:pt x="286" y="667"/>
                    <a:pt x="345" y="632"/>
                  </a:cubicBezTo>
                  <a:cubicBezTo>
                    <a:pt x="464" y="632"/>
                    <a:pt x="572" y="691"/>
                    <a:pt x="655" y="786"/>
                  </a:cubicBezTo>
                  <a:cubicBezTo>
                    <a:pt x="714" y="882"/>
                    <a:pt x="726" y="989"/>
                    <a:pt x="679" y="1096"/>
                  </a:cubicBezTo>
                  <a:lnTo>
                    <a:pt x="631" y="1286"/>
                  </a:lnTo>
                  <a:lnTo>
                    <a:pt x="631" y="1286"/>
                  </a:lnTo>
                  <a:lnTo>
                    <a:pt x="762" y="1155"/>
                  </a:lnTo>
                  <a:cubicBezTo>
                    <a:pt x="798" y="1167"/>
                    <a:pt x="845" y="1179"/>
                    <a:pt x="893" y="1191"/>
                  </a:cubicBezTo>
                  <a:cubicBezTo>
                    <a:pt x="952" y="1202"/>
                    <a:pt x="1011" y="1208"/>
                    <a:pt x="1070" y="1208"/>
                  </a:cubicBezTo>
                  <a:cubicBezTo>
                    <a:pt x="1142" y="1208"/>
                    <a:pt x="1214" y="1199"/>
                    <a:pt x="1286" y="1179"/>
                  </a:cubicBezTo>
                  <a:lnTo>
                    <a:pt x="1322" y="1167"/>
                  </a:lnTo>
                  <a:lnTo>
                    <a:pt x="1322" y="1120"/>
                  </a:lnTo>
                  <a:cubicBezTo>
                    <a:pt x="1322" y="1013"/>
                    <a:pt x="1310" y="905"/>
                    <a:pt x="1274" y="810"/>
                  </a:cubicBezTo>
                  <a:cubicBezTo>
                    <a:pt x="1226" y="667"/>
                    <a:pt x="1155" y="536"/>
                    <a:pt x="1060" y="429"/>
                  </a:cubicBezTo>
                  <a:cubicBezTo>
                    <a:pt x="1036" y="393"/>
                    <a:pt x="1000" y="358"/>
                    <a:pt x="964" y="322"/>
                  </a:cubicBezTo>
                  <a:cubicBezTo>
                    <a:pt x="929" y="298"/>
                    <a:pt x="893" y="262"/>
                    <a:pt x="845" y="239"/>
                  </a:cubicBezTo>
                  <a:lnTo>
                    <a:pt x="679" y="143"/>
                  </a:lnTo>
                  <a:cubicBezTo>
                    <a:pt x="631" y="108"/>
                    <a:pt x="583" y="84"/>
                    <a:pt x="536" y="72"/>
                  </a:cubicBezTo>
                  <a:cubicBezTo>
                    <a:pt x="500" y="60"/>
                    <a:pt x="488" y="60"/>
                    <a:pt x="464" y="48"/>
                  </a:cubicBezTo>
                  <a:cubicBezTo>
                    <a:pt x="452" y="48"/>
                    <a:pt x="452" y="36"/>
                    <a:pt x="441" y="36"/>
                  </a:cubicBezTo>
                  <a:lnTo>
                    <a:pt x="4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46"/>
            <p:cNvSpPr/>
            <p:nvPr/>
          </p:nvSpPr>
          <p:spPr>
            <a:xfrm>
              <a:off x="4182179" y="2603416"/>
              <a:ext cx="17845" cy="20290"/>
            </a:xfrm>
            <a:custGeom>
              <a:avLst/>
              <a:gdLst/>
              <a:ahLst/>
              <a:cxnLst/>
              <a:rect l="l" t="t" r="r" b="b"/>
              <a:pathLst>
                <a:path w="1299" h="1477" extrusionOk="0">
                  <a:moveTo>
                    <a:pt x="1060" y="143"/>
                  </a:moveTo>
                  <a:cubicBezTo>
                    <a:pt x="1132" y="215"/>
                    <a:pt x="1167" y="298"/>
                    <a:pt x="1179" y="393"/>
                  </a:cubicBezTo>
                  <a:cubicBezTo>
                    <a:pt x="1191" y="465"/>
                    <a:pt x="1191" y="548"/>
                    <a:pt x="1179" y="620"/>
                  </a:cubicBezTo>
                  <a:cubicBezTo>
                    <a:pt x="1096" y="620"/>
                    <a:pt x="1012" y="655"/>
                    <a:pt x="929" y="691"/>
                  </a:cubicBezTo>
                  <a:cubicBezTo>
                    <a:pt x="834" y="751"/>
                    <a:pt x="762" y="822"/>
                    <a:pt x="715" y="929"/>
                  </a:cubicBezTo>
                  <a:cubicBezTo>
                    <a:pt x="679" y="1001"/>
                    <a:pt x="667" y="1072"/>
                    <a:pt x="679" y="1155"/>
                  </a:cubicBezTo>
                  <a:cubicBezTo>
                    <a:pt x="679" y="1191"/>
                    <a:pt x="703" y="1227"/>
                    <a:pt x="739" y="1251"/>
                  </a:cubicBezTo>
                  <a:cubicBezTo>
                    <a:pt x="691" y="1274"/>
                    <a:pt x="643" y="1298"/>
                    <a:pt x="596" y="1310"/>
                  </a:cubicBezTo>
                  <a:cubicBezTo>
                    <a:pt x="536" y="1334"/>
                    <a:pt x="477" y="1346"/>
                    <a:pt x="417" y="1358"/>
                  </a:cubicBezTo>
                  <a:cubicBezTo>
                    <a:pt x="376" y="1367"/>
                    <a:pt x="335" y="1371"/>
                    <a:pt x="294" y="1371"/>
                  </a:cubicBezTo>
                  <a:cubicBezTo>
                    <a:pt x="228" y="1371"/>
                    <a:pt x="162" y="1361"/>
                    <a:pt x="96" y="1346"/>
                  </a:cubicBezTo>
                  <a:lnTo>
                    <a:pt x="108" y="1346"/>
                  </a:lnTo>
                  <a:cubicBezTo>
                    <a:pt x="120" y="1203"/>
                    <a:pt x="143" y="1072"/>
                    <a:pt x="203" y="953"/>
                  </a:cubicBezTo>
                  <a:cubicBezTo>
                    <a:pt x="227" y="870"/>
                    <a:pt x="262" y="786"/>
                    <a:pt x="310" y="715"/>
                  </a:cubicBezTo>
                  <a:cubicBezTo>
                    <a:pt x="441" y="536"/>
                    <a:pt x="608" y="393"/>
                    <a:pt x="798" y="286"/>
                  </a:cubicBezTo>
                  <a:cubicBezTo>
                    <a:pt x="893" y="239"/>
                    <a:pt x="977" y="179"/>
                    <a:pt x="1060" y="143"/>
                  </a:cubicBezTo>
                  <a:close/>
                  <a:moveTo>
                    <a:pt x="1072" y="1"/>
                  </a:moveTo>
                  <a:lnTo>
                    <a:pt x="1048" y="24"/>
                  </a:lnTo>
                  <a:cubicBezTo>
                    <a:pt x="941" y="72"/>
                    <a:pt x="846" y="131"/>
                    <a:pt x="739" y="191"/>
                  </a:cubicBezTo>
                  <a:cubicBezTo>
                    <a:pt x="536" y="310"/>
                    <a:pt x="358" y="465"/>
                    <a:pt x="215" y="655"/>
                  </a:cubicBezTo>
                  <a:cubicBezTo>
                    <a:pt x="167" y="739"/>
                    <a:pt x="131" y="822"/>
                    <a:pt x="96" y="905"/>
                  </a:cubicBezTo>
                  <a:cubicBezTo>
                    <a:pt x="36" y="1060"/>
                    <a:pt x="0" y="1215"/>
                    <a:pt x="0" y="1382"/>
                  </a:cubicBezTo>
                  <a:lnTo>
                    <a:pt x="0" y="1417"/>
                  </a:lnTo>
                  <a:lnTo>
                    <a:pt x="36" y="1429"/>
                  </a:lnTo>
                  <a:cubicBezTo>
                    <a:pt x="108" y="1453"/>
                    <a:pt x="191" y="1477"/>
                    <a:pt x="286" y="1477"/>
                  </a:cubicBezTo>
                  <a:cubicBezTo>
                    <a:pt x="334" y="1477"/>
                    <a:pt x="381" y="1465"/>
                    <a:pt x="441" y="1453"/>
                  </a:cubicBezTo>
                  <a:cubicBezTo>
                    <a:pt x="501" y="1441"/>
                    <a:pt x="560" y="1429"/>
                    <a:pt x="620" y="1405"/>
                  </a:cubicBezTo>
                  <a:lnTo>
                    <a:pt x="631" y="1405"/>
                  </a:lnTo>
                  <a:cubicBezTo>
                    <a:pt x="751" y="1370"/>
                    <a:pt x="858" y="1310"/>
                    <a:pt x="953" y="1227"/>
                  </a:cubicBezTo>
                  <a:lnTo>
                    <a:pt x="1048" y="1144"/>
                  </a:lnTo>
                  <a:lnTo>
                    <a:pt x="858" y="1132"/>
                  </a:lnTo>
                  <a:cubicBezTo>
                    <a:pt x="834" y="1144"/>
                    <a:pt x="810" y="1144"/>
                    <a:pt x="786" y="1144"/>
                  </a:cubicBezTo>
                  <a:lnTo>
                    <a:pt x="786" y="1132"/>
                  </a:lnTo>
                  <a:cubicBezTo>
                    <a:pt x="774" y="1072"/>
                    <a:pt x="786" y="1013"/>
                    <a:pt x="810" y="953"/>
                  </a:cubicBezTo>
                  <a:cubicBezTo>
                    <a:pt x="858" y="882"/>
                    <a:pt x="917" y="822"/>
                    <a:pt x="989" y="774"/>
                  </a:cubicBezTo>
                  <a:cubicBezTo>
                    <a:pt x="1060" y="739"/>
                    <a:pt x="1143" y="715"/>
                    <a:pt x="1239" y="715"/>
                  </a:cubicBezTo>
                  <a:lnTo>
                    <a:pt x="1274" y="715"/>
                  </a:lnTo>
                  <a:lnTo>
                    <a:pt x="1274" y="667"/>
                  </a:lnTo>
                  <a:cubicBezTo>
                    <a:pt x="1298" y="572"/>
                    <a:pt x="1298" y="477"/>
                    <a:pt x="1274" y="370"/>
                  </a:cubicBezTo>
                  <a:cubicBezTo>
                    <a:pt x="1263" y="239"/>
                    <a:pt x="1191" y="120"/>
                    <a:pt x="1096" y="36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46"/>
            <p:cNvSpPr/>
            <p:nvPr/>
          </p:nvSpPr>
          <p:spPr>
            <a:xfrm>
              <a:off x="4173181" y="2600476"/>
              <a:ext cx="23725" cy="22420"/>
            </a:xfrm>
            <a:custGeom>
              <a:avLst/>
              <a:gdLst/>
              <a:ahLst/>
              <a:cxnLst/>
              <a:rect l="l" t="t" r="r" b="b"/>
              <a:pathLst>
                <a:path w="1727" h="1632" extrusionOk="0">
                  <a:moveTo>
                    <a:pt x="786" y="107"/>
                  </a:moveTo>
                  <a:cubicBezTo>
                    <a:pt x="846" y="119"/>
                    <a:pt x="905" y="131"/>
                    <a:pt x="965" y="143"/>
                  </a:cubicBezTo>
                  <a:lnTo>
                    <a:pt x="1346" y="179"/>
                  </a:lnTo>
                  <a:cubicBezTo>
                    <a:pt x="1394" y="191"/>
                    <a:pt x="1429" y="203"/>
                    <a:pt x="1477" y="215"/>
                  </a:cubicBezTo>
                  <a:lnTo>
                    <a:pt x="1298" y="322"/>
                  </a:lnTo>
                  <a:cubicBezTo>
                    <a:pt x="1203" y="381"/>
                    <a:pt x="1096" y="453"/>
                    <a:pt x="1001" y="524"/>
                  </a:cubicBezTo>
                  <a:cubicBezTo>
                    <a:pt x="846" y="667"/>
                    <a:pt x="727" y="846"/>
                    <a:pt x="644" y="1048"/>
                  </a:cubicBezTo>
                  <a:cubicBezTo>
                    <a:pt x="596" y="1179"/>
                    <a:pt x="560" y="1310"/>
                    <a:pt x="548" y="1453"/>
                  </a:cubicBezTo>
                  <a:lnTo>
                    <a:pt x="524" y="1441"/>
                  </a:lnTo>
                  <a:cubicBezTo>
                    <a:pt x="429" y="1358"/>
                    <a:pt x="358" y="1274"/>
                    <a:pt x="286" y="1179"/>
                  </a:cubicBezTo>
                  <a:cubicBezTo>
                    <a:pt x="227" y="1084"/>
                    <a:pt x="167" y="1012"/>
                    <a:pt x="120" y="965"/>
                  </a:cubicBezTo>
                  <a:cubicBezTo>
                    <a:pt x="120" y="953"/>
                    <a:pt x="120" y="941"/>
                    <a:pt x="120" y="941"/>
                  </a:cubicBezTo>
                  <a:cubicBezTo>
                    <a:pt x="191" y="667"/>
                    <a:pt x="346" y="429"/>
                    <a:pt x="560" y="262"/>
                  </a:cubicBezTo>
                  <a:cubicBezTo>
                    <a:pt x="632" y="203"/>
                    <a:pt x="703" y="155"/>
                    <a:pt x="786" y="107"/>
                  </a:cubicBezTo>
                  <a:close/>
                  <a:moveTo>
                    <a:pt x="775" y="0"/>
                  </a:moveTo>
                  <a:lnTo>
                    <a:pt x="763" y="12"/>
                  </a:lnTo>
                  <a:cubicBezTo>
                    <a:pt x="667" y="60"/>
                    <a:pt x="584" y="119"/>
                    <a:pt x="501" y="179"/>
                  </a:cubicBezTo>
                  <a:cubicBezTo>
                    <a:pt x="274" y="369"/>
                    <a:pt x="108" y="619"/>
                    <a:pt x="24" y="905"/>
                  </a:cubicBezTo>
                  <a:cubicBezTo>
                    <a:pt x="24" y="929"/>
                    <a:pt x="13" y="941"/>
                    <a:pt x="13" y="953"/>
                  </a:cubicBezTo>
                  <a:lnTo>
                    <a:pt x="1" y="977"/>
                  </a:lnTo>
                  <a:lnTo>
                    <a:pt x="24" y="1000"/>
                  </a:lnTo>
                  <a:cubicBezTo>
                    <a:pt x="60" y="1048"/>
                    <a:pt x="132" y="1131"/>
                    <a:pt x="203" y="1250"/>
                  </a:cubicBezTo>
                  <a:cubicBezTo>
                    <a:pt x="274" y="1346"/>
                    <a:pt x="358" y="1441"/>
                    <a:pt x="453" y="1512"/>
                  </a:cubicBezTo>
                  <a:cubicBezTo>
                    <a:pt x="489" y="1548"/>
                    <a:pt x="524" y="1572"/>
                    <a:pt x="560" y="1584"/>
                  </a:cubicBezTo>
                  <a:lnTo>
                    <a:pt x="644" y="1631"/>
                  </a:lnTo>
                  <a:lnTo>
                    <a:pt x="644" y="1536"/>
                  </a:lnTo>
                  <a:cubicBezTo>
                    <a:pt x="655" y="1369"/>
                    <a:pt x="691" y="1215"/>
                    <a:pt x="751" y="1072"/>
                  </a:cubicBezTo>
                  <a:cubicBezTo>
                    <a:pt x="822" y="893"/>
                    <a:pt x="929" y="726"/>
                    <a:pt x="1084" y="596"/>
                  </a:cubicBezTo>
                  <a:cubicBezTo>
                    <a:pt x="1167" y="524"/>
                    <a:pt x="1263" y="453"/>
                    <a:pt x="1370" y="393"/>
                  </a:cubicBezTo>
                  <a:cubicBezTo>
                    <a:pt x="1465" y="345"/>
                    <a:pt x="1548" y="298"/>
                    <a:pt x="1632" y="250"/>
                  </a:cubicBezTo>
                  <a:lnTo>
                    <a:pt x="1727" y="191"/>
                  </a:lnTo>
                  <a:lnTo>
                    <a:pt x="1632" y="155"/>
                  </a:lnTo>
                  <a:cubicBezTo>
                    <a:pt x="1548" y="119"/>
                    <a:pt x="1465" y="84"/>
                    <a:pt x="1370" y="72"/>
                  </a:cubicBezTo>
                  <a:cubicBezTo>
                    <a:pt x="1203" y="60"/>
                    <a:pt x="1060" y="36"/>
                    <a:pt x="989" y="36"/>
                  </a:cubicBezTo>
                  <a:cubicBezTo>
                    <a:pt x="929" y="24"/>
                    <a:pt x="858" y="12"/>
                    <a:pt x="7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46"/>
            <p:cNvSpPr/>
            <p:nvPr/>
          </p:nvSpPr>
          <p:spPr>
            <a:xfrm>
              <a:off x="4173346" y="2613060"/>
              <a:ext cx="1484" cy="2143"/>
            </a:xfrm>
            <a:custGeom>
              <a:avLst/>
              <a:gdLst/>
              <a:ahLst/>
              <a:cxnLst/>
              <a:rect l="l" t="t" r="r" b="b"/>
              <a:pathLst>
                <a:path w="108" h="156" extrusionOk="0">
                  <a:moveTo>
                    <a:pt x="72" y="1"/>
                  </a:moveTo>
                  <a:lnTo>
                    <a:pt x="24" y="49"/>
                  </a:lnTo>
                  <a:lnTo>
                    <a:pt x="1" y="72"/>
                  </a:lnTo>
                  <a:lnTo>
                    <a:pt x="12" y="84"/>
                  </a:lnTo>
                  <a:lnTo>
                    <a:pt x="60" y="156"/>
                  </a:lnTo>
                  <a:lnTo>
                    <a:pt x="96" y="84"/>
                  </a:lnTo>
                  <a:lnTo>
                    <a:pt x="108" y="49"/>
                  </a:lnTo>
                  <a:lnTo>
                    <a:pt x="84" y="25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46"/>
            <p:cNvSpPr/>
            <p:nvPr/>
          </p:nvSpPr>
          <p:spPr>
            <a:xfrm>
              <a:off x="4133769" y="2596053"/>
              <a:ext cx="11292" cy="12116"/>
            </a:xfrm>
            <a:custGeom>
              <a:avLst/>
              <a:gdLst/>
              <a:ahLst/>
              <a:cxnLst/>
              <a:rect l="l" t="t" r="r" b="b"/>
              <a:pathLst>
                <a:path w="822" h="882" extrusionOk="0">
                  <a:moveTo>
                    <a:pt x="596" y="132"/>
                  </a:moveTo>
                  <a:lnTo>
                    <a:pt x="619" y="179"/>
                  </a:lnTo>
                  <a:cubicBezTo>
                    <a:pt x="667" y="263"/>
                    <a:pt x="703" y="346"/>
                    <a:pt x="715" y="441"/>
                  </a:cubicBezTo>
                  <a:cubicBezTo>
                    <a:pt x="715" y="453"/>
                    <a:pt x="715" y="477"/>
                    <a:pt x="715" y="489"/>
                  </a:cubicBezTo>
                  <a:cubicBezTo>
                    <a:pt x="619" y="548"/>
                    <a:pt x="536" y="596"/>
                    <a:pt x="441" y="632"/>
                  </a:cubicBezTo>
                  <a:lnTo>
                    <a:pt x="357" y="667"/>
                  </a:lnTo>
                  <a:cubicBezTo>
                    <a:pt x="310" y="691"/>
                    <a:pt x="250" y="715"/>
                    <a:pt x="191" y="739"/>
                  </a:cubicBezTo>
                  <a:cubicBezTo>
                    <a:pt x="226" y="620"/>
                    <a:pt x="226" y="489"/>
                    <a:pt x="191" y="370"/>
                  </a:cubicBezTo>
                  <a:lnTo>
                    <a:pt x="143" y="227"/>
                  </a:lnTo>
                  <a:cubicBezTo>
                    <a:pt x="298" y="227"/>
                    <a:pt x="453" y="191"/>
                    <a:pt x="596" y="132"/>
                  </a:cubicBezTo>
                  <a:close/>
                  <a:moveTo>
                    <a:pt x="631" y="1"/>
                  </a:moveTo>
                  <a:lnTo>
                    <a:pt x="596" y="13"/>
                  </a:lnTo>
                  <a:cubicBezTo>
                    <a:pt x="429" y="84"/>
                    <a:pt x="250" y="120"/>
                    <a:pt x="72" y="120"/>
                  </a:cubicBezTo>
                  <a:lnTo>
                    <a:pt x="0" y="120"/>
                  </a:lnTo>
                  <a:lnTo>
                    <a:pt x="95" y="406"/>
                  </a:lnTo>
                  <a:cubicBezTo>
                    <a:pt x="119" y="537"/>
                    <a:pt x="119" y="667"/>
                    <a:pt x="84" y="798"/>
                  </a:cubicBezTo>
                  <a:lnTo>
                    <a:pt x="60" y="882"/>
                  </a:lnTo>
                  <a:lnTo>
                    <a:pt x="143" y="858"/>
                  </a:lnTo>
                  <a:cubicBezTo>
                    <a:pt x="226" y="834"/>
                    <a:pt x="322" y="798"/>
                    <a:pt x="405" y="763"/>
                  </a:cubicBezTo>
                  <a:lnTo>
                    <a:pt x="488" y="727"/>
                  </a:lnTo>
                  <a:cubicBezTo>
                    <a:pt x="596" y="679"/>
                    <a:pt x="691" y="620"/>
                    <a:pt x="798" y="548"/>
                  </a:cubicBezTo>
                  <a:lnTo>
                    <a:pt x="810" y="537"/>
                  </a:lnTo>
                  <a:lnTo>
                    <a:pt x="810" y="513"/>
                  </a:lnTo>
                  <a:cubicBezTo>
                    <a:pt x="822" y="477"/>
                    <a:pt x="822" y="453"/>
                    <a:pt x="810" y="429"/>
                  </a:cubicBezTo>
                  <a:cubicBezTo>
                    <a:pt x="798" y="322"/>
                    <a:pt x="762" y="215"/>
                    <a:pt x="715" y="120"/>
                  </a:cubicBezTo>
                  <a:cubicBezTo>
                    <a:pt x="703" y="84"/>
                    <a:pt x="679" y="60"/>
                    <a:pt x="655" y="36"/>
                  </a:cubicBezTo>
                  <a:lnTo>
                    <a:pt x="6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46"/>
            <p:cNvSpPr/>
            <p:nvPr/>
          </p:nvSpPr>
          <p:spPr>
            <a:xfrm>
              <a:off x="4114632" y="2595407"/>
              <a:ext cx="11292" cy="17831"/>
            </a:xfrm>
            <a:custGeom>
              <a:avLst/>
              <a:gdLst/>
              <a:ahLst/>
              <a:cxnLst/>
              <a:rect l="l" t="t" r="r" b="b"/>
              <a:pathLst>
                <a:path w="822" h="1298" extrusionOk="0">
                  <a:moveTo>
                    <a:pt x="619" y="107"/>
                  </a:moveTo>
                  <a:cubicBezTo>
                    <a:pt x="631" y="131"/>
                    <a:pt x="643" y="167"/>
                    <a:pt x="667" y="191"/>
                  </a:cubicBezTo>
                  <a:cubicBezTo>
                    <a:pt x="691" y="226"/>
                    <a:pt x="703" y="250"/>
                    <a:pt x="715" y="286"/>
                  </a:cubicBezTo>
                  <a:cubicBezTo>
                    <a:pt x="715" y="310"/>
                    <a:pt x="715" y="345"/>
                    <a:pt x="715" y="369"/>
                  </a:cubicBezTo>
                  <a:lnTo>
                    <a:pt x="715" y="667"/>
                  </a:lnTo>
                  <a:cubicBezTo>
                    <a:pt x="715" y="762"/>
                    <a:pt x="703" y="857"/>
                    <a:pt x="667" y="941"/>
                  </a:cubicBezTo>
                  <a:cubicBezTo>
                    <a:pt x="655" y="988"/>
                    <a:pt x="631" y="1024"/>
                    <a:pt x="607" y="1060"/>
                  </a:cubicBezTo>
                  <a:lnTo>
                    <a:pt x="548" y="1179"/>
                  </a:lnTo>
                  <a:lnTo>
                    <a:pt x="536" y="1191"/>
                  </a:lnTo>
                  <a:cubicBezTo>
                    <a:pt x="500" y="1191"/>
                    <a:pt x="476" y="1179"/>
                    <a:pt x="441" y="1179"/>
                  </a:cubicBezTo>
                  <a:cubicBezTo>
                    <a:pt x="393" y="1167"/>
                    <a:pt x="345" y="1143"/>
                    <a:pt x="298" y="1107"/>
                  </a:cubicBezTo>
                  <a:cubicBezTo>
                    <a:pt x="334" y="1095"/>
                    <a:pt x="357" y="1084"/>
                    <a:pt x="381" y="1060"/>
                  </a:cubicBezTo>
                  <a:cubicBezTo>
                    <a:pt x="441" y="988"/>
                    <a:pt x="465" y="905"/>
                    <a:pt x="453" y="810"/>
                  </a:cubicBezTo>
                  <a:cubicBezTo>
                    <a:pt x="453" y="726"/>
                    <a:pt x="441" y="643"/>
                    <a:pt x="417" y="560"/>
                  </a:cubicBezTo>
                  <a:lnTo>
                    <a:pt x="405" y="512"/>
                  </a:lnTo>
                  <a:lnTo>
                    <a:pt x="357" y="512"/>
                  </a:lnTo>
                  <a:cubicBezTo>
                    <a:pt x="339" y="518"/>
                    <a:pt x="322" y="521"/>
                    <a:pt x="304" y="521"/>
                  </a:cubicBezTo>
                  <a:cubicBezTo>
                    <a:pt x="286" y="521"/>
                    <a:pt x="268" y="518"/>
                    <a:pt x="250" y="512"/>
                  </a:cubicBezTo>
                  <a:lnTo>
                    <a:pt x="143" y="500"/>
                  </a:lnTo>
                  <a:cubicBezTo>
                    <a:pt x="155" y="464"/>
                    <a:pt x="179" y="429"/>
                    <a:pt x="191" y="393"/>
                  </a:cubicBezTo>
                  <a:cubicBezTo>
                    <a:pt x="262" y="262"/>
                    <a:pt x="381" y="155"/>
                    <a:pt x="524" y="119"/>
                  </a:cubicBezTo>
                  <a:cubicBezTo>
                    <a:pt x="548" y="119"/>
                    <a:pt x="584" y="107"/>
                    <a:pt x="619" y="107"/>
                  </a:cubicBezTo>
                  <a:close/>
                  <a:moveTo>
                    <a:pt x="643" y="0"/>
                  </a:moveTo>
                  <a:cubicBezTo>
                    <a:pt x="595" y="0"/>
                    <a:pt x="536" y="0"/>
                    <a:pt x="488" y="12"/>
                  </a:cubicBezTo>
                  <a:cubicBezTo>
                    <a:pt x="322" y="60"/>
                    <a:pt x="179" y="179"/>
                    <a:pt x="95" y="345"/>
                  </a:cubicBezTo>
                  <a:cubicBezTo>
                    <a:pt x="60" y="393"/>
                    <a:pt x="36" y="464"/>
                    <a:pt x="24" y="524"/>
                  </a:cubicBezTo>
                  <a:lnTo>
                    <a:pt x="0" y="584"/>
                  </a:lnTo>
                  <a:lnTo>
                    <a:pt x="226" y="619"/>
                  </a:lnTo>
                  <a:lnTo>
                    <a:pt x="322" y="619"/>
                  </a:lnTo>
                  <a:cubicBezTo>
                    <a:pt x="334" y="679"/>
                    <a:pt x="345" y="738"/>
                    <a:pt x="345" y="810"/>
                  </a:cubicBezTo>
                  <a:cubicBezTo>
                    <a:pt x="345" y="869"/>
                    <a:pt x="334" y="929"/>
                    <a:pt x="298" y="976"/>
                  </a:cubicBezTo>
                  <a:cubicBezTo>
                    <a:pt x="274" y="1012"/>
                    <a:pt x="226" y="1036"/>
                    <a:pt x="179" y="1036"/>
                  </a:cubicBezTo>
                  <a:lnTo>
                    <a:pt x="95" y="1060"/>
                  </a:lnTo>
                  <a:lnTo>
                    <a:pt x="155" y="1131"/>
                  </a:lnTo>
                  <a:cubicBezTo>
                    <a:pt x="226" y="1203"/>
                    <a:pt x="322" y="1250"/>
                    <a:pt x="417" y="1274"/>
                  </a:cubicBezTo>
                  <a:cubicBezTo>
                    <a:pt x="465" y="1286"/>
                    <a:pt x="512" y="1298"/>
                    <a:pt x="560" y="1298"/>
                  </a:cubicBezTo>
                  <a:lnTo>
                    <a:pt x="595" y="1298"/>
                  </a:lnTo>
                  <a:lnTo>
                    <a:pt x="607" y="1262"/>
                  </a:lnTo>
                  <a:cubicBezTo>
                    <a:pt x="619" y="1250"/>
                    <a:pt x="619" y="1238"/>
                    <a:pt x="631" y="1226"/>
                  </a:cubicBezTo>
                  <a:lnTo>
                    <a:pt x="691" y="1107"/>
                  </a:lnTo>
                  <a:cubicBezTo>
                    <a:pt x="715" y="1072"/>
                    <a:pt x="738" y="1024"/>
                    <a:pt x="762" y="976"/>
                  </a:cubicBezTo>
                  <a:cubicBezTo>
                    <a:pt x="798" y="881"/>
                    <a:pt x="822" y="774"/>
                    <a:pt x="810" y="667"/>
                  </a:cubicBezTo>
                  <a:lnTo>
                    <a:pt x="810" y="369"/>
                  </a:lnTo>
                  <a:cubicBezTo>
                    <a:pt x="810" y="333"/>
                    <a:pt x="810" y="286"/>
                    <a:pt x="810" y="250"/>
                  </a:cubicBezTo>
                  <a:cubicBezTo>
                    <a:pt x="786" y="203"/>
                    <a:pt x="774" y="167"/>
                    <a:pt x="750" y="131"/>
                  </a:cubicBezTo>
                  <a:cubicBezTo>
                    <a:pt x="715" y="95"/>
                    <a:pt x="703" y="60"/>
                    <a:pt x="679" y="24"/>
                  </a:cubicBezTo>
                  <a:lnTo>
                    <a:pt x="6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46"/>
            <p:cNvSpPr/>
            <p:nvPr/>
          </p:nvSpPr>
          <p:spPr>
            <a:xfrm>
              <a:off x="4143247" y="2592124"/>
              <a:ext cx="7872" cy="11141"/>
            </a:xfrm>
            <a:custGeom>
              <a:avLst/>
              <a:gdLst/>
              <a:ahLst/>
              <a:cxnLst/>
              <a:rect l="l" t="t" r="r" b="b"/>
              <a:pathLst>
                <a:path w="573" h="811" extrusionOk="0">
                  <a:moveTo>
                    <a:pt x="358" y="156"/>
                  </a:moveTo>
                  <a:cubicBezTo>
                    <a:pt x="358" y="168"/>
                    <a:pt x="370" y="180"/>
                    <a:pt x="382" y="203"/>
                  </a:cubicBezTo>
                  <a:lnTo>
                    <a:pt x="417" y="251"/>
                  </a:lnTo>
                  <a:lnTo>
                    <a:pt x="429" y="287"/>
                  </a:lnTo>
                  <a:lnTo>
                    <a:pt x="429" y="299"/>
                  </a:lnTo>
                  <a:cubicBezTo>
                    <a:pt x="441" y="311"/>
                    <a:pt x="453" y="322"/>
                    <a:pt x="465" y="334"/>
                  </a:cubicBezTo>
                  <a:lnTo>
                    <a:pt x="477" y="394"/>
                  </a:lnTo>
                  <a:cubicBezTo>
                    <a:pt x="429" y="430"/>
                    <a:pt x="394" y="477"/>
                    <a:pt x="346" y="513"/>
                  </a:cubicBezTo>
                  <a:cubicBezTo>
                    <a:pt x="310" y="549"/>
                    <a:pt x="287" y="572"/>
                    <a:pt x="251" y="596"/>
                  </a:cubicBezTo>
                  <a:lnTo>
                    <a:pt x="239" y="620"/>
                  </a:lnTo>
                  <a:cubicBezTo>
                    <a:pt x="227" y="596"/>
                    <a:pt x="227" y="572"/>
                    <a:pt x="215" y="561"/>
                  </a:cubicBezTo>
                  <a:cubicBezTo>
                    <a:pt x="203" y="513"/>
                    <a:pt x="179" y="465"/>
                    <a:pt x="167" y="418"/>
                  </a:cubicBezTo>
                  <a:lnTo>
                    <a:pt x="156" y="418"/>
                  </a:lnTo>
                  <a:cubicBezTo>
                    <a:pt x="144" y="382"/>
                    <a:pt x="120" y="346"/>
                    <a:pt x="108" y="322"/>
                  </a:cubicBezTo>
                  <a:cubicBezTo>
                    <a:pt x="191" y="275"/>
                    <a:pt x="275" y="215"/>
                    <a:pt x="358" y="156"/>
                  </a:cubicBezTo>
                  <a:close/>
                  <a:moveTo>
                    <a:pt x="358" y="1"/>
                  </a:moveTo>
                  <a:lnTo>
                    <a:pt x="310" y="37"/>
                  </a:lnTo>
                  <a:cubicBezTo>
                    <a:pt x="239" y="108"/>
                    <a:pt x="156" y="180"/>
                    <a:pt x="60" y="227"/>
                  </a:cubicBezTo>
                  <a:lnTo>
                    <a:pt x="25" y="251"/>
                  </a:lnTo>
                  <a:lnTo>
                    <a:pt x="1" y="263"/>
                  </a:lnTo>
                  <a:lnTo>
                    <a:pt x="13" y="311"/>
                  </a:lnTo>
                  <a:lnTo>
                    <a:pt x="1" y="322"/>
                  </a:lnTo>
                  <a:cubicBezTo>
                    <a:pt x="13" y="358"/>
                    <a:pt x="48" y="406"/>
                    <a:pt x="72" y="465"/>
                  </a:cubicBezTo>
                  <a:cubicBezTo>
                    <a:pt x="96" y="501"/>
                    <a:pt x="108" y="549"/>
                    <a:pt x="132" y="584"/>
                  </a:cubicBezTo>
                  <a:cubicBezTo>
                    <a:pt x="132" y="632"/>
                    <a:pt x="144" y="668"/>
                    <a:pt x="144" y="715"/>
                  </a:cubicBezTo>
                  <a:lnTo>
                    <a:pt x="144" y="811"/>
                  </a:lnTo>
                  <a:lnTo>
                    <a:pt x="215" y="739"/>
                  </a:lnTo>
                  <a:cubicBezTo>
                    <a:pt x="239" y="715"/>
                    <a:pt x="275" y="692"/>
                    <a:pt x="310" y="668"/>
                  </a:cubicBezTo>
                  <a:cubicBezTo>
                    <a:pt x="334" y="632"/>
                    <a:pt x="370" y="608"/>
                    <a:pt x="406" y="572"/>
                  </a:cubicBezTo>
                  <a:cubicBezTo>
                    <a:pt x="453" y="525"/>
                    <a:pt x="501" y="477"/>
                    <a:pt x="548" y="430"/>
                  </a:cubicBezTo>
                  <a:lnTo>
                    <a:pt x="572" y="406"/>
                  </a:lnTo>
                  <a:lnTo>
                    <a:pt x="548" y="322"/>
                  </a:lnTo>
                  <a:cubicBezTo>
                    <a:pt x="548" y="287"/>
                    <a:pt x="537" y="263"/>
                    <a:pt x="513" y="239"/>
                  </a:cubicBezTo>
                  <a:lnTo>
                    <a:pt x="513" y="227"/>
                  </a:lnTo>
                  <a:lnTo>
                    <a:pt x="489" y="191"/>
                  </a:lnTo>
                  <a:lnTo>
                    <a:pt x="465" y="156"/>
                  </a:lnTo>
                  <a:cubicBezTo>
                    <a:pt x="441" y="108"/>
                    <a:pt x="417" y="72"/>
                    <a:pt x="394" y="37"/>
                  </a:cubicBezTo>
                  <a:lnTo>
                    <a:pt x="3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46"/>
            <p:cNvSpPr/>
            <p:nvPr/>
          </p:nvSpPr>
          <p:spPr>
            <a:xfrm>
              <a:off x="4003400" y="2531610"/>
              <a:ext cx="11471" cy="9342"/>
            </a:xfrm>
            <a:custGeom>
              <a:avLst/>
              <a:gdLst/>
              <a:ahLst/>
              <a:cxnLst/>
              <a:rect l="l" t="t" r="r" b="b"/>
              <a:pathLst>
                <a:path w="835" h="680" extrusionOk="0">
                  <a:moveTo>
                    <a:pt x="334" y="120"/>
                  </a:moveTo>
                  <a:lnTo>
                    <a:pt x="358" y="144"/>
                  </a:lnTo>
                  <a:lnTo>
                    <a:pt x="382" y="144"/>
                  </a:lnTo>
                  <a:lnTo>
                    <a:pt x="441" y="179"/>
                  </a:lnTo>
                  <a:cubicBezTo>
                    <a:pt x="477" y="191"/>
                    <a:pt x="513" y="215"/>
                    <a:pt x="549" y="239"/>
                  </a:cubicBezTo>
                  <a:cubicBezTo>
                    <a:pt x="596" y="286"/>
                    <a:pt x="632" y="346"/>
                    <a:pt x="668" y="405"/>
                  </a:cubicBezTo>
                  <a:lnTo>
                    <a:pt x="703" y="477"/>
                  </a:lnTo>
                  <a:cubicBezTo>
                    <a:pt x="656" y="513"/>
                    <a:pt x="608" y="536"/>
                    <a:pt x="549" y="548"/>
                  </a:cubicBezTo>
                  <a:lnTo>
                    <a:pt x="525" y="548"/>
                  </a:lnTo>
                  <a:lnTo>
                    <a:pt x="394" y="572"/>
                  </a:lnTo>
                  <a:cubicBezTo>
                    <a:pt x="310" y="560"/>
                    <a:pt x="227" y="548"/>
                    <a:pt x="156" y="525"/>
                  </a:cubicBezTo>
                  <a:lnTo>
                    <a:pt x="108" y="513"/>
                  </a:lnTo>
                  <a:cubicBezTo>
                    <a:pt x="108" y="477"/>
                    <a:pt x="120" y="441"/>
                    <a:pt x="120" y="405"/>
                  </a:cubicBezTo>
                  <a:lnTo>
                    <a:pt x="132" y="382"/>
                  </a:lnTo>
                  <a:cubicBezTo>
                    <a:pt x="132" y="346"/>
                    <a:pt x="144" y="322"/>
                    <a:pt x="156" y="298"/>
                  </a:cubicBezTo>
                  <a:cubicBezTo>
                    <a:pt x="168" y="275"/>
                    <a:pt x="180" y="263"/>
                    <a:pt x="191" y="239"/>
                  </a:cubicBezTo>
                  <a:lnTo>
                    <a:pt x="251" y="191"/>
                  </a:lnTo>
                  <a:lnTo>
                    <a:pt x="251" y="179"/>
                  </a:lnTo>
                  <a:cubicBezTo>
                    <a:pt x="263" y="167"/>
                    <a:pt x="275" y="155"/>
                    <a:pt x="287" y="144"/>
                  </a:cubicBezTo>
                  <a:lnTo>
                    <a:pt x="334" y="120"/>
                  </a:lnTo>
                  <a:close/>
                  <a:moveTo>
                    <a:pt x="322" y="1"/>
                  </a:moveTo>
                  <a:lnTo>
                    <a:pt x="299" y="24"/>
                  </a:lnTo>
                  <a:lnTo>
                    <a:pt x="287" y="24"/>
                  </a:lnTo>
                  <a:lnTo>
                    <a:pt x="239" y="48"/>
                  </a:lnTo>
                  <a:cubicBezTo>
                    <a:pt x="215" y="60"/>
                    <a:pt x="191" y="84"/>
                    <a:pt x="180" y="108"/>
                  </a:cubicBezTo>
                  <a:lnTo>
                    <a:pt x="168" y="120"/>
                  </a:lnTo>
                  <a:lnTo>
                    <a:pt x="120" y="167"/>
                  </a:lnTo>
                  <a:cubicBezTo>
                    <a:pt x="96" y="191"/>
                    <a:pt x="72" y="215"/>
                    <a:pt x="60" y="239"/>
                  </a:cubicBezTo>
                  <a:cubicBezTo>
                    <a:pt x="49" y="275"/>
                    <a:pt x="37" y="310"/>
                    <a:pt x="25" y="346"/>
                  </a:cubicBezTo>
                  <a:lnTo>
                    <a:pt x="25" y="370"/>
                  </a:lnTo>
                  <a:cubicBezTo>
                    <a:pt x="13" y="429"/>
                    <a:pt x="1" y="477"/>
                    <a:pt x="13" y="536"/>
                  </a:cubicBezTo>
                  <a:lnTo>
                    <a:pt x="13" y="572"/>
                  </a:lnTo>
                  <a:lnTo>
                    <a:pt x="37" y="584"/>
                  </a:lnTo>
                  <a:cubicBezTo>
                    <a:pt x="60" y="596"/>
                    <a:pt x="84" y="608"/>
                    <a:pt x="108" y="620"/>
                  </a:cubicBezTo>
                  <a:cubicBezTo>
                    <a:pt x="203" y="656"/>
                    <a:pt x="299" y="667"/>
                    <a:pt x="394" y="679"/>
                  </a:cubicBezTo>
                  <a:cubicBezTo>
                    <a:pt x="430" y="679"/>
                    <a:pt x="477" y="679"/>
                    <a:pt x="513" y="667"/>
                  </a:cubicBezTo>
                  <a:lnTo>
                    <a:pt x="549" y="656"/>
                  </a:lnTo>
                  <a:cubicBezTo>
                    <a:pt x="632" y="632"/>
                    <a:pt x="727" y="596"/>
                    <a:pt x="799" y="536"/>
                  </a:cubicBezTo>
                  <a:lnTo>
                    <a:pt x="834" y="513"/>
                  </a:lnTo>
                  <a:lnTo>
                    <a:pt x="763" y="370"/>
                  </a:lnTo>
                  <a:cubicBezTo>
                    <a:pt x="727" y="298"/>
                    <a:pt x="668" y="227"/>
                    <a:pt x="608" y="167"/>
                  </a:cubicBezTo>
                  <a:cubicBezTo>
                    <a:pt x="572" y="144"/>
                    <a:pt x="537" y="120"/>
                    <a:pt x="489" y="96"/>
                  </a:cubicBezTo>
                  <a:lnTo>
                    <a:pt x="430" y="60"/>
                  </a:lnTo>
                  <a:lnTo>
                    <a:pt x="406" y="48"/>
                  </a:lnTo>
                  <a:lnTo>
                    <a:pt x="358" y="24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46"/>
            <p:cNvSpPr/>
            <p:nvPr/>
          </p:nvSpPr>
          <p:spPr>
            <a:xfrm>
              <a:off x="3997025" y="2523601"/>
              <a:ext cx="12941" cy="15881"/>
            </a:xfrm>
            <a:custGeom>
              <a:avLst/>
              <a:gdLst/>
              <a:ahLst/>
              <a:cxnLst/>
              <a:rect l="l" t="t" r="r" b="b"/>
              <a:pathLst>
                <a:path w="942" h="1156" extrusionOk="0">
                  <a:moveTo>
                    <a:pt x="691" y="96"/>
                  </a:moveTo>
                  <a:cubicBezTo>
                    <a:pt x="644" y="167"/>
                    <a:pt x="620" y="250"/>
                    <a:pt x="608" y="334"/>
                  </a:cubicBezTo>
                  <a:cubicBezTo>
                    <a:pt x="608" y="405"/>
                    <a:pt x="620" y="488"/>
                    <a:pt x="655" y="548"/>
                  </a:cubicBezTo>
                  <a:cubicBezTo>
                    <a:pt x="632" y="560"/>
                    <a:pt x="620" y="572"/>
                    <a:pt x="596" y="596"/>
                  </a:cubicBezTo>
                  <a:lnTo>
                    <a:pt x="513" y="667"/>
                  </a:lnTo>
                  <a:cubicBezTo>
                    <a:pt x="477" y="703"/>
                    <a:pt x="441" y="750"/>
                    <a:pt x="417" y="798"/>
                  </a:cubicBezTo>
                  <a:lnTo>
                    <a:pt x="382" y="929"/>
                  </a:lnTo>
                  <a:cubicBezTo>
                    <a:pt x="263" y="786"/>
                    <a:pt x="179" y="631"/>
                    <a:pt x="120" y="465"/>
                  </a:cubicBezTo>
                  <a:lnTo>
                    <a:pt x="132" y="453"/>
                  </a:lnTo>
                  <a:cubicBezTo>
                    <a:pt x="203" y="369"/>
                    <a:pt x="286" y="286"/>
                    <a:pt x="382" y="226"/>
                  </a:cubicBezTo>
                  <a:cubicBezTo>
                    <a:pt x="405" y="203"/>
                    <a:pt x="441" y="191"/>
                    <a:pt x="465" y="179"/>
                  </a:cubicBezTo>
                  <a:cubicBezTo>
                    <a:pt x="513" y="143"/>
                    <a:pt x="560" y="131"/>
                    <a:pt x="620" y="107"/>
                  </a:cubicBezTo>
                  <a:cubicBezTo>
                    <a:pt x="644" y="107"/>
                    <a:pt x="667" y="96"/>
                    <a:pt x="691" y="96"/>
                  </a:cubicBezTo>
                  <a:close/>
                  <a:moveTo>
                    <a:pt x="810" y="0"/>
                  </a:moveTo>
                  <a:cubicBezTo>
                    <a:pt x="739" y="0"/>
                    <a:pt x="667" y="0"/>
                    <a:pt x="596" y="24"/>
                  </a:cubicBezTo>
                  <a:cubicBezTo>
                    <a:pt x="501" y="48"/>
                    <a:pt x="405" y="84"/>
                    <a:pt x="322" y="143"/>
                  </a:cubicBezTo>
                  <a:cubicBezTo>
                    <a:pt x="227" y="215"/>
                    <a:pt x="132" y="298"/>
                    <a:pt x="48" y="393"/>
                  </a:cubicBezTo>
                  <a:cubicBezTo>
                    <a:pt x="36" y="393"/>
                    <a:pt x="36" y="405"/>
                    <a:pt x="24" y="417"/>
                  </a:cubicBezTo>
                  <a:lnTo>
                    <a:pt x="48" y="453"/>
                  </a:lnTo>
                  <a:lnTo>
                    <a:pt x="1" y="477"/>
                  </a:lnTo>
                  <a:cubicBezTo>
                    <a:pt x="72" y="691"/>
                    <a:pt x="191" y="893"/>
                    <a:pt x="346" y="1060"/>
                  </a:cubicBezTo>
                  <a:lnTo>
                    <a:pt x="370" y="1072"/>
                  </a:lnTo>
                  <a:lnTo>
                    <a:pt x="382" y="1072"/>
                  </a:lnTo>
                  <a:lnTo>
                    <a:pt x="465" y="1155"/>
                  </a:lnTo>
                  <a:lnTo>
                    <a:pt x="465" y="1048"/>
                  </a:lnTo>
                  <a:lnTo>
                    <a:pt x="477" y="965"/>
                  </a:lnTo>
                  <a:lnTo>
                    <a:pt x="513" y="846"/>
                  </a:lnTo>
                  <a:cubicBezTo>
                    <a:pt x="536" y="810"/>
                    <a:pt x="560" y="774"/>
                    <a:pt x="596" y="750"/>
                  </a:cubicBezTo>
                  <a:lnTo>
                    <a:pt x="667" y="679"/>
                  </a:lnTo>
                  <a:cubicBezTo>
                    <a:pt x="691" y="655"/>
                    <a:pt x="715" y="631"/>
                    <a:pt x="751" y="619"/>
                  </a:cubicBezTo>
                  <a:lnTo>
                    <a:pt x="810" y="596"/>
                  </a:lnTo>
                  <a:lnTo>
                    <a:pt x="763" y="536"/>
                  </a:lnTo>
                  <a:cubicBezTo>
                    <a:pt x="727" y="488"/>
                    <a:pt x="703" y="417"/>
                    <a:pt x="715" y="357"/>
                  </a:cubicBezTo>
                  <a:cubicBezTo>
                    <a:pt x="715" y="274"/>
                    <a:pt x="739" y="203"/>
                    <a:pt x="786" y="155"/>
                  </a:cubicBezTo>
                  <a:cubicBezTo>
                    <a:pt x="810" y="131"/>
                    <a:pt x="822" y="107"/>
                    <a:pt x="846" y="84"/>
                  </a:cubicBezTo>
                  <a:lnTo>
                    <a:pt x="9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46"/>
            <p:cNvSpPr/>
            <p:nvPr/>
          </p:nvSpPr>
          <p:spPr>
            <a:xfrm>
              <a:off x="4147176" y="2590819"/>
              <a:ext cx="5577" cy="8517"/>
            </a:xfrm>
            <a:custGeom>
              <a:avLst/>
              <a:gdLst/>
              <a:ahLst/>
              <a:cxnLst/>
              <a:rect l="l" t="t" r="r" b="b"/>
              <a:pathLst>
                <a:path w="406" h="620" extrusionOk="0">
                  <a:moveTo>
                    <a:pt x="143" y="144"/>
                  </a:moveTo>
                  <a:cubicBezTo>
                    <a:pt x="179" y="167"/>
                    <a:pt x="203" y="203"/>
                    <a:pt x="227" y="251"/>
                  </a:cubicBezTo>
                  <a:lnTo>
                    <a:pt x="262" y="298"/>
                  </a:lnTo>
                  <a:cubicBezTo>
                    <a:pt x="262" y="322"/>
                    <a:pt x="274" y="334"/>
                    <a:pt x="274" y="358"/>
                  </a:cubicBezTo>
                  <a:cubicBezTo>
                    <a:pt x="274" y="358"/>
                    <a:pt x="262" y="370"/>
                    <a:pt x="262" y="370"/>
                  </a:cubicBezTo>
                  <a:cubicBezTo>
                    <a:pt x="251" y="358"/>
                    <a:pt x="251" y="346"/>
                    <a:pt x="239" y="334"/>
                  </a:cubicBezTo>
                  <a:lnTo>
                    <a:pt x="215" y="310"/>
                  </a:lnTo>
                  <a:lnTo>
                    <a:pt x="191" y="275"/>
                  </a:lnTo>
                  <a:lnTo>
                    <a:pt x="167" y="239"/>
                  </a:lnTo>
                  <a:cubicBezTo>
                    <a:pt x="155" y="215"/>
                    <a:pt x="131" y="191"/>
                    <a:pt x="120" y="167"/>
                  </a:cubicBezTo>
                  <a:lnTo>
                    <a:pt x="143" y="144"/>
                  </a:lnTo>
                  <a:close/>
                  <a:moveTo>
                    <a:pt x="155" y="1"/>
                  </a:moveTo>
                  <a:lnTo>
                    <a:pt x="120" y="36"/>
                  </a:lnTo>
                  <a:cubicBezTo>
                    <a:pt x="96" y="72"/>
                    <a:pt x="72" y="108"/>
                    <a:pt x="36" y="132"/>
                  </a:cubicBezTo>
                  <a:lnTo>
                    <a:pt x="1" y="167"/>
                  </a:lnTo>
                  <a:lnTo>
                    <a:pt x="36" y="203"/>
                  </a:lnTo>
                  <a:cubicBezTo>
                    <a:pt x="60" y="227"/>
                    <a:pt x="72" y="263"/>
                    <a:pt x="96" y="298"/>
                  </a:cubicBezTo>
                  <a:lnTo>
                    <a:pt x="131" y="346"/>
                  </a:lnTo>
                  <a:lnTo>
                    <a:pt x="143" y="382"/>
                  </a:lnTo>
                  <a:lnTo>
                    <a:pt x="143" y="394"/>
                  </a:lnTo>
                  <a:cubicBezTo>
                    <a:pt x="155" y="406"/>
                    <a:pt x="167" y="417"/>
                    <a:pt x="179" y="429"/>
                  </a:cubicBezTo>
                  <a:lnTo>
                    <a:pt x="203" y="620"/>
                  </a:lnTo>
                  <a:lnTo>
                    <a:pt x="286" y="537"/>
                  </a:lnTo>
                  <a:cubicBezTo>
                    <a:pt x="322" y="501"/>
                    <a:pt x="358" y="453"/>
                    <a:pt x="393" y="406"/>
                  </a:cubicBezTo>
                  <a:lnTo>
                    <a:pt x="405" y="394"/>
                  </a:lnTo>
                  <a:lnTo>
                    <a:pt x="405" y="370"/>
                  </a:lnTo>
                  <a:cubicBezTo>
                    <a:pt x="405" y="334"/>
                    <a:pt x="393" y="298"/>
                    <a:pt x="370" y="263"/>
                  </a:cubicBezTo>
                  <a:lnTo>
                    <a:pt x="346" y="203"/>
                  </a:lnTo>
                  <a:cubicBezTo>
                    <a:pt x="298" y="144"/>
                    <a:pt x="251" y="84"/>
                    <a:pt x="191" y="36"/>
                  </a:cubicBezTo>
                  <a:lnTo>
                    <a:pt x="1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46"/>
            <p:cNvSpPr/>
            <p:nvPr/>
          </p:nvSpPr>
          <p:spPr>
            <a:xfrm>
              <a:off x="4048225" y="2464873"/>
              <a:ext cx="53659" cy="62986"/>
            </a:xfrm>
            <a:custGeom>
              <a:avLst/>
              <a:gdLst/>
              <a:ahLst/>
              <a:cxnLst/>
              <a:rect l="l" t="t" r="r" b="b"/>
              <a:pathLst>
                <a:path w="3906" h="4585" extrusionOk="0">
                  <a:moveTo>
                    <a:pt x="155" y="370"/>
                  </a:moveTo>
                  <a:lnTo>
                    <a:pt x="155" y="370"/>
                  </a:lnTo>
                  <a:cubicBezTo>
                    <a:pt x="334" y="584"/>
                    <a:pt x="536" y="775"/>
                    <a:pt x="762" y="942"/>
                  </a:cubicBezTo>
                  <a:cubicBezTo>
                    <a:pt x="1060" y="1156"/>
                    <a:pt x="1381" y="1323"/>
                    <a:pt x="1739" y="1442"/>
                  </a:cubicBezTo>
                  <a:lnTo>
                    <a:pt x="3620" y="4347"/>
                  </a:lnTo>
                  <a:cubicBezTo>
                    <a:pt x="3286" y="4192"/>
                    <a:pt x="2977" y="4001"/>
                    <a:pt x="2667" y="3799"/>
                  </a:cubicBezTo>
                  <a:cubicBezTo>
                    <a:pt x="2441" y="3644"/>
                    <a:pt x="2215" y="3466"/>
                    <a:pt x="2000" y="3287"/>
                  </a:cubicBezTo>
                  <a:cubicBezTo>
                    <a:pt x="1465" y="2823"/>
                    <a:pt x="1000" y="2287"/>
                    <a:pt x="619" y="1692"/>
                  </a:cubicBezTo>
                  <a:cubicBezTo>
                    <a:pt x="453" y="1454"/>
                    <a:pt x="322" y="1192"/>
                    <a:pt x="215" y="930"/>
                  </a:cubicBezTo>
                  <a:cubicBezTo>
                    <a:pt x="203" y="727"/>
                    <a:pt x="179" y="537"/>
                    <a:pt x="155" y="370"/>
                  </a:cubicBezTo>
                  <a:close/>
                  <a:moveTo>
                    <a:pt x="0" y="1"/>
                  </a:moveTo>
                  <a:lnTo>
                    <a:pt x="24" y="203"/>
                  </a:lnTo>
                  <a:cubicBezTo>
                    <a:pt x="60" y="418"/>
                    <a:pt x="95" y="668"/>
                    <a:pt x="119" y="942"/>
                  </a:cubicBezTo>
                  <a:lnTo>
                    <a:pt x="119" y="953"/>
                  </a:lnTo>
                  <a:cubicBezTo>
                    <a:pt x="226" y="1239"/>
                    <a:pt x="369" y="1501"/>
                    <a:pt x="524" y="1751"/>
                  </a:cubicBezTo>
                  <a:cubicBezTo>
                    <a:pt x="917" y="2346"/>
                    <a:pt x="1393" y="2894"/>
                    <a:pt x="1929" y="3359"/>
                  </a:cubicBezTo>
                  <a:cubicBezTo>
                    <a:pt x="2155" y="3549"/>
                    <a:pt x="2381" y="3728"/>
                    <a:pt x="2608" y="3882"/>
                  </a:cubicBezTo>
                  <a:cubicBezTo>
                    <a:pt x="2965" y="4132"/>
                    <a:pt x="3346" y="4335"/>
                    <a:pt x="3739" y="4513"/>
                  </a:cubicBezTo>
                  <a:lnTo>
                    <a:pt x="3905" y="4585"/>
                  </a:lnTo>
                  <a:lnTo>
                    <a:pt x="1798" y="1346"/>
                  </a:lnTo>
                  <a:lnTo>
                    <a:pt x="1786" y="1346"/>
                  </a:lnTo>
                  <a:cubicBezTo>
                    <a:pt x="1441" y="1239"/>
                    <a:pt x="1119" y="1073"/>
                    <a:pt x="822" y="858"/>
                  </a:cubicBezTo>
                  <a:cubicBezTo>
                    <a:pt x="560" y="668"/>
                    <a:pt x="322" y="430"/>
                    <a:pt x="119" y="15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46"/>
            <p:cNvSpPr/>
            <p:nvPr/>
          </p:nvSpPr>
          <p:spPr>
            <a:xfrm>
              <a:off x="4175640" y="2516733"/>
              <a:ext cx="91272" cy="74100"/>
            </a:xfrm>
            <a:custGeom>
              <a:avLst/>
              <a:gdLst/>
              <a:ahLst/>
              <a:cxnLst/>
              <a:rect l="l" t="t" r="r" b="b"/>
              <a:pathLst>
                <a:path w="6644" h="5394" extrusionOk="0">
                  <a:moveTo>
                    <a:pt x="119" y="274"/>
                  </a:moveTo>
                  <a:cubicBezTo>
                    <a:pt x="298" y="500"/>
                    <a:pt x="488" y="715"/>
                    <a:pt x="715" y="953"/>
                  </a:cubicBezTo>
                  <a:cubicBezTo>
                    <a:pt x="929" y="1179"/>
                    <a:pt x="1286" y="1524"/>
                    <a:pt x="1774" y="1977"/>
                  </a:cubicBezTo>
                  <a:cubicBezTo>
                    <a:pt x="2298" y="2465"/>
                    <a:pt x="2715" y="2846"/>
                    <a:pt x="2989" y="3096"/>
                  </a:cubicBezTo>
                  <a:cubicBezTo>
                    <a:pt x="3453" y="3501"/>
                    <a:pt x="3882" y="3858"/>
                    <a:pt x="4275" y="4155"/>
                  </a:cubicBezTo>
                  <a:cubicBezTo>
                    <a:pt x="4572" y="4394"/>
                    <a:pt x="4882" y="4608"/>
                    <a:pt x="5215" y="4787"/>
                  </a:cubicBezTo>
                  <a:cubicBezTo>
                    <a:pt x="5322" y="4846"/>
                    <a:pt x="5429" y="4894"/>
                    <a:pt x="5537" y="4941"/>
                  </a:cubicBezTo>
                  <a:lnTo>
                    <a:pt x="5525" y="4977"/>
                  </a:lnTo>
                  <a:cubicBezTo>
                    <a:pt x="5513" y="5025"/>
                    <a:pt x="5489" y="5072"/>
                    <a:pt x="5441" y="5108"/>
                  </a:cubicBezTo>
                  <a:cubicBezTo>
                    <a:pt x="5334" y="5179"/>
                    <a:pt x="5227" y="5239"/>
                    <a:pt x="5108" y="5287"/>
                  </a:cubicBezTo>
                  <a:cubicBezTo>
                    <a:pt x="4989" y="5275"/>
                    <a:pt x="4858" y="5263"/>
                    <a:pt x="4751" y="5239"/>
                  </a:cubicBezTo>
                  <a:cubicBezTo>
                    <a:pt x="4584" y="5203"/>
                    <a:pt x="4441" y="5144"/>
                    <a:pt x="4298" y="5060"/>
                  </a:cubicBezTo>
                  <a:cubicBezTo>
                    <a:pt x="4155" y="4977"/>
                    <a:pt x="4025" y="4882"/>
                    <a:pt x="3894" y="4787"/>
                  </a:cubicBezTo>
                  <a:cubicBezTo>
                    <a:pt x="2465" y="3715"/>
                    <a:pt x="1238" y="2417"/>
                    <a:pt x="238" y="929"/>
                  </a:cubicBezTo>
                  <a:cubicBezTo>
                    <a:pt x="215" y="869"/>
                    <a:pt x="167" y="822"/>
                    <a:pt x="107" y="798"/>
                  </a:cubicBezTo>
                  <a:cubicBezTo>
                    <a:pt x="107" y="655"/>
                    <a:pt x="119" y="512"/>
                    <a:pt x="119" y="369"/>
                  </a:cubicBezTo>
                  <a:lnTo>
                    <a:pt x="119" y="274"/>
                  </a:lnTo>
                  <a:close/>
                  <a:moveTo>
                    <a:pt x="12" y="0"/>
                  </a:moveTo>
                  <a:lnTo>
                    <a:pt x="12" y="143"/>
                  </a:lnTo>
                  <a:lnTo>
                    <a:pt x="12" y="381"/>
                  </a:lnTo>
                  <a:cubicBezTo>
                    <a:pt x="12" y="548"/>
                    <a:pt x="0" y="715"/>
                    <a:pt x="0" y="881"/>
                  </a:cubicBezTo>
                  <a:lnTo>
                    <a:pt x="36" y="881"/>
                  </a:lnTo>
                  <a:cubicBezTo>
                    <a:pt x="60" y="893"/>
                    <a:pt x="107" y="917"/>
                    <a:pt x="155" y="1000"/>
                  </a:cubicBezTo>
                  <a:cubicBezTo>
                    <a:pt x="1155" y="2477"/>
                    <a:pt x="2393" y="3786"/>
                    <a:pt x="3834" y="4870"/>
                  </a:cubicBezTo>
                  <a:cubicBezTo>
                    <a:pt x="3965" y="4965"/>
                    <a:pt x="4108" y="5060"/>
                    <a:pt x="4251" y="5156"/>
                  </a:cubicBezTo>
                  <a:cubicBezTo>
                    <a:pt x="4394" y="5239"/>
                    <a:pt x="4560" y="5298"/>
                    <a:pt x="4715" y="5346"/>
                  </a:cubicBezTo>
                  <a:cubicBezTo>
                    <a:pt x="4846" y="5370"/>
                    <a:pt x="4977" y="5382"/>
                    <a:pt x="5108" y="5394"/>
                  </a:cubicBezTo>
                  <a:lnTo>
                    <a:pt x="5132" y="5394"/>
                  </a:lnTo>
                  <a:cubicBezTo>
                    <a:pt x="5263" y="5358"/>
                    <a:pt x="5382" y="5287"/>
                    <a:pt x="5501" y="5203"/>
                  </a:cubicBezTo>
                  <a:cubicBezTo>
                    <a:pt x="5549" y="5179"/>
                    <a:pt x="5584" y="5132"/>
                    <a:pt x="5608" y="5072"/>
                  </a:cubicBezTo>
                  <a:cubicBezTo>
                    <a:pt x="5754" y="5156"/>
                    <a:pt x="5919" y="5194"/>
                    <a:pt x="6085" y="5194"/>
                  </a:cubicBezTo>
                  <a:cubicBezTo>
                    <a:pt x="6109" y="5194"/>
                    <a:pt x="6132" y="5193"/>
                    <a:pt x="6156" y="5191"/>
                  </a:cubicBezTo>
                  <a:cubicBezTo>
                    <a:pt x="6227" y="5191"/>
                    <a:pt x="6311" y="5179"/>
                    <a:pt x="6382" y="5156"/>
                  </a:cubicBezTo>
                  <a:lnTo>
                    <a:pt x="6644" y="5072"/>
                  </a:lnTo>
                  <a:lnTo>
                    <a:pt x="6370" y="5048"/>
                  </a:lnTo>
                  <a:lnTo>
                    <a:pt x="6299" y="5048"/>
                  </a:lnTo>
                  <a:cubicBezTo>
                    <a:pt x="5930" y="5013"/>
                    <a:pt x="5584" y="4894"/>
                    <a:pt x="5263" y="4715"/>
                  </a:cubicBezTo>
                  <a:cubicBezTo>
                    <a:pt x="4941" y="4536"/>
                    <a:pt x="4632" y="4334"/>
                    <a:pt x="4334" y="4096"/>
                  </a:cubicBezTo>
                  <a:cubicBezTo>
                    <a:pt x="3953" y="3798"/>
                    <a:pt x="3524" y="3441"/>
                    <a:pt x="3060" y="3036"/>
                  </a:cubicBezTo>
                  <a:cubicBezTo>
                    <a:pt x="2774" y="2786"/>
                    <a:pt x="2370" y="2417"/>
                    <a:pt x="1846" y="1917"/>
                  </a:cubicBezTo>
                  <a:cubicBezTo>
                    <a:pt x="1358" y="1477"/>
                    <a:pt x="1012" y="1131"/>
                    <a:pt x="786" y="893"/>
                  </a:cubicBezTo>
                  <a:cubicBezTo>
                    <a:pt x="548" y="643"/>
                    <a:pt x="322" y="393"/>
                    <a:pt x="107" y="11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46"/>
            <p:cNvSpPr/>
            <p:nvPr/>
          </p:nvSpPr>
          <p:spPr>
            <a:xfrm>
              <a:off x="4072595" y="2303114"/>
              <a:ext cx="134133" cy="223605"/>
            </a:xfrm>
            <a:custGeom>
              <a:avLst/>
              <a:gdLst/>
              <a:ahLst/>
              <a:cxnLst/>
              <a:rect l="l" t="t" r="r" b="b"/>
              <a:pathLst>
                <a:path w="9764" h="16277" extrusionOk="0">
                  <a:moveTo>
                    <a:pt x="6358" y="263"/>
                  </a:moveTo>
                  <a:cubicBezTo>
                    <a:pt x="6489" y="334"/>
                    <a:pt x="6620" y="406"/>
                    <a:pt x="6775" y="477"/>
                  </a:cubicBezTo>
                  <a:lnTo>
                    <a:pt x="7025" y="620"/>
                  </a:lnTo>
                  <a:cubicBezTo>
                    <a:pt x="7227" y="727"/>
                    <a:pt x="7454" y="846"/>
                    <a:pt x="7704" y="989"/>
                  </a:cubicBezTo>
                  <a:cubicBezTo>
                    <a:pt x="8216" y="1275"/>
                    <a:pt x="8751" y="1489"/>
                    <a:pt x="9323" y="1632"/>
                  </a:cubicBezTo>
                  <a:lnTo>
                    <a:pt x="9466" y="1656"/>
                  </a:lnTo>
                  <a:cubicBezTo>
                    <a:pt x="9513" y="1668"/>
                    <a:pt x="9549" y="1668"/>
                    <a:pt x="9597" y="1668"/>
                  </a:cubicBezTo>
                  <a:cubicBezTo>
                    <a:pt x="9644" y="1810"/>
                    <a:pt x="9644" y="1953"/>
                    <a:pt x="9573" y="2084"/>
                  </a:cubicBezTo>
                  <a:cubicBezTo>
                    <a:pt x="9525" y="2180"/>
                    <a:pt x="9454" y="2251"/>
                    <a:pt x="9359" y="2299"/>
                  </a:cubicBezTo>
                  <a:cubicBezTo>
                    <a:pt x="9263" y="2346"/>
                    <a:pt x="9144" y="2370"/>
                    <a:pt x="9037" y="2370"/>
                  </a:cubicBezTo>
                  <a:cubicBezTo>
                    <a:pt x="8930" y="2370"/>
                    <a:pt x="8823" y="2358"/>
                    <a:pt x="8716" y="2334"/>
                  </a:cubicBezTo>
                  <a:cubicBezTo>
                    <a:pt x="8656" y="2310"/>
                    <a:pt x="8549" y="2275"/>
                    <a:pt x="8394" y="2227"/>
                  </a:cubicBezTo>
                  <a:lnTo>
                    <a:pt x="8192" y="2144"/>
                  </a:lnTo>
                  <a:lnTo>
                    <a:pt x="8335" y="2299"/>
                  </a:lnTo>
                  <a:cubicBezTo>
                    <a:pt x="8478" y="2441"/>
                    <a:pt x="8573" y="2561"/>
                    <a:pt x="8632" y="2632"/>
                  </a:cubicBezTo>
                  <a:cubicBezTo>
                    <a:pt x="8728" y="2751"/>
                    <a:pt x="8799" y="2870"/>
                    <a:pt x="8870" y="3001"/>
                  </a:cubicBezTo>
                  <a:cubicBezTo>
                    <a:pt x="8930" y="3120"/>
                    <a:pt x="8966" y="3263"/>
                    <a:pt x="8978" y="3406"/>
                  </a:cubicBezTo>
                  <a:cubicBezTo>
                    <a:pt x="8989" y="3549"/>
                    <a:pt x="8966" y="3680"/>
                    <a:pt x="8906" y="3811"/>
                  </a:cubicBezTo>
                  <a:cubicBezTo>
                    <a:pt x="8823" y="3965"/>
                    <a:pt x="8692" y="4085"/>
                    <a:pt x="8525" y="4144"/>
                  </a:cubicBezTo>
                  <a:cubicBezTo>
                    <a:pt x="8425" y="4187"/>
                    <a:pt x="8317" y="4208"/>
                    <a:pt x="8210" y="4208"/>
                  </a:cubicBezTo>
                  <a:cubicBezTo>
                    <a:pt x="8138" y="4208"/>
                    <a:pt x="8068" y="4199"/>
                    <a:pt x="8001" y="4180"/>
                  </a:cubicBezTo>
                  <a:lnTo>
                    <a:pt x="7846" y="4132"/>
                  </a:lnTo>
                  <a:lnTo>
                    <a:pt x="7942" y="4251"/>
                  </a:lnTo>
                  <a:cubicBezTo>
                    <a:pt x="7977" y="4311"/>
                    <a:pt x="8061" y="4418"/>
                    <a:pt x="8192" y="4561"/>
                  </a:cubicBezTo>
                  <a:cubicBezTo>
                    <a:pt x="8287" y="4656"/>
                    <a:pt x="8358" y="4751"/>
                    <a:pt x="8430" y="4858"/>
                  </a:cubicBezTo>
                  <a:cubicBezTo>
                    <a:pt x="8489" y="4966"/>
                    <a:pt x="8525" y="5097"/>
                    <a:pt x="8537" y="5228"/>
                  </a:cubicBezTo>
                  <a:cubicBezTo>
                    <a:pt x="8549" y="5335"/>
                    <a:pt x="8513" y="5454"/>
                    <a:pt x="8442" y="5549"/>
                  </a:cubicBezTo>
                  <a:cubicBezTo>
                    <a:pt x="8347" y="5664"/>
                    <a:pt x="8207" y="5721"/>
                    <a:pt x="8019" y="5721"/>
                  </a:cubicBezTo>
                  <a:cubicBezTo>
                    <a:pt x="7875" y="5721"/>
                    <a:pt x="7702" y="5688"/>
                    <a:pt x="7501" y="5620"/>
                  </a:cubicBezTo>
                  <a:lnTo>
                    <a:pt x="7335" y="5573"/>
                  </a:lnTo>
                  <a:lnTo>
                    <a:pt x="7335" y="5573"/>
                  </a:lnTo>
                  <a:lnTo>
                    <a:pt x="7442" y="5704"/>
                  </a:lnTo>
                  <a:cubicBezTo>
                    <a:pt x="7608" y="5882"/>
                    <a:pt x="7739" y="6085"/>
                    <a:pt x="7846" y="6311"/>
                  </a:cubicBezTo>
                  <a:cubicBezTo>
                    <a:pt x="7894" y="6418"/>
                    <a:pt x="7918" y="6537"/>
                    <a:pt x="7918" y="6656"/>
                  </a:cubicBezTo>
                  <a:cubicBezTo>
                    <a:pt x="7918" y="6763"/>
                    <a:pt x="7894" y="6871"/>
                    <a:pt x="7835" y="6966"/>
                  </a:cubicBezTo>
                  <a:cubicBezTo>
                    <a:pt x="7775" y="7073"/>
                    <a:pt x="7680" y="7144"/>
                    <a:pt x="7573" y="7192"/>
                  </a:cubicBezTo>
                  <a:cubicBezTo>
                    <a:pt x="7525" y="7216"/>
                    <a:pt x="7465" y="7228"/>
                    <a:pt x="7406" y="7228"/>
                  </a:cubicBezTo>
                  <a:lnTo>
                    <a:pt x="7287" y="7240"/>
                  </a:lnTo>
                  <a:lnTo>
                    <a:pt x="7227" y="7240"/>
                  </a:lnTo>
                  <a:lnTo>
                    <a:pt x="7239" y="7299"/>
                  </a:lnTo>
                  <a:cubicBezTo>
                    <a:pt x="7263" y="7383"/>
                    <a:pt x="7275" y="7454"/>
                    <a:pt x="7287" y="7537"/>
                  </a:cubicBezTo>
                  <a:cubicBezTo>
                    <a:pt x="7299" y="7644"/>
                    <a:pt x="7299" y="7740"/>
                    <a:pt x="7287" y="7847"/>
                  </a:cubicBezTo>
                  <a:cubicBezTo>
                    <a:pt x="7275" y="7942"/>
                    <a:pt x="7239" y="8049"/>
                    <a:pt x="7192" y="8133"/>
                  </a:cubicBezTo>
                  <a:cubicBezTo>
                    <a:pt x="7144" y="8216"/>
                    <a:pt x="7073" y="8287"/>
                    <a:pt x="6989" y="8335"/>
                  </a:cubicBezTo>
                  <a:cubicBezTo>
                    <a:pt x="6918" y="8359"/>
                    <a:pt x="6846" y="8383"/>
                    <a:pt x="6775" y="8395"/>
                  </a:cubicBezTo>
                  <a:cubicBezTo>
                    <a:pt x="6738" y="8397"/>
                    <a:pt x="6702" y="8399"/>
                    <a:pt x="6665" y="8399"/>
                  </a:cubicBezTo>
                  <a:cubicBezTo>
                    <a:pt x="6548" y="8399"/>
                    <a:pt x="6432" y="8383"/>
                    <a:pt x="6322" y="8347"/>
                  </a:cubicBezTo>
                  <a:cubicBezTo>
                    <a:pt x="6287" y="8335"/>
                    <a:pt x="6251" y="8323"/>
                    <a:pt x="6215" y="8299"/>
                  </a:cubicBezTo>
                  <a:lnTo>
                    <a:pt x="6096" y="8240"/>
                  </a:lnTo>
                  <a:lnTo>
                    <a:pt x="6144" y="8371"/>
                  </a:lnTo>
                  <a:cubicBezTo>
                    <a:pt x="6215" y="8526"/>
                    <a:pt x="6239" y="8704"/>
                    <a:pt x="6215" y="8871"/>
                  </a:cubicBezTo>
                  <a:cubicBezTo>
                    <a:pt x="6203" y="9038"/>
                    <a:pt x="6144" y="9204"/>
                    <a:pt x="6061" y="9359"/>
                  </a:cubicBezTo>
                  <a:cubicBezTo>
                    <a:pt x="5965" y="9502"/>
                    <a:pt x="5846" y="9633"/>
                    <a:pt x="5703" y="9728"/>
                  </a:cubicBezTo>
                  <a:cubicBezTo>
                    <a:pt x="5608" y="9800"/>
                    <a:pt x="5513" y="9859"/>
                    <a:pt x="5406" y="9907"/>
                  </a:cubicBezTo>
                  <a:lnTo>
                    <a:pt x="5358" y="9930"/>
                  </a:lnTo>
                  <a:lnTo>
                    <a:pt x="5370" y="9978"/>
                  </a:lnTo>
                  <a:cubicBezTo>
                    <a:pt x="5453" y="10157"/>
                    <a:pt x="5525" y="10335"/>
                    <a:pt x="5584" y="10478"/>
                  </a:cubicBezTo>
                  <a:cubicBezTo>
                    <a:pt x="5644" y="10633"/>
                    <a:pt x="5703" y="10812"/>
                    <a:pt x="5763" y="11002"/>
                  </a:cubicBezTo>
                  <a:cubicBezTo>
                    <a:pt x="5846" y="11264"/>
                    <a:pt x="5906" y="11538"/>
                    <a:pt x="5965" y="11788"/>
                  </a:cubicBezTo>
                  <a:lnTo>
                    <a:pt x="6037" y="12193"/>
                  </a:lnTo>
                  <a:cubicBezTo>
                    <a:pt x="6096" y="12550"/>
                    <a:pt x="6132" y="12907"/>
                    <a:pt x="6144" y="13276"/>
                  </a:cubicBezTo>
                  <a:cubicBezTo>
                    <a:pt x="5822" y="13109"/>
                    <a:pt x="5525" y="12919"/>
                    <a:pt x="5251" y="12705"/>
                  </a:cubicBezTo>
                  <a:lnTo>
                    <a:pt x="5084" y="12574"/>
                  </a:lnTo>
                  <a:lnTo>
                    <a:pt x="5156" y="12752"/>
                  </a:lnTo>
                  <a:cubicBezTo>
                    <a:pt x="5430" y="13383"/>
                    <a:pt x="5572" y="14074"/>
                    <a:pt x="5584" y="14764"/>
                  </a:cubicBezTo>
                  <a:cubicBezTo>
                    <a:pt x="5096" y="14491"/>
                    <a:pt x="4656" y="14133"/>
                    <a:pt x="4298" y="13717"/>
                  </a:cubicBezTo>
                  <a:lnTo>
                    <a:pt x="4108" y="13502"/>
                  </a:lnTo>
                  <a:lnTo>
                    <a:pt x="4108" y="13502"/>
                  </a:lnTo>
                  <a:lnTo>
                    <a:pt x="4215" y="13776"/>
                  </a:lnTo>
                  <a:cubicBezTo>
                    <a:pt x="4441" y="14372"/>
                    <a:pt x="4620" y="14991"/>
                    <a:pt x="4751" y="15622"/>
                  </a:cubicBezTo>
                  <a:cubicBezTo>
                    <a:pt x="3965" y="15372"/>
                    <a:pt x="3251" y="14931"/>
                    <a:pt x="2667" y="14348"/>
                  </a:cubicBezTo>
                  <a:lnTo>
                    <a:pt x="2512" y="14276"/>
                  </a:lnTo>
                  <a:lnTo>
                    <a:pt x="2584" y="14419"/>
                  </a:lnTo>
                  <a:cubicBezTo>
                    <a:pt x="2882" y="14955"/>
                    <a:pt x="3096" y="15515"/>
                    <a:pt x="3239" y="16110"/>
                  </a:cubicBezTo>
                  <a:cubicBezTo>
                    <a:pt x="2524" y="15788"/>
                    <a:pt x="1881" y="15312"/>
                    <a:pt x="1369" y="14729"/>
                  </a:cubicBezTo>
                  <a:cubicBezTo>
                    <a:pt x="1096" y="14419"/>
                    <a:pt x="846" y="14098"/>
                    <a:pt x="607" y="13764"/>
                  </a:cubicBezTo>
                  <a:cubicBezTo>
                    <a:pt x="512" y="13621"/>
                    <a:pt x="346" y="13383"/>
                    <a:pt x="119" y="13050"/>
                  </a:cubicBezTo>
                  <a:cubicBezTo>
                    <a:pt x="250" y="12764"/>
                    <a:pt x="334" y="12467"/>
                    <a:pt x="381" y="12157"/>
                  </a:cubicBezTo>
                  <a:cubicBezTo>
                    <a:pt x="417" y="11919"/>
                    <a:pt x="429" y="11669"/>
                    <a:pt x="417" y="11431"/>
                  </a:cubicBezTo>
                  <a:lnTo>
                    <a:pt x="417" y="11431"/>
                  </a:lnTo>
                  <a:cubicBezTo>
                    <a:pt x="643" y="11919"/>
                    <a:pt x="953" y="12383"/>
                    <a:pt x="1322" y="12776"/>
                  </a:cubicBezTo>
                  <a:lnTo>
                    <a:pt x="1346" y="12812"/>
                  </a:lnTo>
                  <a:lnTo>
                    <a:pt x="1393" y="12788"/>
                  </a:lnTo>
                  <a:cubicBezTo>
                    <a:pt x="1441" y="12740"/>
                    <a:pt x="1477" y="12693"/>
                    <a:pt x="1524" y="12645"/>
                  </a:cubicBezTo>
                  <a:cubicBezTo>
                    <a:pt x="1703" y="12431"/>
                    <a:pt x="1834" y="12181"/>
                    <a:pt x="1917" y="11919"/>
                  </a:cubicBezTo>
                  <a:cubicBezTo>
                    <a:pt x="2012" y="11657"/>
                    <a:pt x="2072" y="11395"/>
                    <a:pt x="2096" y="11121"/>
                  </a:cubicBezTo>
                  <a:cubicBezTo>
                    <a:pt x="2346" y="11407"/>
                    <a:pt x="2667" y="11645"/>
                    <a:pt x="3024" y="11788"/>
                  </a:cubicBezTo>
                  <a:cubicBezTo>
                    <a:pt x="3096" y="11812"/>
                    <a:pt x="3167" y="11835"/>
                    <a:pt x="3215" y="11847"/>
                  </a:cubicBezTo>
                  <a:lnTo>
                    <a:pt x="3251" y="11859"/>
                  </a:lnTo>
                  <a:lnTo>
                    <a:pt x="3274" y="11824"/>
                  </a:lnTo>
                  <a:cubicBezTo>
                    <a:pt x="3453" y="11466"/>
                    <a:pt x="3548" y="11073"/>
                    <a:pt x="3572" y="10681"/>
                  </a:cubicBezTo>
                  <a:lnTo>
                    <a:pt x="3572" y="10621"/>
                  </a:lnTo>
                  <a:cubicBezTo>
                    <a:pt x="3584" y="10359"/>
                    <a:pt x="3560" y="10097"/>
                    <a:pt x="3501" y="9847"/>
                  </a:cubicBezTo>
                  <a:lnTo>
                    <a:pt x="3501" y="9847"/>
                  </a:lnTo>
                  <a:lnTo>
                    <a:pt x="4072" y="10704"/>
                  </a:lnTo>
                  <a:lnTo>
                    <a:pt x="4108" y="10621"/>
                  </a:lnTo>
                  <a:cubicBezTo>
                    <a:pt x="4227" y="10311"/>
                    <a:pt x="4287" y="10002"/>
                    <a:pt x="4298" y="9680"/>
                  </a:cubicBezTo>
                  <a:cubicBezTo>
                    <a:pt x="4298" y="9490"/>
                    <a:pt x="4287" y="9299"/>
                    <a:pt x="4263" y="9109"/>
                  </a:cubicBezTo>
                  <a:lnTo>
                    <a:pt x="4263" y="9109"/>
                  </a:lnTo>
                  <a:lnTo>
                    <a:pt x="4287" y="9145"/>
                  </a:lnTo>
                  <a:cubicBezTo>
                    <a:pt x="4429" y="9359"/>
                    <a:pt x="4620" y="9549"/>
                    <a:pt x="4834" y="9716"/>
                  </a:cubicBezTo>
                  <a:lnTo>
                    <a:pt x="4929" y="9776"/>
                  </a:lnTo>
                  <a:lnTo>
                    <a:pt x="4929" y="9669"/>
                  </a:lnTo>
                  <a:cubicBezTo>
                    <a:pt x="4918" y="9407"/>
                    <a:pt x="4858" y="9145"/>
                    <a:pt x="4775" y="8895"/>
                  </a:cubicBezTo>
                  <a:lnTo>
                    <a:pt x="4834" y="8859"/>
                  </a:lnTo>
                  <a:cubicBezTo>
                    <a:pt x="7585" y="6871"/>
                    <a:pt x="8263" y="3072"/>
                    <a:pt x="6358" y="263"/>
                  </a:cubicBezTo>
                  <a:close/>
                  <a:moveTo>
                    <a:pt x="6049" y="1"/>
                  </a:moveTo>
                  <a:lnTo>
                    <a:pt x="6168" y="167"/>
                  </a:lnTo>
                  <a:cubicBezTo>
                    <a:pt x="8192" y="2918"/>
                    <a:pt x="7573" y="6799"/>
                    <a:pt x="4775" y="8776"/>
                  </a:cubicBezTo>
                  <a:lnTo>
                    <a:pt x="4656" y="8859"/>
                  </a:lnTo>
                  <a:lnTo>
                    <a:pt x="4679" y="8895"/>
                  </a:lnTo>
                  <a:cubicBezTo>
                    <a:pt x="4751" y="9109"/>
                    <a:pt x="4810" y="9335"/>
                    <a:pt x="4834" y="9561"/>
                  </a:cubicBezTo>
                  <a:cubicBezTo>
                    <a:pt x="4656" y="9430"/>
                    <a:pt x="4513" y="9264"/>
                    <a:pt x="4382" y="9085"/>
                  </a:cubicBezTo>
                  <a:cubicBezTo>
                    <a:pt x="4310" y="8978"/>
                    <a:pt x="4239" y="8859"/>
                    <a:pt x="4179" y="8728"/>
                  </a:cubicBezTo>
                  <a:lnTo>
                    <a:pt x="4084" y="8764"/>
                  </a:lnTo>
                  <a:cubicBezTo>
                    <a:pt x="4179" y="9061"/>
                    <a:pt x="4215" y="9371"/>
                    <a:pt x="4215" y="9680"/>
                  </a:cubicBezTo>
                  <a:cubicBezTo>
                    <a:pt x="4203" y="9954"/>
                    <a:pt x="4144" y="10228"/>
                    <a:pt x="4060" y="10490"/>
                  </a:cubicBezTo>
                  <a:lnTo>
                    <a:pt x="3144" y="9133"/>
                  </a:lnTo>
                  <a:lnTo>
                    <a:pt x="3310" y="9549"/>
                  </a:lnTo>
                  <a:cubicBezTo>
                    <a:pt x="3429" y="9895"/>
                    <a:pt x="3489" y="10252"/>
                    <a:pt x="3477" y="10621"/>
                  </a:cubicBezTo>
                  <a:lnTo>
                    <a:pt x="3477" y="10681"/>
                  </a:lnTo>
                  <a:cubicBezTo>
                    <a:pt x="3465" y="11038"/>
                    <a:pt x="3370" y="11407"/>
                    <a:pt x="3203" y="11740"/>
                  </a:cubicBezTo>
                  <a:cubicBezTo>
                    <a:pt x="3167" y="11728"/>
                    <a:pt x="3120" y="11705"/>
                    <a:pt x="3060" y="11693"/>
                  </a:cubicBezTo>
                  <a:cubicBezTo>
                    <a:pt x="2858" y="11609"/>
                    <a:pt x="2655" y="11490"/>
                    <a:pt x="2489" y="11347"/>
                  </a:cubicBezTo>
                  <a:cubicBezTo>
                    <a:pt x="2346" y="11228"/>
                    <a:pt x="2215" y="11097"/>
                    <a:pt x="2108" y="10954"/>
                  </a:cubicBezTo>
                  <a:lnTo>
                    <a:pt x="2024" y="10847"/>
                  </a:lnTo>
                  <a:lnTo>
                    <a:pt x="2012" y="10978"/>
                  </a:lnTo>
                  <a:cubicBezTo>
                    <a:pt x="1989" y="11288"/>
                    <a:pt x="1929" y="11597"/>
                    <a:pt x="1834" y="11895"/>
                  </a:cubicBezTo>
                  <a:cubicBezTo>
                    <a:pt x="1750" y="12145"/>
                    <a:pt x="1620" y="12371"/>
                    <a:pt x="1441" y="12574"/>
                  </a:cubicBezTo>
                  <a:cubicBezTo>
                    <a:pt x="1417" y="12609"/>
                    <a:pt x="1381" y="12645"/>
                    <a:pt x="1358" y="12669"/>
                  </a:cubicBezTo>
                  <a:cubicBezTo>
                    <a:pt x="929" y="12193"/>
                    <a:pt x="596" y="11645"/>
                    <a:pt x="369" y="11050"/>
                  </a:cubicBezTo>
                  <a:lnTo>
                    <a:pt x="274" y="11085"/>
                  </a:lnTo>
                  <a:cubicBezTo>
                    <a:pt x="334" y="11431"/>
                    <a:pt x="334" y="11788"/>
                    <a:pt x="274" y="12145"/>
                  </a:cubicBezTo>
                  <a:cubicBezTo>
                    <a:pt x="226" y="12455"/>
                    <a:pt x="143" y="12752"/>
                    <a:pt x="12" y="13038"/>
                  </a:cubicBezTo>
                  <a:lnTo>
                    <a:pt x="0" y="13062"/>
                  </a:lnTo>
                  <a:lnTo>
                    <a:pt x="24" y="13086"/>
                  </a:lnTo>
                  <a:cubicBezTo>
                    <a:pt x="250" y="13431"/>
                    <a:pt x="417" y="13681"/>
                    <a:pt x="524" y="13824"/>
                  </a:cubicBezTo>
                  <a:cubicBezTo>
                    <a:pt x="762" y="14169"/>
                    <a:pt x="1024" y="14491"/>
                    <a:pt x="1298" y="14800"/>
                  </a:cubicBezTo>
                  <a:cubicBezTo>
                    <a:pt x="1834" y="15431"/>
                    <a:pt x="2524" y="15919"/>
                    <a:pt x="3286" y="16241"/>
                  </a:cubicBezTo>
                  <a:lnTo>
                    <a:pt x="3382" y="16276"/>
                  </a:lnTo>
                  <a:lnTo>
                    <a:pt x="3382" y="16276"/>
                  </a:lnTo>
                  <a:lnTo>
                    <a:pt x="3346" y="16169"/>
                  </a:lnTo>
                  <a:cubicBezTo>
                    <a:pt x="3239" y="15645"/>
                    <a:pt x="3060" y="15134"/>
                    <a:pt x="2822" y="14645"/>
                  </a:cubicBezTo>
                  <a:lnTo>
                    <a:pt x="2822" y="14645"/>
                  </a:lnTo>
                  <a:cubicBezTo>
                    <a:pt x="3394" y="15145"/>
                    <a:pt x="4072" y="15526"/>
                    <a:pt x="4810" y="15753"/>
                  </a:cubicBezTo>
                  <a:lnTo>
                    <a:pt x="4894" y="15788"/>
                  </a:lnTo>
                  <a:lnTo>
                    <a:pt x="4882" y="15693"/>
                  </a:lnTo>
                  <a:cubicBezTo>
                    <a:pt x="4763" y="15122"/>
                    <a:pt x="4608" y="14550"/>
                    <a:pt x="4406" y="13991"/>
                  </a:cubicBezTo>
                  <a:lnTo>
                    <a:pt x="4406" y="13991"/>
                  </a:lnTo>
                  <a:cubicBezTo>
                    <a:pt x="4751" y="14360"/>
                    <a:pt x="5168" y="14669"/>
                    <a:pt x="5620" y="14895"/>
                  </a:cubicBezTo>
                  <a:lnTo>
                    <a:pt x="5703" y="14931"/>
                  </a:lnTo>
                  <a:lnTo>
                    <a:pt x="5703" y="14848"/>
                  </a:lnTo>
                  <a:cubicBezTo>
                    <a:pt x="5703" y="14181"/>
                    <a:pt x="5572" y="13514"/>
                    <a:pt x="5334" y="12895"/>
                  </a:cubicBezTo>
                  <a:lnTo>
                    <a:pt x="5334" y="12895"/>
                  </a:lnTo>
                  <a:cubicBezTo>
                    <a:pt x="5596" y="13086"/>
                    <a:pt x="5882" y="13252"/>
                    <a:pt x="6180" y="13395"/>
                  </a:cubicBezTo>
                  <a:lnTo>
                    <a:pt x="6251" y="13443"/>
                  </a:lnTo>
                  <a:lnTo>
                    <a:pt x="6251" y="13348"/>
                  </a:lnTo>
                  <a:cubicBezTo>
                    <a:pt x="6239" y="12955"/>
                    <a:pt x="6203" y="12562"/>
                    <a:pt x="6144" y="12169"/>
                  </a:cubicBezTo>
                  <a:lnTo>
                    <a:pt x="6061" y="11764"/>
                  </a:lnTo>
                  <a:cubicBezTo>
                    <a:pt x="6013" y="11502"/>
                    <a:pt x="5941" y="11240"/>
                    <a:pt x="5858" y="10966"/>
                  </a:cubicBezTo>
                  <a:cubicBezTo>
                    <a:pt x="5799" y="10776"/>
                    <a:pt x="5739" y="10585"/>
                    <a:pt x="5680" y="10442"/>
                  </a:cubicBezTo>
                  <a:cubicBezTo>
                    <a:pt x="5632" y="10300"/>
                    <a:pt x="5560" y="10145"/>
                    <a:pt x="5489" y="9978"/>
                  </a:cubicBezTo>
                  <a:cubicBezTo>
                    <a:pt x="5584" y="9930"/>
                    <a:pt x="5680" y="9871"/>
                    <a:pt x="5763" y="9811"/>
                  </a:cubicBezTo>
                  <a:cubicBezTo>
                    <a:pt x="5918" y="9704"/>
                    <a:pt x="6049" y="9561"/>
                    <a:pt x="6144" y="9407"/>
                  </a:cubicBezTo>
                  <a:cubicBezTo>
                    <a:pt x="6251" y="9240"/>
                    <a:pt x="6311" y="9061"/>
                    <a:pt x="6322" y="8883"/>
                  </a:cubicBezTo>
                  <a:cubicBezTo>
                    <a:pt x="6346" y="8728"/>
                    <a:pt x="6322" y="8573"/>
                    <a:pt x="6287" y="8430"/>
                  </a:cubicBezTo>
                  <a:lnTo>
                    <a:pt x="6299" y="8430"/>
                  </a:lnTo>
                  <a:cubicBezTo>
                    <a:pt x="6404" y="8471"/>
                    <a:pt x="6516" y="8489"/>
                    <a:pt x="6625" y="8489"/>
                  </a:cubicBezTo>
                  <a:cubicBezTo>
                    <a:pt x="6676" y="8489"/>
                    <a:pt x="6726" y="8485"/>
                    <a:pt x="6775" y="8478"/>
                  </a:cubicBezTo>
                  <a:cubicBezTo>
                    <a:pt x="6870" y="8478"/>
                    <a:pt x="6954" y="8454"/>
                    <a:pt x="7025" y="8418"/>
                  </a:cubicBezTo>
                  <a:cubicBezTo>
                    <a:pt x="7132" y="8359"/>
                    <a:pt x="7215" y="8276"/>
                    <a:pt x="7275" y="8168"/>
                  </a:cubicBezTo>
                  <a:cubicBezTo>
                    <a:pt x="7335" y="8073"/>
                    <a:pt x="7370" y="7966"/>
                    <a:pt x="7382" y="7847"/>
                  </a:cubicBezTo>
                  <a:cubicBezTo>
                    <a:pt x="7394" y="7740"/>
                    <a:pt x="7394" y="7621"/>
                    <a:pt x="7382" y="7514"/>
                  </a:cubicBezTo>
                  <a:cubicBezTo>
                    <a:pt x="7382" y="7478"/>
                    <a:pt x="7370" y="7406"/>
                    <a:pt x="7346" y="7323"/>
                  </a:cubicBezTo>
                  <a:lnTo>
                    <a:pt x="7418" y="7323"/>
                  </a:lnTo>
                  <a:cubicBezTo>
                    <a:pt x="7477" y="7323"/>
                    <a:pt x="7549" y="7299"/>
                    <a:pt x="7608" y="7275"/>
                  </a:cubicBezTo>
                  <a:cubicBezTo>
                    <a:pt x="7739" y="7228"/>
                    <a:pt x="7846" y="7133"/>
                    <a:pt x="7918" y="7013"/>
                  </a:cubicBezTo>
                  <a:cubicBezTo>
                    <a:pt x="7977" y="6906"/>
                    <a:pt x="8013" y="6775"/>
                    <a:pt x="8013" y="6644"/>
                  </a:cubicBezTo>
                  <a:cubicBezTo>
                    <a:pt x="8013" y="6513"/>
                    <a:pt x="7989" y="6382"/>
                    <a:pt x="7942" y="6263"/>
                  </a:cubicBezTo>
                  <a:cubicBezTo>
                    <a:pt x="7858" y="6085"/>
                    <a:pt x="7751" y="5918"/>
                    <a:pt x="7620" y="5763"/>
                  </a:cubicBezTo>
                  <a:lnTo>
                    <a:pt x="7620" y="5763"/>
                  </a:lnTo>
                  <a:cubicBezTo>
                    <a:pt x="7761" y="5799"/>
                    <a:pt x="7888" y="5816"/>
                    <a:pt x="8001" y="5816"/>
                  </a:cubicBezTo>
                  <a:cubicBezTo>
                    <a:pt x="8231" y="5816"/>
                    <a:pt x="8401" y="5744"/>
                    <a:pt x="8513" y="5609"/>
                  </a:cubicBezTo>
                  <a:cubicBezTo>
                    <a:pt x="8608" y="5501"/>
                    <a:pt x="8644" y="5358"/>
                    <a:pt x="8632" y="5216"/>
                  </a:cubicBezTo>
                  <a:cubicBezTo>
                    <a:pt x="8632" y="5073"/>
                    <a:pt x="8585" y="4930"/>
                    <a:pt x="8513" y="4799"/>
                  </a:cubicBezTo>
                  <a:cubicBezTo>
                    <a:pt x="8442" y="4692"/>
                    <a:pt x="8358" y="4585"/>
                    <a:pt x="8275" y="4477"/>
                  </a:cubicBezTo>
                  <a:cubicBezTo>
                    <a:pt x="8204" y="4406"/>
                    <a:pt x="8156" y="4346"/>
                    <a:pt x="8108" y="4287"/>
                  </a:cubicBezTo>
                  <a:lnTo>
                    <a:pt x="8108" y="4287"/>
                  </a:lnTo>
                  <a:cubicBezTo>
                    <a:pt x="8148" y="4293"/>
                    <a:pt x="8188" y="4296"/>
                    <a:pt x="8228" y="4296"/>
                  </a:cubicBezTo>
                  <a:cubicBezTo>
                    <a:pt x="8342" y="4296"/>
                    <a:pt x="8452" y="4272"/>
                    <a:pt x="8549" y="4227"/>
                  </a:cubicBezTo>
                  <a:cubicBezTo>
                    <a:pt x="8751" y="4156"/>
                    <a:pt x="8906" y="4025"/>
                    <a:pt x="9001" y="3846"/>
                  </a:cubicBezTo>
                  <a:cubicBezTo>
                    <a:pt x="9061" y="3704"/>
                    <a:pt x="9097" y="3549"/>
                    <a:pt x="9085" y="3394"/>
                  </a:cubicBezTo>
                  <a:cubicBezTo>
                    <a:pt x="9073" y="3239"/>
                    <a:pt x="9025" y="3084"/>
                    <a:pt x="8966" y="2953"/>
                  </a:cubicBezTo>
                  <a:cubicBezTo>
                    <a:pt x="8894" y="2811"/>
                    <a:pt x="8811" y="2680"/>
                    <a:pt x="8716" y="2572"/>
                  </a:cubicBezTo>
                  <a:cubicBezTo>
                    <a:pt x="8680" y="2513"/>
                    <a:pt x="8620" y="2453"/>
                    <a:pt x="8561" y="2382"/>
                  </a:cubicBezTo>
                  <a:lnTo>
                    <a:pt x="8561" y="2382"/>
                  </a:lnTo>
                  <a:cubicBezTo>
                    <a:pt x="8620" y="2406"/>
                    <a:pt x="8668" y="2418"/>
                    <a:pt x="8704" y="2430"/>
                  </a:cubicBezTo>
                  <a:cubicBezTo>
                    <a:pt x="8791" y="2449"/>
                    <a:pt x="8887" y="2468"/>
                    <a:pt x="8984" y="2468"/>
                  </a:cubicBezTo>
                  <a:cubicBezTo>
                    <a:pt x="9005" y="2468"/>
                    <a:pt x="9027" y="2467"/>
                    <a:pt x="9049" y="2465"/>
                  </a:cubicBezTo>
                  <a:cubicBezTo>
                    <a:pt x="9180" y="2465"/>
                    <a:pt x="9299" y="2441"/>
                    <a:pt x="9418" y="2382"/>
                  </a:cubicBezTo>
                  <a:cubicBezTo>
                    <a:pt x="9525" y="2334"/>
                    <a:pt x="9621" y="2239"/>
                    <a:pt x="9680" y="2132"/>
                  </a:cubicBezTo>
                  <a:cubicBezTo>
                    <a:pt x="9763" y="1965"/>
                    <a:pt x="9763" y="1763"/>
                    <a:pt x="9692" y="1596"/>
                  </a:cubicBezTo>
                  <a:lnTo>
                    <a:pt x="9680" y="1560"/>
                  </a:lnTo>
                  <a:lnTo>
                    <a:pt x="9644" y="1560"/>
                  </a:lnTo>
                  <a:cubicBezTo>
                    <a:pt x="9585" y="1560"/>
                    <a:pt x="9537" y="1560"/>
                    <a:pt x="9490" y="1549"/>
                  </a:cubicBezTo>
                  <a:lnTo>
                    <a:pt x="9347" y="1525"/>
                  </a:lnTo>
                  <a:cubicBezTo>
                    <a:pt x="8787" y="1382"/>
                    <a:pt x="8251" y="1179"/>
                    <a:pt x="7763" y="906"/>
                  </a:cubicBezTo>
                  <a:cubicBezTo>
                    <a:pt x="7525" y="763"/>
                    <a:pt x="7287" y="632"/>
                    <a:pt x="7073" y="525"/>
                  </a:cubicBezTo>
                  <a:lnTo>
                    <a:pt x="6823" y="394"/>
                  </a:lnTo>
                  <a:cubicBezTo>
                    <a:pt x="6608" y="275"/>
                    <a:pt x="6406" y="167"/>
                    <a:pt x="6227" y="84"/>
                  </a:cubicBezTo>
                  <a:lnTo>
                    <a:pt x="604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46"/>
            <p:cNvSpPr/>
            <p:nvPr/>
          </p:nvSpPr>
          <p:spPr>
            <a:xfrm>
              <a:off x="4174816" y="2499396"/>
              <a:ext cx="100119" cy="84733"/>
            </a:xfrm>
            <a:custGeom>
              <a:avLst/>
              <a:gdLst/>
              <a:ahLst/>
              <a:cxnLst/>
              <a:rect l="l" t="t" r="r" b="b"/>
              <a:pathLst>
                <a:path w="7288" h="6168" extrusionOk="0">
                  <a:moveTo>
                    <a:pt x="120" y="226"/>
                  </a:moveTo>
                  <a:lnTo>
                    <a:pt x="6990" y="5465"/>
                  </a:lnTo>
                  <a:cubicBezTo>
                    <a:pt x="7085" y="5525"/>
                    <a:pt x="7156" y="5620"/>
                    <a:pt x="7180" y="5727"/>
                  </a:cubicBezTo>
                  <a:cubicBezTo>
                    <a:pt x="7180" y="5787"/>
                    <a:pt x="7156" y="5834"/>
                    <a:pt x="7121" y="5882"/>
                  </a:cubicBezTo>
                  <a:cubicBezTo>
                    <a:pt x="7073" y="5929"/>
                    <a:pt x="7013" y="5965"/>
                    <a:pt x="6966" y="6001"/>
                  </a:cubicBezTo>
                  <a:lnTo>
                    <a:pt x="6894" y="6049"/>
                  </a:lnTo>
                  <a:cubicBezTo>
                    <a:pt x="6823" y="6054"/>
                    <a:pt x="6749" y="6057"/>
                    <a:pt x="6674" y="6057"/>
                  </a:cubicBezTo>
                  <a:cubicBezTo>
                    <a:pt x="6600" y="6057"/>
                    <a:pt x="6525" y="6054"/>
                    <a:pt x="6454" y="6049"/>
                  </a:cubicBezTo>
                  <a:cubicBezTo>
                    <a:pt x="6120" y="6013"/>
                    <a:pt x="5787" y="5929"/>
                    <a:pt x="5489" y="5775"/>
                  </a:cubicBezTo>
                  <a:cubicBezTo>
                    <a:pt x="5251" y="5644"/>
                    <a:pt x="5013" y="5501"/>
                    <a:pt x="4799" y="5334"/>
                  </a:cubicBezTo>
                  <a:cubicBezTo>
                    <a:pt x="4299" y="4965"/>
                    <a:pt x="3763" y="4525"/>
                    <a:pt x="3203" y="4024"/>
                  </a:cubicBezTo>
                  <a:cubicBezTo>
                    <a:pt x="2846" y="3703"/>
                    <a:pt x="2334" y="3239"/>
                    <a:pt x="1679" y="2608"/>
                  </a:cubicBezTo>
                  <a:cubicBezTo>
                    <a:pt x="1287" y="2239"/>
                    <a:pt x="1001" y="1953"/>
                    <a:pt x="834" y="1762"/>
                  </a:cubicBezTo>
                  <a:cubicBezTo>
                    <a:pt x="596" y="1512"/>
                    <a:pt x="370" y="1227"/>
                    <a:pt x="167" y="941"/>
                  </a:cubicBezTo>
                  <a:cubicBezTo>
                    <a:pt x="155" y="715"/>
                    <a:pt x="144" y="476"/>
                    <a:pt x="120" y="250"/>
                  </a:cubicBezTo>
                  <a:lnTo>
                    <a:pt x="120" y="226"/>
                  </a:lnTo>
                  <a:close/>
                  <a:moveTo>
                    <a:pt x="1" y="0"/>
                  </a:moveTo>
                  <a:lnTo>
                    <a:pt x="24" y="262"/>
                  </a:lnTo>
                  <a:cubicBezTo>
                    <a:pt x="48" y="488"/>
                    <a:pt x="60" y="726"/>
                    <a:pt x="72" y="965"/>
                  </a:cubicBezTo>
                  <a:lnTo>
                    <a:pt x="72" y="976"/>
                  </a:lnTo>
                  <a:lnTo>
                    <a:pt x="72" y="988"/>
                  </a:lnTo>
                  <a:lnTo>
                    <a:pt x="84" y="1012"/>
                  </a:lnTo>
                  <a:cubicBezTo>
                    <a:pt x="298" y="1298"/>
                    <a:pt x="525" y="1584"/>
                    <a:pt x="763" y="1846"/>
                  </a:cubicBezTo>
                  <a:cubicBezTo>
                    <a:pt x="929" y="2024"/>
                    <a:pt x="1215" y="2310"/>
                    <a:pt x="1620" y="2691"/>
                  </a:cubicBezTo>
                  <a:cubicBezTo>
                    <a:pt x="2275" y="3310"/>
                    <a:pt x="2787" y="3786"/>
                    <a:pt x="3132" y="4108"/>
                  </a:cubicBezTo>
                  <a:cubicBezTo>
                    <a:pt x="3704" y="4608"/>
                    <a:pt x="4239" y="5060"/>
                    <a:pt x="4739" y="5417"/>
                  </a:cubicBezTo>
                  <a:cubicBezTo>
                    <a:pt x="4954" y="5596"/>
                    <a:pt x="5204" y="5751"/>
                    <a:pt x="5454" y="5882"/>
                  </a:cubicBezTo>
                  <a:cubicBezTo>
                    <a:pt x="5763" y="6037"/>
                    <a:pt x="6097" y="6120"/>
                    <a:pt x="6442" y="6156"/>
                  </a:cubicBezTo>
                  <a:cubicBezTo>
                    <a:pt x="6525" y="6168"/>
                    <a:pt x="6609" y="6168"/>
                    <a:pt x="6680" y="6168"/>
                  </a:cubicBezTo>
                  <a:cubicBezTo>
                    <a:pt x="6763" y="6168"/>
                    <a:pt x="6835" y="6168"/>
                    <a:pt x="6918" y="6156"/>
                  </a:cubicBezTo>
                  <a:lnTo>
                    <a:pt x="6942" y="6156"/>
                  </a:lnTo>
                  <a:lnTo>
                    <a:pt x="7025" y="6108"/>
                  </a:lnTo>
                  <a:cubicBezTo>
                    <a:pt x="7085" y="6060"/>
                    <a:pt x="7144" y="6013"/>
                    <a:pt x="7192" y="5965"/>
                  </a:cubicBezTo>
                  <a:cubicBezTo>
                    <a:pt x="7252" y="5906"/>
                    <a:pt x="7287" y="5822"/>
                    <a:pt x="7287" y="5739"/>
                  </a:cubicBezTo>
                  <a:cubicBezTo>
                    <a:pt x="7263" y="5596"/>
                    <a:pt x="7180" y="5465"/>
                    <a:pt x="7049" y="539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46"/>
            <p:cNvSpPr/>
            <p:nvPr/>
          </p:nvSpPr>
          <p:spPr>
            <a:xfrm>
              <a:off x="4162054" y="2537998"/>
              <a:ext cx="57588" cy="56763"/>
            </a:xfrm>
            <a:custGeom>
              <a:avLst/>
              <a:gdLst/>
              <a:ahLst/>
              <a:cxnLst/>
              <a:rect l="l" t="t" r="r" b="b"/>
              <a:pathLst>
                <a:path w="4192" h="4132" extrusionOk="0">
                  <a:moveTo>
                    <a:pt x="632" y="274"/>
                  </a:moveTo>
                  <a:cubicBezTo>
                    <a:pt x="1454" y="1393"/>
                    <a:pt x="2358" y="2453"/>
                    <a:pt x="3335" y="3453"/>
                  </a:cubicBezTo>
                  <a:lnTo>
                    <a:pt x="3335" y="3655"/>
                  </a:lnTo>
                  <a:cubicBezTo>
                    <a:pt x="3311" y="3762"/>
                    <a:pt x="3228" y="3858"/>
                    <a:pt x="3132" y="3893"/>
                  </a:cubicBezTo>
                  <a:cubicBezTo>
                    <a:pt x="3053" y="3938"/>
                    <a:pt x="2967" y="3962"/>
                    <a:pt x="2879" y="3962"/>
                  </a:cubicBezTo>
                  <a:cubicBezTo>
                    <a:pt x="2849" y="3962"/>
                    <a:pt x="2818" y="3959"/>
                    <a:pt x="2787" y="3953"/>
                  </a:cubicBezTo>
                  <a:cubicBezTo>
                    <a:pt x="2668" y="3941"/>
                    <a:pt x="2549" y="3893"/>
                    <a:pt x="2454" y="3822"/>
                  </a:cubicBezTo>
                  <a:cubicBezTo>
                    <a:pt x="2347" y="3750"/>
                    <a:pt x="2239" y="3667"/>
                    <a:pt x="2156" y="3584"/>
                  </a:cubicBezTo>
                  <a:cubicBezTo>
                    <a:pt x="1620" y="3096"/>
                    <a:pt x="1156" y="2560"/>
                    <a:pt x="751" y="1965"/>
                  </a:cubicBezTo>
                  <a:cubicBezTo>
                    <a:pt x="703" y="1750"/>
                    <a:pt x="644" y="1536"/>
                    <a:pt x="572" y="1310"/>
                  </a:cubicBezTo>
                  <a:cubicBezTo>
                    <a:pt x="525" y="1143"/>
                    <a:pt x="453" y="941"/>
                    <a:pt x="358" y="702"/>
                  </a:cubicBezTo>
                  <a:lnTo>
                    <a:pt x="358" y="702"/>
                  </a:lnTo>
                  <a:cubicBezTo>
                    <a:pt x="370" y="714"/>
                    <a:pt x="382" y="738"/>
                    <a:pt x="394" y="750"/>
                  </a:cubicBezTo>
                  <a:lnTo>
                    <a:pt x="453" y="810"/>
                  </a:lnTo>
                  <a:lnTo>
                    <a:pt x="477" y="738"/>
                  </a:lnTo>
                  <a:cubicBezTo>
                    <a:pt x="537" y="607"/>
                    <a:pt x="584" y="476"/>
                    <a:pt x="620" y="345"/>
                  </a:cubicBezTo>
                  <a:lnTo>
                    <a:pt x="632" y="274"/>
                  </a:lnTo>
                  <a:close/>
                  <a:moveTo>
                    <a:pt x="572" y="0"/>
                  </a:moveTo>
                  <a:lnTo>
                    <a:pt x="549" y="131"/>
                  </a:lnTo>
                  <a:cubicBezTo>
                    <a:pt x="549" y="191"/>
                    <a:pt x="537" y="262"/>
                    <a:pt x="513" y="321"/>
                  </a:cubicBezTo>
                  <a:cubicBezTo>
                    <a:pt x="489" y="429"/>
                    <a:pt x="453" y="524"/>
                    <a:pt x="418" y="619"/>
                  </a:cubicBezTo>
                  <a:cubicBezTo>
                    <a:pt x="358" y="548"/>
                    <a:pt x="287" y="464"/>
                    <a:pt x="227" y="393"/>
                  </a:cubicBezTo>
                  <a:lnTo>
                    <a:pt x="1" y="83"/>
                  </a:lnTo>
                  <a:lnTo>
                    <a:pt x="144" y="452"/>
                  </a:lnTo>
                  <a:cubicBezTo>
                    <a:pt x="287" y="798"/>
                    <a:pt x="406" y="1119"/>
                    <a:pt x="477" y="1345"/>
                  </a:cubicBezTo>
                  <a:cubicBezTo>
                    <a:pt x="549" y="1572"/>
                    <a:pt x="608" y="1786"/>
                    <a:pt x="668" y="2000"/>
                  </a:cubicBezTo>
                  <a:lnTo>
                    <a:pt x="668" y="2012"/>
                  </a:lnTo>
                  <a:cubicBezTo>
                    <a:pt x="1073" y="2619"/>
                    <a:pt x="1549" y="3179"/>
                    <a:pt x="2085" y="3667"/>
                  </a:cubicBezTo>
                  <a:cubicBezTo>
                    <a:pt x="2180" y="3762"/>
                    <a:pt x="2287" y="3846"/>
                    <a:pt x="2394" y="3917"/>
                  </a:cubicBezTo>
                  <a:cubicBezTo>
                    <a:pt x="2513" y="3989"/>
                    <a:pt x="2644" y="4036"/>
                    <a:pt x="2775" y="4060"/>
                  </a:cubicBezTo>
                  <a:cubicBezTo>
                    <a:pt x="2811" y="4066"/>
                    <a:pt x="2847" y="4069"/>
                    <a:pt x="2882" y="4069"/>
                  </a:cubicBezTo>
                  <a:cubicBezTo>
                    <a:pt x="2988" y="4069"/>
                    <a:pt x="3091" y="4042"/>
                    <a:pt x="3180" y="3989"/>
                  </a:cubicBezTo>
                  <a:cubicBezTo>
                    <a:pt x="3311" y="3929"/>
                    <a:pt x="3406" y="3810"/>
                    <a:pt x="3442" y="3667"/>
                  </a:cubicBezTo>
                  <a:lnTo>
                    <a:pt x="3442" y="3643"/>
                  </a:lnTo>
                  <a:cubicBezTo>
                    <a:pt x="3549" y="3762"/>
                    <a:pt x="3668" y="3870"/>
                    <a:pt x="3811" y="3953"/>
                  </a:cubicBezTo>
                  <a:cubicBezTo>
                    <a:pt x="3918" y="4024"/>
                    <a:pt x="4025" y="4084"/>
                    <a:pt x="4144" y="4131"/>
                  </a:cubicBezTo>
                  <a:lnTo>
                    <a:pt x="4192" y="4036"/>
                  </a:lnTo>
                  <a:cubicBezTo>
                    <a:pt x="4097" y="3977"/>
                    <a:pt x="4001" y="3917"/>
                    <a:pt x="3918" y="3846"/>
                  </a:cubicBezTo>
                  <a:cubicBezTo>
                    <a:pt x="3740" y="3703"/>
                    <a:pt x="3573" y="3548"/>
                    <a:pt x="3406" y="3381"/>
                  </a:cubicBezTo>
                  <a:cubicBezTo>
                    <a:pt x="2406" y="2357"/>
                    <a:pt x="1489" y="1262"/>
                    <a:pt x="644" y="107"/>
                  </a:cubicBezTo>
                  <a:lnTo>
                    <a:pt x="5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46"/>
            <p:cNvSpPr/>
            <p:nvPr/>
          </p:nvSpPr>
          <p:spPr>
            <a:xfrm>
              <a:off x="4034488" y="2543067"/>
              <a:ext cx="30264" cy="12597"/>
            </a:xfrm>
            <a:custGeom>
              <a:avLst/>
              <a:gdLst/>
              <a:ahLst/>
              <a:cxnLst/>
              <a:rect l="l" t="t" r="r" b="b"/>
              <a:pathLst>
                <a:path w="2203" h="917" extrusionOk="0">
                  <a:moveTo>
                    <a:pt x="1274" y="107"/>
                  </a:moveTo>
                  <a:cubicBezTo>
                    <a:pt x="1369" y="143"/>
                    <a:pt x="1465" y="179"/>
                    <a:pt x="1560" y="191"/>
                  </a:cubicBezTo>
                  <a:cubicBezTo>
                    <a:pt x="1637" y="208"/>
                    <a:pt x="1718" y="217"/>
                    <a:pt x="1796" y="217"/>
                  </a:cubicBezTo>
                  <a:cubicBezTo>
                    <a:pt x="1875" y="217"/>
                    <a:pt x="1953" y="208"/>
                    <a:pt x="2024" y="191"/>
                  </a:cubicBezTo>
                  <a:lnTo>
                    <a:pt x="2024" y="191"/>
                  </a:lnTo>
                  <a:cubicBezTo>
                    <a:pt x="2000" y="274"/>
                    <a:pt x="1977" y="369"/>
                    <a:pt x="1953" y="441"/>
                  </a:cubicBezTo>
                  <a:lnTo>
                    <a:pt x="1857" y="441"/>
                  </a:lnTo>
                  <a:cubicBezTo>
                    <a:pt x="1822" y="447"/>
                    <a:pt x="1789" y="450"/>
                    <a:pt x="1758" y="450"/>
                  </a:cubicBezTo>
                  <a:cubicBezTo>
                    <a:pt x="1727" y="450"/>
                    <a:pt x="1697" y="447"/>
                    <a:pt x="1667" y="441"/>
                  </a:cubicBezTo>
                  <a:cubicBezTo>
                    <a:pt x="1652" y="442"/>
                    <a:pt x="1637" y="443"/>
                    <a:pt x="1622" y="443"/>
                  </a:cubicBezTo>
                  <a:cubicBezTo>
                    <a:pt x="1521" y="443"/>
                    <a:pt x="1430" y="408"/>
                    <a:pt x="1357" y="345"/>
                  </a:cubicBezTo>
                  <a:lnTo>
                    <a:pt x="1274" y="417"/>
                  </a:lnTo>
                  <a:cubicBezTo>
                    <a:pt x="1357" y="512"/>
                    <a:pt x="1417" y="619"/>
                    <a:pt x="1453" y="750"/>
                  </a:cubicBezTo>
                  <a:cubicBezTo>
                    <a:pt x="1245" y="698"/>
                    <a:pt x="1038" y="665"/>
                    <a:pt x="823" y="665"/>
                  </a:cubicBezTo>
                  <a:cubicBezTo>
                    <a:pt x="791" y="665"/>
                    <a:pt x="759" y="665"/>
                    <a:pt x="726" y="667"/>
                  </a:cubicBezTo>
                  <a:cubicBezTo>
                    <a:pt x="548" y="655"/>
                    <a:pt x="381" y="643"/>
                    <a:pt x="214" y="619"/>
                  </a:cubicBezTo>
                  <a:cubicBezTo>
                    <a:pt x="345" y="500"/>
                    <a:pt x="500" y="405"/>
                    <a:pt x="655" y="322"/>
                  </a:cubicBezTo>
                  <a:cubicBezTo>
                    <a:pt x="691" y="298"/>
                    <a:pt x="726" y="286"/>
                    <a:pt x="762" y="262"/>
                  </a:cubicBezTo>
                  <a:cubicBezTo>
                    <a:pt x="929" y="191"/>
                    <a:pt x="1095" y="143"/>
                    <a:pt x="1274" y="107"/>
                  </a:cubicBezTo>
                  <a:close/>
                  <a:moveTo>
                    <a:pt x="1286" y="0"/>
                  </a:moveTo>
                  <a:cubicBezTo>
                    <a:pt x="1095" y="36"/>
                    <a:pt x="905" y="95"/>
                    <a:pt x="738" y="167"/>
                  </a:cubicBezTo>
                  <a:cubicBezTo>
                    <a:pt x="691" y="179"/>
                    <a:pt x="655" y="203"/>
                    <a:pt x="607" y="226"/>
                  </a:cubicBezTo>
                  <a:cubicBezTo>
                    <a:pt x="417" y="322"/>
                    <a:pt x="226" y="453"/>
                    <a:pt x="72" y="595"/>
                  </a:cubicBezTo>
                  <a:lnTo>
                    <a:pt x="0" y="667"/>
                  </a:lnTo>
                  <a:lnTo>
                    <a:pt x="83" y="691"/>
                  </a:lnTo>
                  <a:cubicBezTo>
                    <a:pt x="298" y="738"/>
                    <a:pt x="512" y="762"/>
                    <a:pt x="726" y="762"/>
                  </a:cubicBezTo>
                  <a:cubicBezTo>
                    <a:pt x="759" y="761"/>
                    <a:pt x="792" y="760"/>
                    <a:pt x="825" y="760"/>
                  </a:cubicBezTo>
                  <a:cubicBezTo>
                    <a:pt x="1056" y="760"/>
                    <a:pt x="1293" y="796"/>
                    <a:pt x="1512" y="869"/>
                  </a:cubicBezTo>
                  <a:lnTo>
                    <a:pt x="1607" y="917"/>
                  </a:lnTo>
                  <a:lnTo>
                    <a:pt x="1596" y="810"/>
                  </a:lnTo>
                  <a:cubicBezTo>
                    <a:pt x="1572" y="703"/>
                    <a:pt x="1536" y="607"/>
                    <a:pt x="1476" y="512"/>
                  </a:cubicBezTo>
                  <a:lnTo>
                    <a:pt x="1476" y="512"/>
                  </a:lnTo>
                  <a:cubicBezTo>
                    <a:pt x="1536" y="536"/>
                    <a:pt x="1607" y="536"/>
                    <a:pt x="1667" y="536"/>
                  </a:cubicBezTo>
                  <a:cubicBezTo>
                    <a:pt x="1697" y="542"/>
                    <a:pt x="1729" y="545"/>
                    <a:pt x="1764" y="545"/>
                  </a:cubicBezTo>
                  <a:cubicBezTo>
                    <a:pt x="1798" y="545"/>
                    <a:pt x="1834" y="542"/>
                    <a:pt x="1869" y="536"/>
                  </a:cubicBezTo>
                  <a:lnTo>
                    <a:pt x="2036" y="548"/>
                  </a:lnTo>
                  <a:lnTo>
                    <a:pt x="2048" y="512"/>
                  </a:lnTo>
                  <a:cubicBezTo>
                    <a:pt x="2084" y="393"/>
                    <a:pt x="2119" y="262"/>
                    <a:pt x="2167" y="131"/>
                  </a:cubicBezTo>
                  <a:lnTo>
                    <a:pt x="2203" y="48"/>
                  </a:lnTo>
                  <a:lnTo>
                    <a:pt x="2108" y="72"/>
                  </a:lnTo>
                  <a:cubicBezTo>
                    <a:pt x="2011" y="92"/>
                    <a:pt x="1910" y="105"/>
                    <a:pt x="1810" y="105"/>
                  </a:cubicBezTo>
                  <a:cubicBezTo>
                    <a:pt x="1737" y="105"/>
                    <a:pt x="1665" y="98"/>
                    <a:pt x="1596" y="83"/>
                  </a:cubicBezTo>
                  <a:cubicBezTo>
                    <a:pt x="1500" y="60"/>
                    <a:pt x="1405" y="36"/>
                    <a:pt x="13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46"/>
            <p:cNvSpPr/>
            <p:nvPr/>
          </p:nvSpPr>
          <p:spPr>
            <a:xfrm>
              <a:off x="4168277" y="2525401"/>
              <a:ext cx="7212" cy="15716"/>
            </a:xfrm>
            <a:custGeom>
              <a:avLst/>
              <a:gdLst/>
              <a:ahLst/>
              <a:cxnLst/>
              <a:rect l="l" t="t" r="r" b="b"/>
              <a:pathLst>
                <a:path w="525" h="1144" extrusionOk="0">
                  <a:moveTo>
                    <a:pt x="215" y="607"/>
                  </a:moveTo>
                  <a:lnTo>
                    <a:pt x="298" y="822"/>
                  </a:lnTo>
                  <a:cubicBezTo>
                    <a:pt x="274" y="798"/>
                    <a:pt x="250" y="774"/>
                    <a:pt x="227" y="762"/>
                  </a:cubicBezTo>
                  <a:lnTo>
                    <a:pt x="227" y="750"/>
                  </a:lnTo>
                  <a:cubicBezTo>
                    <a:pt x="227" y="715"/>
                    <a:pt x="227" y="655"/>
                    <a:pt x="215" y="607"/>
                  </a:cubicBezTo>
                  <a:close/>
                  <a:moveTo>
                    <a:pt x="96" y="0"/>
                  </a:moveTo>
                  <a:lnTo>
                    <a:pt x="0" y="36"/>
                  </a:lnTo>
                  <a:cubicBezTo>
                    <a:pt x="84" y="274"/>
                    <a:pt x="119" y="524"/>
                    <a:pt x="119" y="774"/>
                  </a:cubicBezTo>
                  <a:lnTo>
                    <a:pt x="119" y="798"/>
                  </a:lnTo>
                  <a:lnTo>
                    <a:pt x="143" y="810"/>
                  </a:lnTo>
                  <a:lnTo>
                    <a:pt x="167" y="834"/>
                  </a:lnTo>
                  <a:cubicBezTo>
                    <a:pt x="250" y="917"/>
                    <a:pt x="334" y="1012"/>
                    <a:pt x="417" y="1108"/>
                  </a:cubicBezTo>
                  <a:lnTo>
                    <a:pt x="429" y="1143"/>
                  </a:lnTo>
                  <a:lnTo>
                    <a:pt x="524" y="1096"/>
                  </a:lnTo>
                  <a:cubicBezTo>
                    <a:pt x="393" y="774"/>
                    <a:pt x="250" y="405"/>
                    <a:pt x="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46"/>
            <p:cNvSpPr/>
            <p:nvPr/>
          </p:nvSpPr>
          <p:spPr>
            <a:xfrm>
              <a:off x="4174486" y="2530965"/>
              <a:ext cx="64786" cy="64127"/>
            </a:xfrm>
            <a:custGeom>
              <a:avLst/>
              <a:gdLst/>
              <a:ahLst/>
              <a:cxnLst/>
              <a:rect l="l" t="t" r="r" b="b"/>
              <a:pathLst>
                <a:path w="4716" h="4668" extrusionOk="0">
                  <a:moveTo>
                    <a:pt x="156" y="298"/>
                  </a:moveTo>
                  <a:cubicBezTo>
                    <a:pt x="418" y="631"/>
                    <a:pt x="620" y="905"/>
                    <a:pt x="763" y="1084"/>
                  </a:cubicBezTo>
                  <a:cubicBezTo>
                    <a:pt x="1025" y="1417"/>
                    <a:pt x="1287" y="1715"/>
                    <a:pt x="1513" y="1976"/>
                  </a:cubicBezTo>
                  <a:cubicBezTo>
                    <a:pt x="2180" y="2727"/>
                    <a:pt x="2930" y="3405"/>
                    <a:pt x="3728" y="4012"/>
                  </a:cubicBezTo>
                  <a:lnTo>
                    <a:pt x="3823" y="4191"/>
                  </a:lnTo>
                  <a:cubicBezTo>
                    <a:pt x="3858" y="4251"/>
                    <a:pt x="3870" y="4334"/>
                    <a:pt x="3882" y="4405"/>
                  </a:cubicBezTo>
                  <a:cubicBezTo>
                    <a:pt x="3894" y="4453"/>
                    <a:pt x="3882" y="4501"/>
                    <a:pt x="3858" y="4548"/>
                  </a:cubicBezTo>
                  <a:cubicBezTo>
                    <a:pt x="3597" y="4465"/>
                    <a:pt x="3358" y="4322"/>
                    <a:pt x="3144" y="4143"/>
                  </a:cubicBezTo>
                  <a:cubicBezTo>
                    <a:pt x="2882" y="3929"/>
                    <a:pt x="2644" y="3691"/>
                    <a:pt x="2406" y="3441"/>
                  </a:cubicBezTo>
                  <a:lnTo>
                    <a:pt x="1656" y="2631"/>
                  </a:lnTo>
                  <a:cubicBezTo>
                    <a:pt x="1513" y="2488"/>
                    <a:pt x="1382" y="2334"/>
                    <a:pt x="1251" y="2167"/>
                  </a:cubicBezTo>
                  <a:cubicBezTo>
                    <a:pt x="1120" y="1965"/>
                    <a:pt x="1013" y="1810"/>
                    <a:pt x="941" y="1726"/>
                  </a:cubicBezTo>
                  <a:cubicBezTo>
                    <a:pt x="882" y="1655"/>
                    <a:pt x="810" y="1584"/>
                    <a:pt x="751" y="1524"/>
                  </a:cubicBezTo>
                  <a:cubicBezTo>
                    <a:pt x="656" y="1441"/>
                    <a:pt x="596" y="1381"/>
                    <a:pt x="560" y="1345"/>
                  </a:cubicBezTo>
                  <a:cubicBezTo>
                    <a:pt x="429" y="1179"/>
                    <a:pt x="310" y="1012"/>
                    <a:pt x="191" y="845"/>
                  </a:cubicBezTo>
                  <a:lnTo>
                    <a:pt x="108" y="726"/>
                  </a:lnTo>
                  <a:cubicBezTo>
                    <a:pt x="120" y="619"/>
                    <a:pt x="144" y="476"/>
                    <a:pt x="156" y="298"/>
                  </a:cubicBezTo>
                  <a:close/>
                  <a:moveTo>
                    <a:pt x="48" y="0"/>
                  </a:moveTo>
                  <a:lnTo>
                    <a:pt x="48" y="143"/>
                  </a:lnTo>
                  <a:lnTo>
                    <a:pt x="48" y="250"/>
                  </a:lnTo>
                  <a:cubicBezTo>
                    <a:pt x="37" y="452"/>
                    <a:pt x="25" y="619"/>
                    <a:pt x="1" y="738"/>
                  </a:cubicBezTo>
                  <a:lnTo>
                    <a:pt x="1" y="762"/>
                  </a:lnTo>
                  <a:lnTo>
                    <a:pt x="13" y="774"/>
                  </a:lnTo>
                  <a:cubicBezTo>
                    <a:pt x="48" y="810"/>
                    <a:pt x="72" y="857"/>
                    <a:pt x="108" y="905"/>
                  </a:cubicBezTo>
                  <a:cubicBezTo>
                    <a:pt x="227" y="1072"/>
                    <a:pt x="346" y="1250"/>
                    <a:pt x="489" y="1405"/>
                  </a:cubicBezTo>
                  <a:cubicBezTo>
                    <a:pt x="525" y="1453"/>
                    <a:pt x="584" y="1512"/>
                    <a:pt x="680" y="1607"/>
                  </a:cubicBezTo>
                  <a:cubicBezTo>
                    <a:pt x="739" y="1655"/>
                    <a:pt x="799" y="1726"/>
                    <a:pt x="858" y="1786"/>
                  </a:cubicBezTo>
                  <a:cubicBezTo>
                    <a:pt x="965" y="1929"/>
                    <a:pt x="1072" y="2072"/>
                    <a:pt x="1168" y="2227"/>
                  </a:cubicBezTo>
                  <a:cubicBezTo>
                    <a:pt x="1299" y="2393"/>
                    <a:pt x="1442" y="2548"/>
                    <a:pt x="1584" y="2703"/>
                  </a:cubicBezTo>
                  <a:lnTo>
                    <a:pt x="2334" y="3500"/>
                  </a:lnTo>
                  <a:cubicBezTo>
                    <a:pt x="2573" y="3762"/>
                    <a:pt x="2823" y="4001"/>
                    <a:pt x="3085" y="4227"/>
                  </a:cubicBezTo>
                  <a:cubicBezTo>
                    <a:pt x="3311" y="4417"/>
                    <a:pt x="3585" y="4560"/>
                    <a:pt x="3870" y="4655"/>
                  </a:cubicBezTo>
                  <a:lnTo>
                    <a:pt x="3906" y="4667"/>
                  </a:lnTo>
                  <a:lnTo>
                    <a:pt x="3894" y="4632"/>
                  </a:lnTo>
                  <a:cubicBezTo>
                    <a:pt x="3954" y="4560"/>
                    <a:pt x="3978" y="4477"/>
                    <a:pt x="3966" y="4382"/>
                  </a:cubicBezTo>
                  <a:cubicBezTo>
                    <a:pt x="3954" y="4334"/>
                    <a:pt x="3942" y="4286"/>
                    <a:pt x="3930" y="4239"/>
                  </a:cubicBezTo>
                  <a:lnTo>
                    <a:pt x="3930" y="4239"/>
                  </a:lnTo>
                  <a:cubicBezTo>
                    <a:pt x="4037" y="4298"/>
                    <a:pt x="4156" y="4346"/>
                    <a:pt x="4287" y="4382"/>
                  </a:cubicBezTo>
                  <a:lnTo>
                    <a:pt x="4716" y="4489"/>
                  </a:lnTo>
                  <a:lnTo>
                    <a:pt x="4323" y="4286"/>
                  </a:lnTo>
                  <a:cubicBezTo>
                    <a:pt x="4168" y="4203"/>
                    <a:pt x="4013" y="4096"/>
                    <a:pt x="3870" y="3989"/>
                  </a:cubicBezTo>
                  <a:cubicBezTo>
                    <a:pt x="3037" y="3370"/>
                    <a:pt x="2263" y="2679"/>
                    <a:pt x="1572" y="1893"/>
                  </a:cubicBezTo>
                  <a:cubicBezTo>
                    <a:pt x="1346" y="1643"/>
                    <a:pt x="1096" y="1345"/>
                    <a:pt x="834" y="1000"/>
                  </a:cubicBezTo>
                  <a:cubicBezTo>
                    <a:pt x="668" y="810"/>
                    <a:pt x="441" y="512"/>
                    <a:pt x="144" y="107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46"/>
            <p:cNvSpPr/>
            <p:nvPr/>
          </p:nvSpPr>
          <p:spPr>
            <a:xfrm>
              <a:off x="4175311" y="2527365"/>
              <a:ext cx="74430" cy="64456"/>
            </a:xfrm>
            <a:custGeom>
              <a:avLst/>
              <a:gdLst/>
              <a:ahLst/>
              <a:cxnLst/>
              <a:rect l="l" t="t" r="r" b="b"/>
              <a:pathLst>
                <a:path w="5418" h="4692" extrusionOk="0">
                  <a:moveTo>
                    <a:pt x="119" y="155"/>
                  </a:moveTo>
                  <a:cubicBezTo>
                    <a:pt x="143" y="167"/>
                    <a:pt x="167" y="191"/>
                    <a:pt x="179" y="226"/>
                  </a:cubicBezTo>
                  <a:cubicBezTo>
                    <a:pt x="1179" y="1715"/>
                    <a:pt x="2417" y="3012"/>
                    <a:pt x="3858" y="4096"/>
                  </a:cubicBezTo>
                  <a:cubicBezTo>
                    <a:pt x="3989" y="4191"/>
                    <a:pt x="4132" y="4286"/>
                    <a:pt x="4275" y="4382"/>
                  </a:cubicBezTo>
                  <a:cubicBezTo>
                    <a:pt x="4418" y="4465"/>
                    <a:pt x="4584" y="4524"/>
                    <a:pt x="4751" y="4572"/>
                  </a:cubicBezTo>
                  <a:lnTo>
                    <a:pt x="4799" y="4584"/>
                  </a:lnTo>
                  <a:lnTo>
                    <a:pt x="4620" y="4584"/>
                  </a:lnTo>
                  <a:lnTo>
                    <a:pt x="4358" y="4560"/>
                  </a:lnTo>
                  <a:lnTo>
                    <a:pt x="4275" y="4548"/>
                  </a:lnTo>
                  <a:cubicBezTo>
                    <a:pt x="4120" y="4465"/>
                    <a:pt x="3977" y="4370"/>
                    <a:pt x="3834" y="4263"/>
                  </a:cubicBezTo>
                  <a:cubicBezTo>
                    <a:pt x="2989" y="3655"/>
                    <a:pt x="2215" y="2953"/>
                    <a:pt x="1524" y="2167"/>
                  </a:cubicBezTo>
                  <a:cubicBezTo>
                    <a:pt x="1298" y="1917"/>
                    <a:pt x="1048" y="1619"/>
                    <a:pt x="786" y="1274"/>
                  </a:cubicBezTo>
                  <a:cubicBezTo>
                    <a:pt x="631" y="1084"/>
                    <a:pt x="405" y="786"/>
                    <a:pt x="108" y="405"/>
                  </a:cubicBezTo>
                  <a:cubicBezTo>
                    <a:pt x="108" y="322"/>
                    <a:pt x="119" y="238"/>
                    <a:pt x="119" y="155"/>
                  </a:cubicBezTo>
                  <a:close/>
                  <a:moveTo>
                    <a:pt x="24" y="0"/>
                  </a:moveTo>
                  <a:lnTo>
                    <a:pt x="24" y="60"/>
                  </a:lnTo>
                  <a:lnTo>
                    <a:pt x="24" y="107"/>
                  </a:lnTo>
                  <a:lnTo>
                    <a:pt x="0" y="417"/>
                  </a:lnTo>
                  <a:lnTo>
                    <a:pt x="0" y="441"/>
                  </a:lnTo>
                  <a:lnTo>
                    <a:pt x="24" y="453"/>
                  </a:lnTo>
                  <a:cubicBezTo>
                    <a:pt x="322" y="857"/>
                    <a:pt x="560" y="1155"/>
                    <a:pt x="715" y="1346"/>
                  </a:cubicBezTo>
                  <a:cubicBezTo>
                    <a:pt x="977" y="1691"/>
                    <a:pt x="1227" y="1988"/>
                    <a:pt x="1465" y="2238"/>
                  </a:cubicBezTo>
                  <a:cubicBezTo>
                    <a:pt x="2155" y="3024"/>
                    <a:pt x="2941" y="3727"/>
                    <a:pt x="3775" y="4346"/>
                  </a:cubicBezTo>
                  <a:cubicBezTo>
                    <a:pt x="3929" y="4465"/>
                    <a:pt x="4084" y="4560"/>
                    <a:pt x="4251" y="4644"/>
                  </a:cubicBezTo>
                  <a:lnTo>
                    <a:pt x="4263" y="4644"/>
                  </a:lnTo>
                  <a:cubicBezTo>
                    <a:pt x="4287" y="4655"/>
                    <a:pt x="4322" y="4667"/>
                    <a:pt x="4346" y="4667"/>
                  </a:cubicBezTo>
                  <a:lnTo>
                    <a:pt x="4620" y="4691"/>
                  </a:lnTo>
                  <a:lnTo>
                    <a:pt x="4656" y="4691"/>
                  </a:lnTo>
                  <a:cubicBezTo>
                    <a:pt x="4822" y="4691"/>
                    <a:pt x="4989" y="4667"/>
                    <a:pt x="5156" y="4608"/>
                  </a:cubicBezTo>
                  <a:lnTo>
                    <a:pt x="5418" y="4513"/>
                  </a:lnTo>
                  <a:lnTo>
                    <a:pt x="5144" y="4513"/>
                  </a:lnTo>
                  <a:cubicBezTo>
                    <a:pt x="5013" y="4513"/>
                    <a:pt x="4894" y="4501"/>
                    <a:pt x="4775" y="4465"/>
                  </a:cubicBezTo>
                  <a:cubicBezTo>
                    <a:pt x="4608" y="4429"/>
                    <a:pt x="4465" y="4370"/>
                    <a:pt x="4322" y="4286"/>
                  </a:cubicBezTo>
                  <a:cubicBezTo>
                    <a:pt x="4179" y="4203"/>
                    <a:pt x="4049" y="4108"/>
                    <a:pt x="3918" y="4013"/>
                  </a:cubicBezTo>
                  <a:cubicBezTo>
                    <a:pt x="2489" y="2953"/>
                    <a:pt x="1262" y="1643"/>
                    <a:pt x="262" y="167"/>
                  </a:cubicBezTo>
                  <a:cubicBezTo>
                    <a:pt x="227" y="95"/>
                    <a:pt x="167" y="48"/>
                    <a:pt x="84" y="12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46"/>
            <p:cNvSpPr/>
            <p:nvPr/>
          </p:nvSpPr>
          <p:spPr>
            <a:xfrm>
              <a:off x="4175805" y="2510029"/>
              <a:ext cx="97000" cy="77370"/>
            </a:xfrm>
            <a:custGeom>
              <a:avLst/>
              <a:gdLst/>
              <a:ahLst/>
              <a:cxnLst/>
              <a:rect l="l" t="t" r="r" b="b"/>
              <a:pathLst>
                <a:path w="7061" h="5632" extrusionOk="0">
                  <a:moveTo>
                    <a:pt x="95" y="345"/>
                  </a:moveTo>
                  <a:cubicBezTo>
                    <a:pt x="286" y="595"/>
                    <a:pt x="476" y="834"/>
                    <a:pt x="691" y="1072"/>
                  </a:cubicBezTo>
                  <a:cubicBezTo>
                    <a:pt x="857" y="1250"/>
                    <a:pt x="1143" y="1536"/>
                    <a:pt x="1548" y="1917"/>
                  </a:cubicBezTo>
                  <a:cubicBezTo>
                    <a:pt x="2203" y="2536"/>
                    <a:pt x="2715" y="3012"/>
                    <a:pt x="3060" y="3334"/>
                  </a:cubicBezTo>
                  <a:cubicBezTo>
                    <a:pt x="3632" y="3834"/>
                    <a:pt x="4167" y="4274"/>
                    <a:pt x="4667" y="4643"/>
                  </a:cubicBezTo>
                  <a:cubicBezTo>
                    <a:pt x="4882" y="4822"/>
                    <a:pt x="5132" y="4965"/>
                    <a:pt x="5382" y="5108"/>
                  </a:cubicBezTo>
                  <a:cubicBezTo>
                    <a:pt x="5691" y="5251"/>
                    <a:pt x="6025" y="5346"/>
                    <a:pt x="6370" y="5382"/>
                  </a:cubicBezTo>
                  <a:cubicBezTo>
                    <a:pt x="6465" y="5394"/>
                    <a:pt x="6549" y="5394"/>
                    <a:pt x="6644" y="5394"/>
                  </a:cubicBezTo>
                  <a:cubicBezTo>
                    <a:pt x="6596" y="5417"/>
                    <a:pt x="6560" y="5441"/>
                    <a:pt x="6525" y="5453"/>
                  </a:cubicBezTo>
                  <a:lnTo>
                    <a:pt x="6501" y="5465"/>
                  </a:lnTo>
                  <a:lnTo>
                    <a:pt x="6358" y="5525"/>
                  </a:lnTo>
                  <a:lnTo>
                    <a:pt x="6287" y="5525"/>
                  </a:lnTo>
                  <a:cubicBezTo>
                    <a:pt x="5918" y="5477"/>
                    <a:pt x="5572" y="5370"/>
                    <a:pt x="5251" y="5191"/>
                  </a:cubicBezTo>
                  <a:cubicBezTo>
                    <a:pt x="4929" y="5013"/>
                    <a:pt x="4620" y="4798"/>
                    <a:pt x="4322" y="4572"/>
                  </a:cubicBezTo>
                  <a:cubicBezTo>
                    <a:pt x="3941" y="4274"/>
                    <a:pt x="3512" y="3917"/>
                    <a:pt x="3048" y="3512"/>
                  </a:cubicBezTo>
                  <a:cubicBezTo>
                    <a:pt x="2762" y="3262"/>
                    <a:pt x="2358" y="2881"/>
                    <a:pt x="1834" y="2381"/>
                  </a:cubicBezTo>
                  <a:cubicBezTo>
                    <a:pt x="1346" y="1941"/>
                    <a:pt x="1000" y="1595"/>
                    <a:pt x="774" y="1369"/>
                  </a:cubicBezTo>
                  <a:cubicBezTo>
                    <a:pt x="536" y="1119"/>
                    <a:pt x="310" y="869"/>
                    <a:pt x="107" y="595"/>
                  </a:cubicBezTo>
                  <a:lnTo>
                    <a:pt x="95" y="595"/>
                  </a:lnTo>
                  <a:lnTo>
                    <a:pt x="95" y="512"/>
                  </a:lnTo>
                  <a:lnTo>
                    <a:pt x="95" y="345"/>
                  </a:lnTo>
                  <a:close/>
                  <a:moveTo>
                    <a:pt x="0" y="0"/>
                  </a:moveTo>
                  <a:lnTo>
                    <a:pt x="0" y="191"/>
                  </a:lnTo>
                  <a:lnTo>
                    <a:pt x="0" y="524"/>
                  </a:lnTo>
                  <a:cubicBezTo>
                    <a:pt x="12" y="548"/>
                    <a:pt x="12" y="572"/>
                    <a:pt x="0" y="595"/>
                  </a:cubicBezTo>
                  <a:lnTo>
                    <a:pt x="0" y="607"/>
                  </a:lnTo>
                  <a:cubicBezTo>
                    <a:pt x="12" y="607"/>
                    <a:pt x="12" y="607"/>
                    <a:pt x="0" y="619"/>
                  </a:cubicBezTo>
                  <a:lnTo>
                    <a:pt x="0" y="643"/>
                  </a:lnTo>
                  <a:lnTo>
                    <a:pt x="24" y="655"/>
                  </a:lnTo>
                  <a:cubicBezTo>
                    <a:pt x="238" y="929"/>
                    <a:pt x="464" y="1191"/>
                    <a:pt x="714" y="1441"/>
                  </a:cubicBezTo>
                  <a:cubicBezTo>
                    <a:pt x="929" y="1679"/>
                    <a:pt x="1286" y="2024"/>
                    <a:pt x="1762" y="2465"/>
                  </a:cubicBezTo>
                  <a:cubicBezTo>
                    <a:pt x="2298" y="2965"/>
                    <a:pt x="2703" y="3346"/>
                    <a:pt x="2989" y="3596"/>
                  </a:cubicBezTo>
                  <a:cubicBezTo>
                    <a:pt x="3453" y="4001"/>
                    <a:pt x="3882" y="4358"/>
                    <a:pt x="4263" y="4655"/>
                  </a:cubicBezTo>
                  <a:cubicBezTo>
                    <a:pt x="4560" y="4894"/>
                    <a:pt x="4882" y="5108"/>
                    <a:pt x="5215" y="5286"/>
                  </a:cubicBezTo>
                  <a:cubicBezTo>
                    <a:pt x="5537" y="5465"/>
                    <a:pt x="5906" y="5584"/>
                    <a:pt x="6275" y="5632"/>
                  </a:cubicBezTo>
                  <a:lnTo>
                    <a:pt x="6370" y="5632"/>
                  </a:lnTo>
                  <a:lnTo>
                    <a:pt x="6406" y="5620"/>
                  </a:lnTo>
                  <a:lnTo>
                    <a:pt x="6549" y="5560"/>
                  </a:lnTo>
                  <a:lnTo>
                    <a:pt x="6584" y="5548"/>
                  </a:lnTo>
                  <a:cubicBezTo>
                    <a:pt x="6644" y="5525"/>
                    <a:pt x="6751" y="5465"/>
                    <a:pt x="6882" y="5382"/>
                  </a:cubicBezTo>
                  <a:lnTo>
                    <a:pt x="7061" y="5263"/>
                  </a:lnTo>
                  <a:lnTo>
                    <a:pt x="6846" y="5286"/>
                  </a:lnTo>
                  <a:cubicBezTo>
                    <a:pt x="6769" y="5292"/>
                    <a:pt x="6694" y="5295"/>
                    <a:pt x="6620" y="5295"/>
                  </a:cubicBezTo>
                  <a:cubicBezTo>
                    <a:pt x="6546" y="5295"/>
                    <a:pt x="6471" y="5292"/>
                    <a:pt x="6394" y="5286"/>
                  </a:cubicBezTo>
                  <a:cubicBezTo>
                    <a:pt x="6060" y="5251"/>
                    <a:pt x="5739" y="5167"/>
                    <a:pt x="5441" y="5013"/>
                  </a:cubicBezTo>
                  <a:cubicBezTo>
                    <a:pt x="5191" y="4882"/>
                    <a:pt x="4965" y="4739"/>
                    <a:pt x="4739" y="4572"/>
                  </a:cubicBezTo>
                  <a:cubicBezTo>
                    <a:pt x="4251" y="4203"/>
                    <a:pt x="3715" y="3762"/>
                    <a:pt x="3143" y="3262"/>
                  </a:cubicBezTo>
                  <a:cubicBezTo>
                    <a:pt x="2798" y="2941"/>
                    <a:pt x="2286" y="2477"/>
                    <a:pt x="1631" y="1846"/>
                  </a:cubicBezTo>
                  <a:cubicBezTo>
                    <a:pt x="1238" y="1476"/>
                    <a:pt x="953" y="1191"/>
                    <a:pt x="786" y="1000"/>
                  </a:cubicBezTo>
                  <a:cubicBezTo>
                    <a:pt x="548" y="750"/>
                    <a:pt x="322" y="464"/>
                    <a:pt x="119" y="179"/>
                  </a:cubicBezTo>
                  <a:lnTo>
                    <a:pt x="107" y="1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46"/>
            <p:cNvSpPr/>
            <p:nvPr/>
          </p:nvSpPr>
          <p:spPr>
            <a:xfrm>
              <a:off x="4169747" y="2534880"/>
              <a:ext cx="59222" cy="61393"/>
            </a:xfrm>
            <a:custGeom>
              <a:avLst/>
              <a:gdLst/>
              <a:ahLst/>
              <a:cxnLst/>
              <a:rect l="l" t="t" r="r" b="b"/>
              <a:pathLst>
                <a:path w="4311" h="4469" extrusionOk="0">
                  <a:moveTo>
                    <a:pt x="108" y="191"/>
                  </a:moveTo>
                  <a:cubicBezTo>
                    <a:pt x="179" y="263"/>
                    <a:pt x="251" y="334"/>
                    <a:pt x="310" y="418"/>
                  </a:cubicBezTo>
                  <a:lnTo>
                    <a:pt x="322" y="441"/>
                  </a:lnTo>
                  <a:lnTo>
                    <a:pt x="346" y="525"/>
                  </a:lnTo>
                  <a:lnTo>
                    <a:pt x="429" y="727"/>
                  </a:lnTo>
                  <a:lnTo>
                    <a:pt x="441" y="596"/>
                  </a:lnTo>
                  <a:lnTo>
                    <a:pt x="453" y="608"/>
                  </a:lnTo>
                  <a:cubicBezTo>
                    <a:pt x="572" y="787"/>
                    <a:pt x="691" y="953"/>
                    <a:pt x="834" y="1120"/>
                  </a:cubicBezTo>
                  <a:cubicBezTo>
                    <a:pt x="870" y="1168"/>
                    <a:pt x="929" y="1227"/>
                    <a:pt x="1025" y="1310"/>
                  </a:cubicBezTo>
                  <a:cubicBezTo>
                    <a:pt x="1084" y="1370"/>
                    <a:pt x="1144" y="1430"/>
                    <a:pt x="1203" y="1501"/>
                  </a:cubicBezTo>
                  <a:cubicBezTo>
                    <a:pt x="1310" y="1644"/>
                    <a:pt x="1417" y="1787"/>
                    <a:pt x="1513" y="1930"/>
                  </a:cubicBezTo>
                  <a:cubicBezTo>
                    <a:pt x="1644" y="2096"/>
                    <a:pt x="1787" y="2263"/>
                    <a:pt x="1929" y="2406"/>
                  </a:cubicBezTo>
                  <a:lnTo>
                    <a:pt x="2679" y="3215"/>
                  </a:lnTo>
                  <a:cubicBezTo>
                    <a:pt x="2918" y="3477"/>
                    <a:pt x="3168" y="3716"/>
                    <a:pt x="3430" y="3942"/>
                  </a:cubicBezTo>
                  <a:cubicBezTo>
                    <a:pt x="3632" y="4108"/>
                    <a:pt x="3870" y="4239"/>
                    <a:pt x="4132" y="4347"/>
                  </a:cubicBezTo>
                  <a:cubicBezTo>
                    <a:pt x="4084" y="4358"/>
                    <a:pt x="4037" y="4364"/>
                    <a:pt x="3991" y="4364"/>
                  </a:cubicBezTo>
                  <a:cubicBezTo>
                    <a:pt x="3945" y="4364"/>
                    <a:pt x="3900" y="4358"/>
                    <a:pt x="3858" y="4347"/>
                  </a:cubicBezTo>
                  <a:lnTo>
                    <a:pt x="3846" y="4347"/>
                  </a:lnTo>
                  <a:lnTo>
                    <a:pt x="3751" y="4311"/>
                  </a:lnTo>
                  <a:cubicBezTo>
                    <a:pt x="3715" y="4299"/>
                    <a:pt x="3668" y="4287"/>
                    <a:pt x="3620" y="4263"/>
                  </a:cubicBezTo>
                  <a:cubicBezTo>
                    <a:pt x="3537" y="4216"/>
                    <a:pt x="3441" y="4144"/>
                    <a:pt x="3358" y="4085"/>
                  </a:cubicBezTo>
                  <a:cubicBezTo>
                    <a:pt x="3180" y="3942"/>
                    <a:pt x="3013" y="3775"/>
                    <a:pt x="2846" y="3608"/>
                  </a:cubicBezTo>
                  <a:cubicBezTo>
                    <a:pt x="1858" y="2596"/>
                    <a:pt x="929" y="1501"/>
                    <a:pt x="96" y="346"/>
                  </a:cubicBezTo>
                  <a:cubicBezTo>
                    <a:pt x="108" y="298"/>
                    <a:pt x="108" y="251"/>
                    <a:pt x="108" y="191"/>
                  </a:cubicBezTo>
                  <a:close/>
                  <a:moveTo>
                    <a:pt x="12" y="1"/>
                  </a:moveTo>
                  <a:lnTo>
                    <a:pt x="12" y="96"/>
                  </a:lnTo>
                  <a:cubicBezTo>
                    <a:pt x="12" y="179"/>
                    <a:pt x="12" y="275"/>
                    <a:pt x="1" y="370"/>
                  </a:cubicBezTo>
                  <a:lnTo>
                    <a:pt x="1" y="394"/>
                  </a:lnTo>
                  <a:lnTo>
                    <a:pt x="12" y="406"/>
                  </a:lnTo>
                  <a:cubicBezTo>
                    <a:pt x="846" y="1572"/>
                    <a:pt x="1775" y="2668"/>
                    <a:pt x="2787" y="3692"/>
                  </a:cubicBezTo>
                  <a:cubicBezTo>
                    <a:pt x="2941" y="3870"/>
                    <a:pt x="3120" y="4025"/>
                    <a:pt x="3299" y="4180"/>
                  </a:cubicBezTo>
                  <a:cubicBezTo>
                    <a:pt x="3394" y="4251"/>
                    <a:pt x="3477" y="4311"/>
                    <a:pt x="3584" y="4370"/>
                  </a:cubicBezTo>
                  <a:cubicBezTo>
                    <a:pt x="3620" y="4382"/>
                    <a:pt x="3668" y="4406"/>
                    <a:pt x="3715" y="4418"/>
                  </a:cubicBezTo>
                  <a:cubicBezTo>
                    <a:pt x="3751" y="4430"/>
                    <a:pt x="3787" y="4442"/>
                    <a:pt x="3811" y="4454"/>
                  </a:cubicBezTo>
                  <a:lnTo>
                    <a:pt x="3834" y="4454"/>
                  </a:lnTo>
                  <a:cubicBezTo>
                    <a:pt x="3894" y="4466"/>
                    <a:pt x="3953" y="4466"/>
                    <a:pt x="4013" y="4466"/>
                  </a:cubicBezTo>
                  <a:cubicBezTo>
                    <a:pt x="4026" y="4468"/>
                    <a:pt x="4038" y="4469"/>
                    <a:pt x="4051" y="4469"/>
                  </a:cubicBezTo>
                  <a:cubicBezTo>
                    <a:pt x="4109" y="4469"/>
                    <a:pt x="4166" y="4447"/>
                    <a:pt x="4215" y="4418"/>
                  </a:cubicBezTo>
                  <a:cubicBezTo>
                    <a:pt x="4239" y="4406"/>
                    <a:pt x="4263" y="4382"/>
                    <a:pt x="4275" y="4358"/>
                  </a:cubicBezTo>
                  <a:lnTo>
                    <a:pt x="4311" y="4299"/>
                  </a:lnTo>
                  <a:lnTo>
                    <a:pt x="4251" y="4275"/>
                  </a:lnTo>
                  <a:cubicBezTo>
                    <a:pt x="3977" y="4192"/>
                    <a:pt x="3715" y="4049"/>
                    <a:pt x="3489" y="3858"/>
                  </a:cubicBezTo>
                  <a:cubicBezTo>
                    <a:pt x="3227" y="3644"/>
                    <a:pt x="2989" y="3406"/>
                    <a:pt x="2763" y="3156"/>
                  </a:cubicBezTo>
                  <a:lnTo>
                    <a:pt x="2001" y="2346"/>
                  </a:lnTo>
                  <a:cubicBezTo>
                    <a:pt x="1858" y="2203"/>
                    <a:pt x="1727" y="2049"/>
                    <a:pt x="1596" y="1882"/>
                  </a:cubicBezTo>
                  <a:cubicBezTo>
                    <a:pt x="1465" y="1680"/>
                    <a:pt x="1358" y="1537"/>
                    <a:pt x="1286" y="1441"/>
                  </a:cubicBezTo>
                  <a:cubicBezTo>
                    <a:pt x="1227" y="1370"/>
                    <a:pt x="1167" y="1310"/>
                    <a:pt x="1096" y="1239"/>
                  </a:cubicBezTo>
                  <a:cubicBezTo>
                    <a:pt x="1001" y="1156"/>
                    <a:pt x="941" y="1096"/>
                    <a:pt x="917" y="1060"/>
                  </a:cubicBezTo>
                  <a:cubicBezTo>
                    <a:pt x="774" y="894"/>
                    <a:pt x="655" y="727"/>
                    <a:pt x="536" y="560"/>
                  </a:cubicBezTo>
                  <a:cubicBezTo>
                    <a:pt x="501" y="513"/>
                    <a:pt x="477" y="465"/>
                    <a:pt x="441" y="429"/>
                  </a:cubicBezTo>
                  <a:lnTo>
                    <a:pt x="370" y="322"/>
                  </a:lnTo>
                  <a:lnTo>
                    <a:pt x="370" y="334"/>
                  </a:lnTo>
                  <a:cubicBezTo>
                    <a:pt x="298" y="239"/>
                    <a:pt x="215" y="156"/>
                    <a:pt x="132" y="72"/>
                  </a:cubicBezTo>
                  <a:lnTo>
                    <a:pt x="96" y="48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46"/>
            <p:cNvSpPr/>
            <p:nvPr/>
          </p:nvSpPr>
          <p:spPr>
            <a:xfrm>
              <a:off x="4212924" y="2317676"/>
              <a:ext cx="80653" cy="80969"/>
            </a:xfrm>
            <a:custGeom>
              <a:avLst/>
              <a:gdLst/>
              <a:ahLst/>
              <a:cxnLst/>
              <a:rect l="l" t="t" r="r" b="b"/>
              <a:pathLst>
                <a:path w="5871" h="5894" extrusionOk="0">
                  <a:moveTo>
                    <a:pt x="1311" y="119"/>
                  </a:moveTo>
                  <a:cubicBezTo>
                    <a:pt x="2013" y="512"/>
                    <a:pt x="2656" y="1012"/>
                    <a:pt x="3227" y="1584"/>
                  </a:cubicBezTo>
                  <a:cubicBezTo>
                    <a:pt x="4037" y="2417"/>
                    <a:pt x="4704" y="3370"/>
                    <a:pt x="5204" y="4429"/>
                  </a:cubicBezTo>
                  <a:cubicBezTo>
                    <a:pt x="5275" y="4584"/>
                    <a:pt x="5418" y="4894"/>
                    <a:pt x="5632" y="5346"/>
                  </a:cubicBezTo>
                  <a:lnTo>
                    <a:pt x="5740" y="5596"/>
                  </a:lnTo>
                  <a:cubicBezTo>
                    <a:pt x="5716" y="5632"/>
                    <a:pt x="5680" y="5668"/>
                    <a:pt x="5644" y="5703"/>
                  </a:cubicBezTo>
                  <a:cubicBezTo>
                    <a:pt x="5597" y="5739"/>
                    <a:pt x="5549" y="5763"/>
                    <a:pt x="5502" y="5787"/>
                  </a:cubicBezTo>
                  <a:cubicBezTo>
                    <a:pt x="5476" y="5789"/>
                    <a:pt x="5451" y="5790"/>
                    <a:pt x="5426" y="5790"/>
                  </a:cubicBezTo>
                  <a:cubicBezTo>
                    <a:pt x="5308" y="5790"/>
                    <a:pt x="5193" y="5769"/>
                    <a:pt x="5085" y="5739"/>
                  </a:cubicBezTo>
                  <a:cubicBezTo>
                    <a:pt x="4763" y="5620"/>
                    <a:pt x="4501" y="5406"/>
                    <a:pt x="4311" y="5120"/>
                  </a:cubicBezTo>
                  <a:cubicBezTo>
                    <a:pt x="4251" y="5025"/>
                    <a:pt x="4144" y="4894"/>
                    <a:pt x="4025" y="4691"/>
                  </a:cubicBezTo>
                  <a:cubicBezTo>
                    <a:pt x="3906" y="4489"/>
                    <a:pt x="3811" y="4334"/>
                    <a:pt x="3739" y="4239"/>
                  </a:cubicBezTo>
                  <a:cubicBezTo>
                    <a:pt x="3597" y="4048"/>
                    <a:pt x="3442" y="3870"/>
                    <a:pt x="3275" y="3703"/>
                  </a:cubicBezTo>
                  <a:cubicBezTo>
                    <a:pt x="3025" y="3441"/>
                    <a:pt x="2858" y="3263"/>
                    <a:pt x="2787" y="3179"/>
                  </a:cubicBezTo>
                  <a:cubicBezTo>
                    <a:pt x="2704" y="3072"/>
                    <a:pt x="2573" y="2894"/>
                    <a:pt x="2394" y="2667"/>
                  </a:cubicBezTo>
                  <a:cubicBezTo>
                    <a:pt x="2215" y="2429"/>
                    <a:pt x="2084" y="2239"/>
                    <a:pt x="1989" y="2143"/>
                  </a:cubicBezTo>
                  <a:cubicBezTo>
                    <a:pt x="1894" y="2048"/>
                    <a:pt x="1751" y="1893"/>
                    <a:pt x="1561" y="1691"/>
                  </a:cubicBezTo>
                  <a:lnTo>
                    <a:pt x="1180" y="1310"/>
                  </a:lnTo>
                  <a:cubicBezTo>
                    <a:pt x="977" y="1096"/>
                    <a:pt x="751" y="893"/>
                    <a:pt x="513" y="703"/>
                  </a:cubicBezTo>
                  <a:cubicBezTo>
                    <a:pt x="453" y="655"/>
                    <a:pt x="382" y="608"/>
                    <a:pt x="310" y="560"/>
                  </a:cubicBezTo>
                  <a:cubicBezTo>
                    <a:pt x="501" y="512"/>
                    <a:pt x="691" y="453"/>
                    <a:pt x="870" y="369"/>
                  </a:cubicBezTo>
                  <a:cubicBezTo>
                    <a:pt x="1025" y="298"/>
                    <a:pt x="1180" y="215"/>
                    <a:pt x="1311" y="119"/>
                  </a:cubicBezTo>
                  <a:close/>
                  <a:moveTo>
                    <a:pt x="1299" y="0"/>
                  </a:moveTo>
                  <a:lnTo>
                    <a:pt x="1275" y="12"/>
                  </a:lnTo>
                  <a:cubicBezTo>
                    <a:pt x="1132" y="119"/>
                    <a:pt x="989" y="203"/>
                    <a:pt x="822" y="274"/>
                  </a:cubicBezTo>
                  <a:cubicBezTo>
                    <a:pt x="608" y="381"/>
                    <a:pt x="382" y="441"/>
                    <a:pt x="156" y="489"/>
                  </a:cubicBezTo>
                  <a:lnTo>
                    <a:pt x="1" y="512"/>
                  </a:lnTo>
                  <a:lnTo>
                    <a:pt x="132" y="584"/>
                  </a:lnTo>
                  <a:cubicBezTo>
                    <a:pt x="239" y="643"/>
                    <a:pt x="346" y="715"/>
                    <a:pt x="453" y="786"/>
                  </a:cubicBezTo>
                  <a:cubicBezTo>
                    <a:pt x="679" y="965"/>
                    <a:pt x="906" y="1167"/>
                    <a:pt x="1108" y="1381"/>
                  </a:cubicBezTo>
                  <a:lnTo>
                    <a:pt x="1477" y="1762"/>
                  </a:lnTo>
                  <a:cubicBezTo>
                    <a:pt x="1680" y="1953"/>
                    <a:pt x="1811" y="2108"/>
                    <a:pt x="1906" y="2215"/>
                  </a:cubicBezTo>
                  <a:cubicBezTo>
                    <a:pt x="2001" y="2322"/>
                    <a:pt x="2144" y="2501"/>
                    <a:pt x="2311" y="2727"/>
                  </a:cubicBezTo>
                  <a:cubicBezTo>
                    <a:pt x="2489" y="2965"/>
                    <a:pt x="2620" y="3144"/>
                    <a:pt x="2715" y="3251"/>
                  </a:cubicBezTo>
                  <a:cubicBezTo>
                    <a:pt x="2787" y="3322"/>
                    <a:pt x="2954" y="3513"/>
                    <a:pt x="3204" y="3775"/>
                  </a:cubicBezTo>
                  <a:cubicBezTo>
                    <a:pt x="3358" y="3941"/>
                    <a:pt x="3513" y="4120"/>
                    <a:pt x="3656" y="4310"/>
                  </a:cubicBezTo>
                  <a:cubicBezTo>
                    <a:pt x="3727" y="4406"/>
                    <a:pt x="3823" y="4537"/>
                    <a:pt x="3942" y="4739"/>
                  </a:cubicBezTo>
                  <a:cubicBezTo>
                    <a:pt x="4061" y="4941"/>
                    <a:pt x="4168" y="5084"/>
                    <a:pt x="4228" y="5180"/>
                  </a:cubicBezTo>
                  <a:cubicBezTo>
                    <a:pt x="4430" y="5477"/>
                    <a:pt x="4716" y="5703"/>
                    <a:pt x="5049" y="5834"/>
                  </a:cubicBezTo>
                  <a:cubicBezTo>
                    <a:pt x="5192" y="5870"/>
                    <a:pt x="5323" y="5894"/>
                    <a:pt x="5466" y="5894"/>
                  </a:cubicBezTo>
                  <a:lnTo>
                    <a:pt x="5466" y="5882"/>
                  </a:lnTo>
                  <a:lnTo>
                    <a:pt x="5525" y="5882"/>
                  </a:lnTo>
                  <a:cubicBezTo>
                    <a:pt x="5597" y="5846"/>
                    <a:pt x="5668" y="5811"/>
                    <a:pt x="5716" y="5763"/>
                  </a:cubicBezTo>
                  <a:cubicBezTo>
                    <a:pt x="5763" y="5715"/>
                    <a:pt x="5811" y="5668"/>
                    <a:pt x="5847" y="5620"/>
                  </a:cubicBezTo>
                  <a:lnTo>
                    <a:pt x="5871" y="5596"/>
                  </a:lnTo>
                  <a:lnTo>
                    <a:pt x="5728" y="5299"/>
                  </a:lnTo>
                  <a:cubicBezTo>
                    <a:pt x="5525" y="4834"/>
                    <a:pt x="5382" y="4525"/>
                    <a:pt x="5311" y="4370"/>
                  </a:cubicBezTo>
                  <a:cubicBezTo>
                    <a:pt x="4799" y="3310"/>
                    <a:pt x="4120" y="2346"/>
                    <a:pt x="3299" y="1512"/>
                  </a:cubicBezTo>
                  <a:cubicBezTo>
                    <a:pt x="2715" y="917"/>
                    <a:pt x="2049" y="417"/>
                    <a:pt x="1334" y="12"/>
                  </a:cubicBezTo>
                  <a:lnTo>
                    <a:pt x="12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46"/>
            <p:cNvSpPr/>
            <p:nvPr/>
          </p:nvSpPr>
          <p:spPr>
            <a:xfrm>
              <a:off x="4070631" y="2461288"/>
              <a:ext cx="106493" cy="109598"/>
            </a:xfrm>
            <a:custGeom>
              <a:avLst/>
              <a:gdLst/>
              <a:ahLst/>
              <a:cxnLst/>
              <a:rect l="l" t="t" r="r" b="b"/>
              <a:pathLst>
                <a:path w="7752" h="7978" extrusionOk="0">
                  <a:moveTo>
                    <a:pt x="7204" y="238"/>
                  </a:moveTo>
                  <a:cubicBezTo>
                    <a:pt x="7370" y="1155"/>
                    <a:pt x="7501" y="2048"/>
                    <a:pt x="7597" y="2893"/>
                  </a:cubicBezTo>
                  <a:lnTo>
                    <a:pt x="7608" y="3036"/>
                  </a:lnTo>
                  <a:cubicBezTo>
                    <a:pt x="7620" y="3262"/>
                    <a:pt x="7632" y="3500"/>
                    <a:pt x="7644" y="3739"/>
                  </a:cubicBezTo>
                  <a:lnTo>
                    <a:pt x="7644" y="4072"/>
                  </a:lnTo>
                  <a:cubicBezTo>
                    <a:pt x="7644" y="4096"/>
                    <a:pt x="7644" y="4120"/>
                    <a:pt x="7644" y="4143"/>
                  </a:cubicBezTo>
                  <a:cubicBezTo>
                    <a:pt x="7644" y="4155"/>
                    <a:pt x="7644" y="4155"/>
                    <a:pt x="7644" y="4167"/>
                  </a:cubicBezTo>
                  <a:lnTo>
                    <a:pt x="7644" y="4405"/>
                  </a:lnTo>
                  <a:cubicBezTo>
                    <a:pt x="7644" y="4560"/>
                    <a:pt x="7644" y="4739"/>
                    <a:pt x="7632" y="4905"/>
                  </a:cubicBezTo>
                  <a:lnTo>
                    <a:pt x="7608" y="5215"/>
                  </a:lnTo>
                  <a:lnTo>
                    <a:pt x="7608" y="5322"/>
                  </a:lnTo>
                  <a:cubicBezTo>
                    <a:pt x="7597" y="5441"/>
                    <a:pt x="7585" y="5560"/>
                    <a:pt x="7585" y="5644"/>
                  </a:cubicBezTo>
                  <a:cubicBezTo>
                    <a:pt x="7466" y="5358"/>
                    <a:pt x="7335" y="5024"/>
                    <a:pt x="7204" y="4667"/>
                  </a:cubicBezTo>
                  <a:lnTo>
                    <a:pt x="7108" y="4703"/>
                  </a:lnTo>
                  <a:cubicBezTo>
                    <a:pt x="7192" y="4941"/>
                    <a:pt x="7227" y="5191"/>
                    <a:pt x="7227" y="5441"/>
                  </a:cubicBezTo>
                  <a:cubicBezTo>
                    <a:pt x="7227" y="5524"/>
                    <a:pt x="7216" y="5620"/>
                    <a:pt x="7204" y="5715"/>
                  </a:cubicBezTo>
                  <a:cubicBezTo>
                    <a:pt x="7192" y="5775"/>
                    <a:pt x="7180" y="5846"/>
                    <a:pt x="7168" y="5905"/>
                  </a:cubicBezTo>
                  <a:cubicBezTo>
                    <a:pt x="7144" y="6013"/>
                    <a:pt x="7108" y="6108"/>
                    <a:pt x="7073" y="6203"/>
                  </a:cubicBezTo>
                  <a:cubicBezTo>
                    <a:pt x="7001" y="6120"/>
                    <a:pt x="6942" y="6048"/>
                    <a:pt x="6882" y="5977"/>
                  </a:cubicBezTo>
                  <a:cubicBezTo>
                    <a:pt x="6680" y="5703"/>
                    <a:pt x="6525" y="5405"/>
                    <a:pt x="6406" y="5084"/>
                  </a:cubicBezTo>
                  <a:lnTo>
                    <a:pt x="6311" y="5120"/>
                  </a:lnTo>
                  <a:cubicBezTo>
                    <a:pt x="6406" y="5417"/>
                    <a:pt x="6454" y="5739"/>
                    <a:pt x="6454" y="6060"/>
                  </a:cubicBezTo>
                  <a:cubicBezTo>
                    <a:pt x="6454" y="6358"/>
                    <a:pt x="6418" y="6656"/>
                    <a:pt x="6335" y="6953"/>
                  </a:cubicBezTo>
                  <a:cubicBezTo>
                    <a:pt x="6132" y="6882"/>
                    <a:pt x="5942" y="6787"/>
                    <a:pt x="5763" y="6656"/>
                  </a:cubicBezTo>
                  <a:lnTo>
                    <a:pt x="5644" y="6560"/>
                  </a:lnTo>
                  <a:lnTo>
                    <a:pt x="5692" y="6703"/>
                  </a:lnTo>
                  <a:cubicBezTo>
                    <a:pt x="5739" y="6906"/>
                    <a:pt x="5763" y="7096"/>
                    <a:pt x="5775" y="7299"/>
                  </a:cubicBezTo>
                  <a:cubicBezTo>
                    <a:pt x="5513" y="7203"/>
                    <a:pt x="5275" y="7072"/>
                    <a:pt x="5061" y="6894"/>
                  </a:cubicBezTo>
                  <a:cubicBezTo>
                    <a:pt x="4858" y="6739"/>
                    <a:pt x="4691" y="6537"/>
                    <a:pt x="4549" y="6322"/>
                  </a:cubicBezTo>
                  <a:lnTo>
                    <a:pt x="4465" y="6382"/>
                  </a:lnTo>
                  <a:cubicBezTo>
                    <a:pt x="4549" y="6525"/>
                    <a:pt x="4608" y="6691"/>
                    <a:pt x="4656" y="6870"/>
                  </a:cubicBezTo>
                  <a:cubicBezTo>
                    <a:pt x="4691" y="7048"/>
                    <a:pt x="4703" y="7239"/>
                    <a:pt x="4680" y="7429"/>
                  </a:cubicBezTo>
                  <a:cubicBezTo>
                    <a:pt x="4358" y="7227"/>
                    <a:pt x="4072" y="6977"/>
                    <a:pt x="3822" y="6691"/>
                  </a:cubicBezTo>
                  <a:lnTo>
                    <a:pt x="3560" y="6370"/>
                  </a:lnTo>
                  <a:lnTo>
                    <a:pt x="3739" y="6751"/>
                  </a:lnTo>
                  <a:cubicBezTo>
                    <a:pt x="3798" y="6846"/>
                    <a:pt x="3834" y="6965"/>
                    <a:pt x="3858" y="7084"/>
                  </a:cubicBezTo>
                  <a:cubicBezTo>
                    <a:pt x="3906" y="7299"/>
                    <a:pt x="3894" y="7525"/>
                    <a:pt x="3822" y="7739"/>
                  </a:cubicBezTo>
                  <a:lnTo>
                    <a:pt x="3810" y="7787"/>
                  </a:lnTo>
                  <a:cubicBezTo>
                    <a:pt x="3322" y="7310"/>
                    <a:pt x="2882" y="6798"/>
                    <a:pt x="2465" y="6263"/>
                  </a:cubicBezTo>
                  <a:cubicBezTo>
                    <a:pt x="1977" y="5632"/>
                    <a:pt x="1536" y="4953"/>
                    <a:pt x="1143" y="4262"/>
                  </a:cubicBezTo>
                  <a:lnTo>
                    <a:pt x="1143" y="4262"/>
                  </a:lnTo>
                  <a:cubicBezTo>
                    <a:pt x="1453" y="4453"/>
                    <a:pt x="1774" y="4632"/>
                    <a:pt x="2108" y="4774"/>
                  </a:cubicBezTo>
                  <a:lnTo>
                    <a:pt x="2274" y="4846"/>
                  </a:lnTo>
                  <a:lnTo>
                    <a:pt x="203" y="1679"/>
                  </a:lnTo>
                  <a:lnTo>
                    <a:pt x="215" y="1655"/>
                  </a:lnTo>
                  <a:cubicBezTo>
                    <a:pt x="417" y="1965"/>
                    <a:pt x="572" y="2191"/>
                    <a:pt x="667" y="2322"/>
                  </a:cubicBezTo>
                  <a:cubicBezTo>
                    <a:pt x="905" y="2655"/>
                    <a:pt x="1167" y="2988"/>
                    <a:pt x="1441" y="3286"/>
                  </a:cubicBezTo>
                  <a:cubicBezTo>
                    <a:pt x="1977" y="3917"/>
                    <a:pt x="2667" y="4417"/>
                    <a:pt x="3429" y="4727"/>
                  </a:cubicBezTo>
                  <a:lnTo>
                    <a:pt x="3525" y="4762"/>
                  </a:lnTo>
                  <a:lnTo>
                    <a:pt x="3501" y="4667"/>
                  </a:lnTo>
                  <a:cubicBezTo>
                    <a:pt x="3382" y="4143"/>
                    <a:pt x="3203" y="3631"/>
                    <a:pt x="2965" y="3143"/>
                  </a:cubicBezTo>
                  <a:lnTo>
                    <a:pt x="2965" y="3143"/>
                  </a:lnTo>
                  <a:cubicBezTo>
                    <a:pt x="3548" y="3643"/>
                    <a:pt x="4227" y="4024"/>
                    <a:pt x="4965" y="4251"/>
                  </a:cubicBezTo>
                  <a:lnTo>
                    <a:pt x="5049" y="4286"/>
                  </a:lnTo>
                  <a:lnTo>
                    <a:pt x="5025" y="4191"/>
                  </a:lnTo>
                  <a:cubicBezTo>
                    <a:pt x="4918" y="3608"/>
                    <a:pt x="4763" y="3036"/>
                    <a:pt x="4549" y="2488"/>
                  </a:cubicBezTo>
                  <a:lnTo>
                    <a:pt x="4549" y="2488"/>
                  </a:lnTo>
                  <a:cubicBezTo>
                    <a:pt x="4906" y="2858"/>
                    <a:pt x="5322" y="3155"/>
                    <a:pt x="5775" y="3393"/>
                  </a:cubicBezTo>
                  <a:lnTo>
                    <a:pt x="5846" y="3429"/>
                  </a:lnTo>
                  <a:lnTo>
                    <a:pt x="5846" y="3346"/>
                  </a:lnTo>
                  <a:cubicBezTo>
                    <a:pt x="5846" y="2679"/>
                    <a:pt x="5727" y="2012"/>
                    <a:pt x="5477" y="1393"/>
                  </a:cubicBezTo>
                  <a:lnTo>
                    <a:pt x="5477" y="1393"/>
                  </a:lnTo>
                  <a:cubicBezTo>
                    <a:pt x="5751" y="1584"/>
                    <a:pt x="6025" y="1750"/>
                    <a:pt x="6323" y="1893"/>
                  </a:cubicBezTo>
                  <a:lnTo>
                    <a:pt x="6406" y="1929"/>
                  </a:lnTo>
                  <a:lnTo>
                    <a:pt x="6406" y="1845"/>
                  </a:lnTo>
                  <a:cubicBezTo>
                    <a:pt x="6394" y="1476"/>
                    <a:pt x="6358" y="1107"/>
                    <a:pt x="6299" y="738"/>
                  </a:cubicBezTo>
                  <a:lnTo>
                    <a:pt x="6358" y="738"/>
                  </a:lnTo>
                  <a:cubicBezTo>
                    <a:pt x="6501" y="726"/>
                    <a:pt x="6632" y="691"/>
                    <a:pt x="6763" y="619"/>
                  </a:cubicBezTo>
                  <a:cubicBezTo>
                    <a:pt x="6918" y="512"/>
                    <a:pt x="7073" y="381"/>
                    <a:pt x="7204" y="238"/>
                  </a:cubicBezTo>
                  <a:close/>
                  <a:moveTo>
                    <a:pt x="7263" y="0"/>
                  </a:moveTo>
                  <a:lnTo>
                    <a:pt x="7204" y="71"/>
                  </a:lnTo>
                  <a:cubicBezTo>
                    <a:pt x="7049" y="238"/>
                    <a:pt x="6882" y="393"/>
                    <a:pt x="6704" y="512"/>
                  </a:cubicBezTo>
                  <a:cubicBezTo>
                    <a:pt x="6596" y="572"/>
                    <a:pt x="6465" y="607"/>
                    <a:pt x="6346" y="619"/>
                  </a:cubicBezTo>
                  <a:lnTo>
                    <a:pt x="6168" y="619"/>
                  </a:lnTo>
                  <a:lnTo>
                    <a:pt x="6180" y="679"/>
                  </a:lnTo>
                  <a:cubicBezTo>
                    <a:pt x="6239" y="1036"/>
                    <a:pt x="6275" y="1393"/>
                    <a:pt x="6287" y="1762"/>
                  </a:cubicBezTo>
                  <a:cubicBezTo>
                    <a:pt x="5965" y="1595"/>
                    <a:pt x="5668" y="1405"/>
                    <a:pt x="5394" y="1191"/>
                  </a:cubicBezTo>
                  <a:lnTo>
                    <a:pt x="5227" y="1060"/>
                  </a:lnTo>
                  <a:lnTo>
                    <a:pt x="5299" y="1250"/>
                  </a:lnTo>
                  <a:cubicBezTo>
                    <a:pt x="5573" y="1881"/>
                    <a:pt x="5715" y="2560"/>
                    <a:pt x="5727" y="3250"/>
                  </a:cubicBezTo>
                  <a:cubicBezTo>
                    <a:pt x="5239" y="2988"/>
                    <a:pt x="4799" y="2631"/>
                    <a:pt x="4441" y="2203"/>
                  </a:cubicBezTo>
                  <a:lnTo>
                    <a:pt x="4251" y="1988"/>
                  </a:lnTo>
                  <a:lnTo>
                    <a:pt x="4251" y="1988"/>
                  </a:lnTo>
                  <a:lnTo>
                    <a:pt x="4358" y="2262"/>
                  </a:lnTo>
                  <a:cubicBezTo>
                    <a:pt x="4584" y="2858"/>
                    <a:pt x="4763" y="3477"/>
                    <a:pt x="4894" y="4108"/>
                  </a:cubicBezTo>
                  <a:cubicBezTo>
                    <a:pt x="4108" y="3858"/>
                    <a:pt x="3394" y="3429"/>
                    <a:pt x="2810" y="2846"/>
                  </a:cubicBezTo>
                  <a:lnTo>
                    <a:pt x="2655" y="2762"/>
                  </a:lnTo>
                  <a:lnTo>
                    <a:pt x="2727" y="2917"/>
                  </a:lnTo>
                  <a:cubicBezTo>
                    <a:pt x="3025" y="3441"/>
                    <a:pt x="3239" y="4001"/>
                    <a:pt x="3382" y="4596"/>
                  </a:cubicBezTo>
                  <a:cubicBezTo>
                    <a:pt x="2667" y="4274"/>
                    <a:pt x="2024" y="3810"/>
                    <a:pt x="1512" y="3215"/>
                  </a:cubicBezTo>
                  <a:cubicBezTo>
                    <a:pt x="1239" y="2917"/>
                    <a:pt x="989" y="2596"/>
                    <a:pt x="750" y="2262"/>
                  </a:cubicBezTo>
                  <a:cubicBezTo>
                    <a:pt x="655" y="2107"/>
                    <a:pt x="477" y="1857"/>
                    <a:pt x="250" y="1512"/>
                  </a:cubicBezTo>
                  <a:lnTo>
                    <a:pt x="191" y="1441"/>
                  </a:lnTo>
                  <a:lnTo>
                    <a:pt x="119" y="1607"/>
                  </a:lnTo>
                  <a:lnTo>
                    <a:pt x="0" y="1560"/>
                  </a:lnTo>
                  <a:lnTo>
                    <a:pt x="1977" y="4608"/>
                  </a:lnTo>
                  <a:cubicBezTo>
                    <a:pt x="1655" y="4453"/>
                    <a:pt x="1334" y="4262"/>
                    <a:pt x="1024" y="4060"/>
                  </a:cubicBezTo>
                  <a:lnTo>
                    <a:pt x="858" y="3941"/>
                  </a:lnTo>
                  <a:lnTo>
                    <a:pt x="953" y="4131"/>
                  </a:lnTo>
                  <a:cubicBezTo>
                    <a:pt x="1370" y="4893"/>
                    <a:pt x="1846" y="5632"/>
                    <a:pt x="2382" y="6322"/>
                  </a:cubicBezTo>
                  <a:cubicBezTo>
                    <a:pt x="2822" y="6882"/>
                    <a:pt x="3287" y="7418"/>
                    <a:pt x="3798" y="7918"/>
                  </a:cubicBezTo>
                  <a:lnTo>
                    <a:pt x="3846" y="7977"/>
                  </a:lnTo>
                  <a:lnTo>
                    <a:pt x="3918" y="7763"/>
                  </a:lnTo>
                  <a:cubicBezTo>
                    <a:pt x="3989" y="7525"/>
                    <a:pt x="4001" y="7287"/>
                    <a:pt x="3953" y="7048"/>
                  </a:cubicBezTo>
                  <a:cubicBezTo>
                    <a:pt x="3953" y="7013"/>
                    <a:pt x="3941" y="6977"/>
                    <a:pt x="3929" y="6941"/>
                  </a:cubicBezTo>
                  <a:lnTo>
                    <a:pt x="3929" y="6941"/>
                  </a:lnTo>
                  <a:cubicBezTo>
                    <a:pt x="4156" y="7168"/>
                    <a:pt x="4418" y="7382"/>
                    <a:pt x="4703" y="7549"/>
                  </a:cubicBezTo>
                  <a:lnTo>
                    <a:pt x="4763" y="7584"/>
                  </a:lnTo>
                  <a:lnTo>
                    <a:pt x="4775" y="7501"/>
                  </a:lnTo>
                  <a:cubicBezTo>
                    <a:pt x="4811" y="7275"/>
                    <a:pt x="4799" y="7048"/>
                    <a:pt x="4739" y="6822"/>
                  </a:cubicBezTo>
                  <a:cubicBezTo>
                    <a:pt x="4727" y="6787"/>
                    <a:pt x="4727" y="6739"/>
                    <a:pt x="4703" y="6691"/>
                  </a:cubicBezTo>
                  <a:lnTo>
                    <a:pt x="4703" y="6691"/>
                  </a:lnTo>
                  <a:cubicBezTo>
                    <a:pt x="4799" y="6787"/>
                    <a:pt x="4882" y="6882"/>
                    <a:pt x="4989" y="6965"/>
                  </a:cubicBezTo>
                  <a:cubicBezTo>
                    <a:pt x="5227" y="7156"/>
                    <a:pt x="5501" y="7310"/>
                    <a:pt x="5799" y="7406"/>
                  </a:cubicBezTo>
                  <a:lnTo>
                    <a:pt x="5870" y="7429"/>
                  </a:lnTo>
                  <a:lnTo>
                    <a:pt x="5870" y="7358"/>
                  </a:lnTo>
                  <a:cubicBezTo>
                    <a:pt x="5870" y="7168"/>
                    <a:pt x="5846" y="6977"/>
                    <a:pt x="5811" y="6798"/>
                  </a:cubicBezTo>
                  <a:lnTo>
                    <a:pt x="5811" y="6798"/>
                  </a:lnTo>
                  <a:cubicBezTo>
                    <a:pt x="5977" y="6906"/>
                    <a:pt x="6156" y="6989"/>
                    <a:pt x="6346" y="7037"/>
                  </a:cubicBezTo>
                  <a:lnTo>
                    <a:pt x="6394" y="7048"/>
                  </a:lnTo>
                  <a:lnTo>
                    <a:pt x="6418" y="7001"/>
                  </a:lnTo>
                  <a:cubicBezTo>
                    <a:pt x="6501" y="6691"/>
                    <a:pt x="6549" y="6358"/>
                    <a:pt x="6549" y="6025"/>
                  </a:cubicBezTo>
                  <a:cubicBezTo>
                    <a:pt x="6549" y="5882"/>
                    <a:pt x="6537" y="5727"/>
                    <a:pt x="6525" y="5584"/>
                  </a:cubicBezTo>
                  <a:lnTo>
                    <a:pt x="6525" y="5584"/>
                  </a:lnTo>
                  <a:cubicBezTo>
                    <a:pt x="6596" y="5739"/>
                    <a:pt x="6692" y="5882"/>
                    <a:pt x="6799" y="6025"/>
                  </a:cubicBezTo>
                  <a:cubicBezTo>
                    <a:pt x="6870" y="6132"/>
                    <a:pt x="6954" y="6227"/>
                    <a:pt x="7049" y="6322"/>
                  </a:cubicBezTo>
                  <a:lnTo>
                    <a:pt x="7097" y="6370"/>
                  </a:lnTo>
                  <a:lnTo>
                    <a:pt x="7132" y="6310"/>
                  </a:lnTo>
                  <a:cubicBezTo>
                    <a:pt x="7180" y="6179"/>
                    <a:pt x="7227" y="6048"/>
                    <a:pt x="7263" y="5917"/>
                  </a:cubicBezTo>
                  <a:cubicBezTo>
                    <a:pt x="7275" y="5858"/>
                    <a:pt x="7299" y="5786"/>
                    <a:pt x="7299" y="5715"/>
                  </a:cubicBezTo>
                  <a:cubicBezTo>
                    <a:pt x="7311" y="5620"/>
                    <a:pt x="7323" y="5524"/>
                    <a:pt x="7323" y="5429"/>
                  </a:cubicBezTo>
                  <a:lnTo>
                    <a:pt x="7323" y="5263"/>
                  </a:lnTo>
                  <a:cubicBezTo>
                    <a:pt x="7394" y="5453"/>
                    <a:pt x="7466" y="5620"/>
                    <a:pt x="7525" y="5786"/>
                  </a:cubicBezTo>
                  <a:lnTo>
                    <a:pt x="7561" y="5870"/>
                  </a:lnTo>
                  <a:lnTo>
                    <a:pt x="7644" y="6072"/>
                  </a:lnTo>
                  <a:lnTo>
                    <a:pt x="7668" y="5822"/>
                  </a:lnTo>
                  <a:cubicBezTo>
                    <a:pt x="7668" y="5822"/>
                    <a:pt x="7668" y="5810"/>
                    <a:pt x="7668" y="5810"/>
                  </a:cubicBezTo>
                  <a:cubicBezTo>
                    <a:pt x="7680" y="5691"/>
                    <a:pt x="7692" y="5524"/>
                    <a:pt x="7716" y="5310"/>
                  </a:cubicBezTo>
                  <a:lnTo>
                    <a:pt x="7716" y="5215"/>
                  </a:lnTo>
                  <a:cubicBezTo>
                    <a:pt x="7716" y="5108"/>
                    <a:pt x="7728" y="5001"/>
                    <a:pt x="7728" y="4893"/>
                  </a:cubicBezTo>
                  <a:cubicBezTo>
                    <a:pt x="7751" y="4727"/>
                    <a:pt x="7751" y="4560"/>
                    <a:pt x="7751" y="4393"/>
                  </a:cubicBezTo>
                  <a:lnTo>
                    <a:pt x="7751" y="4048"/>
                  </a:lnTo>
                  <a:lnTo>
                    <a:pt x="7751" y="3715"/>
                  </a:lnTo>
                  <a:cubicBezTo>
                    <a:pt x="7739" y="3477"/>
                    <a:pt x="7728" y="3239"/>
                    <a:pt x="7704" y="3012"/>
                  </a:cubicBezTo>
                  <a:lnTo>
                    <a:pt x="7692" y="2858"/>
                  </a:lnTo>
                  <a:cubicBezTo>
                    <a:pt x="7608" y="1988"/>
                    <a:pt x="7466" y="1060"/>
                    <a:pt x="7287" y="95"/>
                  </a:cubicBezTo>
                  <a:lnTo>
                    <a:pt x="72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46"/>
            <p:cNvSpPr/>
            <p:nvPr/>
          </p:nvSpPr>
          <p:spPr>
            <a:xfrm>
              <a:off x="4185614" y="2368862"/>
              <a:ext cx="44661" cy="48768"/>
            </a:xfrm>
            <a:custGeom>
              <a:avLst/>
              <a:gdLst/>
              <a:ahLst/>
              <a:cxnLst/>
              <a:rect l="l" t="t" r="r" b="b"/>
              <a:pathLst>
                <a:path w="3251" h="3550" extrusionOk="0">
                  <a:moveTo>
                    <a:pt x="977" y="263"/>
                  </a:moveTo>
                  <a:lnTo>
                    <a:pt x="1060" y="346"/>
                  </a:lnTo>
                  <a:cubicBezTo>
                    <a:pt x="1215" y="477"/>
                    <a:pt x="1358" y="632"/>
                    <a:pt x="1489" y="787"/>
                  </a:cubicBezTo>
                  <a:cubicBezTo>
                    <a:pt x="1620" y="953"/>
                    <a:pt x="1751" y="1132"/>
                    <a:pt x="1858" y="1311"/>
                  </a:cubicBezTo>
                  <a:lnTo>
                    <a:pt x="2358" y="2073"/>
                  </a:lnTo>
                  <a:cubicBezTo>
                    <a:pt x="2537" y="2323"/>
                    <a:pt x="2727" y="2573"/>
                    <a:pt x="2929" y="2799"/>
                  </a:cubicBezTo>
                  <a:cubicBezTo>
                    <a:pt x="2989" y="2882"/>
                    <a:pt x="3060" y="2954"/>
                    <a:pt x="3144" y="3025"/>
                  </a:cubicBezTo>
                  <a:lnTo>
                    <a:pt x="3132" y="3061"/>
                  </a:lnTo>
                  <a:cubicBezTo>
                    <a:pt x="3120" y="3120"/>
                    <a:pt x="3084" y="3180"/>
                    <a:pt x="3060" y="3239"/>
                  </a:cubicBezTo>
                  <a:cubicBezTo>
                    <a:pt x="3025" y="3311"/>
                    <a:pt x="2977" y="3382"/>
                    <a:pt x="2929" y="3442"/>
                  </a:cubicBezTo>
                  <a:cubicBezTo>
                    <a:pt x="2644" y="3430"/>
                    <a:pt x="2358" y="3370"/>
                    <a:pt x="2096" y="3239"/>
                  </a:cubicBezTo>
                  <a:cubicBezTo>
                    <a:pt x="1763" y="3097"/>
                    <a:pt x="1465" y="2870"/>
                    <a:pt x="1227" y="2597"/>
                  </a:cubicBezTo>
                  <a:cubicBezTo>
                    <a:pt x="1132" y="2489"/>
                    <a:pt x="1048" y="2382"/>
                    <a:pt x="965" y="2275"/>
                  </a:cubicBezTo>
                  <a:lnTo>
                    <a:pt x="227" y="1323"/>
                  </a:lnTo>
                  <a:lnTo>
                    <a:pt x="239" y="1323"/>
                  </a:lnTo>
                  <a:cubicBezTo>
                    <a:pt x="298" y="1323"/>
                    <a:pt x="370" y="1311"/>
                    <a:pt x="441" y="1299"/>
                  </a:cubicBezTo>
                  <a:cubicBezTo>
                    <a:pt x="691" y="1239"/>
                    <a:pt x="905" y="1049"/>
                    <a:pt x="977" y="799"/>
                  </a:cubicBezTo>
                  <a:cubicBezTo>
                    <a:pt x="1024" y="656"/>
                    <a:pt x="1024" y="501"/>
                    <a:pt x="1001" y="358"/>
                  </a:cubicBezTo>
                  <a:cubicBezTo>
                    <a:pt x="989" y="322"/>
                    <a:pt x="977" y="299"/>
                    <a:pt x="977" y="263"/>
                  </a:cubicBezTo>
                  <a:close/>
                  <a:moveTo>
                    <a:pt x="846" y="1"/>
                  </a:moveTo>
                  <a:lnTo>
                    <a:pt x="751" y="61"/>
                  </a:lnTo>
                  <a:cubicBezTo>
                    <a:pt x="762" y="72"/>
                    <a:pt x="774" y="96"/>
                    <a:pt x="786" y="120"/>
                  </a:cubicBezTo>
                  <a:cubicBezTo>
                    <a:pt x="834" y="191"/>
                    <a:pt x="870" y="287"/>
                    <a:pt x="893" y="370"/>
                  </a:cubicBezTo>
                  <a:cubicBezTo>
                    <a:pt x="917" y="501"/>
                    <a:pt x="917" y="644"/>
                    <a:pt x="882" y="763"/>
                  </a:cubicBezTo>
                  <a:cubicBezTo>
                    <a:pt x="810" y="989"/>
                    <a:pt x="632" y="1156"/>
                    <a:pt x="405" y="1192"/>
                  </a:cubicBezTo>
                  <a:cubicBezTo>
                    <a:pt x="336" y="1209"/>
                    <a:pt x="266" y="1220"/>
                    <a:pt x="201" y="1220"/>
                  </a:cubicBezTo>
                  <a:cubicBezTo>
                    <a:pt x="177" y="1220"/>
                    <a:pt x="154" y="1219"/>
                    <a:pt x="131" y="1215"/>
                  </a:cubicBezTo>
                  <a:lnTo>
                    <a:pt x="0" y="1204"/>
                  </a:lnTo>
                  <a:lnTo>
                    <a:pt x="882" y="2335"/>
                  </a:lnTo>
                  <a:cubicBezTo>
                    <a:pt x="977" y="2454"/>
                    <a:pt x="1060" y="2573"/>
                    <a:pt x="1143" y="2668"/>
                  </a:cubicBezTo>
                  <a:cubicBezTo>
                    <a:pt x="1405" y="2954"/>
                    <a:pt x="1715" y="3180"/>
                    <a:pt x="2060" y="3335"/>
                  </a:cubicBezTo>
                  <a:cubicBezTo>
                    <a:pt x="2346" y="3466"/>
                    <a:pt x="2644" y="3537"/>
                    <a:pt x="2953" y="3549"/>
                  </a:cubicBezTo>
                  <a:lnTo>
                    <a:pt x="2977" y="3549"/>
                  </a:lnTo>
                  <a:lnTo>
                    <a:pt x="2989" y="3537"/>
                  </a:lnTo>
                  <a:cubicBezTo>
                    <a:pt x="3096" y="3406"/>
                    <a:pt x="3179" y="3251"/>
                    <a:pt x="3227" y="3085"/>
                  </a:cubicBezTo>
                  <a:lnTo>
                    <a:pt x="3251" y="2978"/>
                  </a:lnTo>
                  <a:lnTo>
                    <a:pt x="3227" y="2966"/>
                  </a:lnTo>
                  <a:cubicBezTo>
                    <a:pt x="3144" y="2894"/>
                    <a:pt x="3072" y="2811"/>
                    <a:pt x="3001" y="2728"/>
                  </a:cubicBezTo>
                  <a:cubicBezTo>
                    <a:pt x="2798" y="2501"/>
                    <a:pt x="2608" y="2263"/>
                    <a:pt x="2441" y="2013"/>
                  </a:cubicBezTo>
                  <a:cubicBezTo>
                    <a:pt x="2429" y="1989"/>
                    <a:pt x="2358" y="1882"/>
                    <a:pt x="1941" y="1239"/>
                  </a:cubicBezTo>
                  <a:cubicBezTo>
                    <a:pt x="1798" y="1025"/>
                    <a:pt x="1667" y="846"/>
                    <a:pt x="1560" y="715"/>
                  </a:cubicBezTo>
                  <a:cubicBezTo>
                    <a:pt x="1429" y="549"/>
                    <a:pt x="1274" y="406"/>
                    <a:pt x="1120" y="263"/>
                  </a:cubicBezTo>
                  <a:cubicBezTo>
                    <a:pt x="1060" y="203"/>
                    <a:pt x="977" y="132"/>
                    <a:pt x="870" y="49"/>
                  </a:cubicBezTo>
                  <a:lnTo>
                    <a:pt x="8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46"/>
            <p:cNvSpPr/>
            <p:nvPr/>
          </p:nvSpPr>
          <p:spPr>
            <a:xfrm>
              <a:off x="4176945" y="2390787"/>
              <a:ext cx="30277" cy="43356"/>
            </a:xfrm>
            <a:custGeom>
              <a:avLst/>
              <a:gdLst/>
              <a:ahLst/>
              <a:cxnLst/>
              <a:rect l="l" t="t" r="r" b="b"/>
              <a:pathLst>
                <a:path w="2204" h="3156" extrusionOk="0">
                  <a:moveTo>
                    <a:pt x="965" y="441"/>
                  </a:moveTo>
                  <a:lnTo>
                    <a:pt x="1322" y="917"/>
                  </a:lnTo>
                  <a:cubicBezTo>
                    <a:pt x="1429" y="1036"/>
                    <a:pt x="1513" y="1143"/>
                    <a:pt x="1572" y="1215"/>
                  </a:cubicBezTo>
                  <a:cubicBezTo>
                    <a:pt x="1715" y="1370"/>
                    <a:pt x="1870" y="1513"/>
                    <a:pt x="2048" y="1643"/>
                  </a:cubicBezTo>
                  <a:cubicBezTo>
                    <a:pt x="2096" y="1989"/>
                    <a:pt x="2060" y="2346"/>
                    <a:pt x="1941" y="2667"/>
                  </a:cubicBezTo>
                  <a:cubicBezTo>
                    <a:pt x="1905" y="2810"/>
                    <a:pt x="1822" y="2941"/>
                    <a:pt x="1691" y="3025"/>
                  </a:cubicBezTo>
                  <a:cubicBezTo>
                    <a:pt x="1667" y="3037"/>
                    <a:pt x="1655" y="3048"/>
                    <a:pt x="1632" y="3048"/>
                  </a:cubicBezTo>
                  <a:cubicBezTo>
                    <a:pt x="1536" y="3037"/>
                    <a:pt x="1441" y="3001"/>
                    <a:pt x="1358" y="2941"/>
                  </a:cubicBezTo>
                  <a:cubicBezTo>
                    <a:pt x="1239" y="2858"/>
                    <a:pt x="1143" y="2751"/>
                    <a:pt x="1072" y="2632"/>
                  </a:cubicBezTo>
                  <a:cubicBezTo>
                    <a:pt x="1060" y="2620"/>
                    <a:pt x="1024" y="2560"/>
                    <a:pt x="858" y="2239"/>
                  </a:cubicBezTo>
                  <a:cubicBezTo>
                    <a:pt x="691" y="1977"/>
                    <a:pt x="512" y="1703"/>
                    <a:pt x="334" y="1453"/>
                  </a:cubicBezTo>
                  <a:lnTo>
                    <a:pt x="239" y="1334"/>
                  </a:lnTo>
                  <a:lnTo>
                    <a:pt x="239" y="1334"/>
                  </a:lnTo>
                  <a:cubicBezTo>
                    <a:pt x="255" y="1336"/>
                    <a:pt x="272" y="1337"/>
                    <a:pt x="289" y="1337"/>
                  </a:cubicBezTo>
                  <a:cubicBezTo>
                    <a:pt x="367" y="1337"/>
                    <a:pt x="444" y="1316"/>
                    <a:pt x="512" y="1286"/>
                  </a:cubicBezTo>
                  <a:cubicBezTo>
                    <a:pt x="679" y="1203"/>
                    <a:pt x="810" y="1060"/>
                    <a:pt x="882" y="893"/>
                  </a:cubicBezTo>
                  <a:cubicBezTo>
                    <a:pt x="941" y="751"/>
                    <a:pt x="965" y="596"/>
                    <a:pt x="965" y="441"/>
                  </a:cubicBezTo>
                  <a:close/>
                  <a:moveTo>
                    <a:pt x="762" y="0"/>
                  </a:moveTo>
                  <a:lnTo>
                    <a:pt x="846" y="262"/>
                  </a:lnTo>
                  <a:lnTo>
                    <a:pt x="846" y="298"/>
                  </a:lnTo>
                  <a:lnTo>
                    <a:pt x="858" y="370"/>
                  </a:lnTo>
                  <a:cubicBezTo>
                    <a:pt x="870" y="524"/>
                    <a:pt x="846" y="691"/>
                    <a:pt x="786" y="846"/>
                  </a:cubicBezTo>
                  <a:cubicBezTo>
                    <a:pt x="727" y="989"/>
                    <a:pt x="608" y="1120"/>
                    <a:pt x="465" y="1191"/>
                  </a:cubicBezTo>
                  <a:cubicBezTo>
                    <a:pt x="407" y="1220"/>
                    <a:pt x="341" y="1236"/>
                    <a:pt x="273" y="1236"/>
                  </a:cubicBezTo>
                  <a:cubicBezTo>
                    <a:pt x="230" y="1236"/>
                    <a:pt x="186" y="1229"/>
                    <a:pt x="143" y="1215"/>
                  </a:cubicBezTo>
                  <a:lnTo>
                    <a:pt x="0" y="1191"/>
                  </a:lnTo>
                  <a:lnTo>
                    <a:pt x="239" y="1513"/>
                  </a:lnTo>
                  <a:cubicBezTo>
                    <a:pt x="429" y="1763"/>
                    <a:pt x="608" y="2024"/>
                    <a:pt x="762" y="2298"/>
                  </a:cubicBezTo>
                  <a:cubicBezTo>
                    <a:pt x="965" y="2667"/>
                    <a:pt x="989" y="2691"/>
                    <a:pt x="989" y="2691"/>
                  </a:cubicBezTo>
                  <a:cubicBezTo>
                    <a:pt x="1060" y="2822"/>
                    <a:pt x="1167" y="2941"/>
                    <a:pt x="1298" y="3037"/>
                  </a:cubicBezTo>
                  <a:cubicBezTo>
                    <a:pt x="1405" y="3096"/>
                    <a:pt x="1513" y="3132"/>
                    <a:pt x="1632" y="3156"/>
                  </a:cubicBezTo>
                  <a:lnTo>
                    <a:pt x="1655" y="3156"/>
                  </a:lnTo>
                  <a:cubicBezTo>
                    <a:pt x="1679" y="3144"/>
                    <a:pt x="1715" y="3132"/>
                    <a:pt x="1739" y="3120"/>
                  </a:cubicBezTo>
                  <a:cubicBezTo>
                    <a:pt x="1882" y="3025"/>
                    <a:pt x="1989" y="2870"/>
                    <a:pt x="2036" y="2703"/>
                  </a:cubicBezTo>
                  <a:cubicBezTo>
                    <a:pt x="2167" y="2358"/>
                    <a:pt x="2203" y="1977"/>
                    <a:pt x="2132" y="1608"/>
                  </a:cubicBezTo>
                  <a:lnTo>
                    <a:pt x="2132" y="1596"/>
                  </a:lnTo>
                  <a:lnTo>
                    <a:pt x="2120" y="1584"/>
                  </a:lnTo>
                  <a:cubicBezTo>
                    <a:pt x="1953" y="1453"/>
                    <a:pt x="1798" y="1310"/>
                    <a:pt x="1655" y="1143"/>
                  </a:cubicBezTo>
                  <a:cubicBezTo>
                    <a:pt x="1596" y="1072"/>
                    <a:pt x="1513" y="977"/>
                    <a:pt x="1417" y="846"/>
                  </a:cubicBezTo>
                  <a:lnTo>
                    <a:pt x="7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46"/>
            <p:cNvSpPr/>
            <p:nvPr/>
          </p:nvSpPr>
          <p:spPr>
            <a:xfrm>
              <a:off x="4193307" y="2339587"/>
              <a:ext cx="2294" cy="2143"/>
            </a:xfrm>
            <a:custGeom>
              <a:avLst/>
              <a:gdLst/>
              <a:ahLst/>
              <a:cxnLst/>
              <a:rect l="l" t="t" r="r" b="b"/>
              <a:pathLst>
                <a:path w="167" h="156" extrusionOk="0">
                  <a:moveTo>
                    <a:pt x="48" y="1"/>
                  </a:moveTo>
                  <a:lnTo>
                    <a:pt x="0" y="96"/>
                  </a:lnTo>
                  <a:lnTo>
                    <a:pt x="60" y="132"/>
                  </a:lnTo>
                  <a:lnTo>
                    <a:pt x="107" y="156"/>
                  </a:lnTo>
                  <a:lnTo>
                    <a:pt x="131" y="120"/>
                  </a:lnTo>
                  <a:cubicBezTo>
                    <a:pt x="131" y="108"/>
                    <a:pt x="143" y="108"/>
                    <a:pt x="143" y="96"/>
                  </a:cubicBezTo>
                  <a:lnTo>
                    <a:pt x="167" y="48"/>
                  </a:lnTo>
                  <a:lnTo>
                    <a:pt x="107" y="36"/>
                  </a:lnTo>
                  <a:cubicBezTo>
                    <a:pt x="83" y="25"/>
                    <a:pt x="60" y="13"/>
                    <a:pt x="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46"/>
            <p:cNvSpPr/>
            <p:nvPr/>
          </p:nvSpPr>
          <p:spPr>
            <a:xfrm>
              <a:off x="4195752" y="2344821"/>
              <a:ext cx="57093" cy="66421"/>
            </a:xfrm>
            <a:custGeom>
              <a:avLst/>
              <a:gdLst/>
              <a:ahLst/>
              <a:cxnLst/>
              <a:rect l="l" t="t" r="r" b="b"/>
              <a:pathLst>
                <a:path w="4156" h="4835" extrusionOk="0">
                  <a:moveTo>
                    <a:pt x="596" y="322"/>
                  </a:moveTo>
                  <a:lnTo>
                    <a:pt x="596" y="322"/>
                  </a:lnTo>
                  <a:cubicBezTo>
                    <a:pt x="656" y="370"/>
                    <a:pt x="703" y="406"/>
                    <a:pt x="751" y="453"/>
                  </a:cubicBezTo>
                  <a:cubicBezTo>
                    <a:pt x="810" y="525"/>
                    <a:pt x="894" y="620"/>
                    <a:pt x="1001" y="751"/>
                  </a:cubicBezTo>
                  <a:cubicBezTo>
                    <a:pt x="1334" y="1156"/>
                    <a:pt x="1941" y="1870"/>
                    <a:pt x="2811" y="2858"/>
                  </a:cubicBezTo>
                  <a:lnTo>
                    <a:pt x="3739" y="3930"/>
                  </a:lnTo>
                  <a:lnTo>
                    <a:pt x="3858" y="4061"/>
                  </a:lnTo>
                  <a:lnTo>
                    <a:pt x="3846" y="4132"/>
                  </a:lnTo>
                  <a:cubicBezTo>
                    <a:pt x="3823" y="4251"/>
                    <a:pt x="3775" y="4358"/>
                    <a:pt x="3704" y="4442"/>
                  </a:cubicBezTo>
                  <a:cubicBezTo>
                    <a:pt x="3620" y="4561"/>
                    <a:pt x="3501" y="4668"/>
                    <a:pt x="3358" y="4728"/>
                  </a:cubicBezTo>
                  <a:lnTo>
                    <a:pt x="3334" y="4739"/>
                  </a:lnTo>
                  <a:lnTo>
                    <a:pt x="3287" y="4739"/>
                  </a:lnTo>
                  <a:cubicBezTo>
                    <a:pt x="3168" y="4739"/>
                    <a:pt x="3049" y="4716"/>
                    <a:pt x="2942" y="4680"/>
                  </a:cubicBezTo>
                  <a:cubicBezTo>
                    <a:pt x="2739" y="4585"/>
                    <a:pt x="2549" y="4442"/>
                    <a:pt x="2406" y="4251"/>
                  </a:cubicBezTo>
                  <a:cubicBezTo>
                    <a:pt x="2144" y="3930"/>
                    <a:pt x="1894" y="3585"/>
                    <a:pt x="1668" y="3227"/>
                  </a:cubicBezTo>
                  <a:cubicBezTo>
                    <a:pt x="1346" y="2751"/>
                    <a:pt x="1096" y="2394"/>
                    <a:pt x="917" y="2180"/>
                  </a:cubicBezTo>
                  <a:cubicBezTo>
                    <a:pt x="834" y="2072"/>
                    <a:pt x="727" y="1953"/>
                    <a:pt x="620" y="1858"/>
                  </a:cubicBezTo>
                  <a:cubicBezTo>
                    <a:pt x="596" y="1846"/>
                    <a:pt x="501" y="1775"/>
                    <a:pt x="346" y="1656"/>
                  </a:cubicBezTo>
                  <a:cubicBezTo>
                    <a:pt x="275" y="1608"/>
                    <a:pt x="215" y="1560"/>
                    <a:pt x="155" y="1501"/>
                  </a:cubicBezTo>
                  <a:lnTo>
                    <a:pt x="263" y="1465"/>
                  </a:lnTo>
                  <a:cubicBezTo>
                    <a:pt x="513" y="1346"/>
                    <a:pt x="679" y="1108"/>
                    <a:pt x="703" y="834"/>
                  </a:cubicBezTo>
                  <a:cubicBezTo>
                    <a:pt x="715" y="715"/>
                    <a:pt x="703" y="584"/>
                    <a:pt x="667" y="477"/>
                  </a:cubicBezTo>
                  <a:cubicBezTo>
                    <a:pt x="644" y="417"/>
                    <a:pt x="620" y="370"/>
                    <a:pt x="596" y="322"/>
                  </a:cubicBezTo>
                  <a:close/>
                  <a:moveTo>
                    <a:pt x="239" y="1"/>
                  </a:moveTo>
                  <a:lnTo>
                    <a:pt x="370" y="179"/>
                  </a:lnTo>
                  <a:cubicBezTo>
                    <a:pt x="441" y="275"/>
                    <a:pt x="501" y="382"/>
                    <a:pt x="536" y="501"/>
                  </a:cubicBezTo>
                  <a:cubicBezTo>
                    <a:pt x="572" y="608"/>
                    <a:pt x="584" y="715"/>
                    <a:pt x="584" y="822"/>
                  </a:cubicBezTo>
                  <a:cubicBezTo>
                    <a:pt x="560" y="1060"/>
                    <a:pt x="417" y="1263"/>
                    <a:pt x="191" y="1358"/>
                  </a:cubicBezTo>
                  <a:cubicBezTo>
                    <a:pt x="132" y="1394"/>
                    <a:pt x="72" y="1418"/>
                    <a:pt x="1" y="1430"/>
                  </a:cubicBezTo>
                  <a:lnTo>
                    <a:pt x="24" y="1537"/>
                  </a:lnTo>
                  <a:lnTo>
                    <a:pt x="36" y="1537"/>
                  </a:lnTo>
                  <a:cubicBezTo>
                    <a:pt x="120" y="1608"/>
                    <a:pt x="191" y="1680"/>
                    <a:pt x="286" y="1739"/>
                  </a:cubicBezTo>
                  <a:cubicBezTo>
                    <a:pt x="441" y="1846"/>
                    <a:pt x="525" y="1918"/>
                    <a:pt x="548" y="1930"/>
                  </a:cubicBezTo>
                  <a:cubicBezTo>
                    <a:pt x="656" y="2025"/>
                    <a:pt x="751" y="2132"/>
                    <a:pt x="846" y="2251"/>
                  </a:cubicBezTo>
                  <a:cubicBezTo>
                    <a:pt x="1013" y="2453"/>
                    <a:pt x="1263" y="2799"/>
                    <a:pt x="1572" y="3275"/>
                  </a:cubicBezTo>
                  <a:cubicBezTo>
                    <a:pt x="1799" y="3644"/>
                    <a:pt x="2049" y="3989"/>
                    <a:pt x="2322" y="4323"/>
                  </a:cubicBezTo>
                  <a:cubicBezTo>
                    <a:pt x="2465" y="4525"/>
                    <a:pt x="2668" y="4680"/>
                    <a:pt x="2894" y="4775"/>
                  </a:cubicBezTo>
                  <a:cubicBezTo>
                    <a:pt x="3013" y="4823"/>
                    <a:pt x="3144" y="4835"/>
                    <a:pt x="3263" y="4835"/>
                  </a:cubicBezTo>
                  <a:lnTo>
                    <a:pt x="3299" y="4835"/>
                  </a:lnTo>
                  <a:lnTo>
                    <a:pt x="3334" y="4823"/>
                  </a:lnTo>
                  <a:lnTo>
                    <a:pt x="3346" y="4823"/>
                  </a:lnTo>
                  <a:lnTo>
                    <a:pt x="3394" y="4811"/>
                  </a:lnTo>
                  <a:cubicBezTo>
                    <a:pt x="3537" y="4739"/>
                    <a:pt x="3668" y="4632"/>
                    <a:pt x="3775" y="4501"/>
                  </a:cubicBezTo>
                  <a:cubicBezTo>
                    <a:pt x="3846" y="4406"/>
                    <a:pt x="3906" y="4287"/>
                    <a:pt x="3930" y="4168"/>
                  </a:cubicBezTo>
                  <a:lnTo>
                    <a:pt x="3977" y="4168"/>
                  </a:lnTo>
                  <a:lnTo>
                    <a:pt x="4156" y="4216"/>
                  </a:lnTo>
                  <a:lnTo>
                    <a:pt x="4025" y="4085"/>
                  </a:lnTo>
                  <a:cubicBezTo>
                    <a:pt x="3954" y="4025"/>
                    <a:pt x="3882" y="3942"/>
                    <a:pt x="3799" y="3846"/>
                  </a:cubicBezTo>
                  <a:lnTo>
                    <a:pt x="2858" y="2787"/>
                  </a:lnTo>
                  <a:cubicBezTo>
                    <a:pt x="2001" y="1787"/>
                    <a:pt x="1394" y="1084"/>
                    <a:pt x="1060" y="679"/>
                  </a:cubicBezTo>
                  <a:cubicBezTo>
                    <a:pt x="953" y="548"/>
                    <a:pt x="858" y="441"/>
                    <a:pt x="798" y="382"/>
                  </a:cubicBezTo>
                  <a:cubicBezTo>
                    <a:pt x="703" y="275"/>
                    <a:pt x="596" y="191"/>
                    <a:pt x="477" y="120"/>
                  </a:cubicBezTo>
                  <a:lnTo>
                    <a:pt x="429" y="96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46"/>
            <p:cNvSpPr/>
            <p:nvPr/>
          </p:nvSpPr>
          <p:spPr>
            <a:xfrm>
              <a:off x="4163538" y="2409429"/>
              <a:ext cx="28959" cy="37146"/>
            </a:xfrm>
            <a:custGeom>
              <a:avLst/>
              <a:gdLst/>
              <a:ahLst/>
              <a:cxnLst/>
              <a:rect l="l" t="t" r="r" b="b"/>
              <a:pathLst>
                <a:path w="2108" h="2704" extrusionOk="0">
                  <a:moveTo>
                    <a:pt x="1084" y="394"/>
                  </a:moveTo>
                  <a:cubicBezTo>
                    <a:pt x="1215" y="572"/>
                    <a:pt x="1334" y="751"/>
                    <a:pt x="1453" y="929"/>
                  </a:cubicBezTo>
                  <a:cubicBezTo>
                    <a:pt x="1512" y="1037"/>
                    <a:pt x="1607" y="1203"/>
                    <a:pt x="1715" y="1418"/>
                  </a:cubicBezTo>
                  <a:cubicBezTo>
                    <a:pt x="1762" y="1501"/>
                    <a:pt x="1810" y="1572"/>
                    <a:pt x="1869" y="1644"/>
                  </a:cubicBezTo>
                  <a:lnTo>
                    <a:pt x="1774" y="1918"/>
                  </a:lnTo>
                  <a:cubicBezTo>
                    <a:pt x="1738" y="2037"/>
                    <a:pt x="1691" y="2144"/>
                    <a:pt x="1607" y="2251"/>
                  </a:cubicBezTo>
                  <a:cubicBezTo>
                    <a:pt x="1477" y="2382"/>
                    <a:pt x="1322" y="2501"/>
                    <a:pt x="1143" y="2584"/>
                  </a:cubicBezTo>
                  <a:lnTo>
                    <a:pt x="1096" y="2608"/>
                  </a:lnTo>
                  <a:lnTo>
                    <a:pt x="1072" y="2596"/>
                  </a:lnTo>
                  <a:cubicBezTo>
                    <a:pt x="976" y="2525"/>
                    <a:pt x="893" y="2442"/>
                    <a:pt x="834" y="2346"/>
                  </a:cubicBezTo>
                  <a:cubicBezTo>
                    <a:pt x="726" y="2191"/>
                    <a:pt x="643" y="2025"/>
                    <a:pt x="560" y="1858"/>
                  </a:cubicBezTo>
                  <a:cubicBezTo>
                    <a:pt x="524" y="1751"/>
                    <a:pt x="488" y="1668"/>
                    <a:pt x="464" y="1620"/>
                  </a:cubicBezTo>
                  <a:cubicBezTo>
                    <a:pt x="441" y="1584"/>
                    <a:pt x="405" y="1501"/>
                    <a:pt x="322" y="1382"/>
                  </a:cubicBezTo>
                  <a:cubicBezTo>
                    <a:pt x="298" y="1346"/>
                    <a:pt x="274" y="1287"/>
                    <a:pt x="238" y="1215"/>
                  </a:cubicBezTo>
                  <a:lnTo>
                    <a:pt x="238" y="1215"/>
                  </a:lnTo>
                  <a:cubicBezTo>
                    <a:pt x="322" y="1239"/>
                    <a:pt x="405" y="1251"/>
                    <a:pt x="500" y="1251"/>
                  </a:cubicBezTo>
                  <a:cubicBezTo>
                    <a:pt x="679" y="1227"/>
                    <a:pt x="845" y="1120"/>
                    <a:pt x="929" y="965"/>
                  </a:cubicBezTo>
                  <a:cubicBezTo>
                    <a:pt x="1036" y="810"/>
                    <a:pt x="1084" y="632"/>
                    <a:pt x="1084" y="441"/>
                  </a:cubicBezTo>
                  <a:lnTo>
                    <a:pt x="1084" y="394"/>
                  </a:lnTo>
                  <a:close/>
                  <a:moveTo>
                    <a:pt x="917" y="1"/>
                  </a:moveTo>
                  <a:lnTo>
                    <a:pt x="953" y="215"/>
                  </a:lnTo>
                  <a:cubicBezTo>
                    <a:pt x="953" y="215"/>
                    <a:pt x="953" y="227"/>
                    <a:pt x="953" y="227"/>
                  </a:cubicBezTo>
                  <a:cubicBezTo>
                    <a:pt x="965" y="298"/>
                    <a:pt x="976" y="370"/>
                    <a:pt x="976" y="441"/>
                  </a:cubicBezTo>
                  <a:cubicBezTo>
                    <a:pt x="976" y="608"/>
                    <a:pt x="929" y="763"/>
                    <a:pt x="845" y="906"/>
                  </a:cubicBezTo>
                  <a:cubicBezTo>
                    <a:pt x="762" y="1037"/>
                    <a:pt x="631" y="1120"/>
                    <a:pt x="488" y="1144"/>
                  </a:cubicBezTo>
                  <a:cubicBezTo>
                    <a:pt x="469" y="1146"/>
                    <a:pt x="450" y="1147"/>
                    <a:pt x="430" y="1147"/>
                  </a:cubicBezTo>
                  <a:cubicBezTo>
                    <a:pt x="331" y="1147"/>
                    <a:pt x="233" y="1120"/>
                    <a:pt x="143" y="1060"/>
                  </a:cubicBezTo>
                  <a:lnTo>
                    <a:pt x="0" y="977"/>
                  </a:lnTo>
                  <a:lnTo>
                    <a:pt x="83" y="1144"/>
                  </a:lnTo>
                  <a:cubicBezTo>
                    <a:pt x="143" y="1275"/>
                    <a:pt x="203" y="1370"/>
                    <a:pt x="238" y="1441"/>
                  </a:cubicBezTo>
                  <a:cubicBezTo>
                    <a:pt x="310" y="1549"/>
                    <a:pt x="345" y="1620"/>
                    <a:pt x="369" y="1668"/>
                  </a:cubicBezTo>
                  <a:cubicBezTo>
                    <a:pt x="393" y="1715"/>
                    <a:pt x="429" y="1799"/>
                    <a:pt x="464" y="1894"/>
                  </a:cubicBezTo>
                  <a:cubicBezTo>
                    <a:pt x="548" y="2072"/>
                    <a:pt x="643" y="2239"/>
                    <a:pt x="750" y="2406"/>
                  </a:cubicBezTo>
                  <a:cubicBezTo>
                    <a:pt x="822" y="2513"/>
                    <a:pt x="917" y="2608"/>
                    <a:pt x="1024" y="2680"/>
                  </a:cubicBezTo>
                  <a:cubicBezTo>
                    <a:pt x="1036" y="2692"/>
                    <a:pt x="1060" y="2703"/>
                    <a:pt x="1072" y="2703"/>
                  </a:cubicBezTo>
                  <a:lnTo>
                    <a:pt x="1119" y="2703"/>
                  </a:lnTo>
                  <a:cubicBezTo>
                    <a:pt x="1143" y="2692"/>
                    <a:pt x="1167" y="2680"/>
                    <a:pt x="1191" y="2668"/>
                  </a:cubicBezTo>
                  <a:cubicBezTo>
                    <a:pt x="1381" y="2584"/>
                    <a:pt x="1548" y="2453"/>
                    <a:pt x="1691" y="2311"/>
                  </a:cubicBezTo>
                  <a:cubicBezTo>
                    <a:pt x="1774" y="2203"/>
                    <a:pt x="1834" y="2084"/>
                    <a:pt x="1881" y="1953"/>
                  </a:cubicBezTo>
                  <a:lnTo>
                    <a:pt x="1941" y="1763"/>
                  </a:lnTo>
                  <a:cubicBezTo>
                    <a:pt x="1988" y="1775"/>
                    <a:pt x="2024" y="1775"/>
                    <a:pt x="2072" y="1787"/>
                  </a:cubicBezTo>
                  <a:lnTo>
                    <a:pt x="2084" y="1787"/>
                  </a:lnTo>
                  <a:lnTo>
                    <a:pt x="2108" y="1680"/>
                  </a:lnTo>
                  <a:lnTo>
                    <a:pt x="2048" y="1680"/>
                  </a:lnTo>
                  <a:cubicBezTo>
                    <a:pt x="1953" y="1584"/>
                    <a:pt x="1869" y="1477"/>
                    <a:pt x="1810" y="1358"/>
                  </a:cubicBezTo>
                  <a:cubicBezTo>
                    <a:pt x="1691" y="1144"/>
                    <a:pt x="1596" y="977"/>
                    <a:pt x="1536" y="870"/>
                  </a:cubicBezTo>
                  <a:cubicBezTo>
                    <a:pt x="1465" y="739"/>
                    <a:pt x="1334" y="560"/>
                    <a:pt x="1167" y="322"/>
                  </a:cubicBezTo>
                  <a:lnTo>
                    <a:pt x="9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46"/>
            <p:cNvSpPr/>
            <p:nvPr/>
          </p:nvSpPr>
          <p:spPr>
            <a:xfrm>
              <a:off x="4211289" y="2415968"/>
              <a:ext cx="6237" cy="3613"/>
            </a:xfrm>
            <a:custGeom>
              <a:avLst/>
              <a:gdLst/>
              <a:ahLst/>
              <a:cxnLst/>
              <a:rect l="l" t="t" r="r" b="b"/>
              <a:pathLst>
                <a:path w="454" h="263" extrusionOk="0">
                  <a:moveTo>
                    <a:pt x="48" y="1"/>
                  </a:moveTo>
                  <a:lnTo>
                    <a:pt x="1" y="96"/>
                  </a:lnTo>
                  <a:cubicBezTo>
                    <a:pt x="72" y="132"/>
                    <a:pt x="156" y="168"/>
                    <a:pt x="239" y="203"/>
                  </a:cubicBezTo>
                  <a:cubicBezTo>
                    <a:pt x="298" y="227"/>
                    <a:pt x="358" y="251"/>
                    <a:pt x="417" y="263"/>
                  </a:cubicBezTo>
                  <a:lnTo>
                    <a:pt x="453" y="168"/>
                  </a:lnTo>
                  <a:cubicBezTo>
                    <a:pt x="310" y="120"/>
                    <a:pt x="179" y="61"/>
                    <a:pt x="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46"/>
            <p:cNvSpPr/>
            <p:nvPr/>
          </p:nvSpPr>
          <p:spPr>
            <a:xfrm>
              <a:off x="4197222" y="2325204"/>
              <a:ext cx="73125" cy="77534"/>
            </a:xfrm>
            <a:custGeom>
              <a:avLst/>
              <a:gdLst/>
              <a:ahLst/>
              <a:cxnLst/>
              <a:rect l="l" t="t" r="r" b="b"/>
              <a:pathLst>
                <a:path w="5323" h="5644" extrusionOk="0">
                  <a:moveTo>
                    <a:pt x="1215" y="250"/>
                  </a:moveTo>
                  <a:lnTo>
                    <a:pt x="1215" y="250"/>
                  </a:lnTo>
                  <a:cubicBezTo>
                    <a:pt x="1287" y="310"/>
                    <a:pt x="1370" y="369"/>
                    <a:pt x="1453" y="429"/>
                  </a:cubicBezTo>
                  <a:cubicBezTo>
                    <a:pt x="1537" y="488"/>
                    <a:pt x="1632" y="548"/>
                    <a:pt x="1703" y="619"/>
                  </a:cubicBezTo>
                  <a:cubicBezTo>
                    <a:pt x="1751" y="655"/>
                    <a:pt x="1799" y="702"/>
                    <a:pt x="1834" y="750"/>
                  </a:cubicBezTo>
                  <a:cubicBezTo>
                    <a:pt x="1858" y="774"/>
                    <a:pt x="1906" y="822"/>
                    <a:pt x="1953" y="881"/>
                  </a:cubicBezTo>
                  <a:cubicBezTo>
                    <a:pt x="2049" y="976"/>
                    <a:pt x="2215" y="1155"/>
                    <a:pt x="2477" y="1405"/>
                  </a:cubicBezTo>
                  <a:cubicBezTo>
                    <a:pt x="2656" y="1572"/>
                    <a:pt x="2823" y="1750"/>
                    <a:pt x="2977" y="1941"/>
                  </a:cubicBezTo>
                  <a:cubicBezTo>
                    <a:pt x="3073" y="2048"/>
                    <a:pt x="3204" y="2238"/>
                    <a:pt x="3370" y="2477"/>
                  </a:cubicBezTo>
                  <a:cubicBezTo>
                    <a:pt x="3489" y="2643"/>
                    <a:pt x="3739" y="2929"/>
                    <a:pt x="4120" y="3334"/>
                  </a:cubicBezTo>
                  <a:cubicBezTo>
                    <a:pt x="4382" y="3608"/>
                    <a:pt x="4620" y="3905"/>
                    <a:pt x="4823" y="4215"/>
                  </a:cubicBezTo>
                  <a:cubicBezTo>
                    <a:pt x="4859" y="4251"/>
                    <a:pt x="4918" y="4358"/>
                    <a:pt x="4978" y="4453"/>
                  </a:cubicBezTo>
                  <a:cubicBezTo>
                    <a:pt x="5025" y="4548"/>
                    <a:pt x="5085" y="4643"/>
                    <a:pt x="5121" y="4703"/>
                  </a:cubicBezTo>
                  <a:cubicBezTo>
                    <a:pt x="5156" y="4763"/>
                    <a:pt x="5192" y="4810"/>
                    <a:pt x="5228" y="4846"/>
                  </a:cubicBezTo>
                  <a:cubicBezTo>
                    <a:pt x="5216" y="5024"/>
                    <a:pt x="5156" y="5191"/>
                    <a:pt x="5049" y="5334"/>
                  </a:cubicBezTo>
                  <a:cubicBezTo>
                    <a:pt x="4966" y="5417"/>
                    <a:pt x="4870" y="5477"/>
                    <a:pt x="4763" y="5513"/>
                  </a:cubicBezTo>
                  <a:cubicBezTo>
                    <a:pt x="4704" y="5525"/>
                    <a:pt x="4656" y="5536"/>
                    <a:pt x="4597" y="5536"/>
                  </a:cubicBezTo>
                  <a:cubicBezTo>
                    <a:pt x="4579" y="5538"/>
                    <a:pt x="4561" y="5539"/>
                    <a:pt x="4544" y="5539"/>
                  </a:cubicBezTo>
                  <a:cubicBezTo>
                    <a:pt x="4421" y="5539"/>
                    <a:pt x="4308" y="5502"/>
                    <a:pt x="4204" y="5429"/>
                  </a:cubicBezTo>
                  <a:cubicBezTo>
                    <a:pt x="4085" y="5334"/>
                    <a:pt x="3989" y="5227"/>
                    <a:pt x="3894" y="5120"/>
                  </a:cubicBezTo>
                  <a:lnTo>
                    <a:pt x="3418" y="4584"/>
                  </a:lnTo>
                  <a:cubicBezTo>
                    <a:pt x="2430" y="3465"/>
                    <a:pt x="1656" y="2572"/>
                    <a:pt x="1144" y="1941"/>
                  </a:cubicBezTo>
                  <a:cubicBezTo>
                    <a:pt x="1037" y="1810"/>
                    <a:pt x="918" y="1679"/>
                    <a:pt x="799" y="1560"/>
                  </a:cubicBezTo>
                  <a:cubicBezTo>
                    <a:pt x="656" y="1441"/>
                    <a:pt x="501" y="1334"/>
                    <a:pt x="346" y="1238"/>
                  </a:cubicBezTo>
                  <a:cubicBezTo>
                    <a:pt x="370" y="1238"/>
                    <a:pt x="406" y="1226"/>
                    <a:pt x="441" y="1214"/>
                  </a:cubicBezTo>
                  <a:cubicBezTo>
                    <a:pt x="834" y="1131"/>
                    <a:pt x="1144" y="810"/>
                    <a:pt x="1215" y="405"/>
                  </a:cubicBezTo>
                  <a:cubicBezTo>
                    <a:pt x="1215" y="357"/>
                    <a:pt x="1227" y="298"/>
                    <a:pt x="1215" y="250"/>
                  </a:cubicBezTo>
                  <a:close/>
                  <a:moveTo>
                    <a:pt x="1084" y="0"/>
                  </a:moveTo>
                  <a:lnTo>
                    <a:pt x="1108" y="143"/>
                  </a:lnTo>
                  <a:cubicBezTo>
                    <a:pt x="1120" y="226"/>
                    <a:pt x="1120" y="310"/>
                    <a:pt x="1108" y="393"/>
                  </a:cubicBezTo>
                  <a:cubicBezTo>
                    <a:pt x="1084" y="524"/>
                    <a:pt x="1037" y="643"/>
                    <a:pt x="965" y="738"/>
                  </a:cubicBezTo>
                  <a:cubicBezTo>
                    <a:pt x="834" y="941"/>
                    <a:pt x="632" y="1072"/>
                    <a:pt x="406" y="1119"/>
                  </a:cubicBezTo>
                  <a:cubicBezTo>
                    <a:pt x="334" y="1131"/>
                    <a:pt x="263" y="1143"/>
                    <a:pt x="179" y="1143"/>
                  </a:cubicBezTo>
                  <a:lnTo>
                    <a:pt x="1" y="1143"/>
                  </a:lnTo>
                  <a:lnTo>
                    <a:pt x="156" y="1238"/>
                  </a:lnTo>
                  <a:lnTo>
                    <a:pt x="275" y="1322"/>
                  </a:lnTo>
                  <a:cubicBezTo>
                    <a:pt x="429" y="1417"/>
                    <a:pt x="572" y="1512"/>
                    <a:pt x="715" y="1631"/>
                  </a:cubicBezTo>
                  <a:cubicBezTo>
                    <a:pt x="834" y="1750"/>
                    <a:pt x="953" y="1881"/>
                    <a:pt x="1060" y="2012"/>
                  </a:cubicBezTo>
                  <a:cubicBezTo>
                    <a:pt x="1572" y="2631"/>
                    <a:pt x="2346" y="3524"/>
                    <a:pt x="3335" y="4655"/>
                  </a:cubicBezTo>
                  <a:lnTo>
                    <a:pt x="3811" y="5191"/>
                  </a:lnTo>
                  <a:cubicBezTo>
                    <a:pt x="3906" y="5310"/>
                    <a:pt x="4025" y="5417"/>
                    <a:pt x="4144" y="5513"/>
                  </a:cubicBezTo>
                  <a:cubicBezTo>
                    <a:pt x="4263" y="5596"/>
                    <a:pt x="4394" y="5644"/>
                    <a:pt x="4537" y="5644"/>
                  </a:cubicBezTo>
                  <a:lnTo>
                    <a:pt x="4609" y="5644"/>
                  </a:lnTo>
                  <a:cubicBezTo>
                    <a:pt x="4668" y="5632"/>
                    <a:pt x="4728" y="5632"/>
                    <a:pt x="4787" y="5608"/>
                  </a:cubicBezTo>
                  <a:cubicBezTo>
                    <a:pt x="4918" y="5572"/>
                    <a:pt x="5037" y="5501"/>
                    <a:pt x="5121" y="5405"/>
                  </a:cubicBezTo>
                  <a:cubicBezTo>
                    <a:pt x="5251" y="5239"/>
                    <a:pt x="5323" y="5048"/>
                    <a:pt x="5323" y="4846"/>
                  </a:cubicBezTo>
                  <a:lnTo>
                    <a:pt x="5323" y="4822"/>
                  </a:lnTo>
                  <a:lnTo>
                    <a:pt x="5311" y="4810"/>
                  </a:lnTo>
                  <a:cubicBezTo>
                    <a:pt x="5275" y="4763"/>
                    <a:pt x="5251" y="4715"/>
                    <a:pt x="5204" y="4655"/>
                  </a:cubicBezTo>
                  <a:cubicBezTo>
                    <a:pt x="5168" y="4596"/>
                    <a:pt x="5109" y="4524"/>
                    <a:pt x="5061" y="4417"/>
                  </a:cubicBezTo>
                  <a:cubicBezTo>
                    <a:pt x="4990" y="4298"/>
                    <a:pt x="4930" y="4215"/>
                    <a:pt x="4906" y="4167"/>
                  </a:cubicBezTo>
                  <a:cubicBezTo>
                    <a:pt x="4692" y="3846"/>
                    <a:pt x="4454" y="3548"/>
                    <a:pt x="4192" y="3274"/>
                  </a:cubicBezTo>
                  <a:cubicBezTo>
                    <a:pt x="3823" y="2869"/>
                    <a:pt x="3573" y="2572"/>
                    <a:pt x="3454" y="2429"/>
                  </a:cubicBezTo>
                  <a:cubicBezTo>
                    <a:pt x="3275" y="2179"/>
                    <a:pt x="3144" y="2000"/>
                    <a:pt x="3049" y="1881"/>
                  </a:cubicBezTo>
                  <a:cubicBezTo>
                    <a:pt x="2894" y="1691"/>
                    <a:pt x="2727" y="1512"/>
                    <a:pt x="2549" y="1345"/>
                  </a:cubicBezTo>
                  <a:cubicBezTo>
                    <a:pt x="2287" y="1095"/>
                    <a:pt x="2108" y="917"/>
                    <a:pt x="2025" y="822"/>
                  </a:cubicBezTo>
                  <a:cubicBezTo>
                    <a:pt x="1977" y="762"/>
                    <a:pt x="1930" y="714"/>
                    <a:pt x="1906" y="679"/>
                  </a:cubicBezTo>
                  <a:cubicBezTo>
                    <a:pt x="1858" y="631"/>
                    <a:pt x="1822" y="583"/>
                    <a:pt x="1775" y="548"/>
                  </a:cubicBezTo>
                  <a:cubicBezTo>
                    <a:pt x="1692" y="476"/>
                    <a:pt x="1596" y="405"/>
                    <a:pt x="1513" y="345"/>
                  </a:cubicBezTo>
                  <a:cubicBezTo>
                    <a:pt x="1394" y="274"/>
                    <a:pt x="1287" y="191"/>
                    <a:pt x="1191" y="95"/>
                  </a:cubicBezTo>
                  <a:lnTo>
                    <a:pt x="10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46"/>
            <p:cNvSpPr/>
            <p:nvPr/>
          </p:nvSpPr>
          <p:spPr>
            <a:xfrm>
              <a:off x="4149141" y="2423331"/>
              <a:ext cx="25195" cy="42380"/>
            </a:xfrm>
            <a:custGeom>
              <a:avLst/>
              <a:gdLst/>
              <a:ahLst/>
              <a:cxnLst/>
              <a:rect l="l" t="t" r="r" b="b"/>
              <a:pathLst>
                <a:path w="1834" h="3085" extrusionOk="0">
                  <a:moveTo>
                    <a:pt x="1036" y="477"/>
                  </a:moveTo>
                  <a:lnTo>
                    <a:pt x="1108" y="608"/>
                  </a:lnTo>
                  <a:cubicBezTo>
                    <a:pt x="1179" y="739"/>
                    <a:pt x="1203" y="787"/>
                    <a:pt x="1203" y="798"/>
                  </a:cubicBezTo>
                  <a:lnTo>
                    <a:pt x="1274" y="965"/>
                  </a:lnTo>
                  <a:cubicBezTo>
                    <a:pt x="1310" y="1037"/>
                    <a:pt x="1346" y="1120"/>
                    <a:pt x="1405" y="1215"/>
                  </a:cubicBezTo>
                  <a:lnTo>
                    <a:pt x="1560" y="1465"/>
                  </a:lnTo>
                  <a:cubicBezTo>
                    <a:pt x="1608" y="1549"/>
                    <a:pt x="1655" y="1620"/>
                    <a:pt x="1715" y="1691"/>
                  </a:cubicBezTo>
                  <a:cubicBezTo>
                    <a:pt x="1679" y="1858"/>
                    <a:pt x="1620" y="2025"/>
                    <a:pt x="1536" y="2168"/>
                  </a:cubicBezTo>
                  <a:lnTo>
                    <a:pt x="1512" y="2215"/>
                  </a:lnTo>
                  <a:cubicBezTo>
                    <a:pt x="1382" y="2394"/>
                    <a:pt x="1215" y="2561"/>
                    <a:pt x="1036" y="2692"/>
                  </a:cubicBezTo>
                  <a:cubicBezTo>
                    <a:pt x="881" y="2834"/>
                    <a:pt x="691" y="2930"/>
                    <a:pt x="489" y="2965"/>
                  </a:cubicBezTo>
                  <a:cubicBezTo>
                    <a:pt x="441" y="2727"/>
                    <a:pt x="369" y="2465"/>
                    <a:pt x="298" y="2215"/>
                  </a:cubicBezTo>
                  <a:cubicBezTo>
                    <a:pt x="239" y="2037"/>
                    <a:pt x="191" y="1882"/>
                    <a:pt x="131" y="1739"/>
                  </a:cubicBezTo>
                  <a:lnTo>
                    <a:pt x="215" y="1703"/>
                  </a:lnTo>
                  <a:cubicBezTo>
                    <a:pt x="489" y="1572"/>
                    <a:pt x="715" y="1358"/>
                    <a:pt x="870" y="1108"/>
                  </a:cubicBezTo>
                  <a:cubicBezTo>
                    <a:pt x="977" y="906"/>
                    <a:pt x="1036" y="691"/>
                    <a:pt x="1036" y="477"/>
                  </a:cubicBezTo>
                  <a:close/>
                  <a:moveTo>
                    <a:pt x="893" y="1"/>
                  </a:moveTo>
                  <a:lnTo>
                    <a:pt x="929" y="263"/>
                  </a:lnTo>
                  <a:cubicBezTo>
                    <a:pt x="965" y="537"/>
                    <a:pt x="905" y="822"/>
                    <a:pt x="774" y="1060"/>
                  </a:cubicBezTo>
                  <a:cubicBezTo>
                    <a:pt x="643" y="1299"/>
                    <a:pt x="429" y="1489"/>
                    <a:pt x="179" y="1608"/>
                  </a:cubicBezTo>
                  <a:cubicBezTo>
                    <a:pt x="143" y="1632"/>
                    <a:pt x="96" y="1644"/>
                    <a:pt x="48" y="1656"/>
                  </a:cubicBezTo>
                  <a:lnTo>
                    <a:pt x="0" y="1680"/>
                  </a:lnTo>
                  <a:lnTo>
                    <a:pt x="12" y="1727"/>
                  </a:lnTo>
                  <a:cubicBezTo>
                    <a:pt x="72" y="1882"/>
                    <a:pt x="131" y="2049"/>
                    <a:pt x="191" y="2251"/>
                  </a:cubicBezTo>
                  <a:cubicBezTo>
                    <a:pt x="274" y="2513"/>
                    <a:pt x="346" y="2775"/>
                    <a:pt x="393" y="3037"/>
                  </a:cubicBezTo>
                  <a:lnTo>
                    <a:pt x="405" y="3084"/>
                  </a:lnTo>
                  <a:lnTo>
                    <a:pt x="453" y="3084"/>
                  </a:lnTo>
                  <a:cubicBezTo>
                    <a:pt x="691" y="3049"/>
                    <a:pt x="917" y="2942"/>
                    <a:pt x="1096" y="2787"/>
                  </a:cubicBezTo>
                  <a:cubicBezTo>
                    <a:pt x="1286" y="2644"/>
                    <a:pt x="1465" y="2465"/>
                    <a:pt x="1596" y="2275"/>
                  </a:cubicBezTo>
                  <a:lnTo>
                    <a:pt x="1632" y="2239"/>
                  </a:lnTo>
                  <a:cubicBezTo>
                    <a:pt x="1715" y="2061"/>
                    <a:pt x="1786" y="1882"/>
                    <a:pt x="1822" y="1703"/>
                  </a:cubicBezTo>
                  <a:lnTo>
                    <a:pt x="1834" y="1668"/>
                  </a:lnTo>
                  <a:lnTo>
                    <a:pt x="1810" y="1656"/>
                  </a:lnTo>
                  <a:cubicBezTo>
                    <a:pt x="1751" y="1572"/>
                    <a:pt x="1691" y="1501"/>
                    <a:pt x="1643" y="1418"/>
                  </a:cubicBezTo>
                  <a:lnTo>
                    <a:pt x="1501" y="1179"/>
                  </a:lnTo>
                  <a:cubicBezTo>
                    <a:pt x="1441" y="1072"/>
                    <a:pt x="1393" y="1001"/>
                    <a:pt x="1370" y="929"/>
                  </a:cubicBezTo>
                  <a:lnTo>
                    <a:pt x="1298" y="775"/>
                  </a:lnTo>
                  <a:cubicBezTo>
                    <a:pt x="1274" y="703"/>
                    <a:pt x="1239" y="632"/>
                    <a:pt x="1203" y="572"/>
                  </a:cubicBezTo>
                  <a:lnTo>
                    <a:pt x="8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46"/>
            <p:cNvSpPr/>
            <p:nvPr/>
          </p:nvSpPr>
          <p:spPr>
            <a:xfrm>
              <a:off x="4146201" y="2304584"/>
              <a:ext cx="93731" cy="143131"/>
            </a:xfrm>
            <a:custGeom>
              <a:avLst/>
              <a:gdLst/>
              <a:ahLst/>
              <a:cxnLst/>
              <a:rect l="l" t="t" r="r" b="b"/>
              <a:pathLst>
                <a:path w="6823" h="10419" extrusionOk="0">
                  <a:moveTo>
                    <a:pt x="6691" y="144"/>
                  </a:moveTo>
                  <a:lnTo>
                    <a:pt x="6691" y="144"/>
                  </a:lnTo>
                  <a:cubicBezTo>
                    <a:pt x="6608" y="477"/>
                    <a:pt x="6406" y="775"/>
                    <a:pt x="6132" y="977"/>
                  </a:cubicBezTo>
                  <a:cubicBezTo>
                    <a:pt x="5989" y="1072"/>
                    <a:pt x="5846" y="1168"/>
                    <a:pt x="5691" y="1239"/>
                  </a:cubicBezTo>
                  <a:cubicBezTo>
                    <a:pt x="5477" y="1334"/>
                    <a:pt x="5251" y="1406"/>
                    <a:pt x="5013" y="1442"/>
                  </a:cubicBezTo>
                  <a:cubicBezTo>
                    <a:pt x="4965" y="1453"/>
                    <a:pt x="4905" y="1453"/>
                    <a:pt x="4858" y="1465"/>
                  </a:cubicBezTo>
                  <a:lnTo>
                    <a:pt x="4798" y="1465"/>
                  </a:lnTo>
                  <a:lnTo>
                    <a:pt x="4822" y="1596"/>
                  </a:lnTo>
                  <a:lnTo>
                    <a:pt x="4822" y="1644"/>
                  </a:lnTo>
                  <a:cubicBezTo>
                    <a:pt x="4834" y="1727"/>
                    <a:pt x="4834" y="1811"/>
                    <a:pt x="4822" y="1894"/>
                  </a:cubicBezTo>
                  <a:cubicBezTo>
                    <a:pt x="4798" y="2025"/>
                    <a:pt x="4751" y="2144"/>
                    <a:pt x="4679" y="2239"/>
                  </a:cubicBezTo>
                  <a:cubicBezTo>
                    <a:pt x="4548" y="2442"/>
                    <a:pt x="4358" y="2573"/>
                    <a:pt x="4132" y="2620"/>
                  </a:cubicBezTo>
                  <a:cubicBezTo>
                    <a:pt x="4048" y="2632"/>
                    <a:pt x="3977" y="2644"/>
                    <a:pt x="3893" y="2644"/>
                  </a:cubicBezTo>
                  <a:cubicBezTo>
                    <a:pt x="3878" y="2646"/>
                    <a:pt x="3862" y="2647"/>
                    <a:pt x="3846" y="2647"/>
                  </a:cubicBezTo>
                  <a:cubicBezTo>
                    <a:pt x="3776" y="2647"/>
                    <a:pt x="3700" y="2628"/>
                    <a:pt x="3631" y="2608"/>
                  </a:cubicBezTo>
                  <a:cubicBezTo>
                    <a:pt x="3596" y="2608"/>
                    <a:pt x="3572" y="2596"/>
                    <a:pt x="3536" y="2584"/>
                  </a:cubicBezTo>
                  <a:cubicBezTo>
                    <a:pt x="3512" y="2573"/>
                    <a:pt x="3489" y="2561"/>
                    <a:pt x="3477" y="2549"/>
                  </a:cubicBezTo>
                  <a:lnTo>
                    <a:pt x="3465" y="2596"/>
                  </a:lnTo>
                  <a:cubicBezTo>
                    <a:pt x="3429" y="2549"/>
                    <a:pt x="3405" y="2513"/>
                    <a:pt x="3370" y="2465"/>
                  </a:cubicBezTo>
                  <a:cubicBezTo>
                    <a:pt x="3322" y="2418"/>
                    <a:pt x="3274" y="2358"/>
                    <a:pt x="3203" y="2275"/>
                  </a:cubicBezTo>
                  <a:lnTo>
                    <a:pt x="3203" y="2275"/>
                  </a:lnTo>
                  <a:cubicBezTo>
                    <a:pt x="3274" y="2299"/>
                    <a:pt x="3310" y="2311"/>
                    <a:pt x="3346" y="2323"/>
                  </a:cubicBezTo>
                  <a:cubicBezTo>
                    <a:pt x="3465" y="2358"/>
                    <a:pt x="3584" y="2370"/>
                    <a:pt x="3703" y="2370"/>
                  </a:cubicBezTo>
                  <a:cubicBezTo>
                    <a:pt x="3822" y="2370"/>
                    <a:pt x="3953" y="2334"/>
                    <a:pt x="4060" y="2275"/>
                  </a:cubicBezTo>
                  <a:cubicBezTo>
                    <a:pt x="4179" y="2227"/>
                    <a:pt x="4274" y="2132"/>
                    <a:pt x="4322" y="2025"/>
                  </a:cubicBezTo>
                  <a:cubicBezTo>
                    <a:pt x="4405" y="1858"/>
                    <a:pt x="4405" y="1668"/>
                    <a:pt x="4334" y="1489"/>
                  </a:cubicBezTo>
                  <a:lnTo>
                    <a:pt x="4334" y="1477"/>
                  </a:lnTo>
                  <a:cubicBezTo>
                    <a:pt x="4370" y="1465"/>
                    <a:pt x="4417" y="1442"/>
                    <a:pt x="4453" y="1418"/>
                  </a:cubicBezTo>
                  <a:cubicBezTo>
                    <a:pt x="4560" y="1358"/>
                    <a:pt x="4667" y="1299"/>
                    <a:pt x="4751" y="1239"/>
                  </a:cubicBezTo>
                  <a:cubicBezTo>
                    <a:pt x="5013" y="1084"/>
                    <a:pt x="5251" y="906"/>
                    <a:pt x="5477" y="703"/>
                  </a:cubicBezTo>
                  <a:cubicBezTo>
                    <a:pt x="5656" y="549"/>
                    <a:pt x="5822" y="382"/>
                    <a:pt x="5989" y="203"/>
                  </a:cubicBezTo>
                  <a:cubicBezTo>
                    <a:pt x="6042" y="206"/>
                    <a:pt x="6096" y="207"/>
                    <a:pt x="6149" y="207"/>
                  </a:cubicBezTo>
                  <a:cubicBezTo>
                    <a:pt x="6333" y="207"/>
                    <a:pt x="6516" y="190"/>
                    <a:pt x="6691" y="144"/>
                  </a:cubicBezTo>
                  <a:close/>
                  <a:moveTo>
                    <a:pt x="3536" y="2704"/>
                  </a:moveTo>
                  <a:lnTo>
                    <a:pt x="3536" y="2704"/>
                  </a:lnTo>
                  <a:cubicBezTo>
                    <a:pt x="3703" y="2811"/>
                    <a:pt x="3858" y="2954"/>
                    <a:pt x="3989" y="3120"/>
                  </a:cubicBezTo>
                  <a:cubicBezTo>
                    <a:pt x="4060" y="3216"/>
                    <a:pt x="4120" y="3323"/>
                    <a:pt x="4155" y="3442"/>
                  </a:cubicBezTo>
                  <a:cubicBezTo>
                    <a:pt x="4191" y="3537"/>
                    <a:pt x="4203" y="3656"/>
                    <a:pt x="4203" y="3763"/>
                  </a:cubicBezTo>
                  <a:cubicBezTo>
                    <a:pt x="4179" y="4001"/>
                    <a:pt x="4024" y="4204"/>
                    <a:pt x="3810" y="4299"/>
                  </a:cubicBezTo>
                  <a:cubicBezTo>
                    <a:pt x="3751" y="4335"/>
                    <a:pt x="3679" y="4359"/>
                    <a:pt x="3620" y="4370"/>
                  </a:cubicBezTo>
                  <a:lnTo>
                    <a:pt x="3429" y="4370"/>
                  </a:lnTo>
                  <a:lnTo>
                    <a:pt x="3191" y="4323"/>
                  </a:lnTo>
                  <a:lnTo>
                    <a:pt x="3381" y="4466"/>
                  </a:lnTo>
                  <a:lnTo>
                    <a:pt x="3393" y="4478"/>
                  </a:lnTo>
                  <a:lnTo>
                    <a:pt x="3405" y="4478"/>
                  </a:lnTo>
                  <a:lnTo>
                    <a:pt x="3631" y="4740"/>
                  </a:lnTo>
                  <a:lnTo>
                    <a:pt x="3667" y="4799"/>
                  </a:lnTo>
                  <a:cubicBezTo>
                    <a:pt x="3715" y="4870"/>
                    <a:pt x="3751" y="4966"/>
                    <a:pt x="3774" y="5049"/>
                  </a:cubicBezTo>
                  <a:cubicBezTo>
                    <a:pt x="3798" y="5180"/>
                    <a:pt x="3798" y="5323"/>
                    <a:pt x="3762" y="5442"/>
                  </a:cubicBezTo>
                  <a:cubicBezTo>
                    <a:pt x="3691" y="5668"/>
                    <a:pt x="3512" y="5835"/>
                    <a:pt x="3286" y="5871"/>
                  </a:cubicBezTo>
                  <a:cubicBezTo>
                    <a:pt x="3216" y="5888"/>
                    <a:pt x="3147" y="5899"/>
                    <a:pt x="3082" y="5899"/>
                  </a:cubicBezTo>
                  <a:cubicBezTo>
                    <a:pt x="3058" y="5899"/>
                    <a:pt x="3035" y="5898"/>
                    <a:pt x="3012" y="5894"/>
                  </a:cubicBezTo>
                  <a:cubicBezTo>
                    <a:pt x="2917" y="5883"/>
                    <a:pt x="2834" y="5847"/>
                    <a:pt x="2762" y="5787"/>
                  </a:cubicBezTo>
                  <a:lnTo>
                    <a:pt x="2691" y="5859"/>
                  </a:lnTo>
                  <a:cubicBezTo>
                    <a:pt x="2881" y="6049"/>
                    <a:pt x="3012" y="6287"/>
                    <a:pt x="3084" y="6537"/>
                  </a:cubicBezTo>
                  <a:lnTo>
                    <a:pt x="3084" y="6561"/>
                  </a:lnTo>
                  <a:lnTo>
                    <a:pt x="3096" y="6633"/>
                  </a:lnTo>
                  <a:cubicBezTo>
                    <a:pt x="3108" y="6799"/>
                    <a:pt x="3084" y="6966"/>
                    <a:pt x="3024" y="7121"/>
                  </a:cubicBezTo>
                  <a:cubicBezTo>
                    <a:pt x="2965" y="7264"/>
                    <a:pt x="2846" y="7383"/>
                    <a:pt x="2703" y="7454"/>
                  </a:cubicBezTo>
                  <a:cubicBezTo>
                    <a:pt x="2643" y="7491"/>
                    <a:pt x="2574" y="7510"/>
                    <a:pt x="2505" y="7510"/>
                  </a:cubicBezTo>
                  <a:cubicBezTo>
                    <a:pt x="2463" y="7510"/>
                    <a:pt x="2421" y="7503"/>
                    <a:pt x="2381" y="7490"/>
                  </a:cubicBezTo>
                  <a:cubicBezTo>
                    <a:pt x="2334" y="7478"/>
                    <a:pt x="2298" y="7466"/>
                    <a:pt x="2250" y="7454"/>
                  </a:cubicBezTo>
                  <a:cubicBezTo>
                    <a:pt x="2203" y="7430"/>
                    <a:pt x="2167" y="7407"/>
                    <a:pt x="2119" y="7371"/>
                  </a:cubicBezTo>
                  <a:lnTo>
                    <a:pt x="2000" y="7264"/>
                  </a:lnTo>
                  <a:cubicBezTo>
                    <a:pt x="2000" y="7264"/>
                    <a:pt x="2000" y="7240"/>
                    <a:pt x="2000" y="7216"/>
                  </a:cubicBezTo>
                  <a:lnTo>
                    <a:pt x="2060" y="7216"/>
                  </a:lnTo>
                  <a:cubicBezTo>
                    <a:pt x="2131" y="7216"/>
                    <a:pt x="2203" y="7204"/>
                    <a:pt x="2262" y="7180"/>
                  </a:cubicBezTo>
                  <a:cubicBezTo>
                    <a:pt x="2393" y="7121"/>
                    <a:pt x="2500" y="7037"/>
                    <a:pt x="2572" y="6918"/>
                  </a:cubicBezTo>
                  <a:cubicBezTo>
                    <a:pt x="2631" y="6799"/>
                    <a:pt x="2667" y="6668"/>
                    <a:pt x="2667" y="6537"/>
                  </a:cubicBezTo>
                  <a:cubicBezTo>
                    <a:pt x="2667" y="6406"/>
                    <a:pt x="2643" y="6275"/>
                    <a:pt x="2584" y="6156"/>
                  </a:cubicBezTo>
                  <a:cubicBezTo>
                    <a:pt x="2500" y="5978"/>
                    <a:pt x="2405" y="5811"/>
                    <a:pt x="2274" y="5656"/>
                  </a:cubicBezTo>
                  <a:lnTo>
                    <a:pt x="2274" y="5656"/>
                  </a:lnTo>
                  <a:cubicBezTo>
                    <a:pt x="2421" y="5693"/>
                    <a:pt x="2552" y="5711"/>
                    <a:pt x="2668" y="5711"/>
                  </a:cubicBezTo>
                  <a:cubicBezTo>
                    <a:pt x="2891" y="5711"/>
                    <a:pt x="3057" y="5643"/>
                    <a:pt x="3167" y="5502"/>
                  </a:cubicBezTo>
                  <a:cubicBezTo>
                    <a:pt x="3262" y="5394"/>
                    <a:pt x="3298" y="5251"/>
                    <a:pt x="3286" y="5109"/>
                  </a:cubicBezTo>
                  <a:cubicBezTo>
                    <a:pt x="3286" y="4966"/>
                    <a:pt x="3239" y="4823"/>
                    <a:pt x="3167" y="4704"/>
                  </a:cubicBezTo>
                  <a:cubicBezTo>
                    <a:pt x="3096" y="4585"/>
                    <a:pt x="3012" y="4478"/>
                    <a:pt x="2929" y="4382"/>
                  </a:cubicBezTo>
                  <a:cubicBezTo>
                    <a:pt x="2858" y="4299"/>
                    <a:pt x="2798" y="4239"/>
                    <a:pt x="2762" y="4192"/>
                  </a:cubicBezTo>
                  <a:lnTo>
                    <a:pt x="2762" y="4192"/>
                  </a:lnTo>
                  <a:cubicBezTo>
                    <a:pt x="2786" y="4194"/>
                    <a:pt x="2810" y="4195"/>
                    <a:pt x="2835" y="4195"/>
                  </a:cubicBezTo>
                  <a:cubicBezTo>
                    <a:pt x="2956" y="4195"/>
                    <a:pt x="3084" y="4170"/>
                    <a:pt x="3203" y="4120"/>
                  </a:cubicBezTo>
                  <a:cubicBezTo>
                    <a:pt x="3393" y="4061"/>
                    <a:pt x="3560" y="3918"/>
                    <a:pt x="3655" y="3739"/>
                  </a:cubicBezTo>
                  <a:cubicBezTo>
                    <a:pt x="3715" y="3597"/>
                    <a:pt x="3739" y="3442"/>
                    <a:pt x="3739" y="3287"/>
                  </a:cubicBezTo>
                  <a:cubicBezTo>
                    <a:pt x="3727" y="3132"/>
                    <a:pt x="3679" y="2977"/>
                    <a:pt x="3608" y="2846"/>
                  </a:cubicBezTo>
                  <a:cubicBezTo>
                    <a:pt x="3584" y="2799"/>
                    <a:pt x="3560" y="2751"/>
                    <a:pt x="3536" y="2704"/>
                  </a:cubicBezTo>
                  <a:close/>
                  <a:moveTo>
                    <a:pt x="2036" y="7395"/>
                  </a:moveTo>
                  <a:lnTo>
                    <a:pt x="2131" y="7609"/>
                  </a:lnTo>
                  <a:lnTo>
                    <a:pt x="2131" y="7621"/>
                  </a:lnTo>
                  <a:lnTo>
                    <a:pt x="2131" y="7633"/>
                  </a:lnTo>
                  <a:lnTo>
                    <a:pt x="2191" y="7776"/>
                  </a:lnTo>
                  <a:cubicBezTo>
                    <a:pt x="2203" y="7799"/>
                    <a:pt x="2203" y="7811"/>
                    <a:pt x="2203" y="7835"/>
                  </a:cubicBezTo>
                  <a:lnTo>
                    <a:pt x="2203" y="7847"/>
                  </a:lnTo>
                  <a:cubicBezTo>
                    <a:pt x="2215" y="7918"/>
                    <a:pt x="2227" y="7990"/>
                    <a:pt x="2227" y="8061"/>
                  </a:cubicBezTo>
                  <a:cubicBezTo>
                    <a:pt x="2227" y="8228"/>
                    <a:pt x="2179" y="8383"/>
                    <a:pt x="2096" y="8526"/>
                  </a:cubicBezTo>
                  <a:cubicBezTo>
                    <a:pt x="2012" y="8657"/>
                    <a:pt x="1881" y="8740"/>
                    <a:pt x="1726" y="8764"/>
                  </a:cubicBezTo>
                  <a:cubicBezTo>
                    <a:pt x="1709" y="8766"/>
                    <a:pt x="1691" y="8767"/>
                    <a:pt x="1673" y="8767"/>
                  </a:cubicBezTo>
                  <a:cubicBezTo>
                    <a:pt x="1581" y="8767"/>
                    <a:pt x="1483" y="8740"/>
                    <a:pt x="1393" y="8680"/>
                  </a:cubicBezTo>
                  <a:cubicBezTo>
                    <a:pt x="1357" y="8657"/>
                    <a:pt x="1322" y="8633"/>
                    <a:pt x="1286" y="8609"/>
                  </a:cubicBezTo>
                  <a:cubicBezTo>
                    <a:pt x="1274" y="8597"/>
                    <a:pt x="1274" y="8597"/>
                    <a:pt x="1262" y="8585"/>
                  </a:cubicBezTo>
                  <a:cubicBezTo>
                    <a:pt x="1203" y="8526"/>
                    <a:pt x="1143" y="8466"/>
                    <a:pt x="1095" y="8395"/>
                  </a:cubicBezTo>
                  <a:lnTo>
                    <a:pt x="1012" y="8454"/>
                  </a:lnTo>
                  <a:cubicBezTo>
                    <a:pt x="1084" y="8597"/>
                    <a:pt x="1119" y="8752"/>
                    <a:pt x="1143" y="8919"/>
                  </a:cubicBezTo>
                  <a:cubicBezTo>
                    <a:pt x="1179" y="9192"/>
                    <a:pt x="1119" y="9466"/>
                    <a:pt x="988" y="9704"/>
                  </a:cubicBezTo>
                  <a:cubicBezTo>
                    <a:pt x="857" y="9943"/>
                    <a:pt x="643" y="10133"/>
                    <a:pt x="393" y="10252"/>
                  </a:cubicBezTo>
                  <a:lnTo>
                    <a:pt x="310" y="10288"/>
                  </a:lnTo>
                  <a:cubicBezTo>
                    <a:pt x="262" y="10169"/>
                    <a:pt x="202" y="10014"/>
                    <a:pt x="143" y="9871"/>
                  </a:cubicBezTo>
                  <a:cubicBezTo>
                    <a:pt x="238" y="9823"/>
                    <a:pt x="322" y="9776"/>
                    <a:pt x="417" y="9716"/>
                  </a:cubicBezTo>
                  <a:cubicBezTo>
                    <a:pt x="572" y="9609"/>
                    <a:pt x="703" y="9466"/>
                    <a:pt x="798" y="9312"/>
                  </a:cubicBezTo>
                  <a:cubicBezTo>
                    <a:pt x="893" y="9145"/>
                    <a:pt x="953" y="8966"/>
                    <a:pt x="976" y="8776"/>
                  </a:cubicBezTo>
                  <a:cubicBezTo>
                    <a:pt x="988" y="8633"/>
                    <a:pt x="976" y="8478"/>
                    <a:pt x="941" y="8335"/>
                  </a:cubicBezTo>
                  <a:lnTo>
                    <a:pt x="941" y="8335"/>
                  </a:lnTo>
                  <a:cubicBezTo>
                    <a:pt x="1054" y="8370"/>
                    <a:pt x="1174" y="8392"/>
                    <a:pt x="1295" y="8392"/>
                  </a:cubicBezTo>
                  <a:cubicBezTo>
                    <a:pt x="1339" y="8392"/>
                    <a:pt x="1384" y="8389"/>
                    <a:pt x="1429" y="8383"/>
                  </a:cubicBezTo>
                  <a:cubicBezTo>
                    <a:pt x="1512" y="8383"/>
                    <a:pt x="1596" y="8359"/>
                    <a:pt x="1679" y="8311"/>
                  </a:cubicBezTo>
                  <a:cubicBezTo>
                    <a:pt x="1786" y="8264"/>
                    <a:pt x="1869" y="8180"/>
                    <a:pt x="1929" y="8073"/>
                  </a:cubicBezTo>
                  <a:cubicBezTo>
                    <a:pt x="1988" y="7978"/>
                    <a:pt x="2024" y="7871"/>
                    <a:pt x="2036" y="7752"/>
                  </a:cubicBezTo>
                  <a:cubicBezTo>
                    <a:pt x="2048" y="7645"/>
                    <a:pt x="2048" y="7526"/>
                    <a:pt x="2036" y="7418"/>
                  </a:cubicBezTo>
                  <a:lnTo>
                    <a:pt x="2036" y="7395"/>
                  </a:lnTo>
                  <a:close/>
                  <a:moveTo>
                    <a:pt x="6822" y="1"/>
                  </a:moveTo>
                  <a:lnTo>
                    <a:pt x="6739" y="25"/>
                  </a:lnTo>
                  <a:cubicBezTo>
                    <a:pt x="6551" y="78"/>
                    <a:pt x="6351" y="105"/>
                    <a:pt x="6151" y="105"/>
                  </a:cubicBezTo>
                  <a:cubicBezTo>
                    <a:pt x="6085" y="105"/>
                    <a:pt x="6019" y="102"/>
                    <a:pt x="5953" y="96"/>
                  </a:cubicBezTo>
                  <a:lnTo>
                    <a:pt x="5929" y="96"/>
                  </a:lnTo>
                  <a:lnTo>
                    <a:pt x="5917" y="108"/>
                  </a:lnTo>
                  <a:cubicBezTo>
                    <a:pt x="5751" y="299"/>
                    <a:pt x="5572" y="465"/>
                    <a:pt x="5394" y="632"/>
                  </a:cubicBezTo>
                  <a:cubicBezTo>
                    <a:pt x="5167" y="822"/>
                    <a:pt x="4941" y="989"/>
                    <a:pt x="4691" y="1144"/>
                  </a:cubicBezTo>
                  <a:cubicBezTo>
                    <a:pt x="4596" y="1203"/>
                    <a:pt x="4501" y="1263"/>
                    <a:pt x="4393" y="1322"/>
                  </a:cubicBezTo>
                  <a:cubicBezTo>
                    <a:pt x="4334" y="1358"/>
                    <a:pt x="4286" y="1382"/>
                    <a:pt x="4239" y="1406"/>
                  </a:cubicBezTo>
                  <a:cubicBezTo>
                    <a:pt x="4191" y="1418"/>
                    <a:pt x="4155" y="1430"/>
                    <a:pt x="4108" y="1442"/>
                  </a:cubicBezTo>
                  <a:lnTo>
                    <a:pt x="3870" y="1501"/>
                  </a:lnTo>
                  <a:lnTo>
                    <a:pt x="4108" y="1549"/>
                  </a:lnTo>
                  <a:cubicBezTo>
                    <a:pt x="4155" y="1549"/>
                    <a:pt x="4203" y="1561"/>
                    <a:pt x="4239" y="1561"/>
                  </a:cubicBezTo>
                  <a:cubicBezTo>
                    <a:pt x="4286" y="1692"/>
                    <a:pt x="4286" y="1846"/>
                    <a:pt x="4227" y="1977"/>
                  </a:cubicBezTo>
                  <a:cubicBezTo>
                    <a:pt x="4179" y="2073"/>
                    <a:pt x="4096" y="2144"/>
                    <a:pt x="4001" y="2180"/>
                  </a:cubicBezTo>
                  <a:cubicBezTo>
                    <a:pt x="3905" y="2239"/>
                    <a:pt x="3798" y="2263"/>
                    <a:pt x="3691" y="2263"/>
                  </a:cubicBezTo>
                  <a:cubicBezTo>
                    <a:pt x="3572" y="2263"/>
                    <a:pt x="3465" y="2251"/>
                    <a:pt x="3370" y="2227"/>
                  </a:cubicBezTo>
                  <a:cubicBezTo>
                    <a:pt x="3298" y="2203"/>
                    <a:pt x="3191" y="2168"/>
                    <a:pt x="3036" y="2108"/>
                  </a:cubicBezTo>
                  <a:lnTo>
                    <a:pt x="2834" y="2037"/>
                  </a:lnTo>
                  <a:lnTo>
                    <a:pt x="2989" y="2192"/>
                  </a:lnTo>
                  <a:cubicBezTo>
                    <a:pt x="3120" y="2334"/>
                    <a:pt x="3215" y="2454"/>
                    <a:pt x="3286" y="2525"/>
                  </a:cubicBezTo>
                  <a:cubicBezTo>
                    <a:pt x="3370" y="2632"/>
                    <a:pt x="3453" y="2763"/>
                    <a:pt x="3512" y="2882"/>
                  </a:cubicBezTo>
                  <a:cubicBezTo>
                    <a:pt x="3584" y="3013"/>
                    <a:pt x="3620" y="3156"/>
                    <a:pt x="3631" y="3299"/>
                  </a:cubicBezTo>
                  <a:cubicBezTo>
                    <a:pt x="3643" y="3430"/>
                    <a:pt x="3608" y="3573"/>
                    <a:pt x="3548" y="3692"/>
                  </a:cubicBezTo>
                  <a:cubicBezTo>
                    <a:pt x="3477" y="3858"/>
                    <a:pt x="3334" y="3978"/>
                    <a:pt x="3167" y="4037"/>
                  </a:cubicBezTo>
                  <a:cubicBezTo>
                    <a:pt x="3072" y="4078"/>
                    <a:pt x="2974" y="4099"/>
                    <a:pt x="2874" y="4099"/>
                  </a:cubicBezTo>
                  <a:cubicBezTo>
                    <a:pt x="2798" y="4099"/>
                    <a:pt x="2720" y="4087"/>
                    <a:pt x="2643" y="4061"/>
                  </a:cubicBezTo>
                  <a:lnTo>
                    <a:pt x="2488" y="4025"/>
                  </a:lnTo>
                  <a:lnTo>
                    <a:pt x="2584" y="4144"/>
                  </a:lnTo>
                  <a:cubicBezTo>
                    <a:pt x="2619" y="4204"/>
                    <a:pt x="2715" y="4311"/>
                    <a:pt x="2846" y="4454"/>
                  </a:cubicBezTo>
                  <a:cubicBezTo>
                    <a:pt x="2929" y="4549"/>
                    <a:pt x="3012" y="4644"/>
                    <a:pt x="3072" y="4751"/>
                  </a:cubicBezTo>
                  <a:cubicBezTo>
                    <a:pt x="3143" y="4859"/>
                    <a:pt x="3179" y="4990"/>
                    <a:pt x="3179" y="5109"/>
                  </a:cubicBezTo>
                  <a:cubicBezTo>
                    <a:pt x="3191" y="5228"/>
                    <a:pt x="3155" y="5347"/>
                    <a:pt x="3084" y="5442"/>
                  </a:cubicBezTo>
                  <a:cubicBezTo>
                    <a:pt x="2995" y="5551"/>
                    <a:pt x="2852" y="5605"/>
                    <a:pt x="2660" y="5605"/>
                  </a:cubicBezTo>
                  <a:cubicBezTo>
                    <a:pt x="2515" y="5605"/>
                    <a:pt x="2342" y="5575"/>
                    <a:pt x="2143" y="5513"/>
                  </a:cubicBezTo>
                  <a:lnTo>
                    <a:pt x="1977" y="5454"/>
                  </a:lnTo>
                  <a:lnTo>
                    <a:pt x="1977" y="5454"/>
                  </a:lnTo>
                  <a:lnTo>
                    <a:pt x="2096" y="5597"/>
                  </a:lnTo>
                  <a:cubicBezTo>
                    <a:pt x="2250" y="5775"/>
                    <a:pt x="2381" y="5978"/>
                    <a:pt x="2488" y="6192"/>
                  </a:cubicBezTo>
                  <a:cubicBezTo>
                    <a:pt x="2536" y="6311"/>
                    <a:pt x="2560" y="6430"/>
                    <a:pt x="2560" y="6549"/>
                  </a:cubicBezTo>
                  <a:cubicBezTo>
                    <a:pt x="2560" y="6656"/>
                    <a:pt x="2536" y="6764"/>
                    <a:pt x="2477" y="6859"/>
                  </a:cubicBezTo>
                  <a:cubicBezTo>
                    <a:pt x="2417" y="6966"/>
                    <a:pt x="2334" y="7037"/>
                    <a:pt x="2227" y="7085"/>
                  </a:cubicBezTo>
                  <a:cubicBezTo>
                    <a:pt x="2167" y="7109"/>
                    <a:pt x="2107" y="7121"/>
                    <a:pt x="2048" y="7121"/>
                  </a:cubicBezTo>
                  <a:lnTo>
                    <a:pt x="1941" y="7133"/>
                  </a:lnTo>
                  <a:lnTo>
                    <a:pt x="1869" y="7133"/>
                  </a:lnTo>
                  <a:lnTo>
                    <a:pt x="1881" y="7192"/>
                  </a:lnTo>
                  <a:cubicBezTo>
                    <a:pt x="1905" y="7264"/>
                    <a:pt x="1917" y="7347"/>
                    <a:pt x="1929" y="7430"/>
                  </a:cubicBezTo>
                  <a:cubicBezTo>
                    <a:pt x="1941" y="7526"/>
                    <a:pt x="1941" y="7633"/>
                    <a:pt x="1929" y="7740"/>
                  </a:cubicBezTo>
                  <a:cubicBezTo>
                    <a:pt x="1917" y="7835"/>
                    <a:pt x="1893" y="7930"/>
                    <a:pt x="1846" y="8026"/>
                  </a:cubicBezTo>
                  <a:cubicBezTo>
                    <a:pt x="1786" y="8109"/>
                    <a:pt x="1715" y="8180"/>
                    <a:pt x="1631" y="8216"/>
                  </a:cubicBezTo>
                  <a:cubicBezTo>
                    <a:pt x="1572" y="8252"/>
                    <a:pt x="1488" y="8276"/>
                    <a:pt x="1417" y="8276"/>
                  </a:cubicBezTo>
                  <a:cubicBezTo>
                    <a:pt x="1369" y="8284"/>
                    <a:pt x="1320" y="8288"/>
                    <a:pt x="1271" y="8288"/>
                  </a:cubicBezTo>
                  <a:cubicBezTo>
                    <a:pt x="1172" y="8288"/>
                    <a:pt x="1072" y="8272"/>
                    <a:pt x="976" y="8240"/>
                  </a:cubicBezTo>
                  <a:cubicBezTo>
                    <a:pt x="941" y="8228"/>
                    <a:pt x="905" y="8204"/>
                    <a:pt x="869" y="8192"/>
                  </a:cubicBezTo>
                  <a:lnTo>
                    <a:pt x="738" y="8133"/>
                  </a:lnTo>
                  <a:lnTo>
                    <a:pt x="798" y="8264"/>
                  </a:lnTo>
                  <a:cubicBezTo>
                    <a:pt x="857" y="8419"/>
                    <a:pt x="881" y="8597"/>
                    <a:pt x="869" y="8764"/>
                  </a:cubicBezTo>
                  <a:cubicBezTo>
                    <a:pt x="845" y="8931"/>
                    <a:pt x="798" y="9097"/>
                    <a:pt x="703" y="9252"/>
                  </a:cubicBezTo>
                  <a:cubicBezTo>
                    <a:pt x="607" y="9395"/>
                    <a:pt x="488" y="9526"/>
                    <a:pt x="345" y="9621"/>
                  </a:cubicBezTo>
                  <a:cubicBezTo>
                    <a:pt x="250" y="9693"/>
                    <a:pt x="155" y="9752"/>
                    <a:pt x="48" y="9800"/>
                  </a:cubicBezTo>
                  <a:lnTo>
                    <a:pt x="0" y="9823"/>
                  </a:lnTo>
                  <a:lnTo>
                    <a:pt x="24" y="9871"/>
                  </a:lnTo>
                  <a:cubicBezTo>
                    <a:pt x="107" y="10050"/>
                    <a:pt x="179" y="10228"/>
                    <a:pt x="226" y="10371"/>
                  </a:cubicBezTo>
                  <a:lnTo>
                    <a:pt x="250" y="10419"/>
                  </a:lnTo>
                  <a:lnTo>
                    <a:pt x="250" y="10407"/>
                  </a:lnTo>
                  <a:cubicBezTo>
                    <a:pt x="286" y="10395"/>
                    <a:pt x="322" y="10383"/>
                    <a:pt x="393" y="10347"/>
                  </a:cubicBezTo>
                  <a:cubicBezTo>
                    <a:pt x="667" y="10216"/>
                    <a:pt x="893" y="10014"/>
                    <a:pt x="1036" y="9752"/>
                  </a:cubicBezTo>
                  <a:cubicBezTo>
                    <a:pt x="1191" y="9490"/>
                    <a:pt x="1238" y="9192"/>
                    <a:pt x="1203" y="8895"/>
                  </a:cubicBezTo>
                  <a:cubicBezTo>
                    <a:pt x="1191" y="8823"/>
                    <a:pt x="1179" y="8740"/>
                    <a:pt x="1155" y="8657"/>
                  </a:cubicBezTo>
                  <a:lnTo>
                    <a:pt x="1155" y="8657"/>
                  </a:lnTo>
                  <a:lnTo>
                    <a:pt x="1191" y="8680"/>
                  </a:lnTo>
                  <a:cubicBezTo>
                    <a:pt x="1226" y="8716"/>
                    <a:pt x="1274" y="8752"/>
                    <a:pt x="1310" y="8776"/>
                  </a:cubicBezTo>
                  <a:cubicBezTo>
                    <a:pt x="1414" y="8838"/>
                    <a:pt x="1536" y="8873"/>
                    <a:pt x="1660" y="8873"/>
                  </a:cubicBezTo>
                  <a:cubicBezTo>
                    <a:pt x="1678" y="8873"/>
                    <a:pt x="1696" y="8872"/>
                    <a:pt x="1715" y="8871"/>
                  </a:cubicBezTo>
                  <a:cubicBezTo>
                    <a:pt x="1893" y="8847"/>
                    <a:pt x="2048" y="8740"/>
                    <a:pt x="2143" y="8585"/>
                  </a:cubicBezTo>
                  <a:cubicBezTo>
                    <a:pt x="2250" y="8430"/>
                    <a:pt x="2298" y="8252"/>
                    <a:pt x="2298" y="8061"/>
                  </a:cubicBezTo>
                  <a:cubicBezTo>
                    <a:pt x="2298" y="7990"/>
                    <a:pt x="2286" y="7907"/>
                    <a:pt x="2262" y="7823"/>
                  </a:cubicBezTo>
                  <a:lnTo>
                    <a:pt x="2262" y="7811"/>
                  </a:lnTo>
                  <a:lnTo>
                    <a:pt x="2262" y="7799"/>
                  </a:lnTo>
                  <a:cubicBezTo>
                    <a:pt x="2262" y="7776"/>
                    <a:pt x="2262" y="7764"/>
                    <a:pt x="2250" y="7752"/>
                  </a:cubicBezTo>
                  <a:cubicBezTo>
                    <a:pt x="2238" y="7692"/>
                    <a:pt x="2215" y="7645"/>
                    <a:pt x="2203" y="7585"/>
                  </a:cubicBezTo>
                  <a:lnTo>
                    <a:pt x="2203" y="7573"/>
                  </a:lnTo>
                  <a:cubicBezTo>
                    <a:pt x="2191" y="7573"/>
                    <a:pt x="2191" y="7561"/>
                    <a:pt x="2191" y="7561"/>
                  </a:cubicBezTo>
                  <a:lnTo>
                    <a:pt x="2191" y="7549"/>
                  </a:lnTo>
                  <a:cubicBezTo>
                    <a:pt x="2238" y="7561"/>
                    <a:pt x="2286" y="7585"/>
                    <a:pt x="2334" y="7597"/>
                  </a:cubicBezTo>
                  <a:cubicBezTo>
                    <a:pt x="2379" y="7605"/>
                    <a:pt x="2423" y="7609"/>
                    <a:pt x="2466" y="7609"/>
                  </a:cubicBezTo>
                  <a:cubicBezTo>
                    <a:pt x="2560" y="7609"/>
                    <a:pt x="2649" y="7590"/>
                    <a:pt x="2739" y="7549"/>
                  </a:cubicBezTo>
                  <a:cubicBezTo>
                    <a:pt x="2893" y="7466"/>
                    <a:pt x="3024" y="7335"/>
                    <a:pt x="3096" y="7156"/>
                  </a:cubicBezTo>
                  <a:cubicBezTo>
                    <a:pt x="3167" y="6990"/>
                    <a:pt x="3203" y="6811"/>
                    <a:pt x="3179" y="6621"/>
                  </a:cubicBezTo>
                  <a:lnTo>
                    <a:pt x="3167" y="6549"/>
                  </a:lnTo>
                  <a:lnTo>
                    <a:pt x="3155" y="6514"/>
                  </a:lnTo>
                  <a:cubicBezTo>
                    <a:pt x="3108" y="6323"/>
                    <a:pt x="3024" y="6144"/>
                    <a:pt x="2905" y="5990"/>
                  </a:cubicBezTo>
                  <a:cubicBezTo>
                    <a:pt x="2929" y="5990"/>
                    <a:pt x="2953" y="6002"/>
                    <a:pt x="2965" y="6002"/>
                  </a:cubicBezTo>
                  <a:cubicBezTo>
                    <a:pt x="2993" y="6005"/>
                    <a:pt x="3022" y="6006"/>
                    <a:pt x="3051" y="6006"/>
                  </a:cubicBezTo>
                  <a:cubicBezTo>
                    <a:pt x="3129" y="6006"/>
                    <a:pt x="3208" y="5995"/>
                    <a:pt x="3286" y="5978"/>
                  </a:cubicBezTo>
                  <a:cubicBezTo>
                    <a:pt x="3548" y="5918"/>
                    <a:pt x="3751" y="5728"/>
                    <a:pt x="3834" y="5478"/>
                  </a:cubicBezTo>
                  <a:cubicBezTo>
                    <a:pt x="3882" y="5323"/>
                    <a:pt x="3882" y="5168"/>
                    <a:pt x="3846" y="5025"/>
                  </a:cubicBezTo>
                  <a:cubicBezTo>
                    <a:pt x="3822" y="4930"/>
                    <a:pt x="3786" y="4835"/>
                    <a:pt x="3727" y="4740"/>
                  </a:cubicBezTo>
                  <a:lnTo>
                    <a:pt x="3703" y="4680"/>
                  </a:lnTo>
                  <a:lnTo>
                    <a:pt x="3524" y="4478"/>
                  </a:lnTo>
                  <a:lnTo>
                    <a:pt x="3620" y="4478"/>
                  </a:lnTo>
                  <a:cubicBezTo>
                    <a:pt x="3691" y="4454"/>
                    <a:pt x="3762" y="4430"/>
                    <a:pt x="3834" y="4394"/>
                  </a:cubicBezTo>
                  <a:cubicBezTo>
                    <a:pt x="4084" y="4287"/>
                    <a:pt x="4263" y="4049"/>
                    <a:pt x="4286" y="3775"/>
                  </a:cubicBezTo>
                  <a:cubicBezTo>
                    <a:pt x="4286" y="3644"/>
                    <a:pt x="4274" y="3525"/>
                    <a:pt x="4239" y="3406"/>
                  </a:cubicBezTo>
                  <a:cubicBezTo>
                    <a:pt x="4191" y="3275"/>
                    <a:pt x="4132" y="3156"/>
                    <a:pt x="4048" y="3049"/>
                  </a:cubicBezTo>
                  <a:cubicBezTo>
                    <a:pt x="3965" y="2942"/>
                    <a:pt x="3858" y="2846"/>
                    <a:pt x="3751" y="2751"/>
                  </a:cubicBezTo>
                  <a:lnTo>
                    <a:pt x="3751" y="2751"/>
                  </a:lnTo>
                  <a:cubicBezTo>
                    <a:pt x="3774" y="2757"/>
                    <a:pt x="3795" y="2760"/>
                    <a:pt x="3816" y="2760"/>
                  </a:cubicBezTo>
                  <a:cubicBezTo>
                    <a:pt x="3837" y="2760"/>
                    <a:pt x="3858" y="2757"/>
                    <a:pt x="3882" y="2751"/>
                  </a:cubicBezTo>
                  <a:cubicBezTo>
                    <a:pt x="3965" y="2751"/>
                    <a:pt x="4048" y="2739"/>
                    <a:pt x="4132" y="2727"/>
                  </a:cubicBezTo>
                  <a:cubicBezTo>
                    <a:pt x="4536" y="2644"/>
                    <a:pt x="4846" y="2323"/>
                    <a:pt x="4905" y="1918"/>
                  </a:cubicBezTo>
                  <a:cubicBezTo>
                    <a:pt x="4917" y="1822"/>
                    <a:pt x="4917" y="1727"/>
                    <a:pt x="4905" y="1632"/>
                  </a:cubicBezTo>
                  <a:lnTo>
                    <a:pt x="4905" y="1584"/>
                  </a:lnTo>
                  <a:lnTo>
                    <a:pt x="4905" y="1561"/>
                  </a:lnTo>
                  <a:cubicBezTo>
                    <a:pt x="4941" y="1561"/>
                    <a:pt x="4977" y="1549"/>
                    <a:pt x="5025" y="1537"/>
                  </a:cubicBezTo>
                  <a:cubicBezTo>
                    <a:pt x="5263" y="1501"/>
                    <a:pt x="5501" y="1430"/>
                    <a:pt x="5715" y="1322"/>
                  </a:cubicBezTo>
                  <a:cubicBezTo>
                    <a:pt x="5882" y="1251"/>
                    <a:pt x="6037" y="1168"/>
                    <a:pt x="6179" y="1061"/>
                  </a:cubicBezTo>
                  <a:cubicBezTo>
                    <a:pt x="6501" y="822"/>
                    <a:pt x="6715" y="477"/>
                    <a:pt x="6799" y="84"/>
                  </a:cubicBezTo>
                  <a:lnTo>
                    <a:pt x="68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46"/>
            <p:cNvSpPr/>
            <p:nvPr/>
          </p:nvSpPr>
          <p:spPr>
            <a:xfrm>
              <a:off x="4154540" y="2389647"/>
              <a:ext cx="165372" cy="81628"/>
            </a:xfrm>
            <a:custGeom>
              <a:avLst/>
              <a:gdLst/>
              <a:ahLst/>
              <a:cxnLst/>
              <a:rect l="l" t="t" r="r" b="b"/>
              <a:pathLst>
                <a:path w="12038" h="5942" extrusionOk="0">
                  <a:moveTo>
                    <a:pt x="8430" y="238"/>
                  </a:moveTo>
                  <a:cubicBezTo>
                    <a:pt x="8513" y="310"/>
                    <a:pt x="8585" y="369"/>
                    <a:pt x="8644" y="417"/>
                  </a:cubicBezTo>
                  <a:cubicBezTo>
                    <a:pt x="8775" y="512"/>
                    <a:pt x="8906" y="595"/>
                    <a:pt x="9061" y="655"/>
                  </a:cubicBezTo>
                  <a:cubicBezTo>
                    <a:pt x="9167" y="699"/>
                    <a:pt x="9286" y="724"/>
                    <a:pt x="9404" y="724"/>
                  </a:cubicBezTo>
                  <a:cubicBezTo>
                    <a:pt x="9445" y="724"/>
                    <a:pt x="9485" y="721"/>
                    <a:pt x="9525" y="714"/>
                  </a:cubicBezTo>
                  <a:cubicBezTo>
                    <a:pt x="9621" y="714"/>
                    <a:pt x="9704" y="691"/>
                    <a:pt x="9787" y="655"/>
                  </a:cubicBezTo>
                  <a:cubicBezTo>
                    <a:pt x="9847" y="631"/>
                    <a:pt x="9918" y="595"/>
                    <a:pt x="9978" y="548"/>
                  </a:cubicBezTo>
                  <a:cubicBezTo>
                    <a:pt x="10002" y="512"/>
                    <a:pt x="10025" y="488"/>
                    <a:pt x="10049" y="464"/>
                  </a:cubicBezTo>
                  <a:cubicBezTo>
                    <a:pt x="10168" y="703"/>
                    <a:pt x="10263" y="881"/>
                    <a:pt x="10335" y="1024"/>
                  </a:cubicBezTo>
                  <a:cubicBezTo>
                    <a:pt x="10633" y="1631"/>
                    <a:pt x="11061" y="2155"/>
                    <a:pt x="11597" y="2560"/>
                  </a:cubicBezTo>
                  <a:cubicBezTo>
                    <a:pt x="11680" y="2619"/>
                    <a:pt x="11764" y="2691"/>
                    <a:pt x="11847" y="2762"/>
                  </a:cubicBezTo>
                  <a:cubicBezTo>
                    <a:pt x="11907" y="2822"/>
                    <a:pt x="11942" y="2905"/>
                    <a:pt x="11942" y="2989"/>
                  </a:cubicBezTo>
                  <a:cubicBezTo>
                    <a:pt x="11930" y="3108"/>
                    <a:pt x="11871" y="3179"/>
                    <a:pt x="11716" y="3227"/>
                  </a:cubicBezTo>
                  <a:cubicBezTo>
                    <a:pt x="11680" y="3239"/>
                    <a:pt x="11645" y="3250"/>
                    <a:pt x="11609" y="3262"/>
                  </a:cubicBezTo>
                  <a:cubicBezTo>
                    <a:pt x="11561" y="3268"/>
                    <a:pt x="11511" y="3271"/>
                    <a:pt x="11460" y="3271"/>
                  </a:cubicBezTo>
                  <a:cubicBezTo>
                    <a:pt x="11409" y="3271"/>
                    <a:pt x="11359" y="3268"/>
                    <a:pt x="11311" y="3262"/>
                  </a:cubicBezTo>
                  <a:cubicBezTo>
                    <a:pt x="10752" y="3167"/>
                    <a:pt x="10216" y="2977"/>
                    <a:pt x="9728" y="2703"/>
                  </a:cubicBezTo>
                  <a:cubicBezTo>
                    <a:pt x="9454" y="2548"/>
                    <a:pt x="9204" y="2369"/>
                    <a:pt x="8978" y="2155"/>
                  </a:cubicBezTo>
                  <a:lnTo>
                    <a:pt x="8906" y="2096"/>
                  </a:lnTo>
                  <a:lnTo>
                    <a:pt x="8894" y="2191"/>
                  </a:lnTo>
                  <a:cubicBezTo>
                    <a:pt x="8870" y="2286"/>
                    <a:pt x="8823" y="2369"/>
                    <a:pt x="8739" y="2429"/>
                  </a:cubicBezTo>
                  <a:lnTo>
                    <a:pt x="8728" y="2429"/>
                  </a:lnTo>
                  <a:cubicBezTo>
                    <a:pt x="8655" y="2492"/>
                    <a:pt x="8570" y="2521"/>
                    <a:pt x="8481" y="2521"/>
                  </a:cubicBezTo>
                  <a:cubicBezTo>
                    <a:pt x="8452" y="2521"/>
                    <a:pt x="8423" y="2518"/>
                    <a:pt x="8394" y="2512"/>
                  </a:cubicBezTo>
                  <a:cubicBezTo>
                    <a:pt x="8323" y="2512"/>
                    <a:pt x="8251" y="2500"/>
                    <a:pt x="8180" y="2477"/>
                  </a:cubicBezTo>
                  <a:cubicBezTo>
                    <a:pt x="7918" y="2417"/>
                    <a:pt x="7656" y="2310"/>
                    <a:pt x="7418" y="2167"/>
                  </a:cubicBezTo>
                  <a:lnTo>
                    <a:pt x="7370" y="2143"/>
                  </a:lnTo>
                  <a:lnTo>
                    <a:pt x="7346" y="2191"/>
                  </a:lnTo>
                  <a:cubicBezTo>
                    <a:pt x="7299" y="2262"/>
                    <a:pt x="7239" y="2322"/>
                    <a:pt x="7168" y="2369"/>
                  </a:cubicBezTo>
                  <a:cubicBezTo>
                    <a:pt x="7132" y="2381"/>
                    <a:pt x="7096" y="2405"/>
                    <a:pt x="7061" y="2417"/>
                  </a:cubicBezTo>
                  <a:cubicBezTo>
                    <a:pt x="6977" y="2453"/>
                    <a:pt x="6882" y="2477"/>
                    <a:pt x="6775" y="2488"/>
                  </a:cubicBezTo>
                  <a:cubicBezTo>
                    <a:pt x="6751" y="2492"/>
                    <a:pt x="6725" y="2493"/>
                    <a:pt x="6699" y="2493"/>
                  </a:cubicBezTo>
                  <a:cubicBezTo>
                    <a:pt x="6636" y="2493"/>
                    <a:pt x="6568" y="2485"/>
                    <a:pt x="6501" y="2477"/>
                  </a:cubicBezTo>
                  <a:cubicBezTo>
                    <a:pt x="6311" y="2441"/>
                    <a:pt x="6132" y="2381"/>
                    <a:pt x="5965" y="2298"/>
                  </a:cubicBezTo>
                  <a:lnTo>
                    <a:pt x="5787" y="2215"/>
                  </a:lnTo>
                  <a:lnTo>
                    <a:pt x="5811" y="2346"/>
                  </a:lnTo>
                  <a:cubicBezTo>
                    <a:pt x="5870" y="2560"/>
                    <a:pt x="5727" y="2786"/>
                    <a:pt x="5513" y="2846"/>
                  </a:cubicBezTo>
                  <a:cubicBezTo>
                    <a:pt x="5430" y="2869"/>
                    <a:pt x="5346" y="2893"/>
                    <a:pt x="5263" y="2905"/>
                  </a:cubicBezTo>
                  <a:lnTo>
                    <a:pt x="5144" y="2917"/>
                  </a:lnTo>
                  <a:cubicBezTo>
                    <a:pt x="5093" y="2920"/>
                    <a:pt x="5042" y="2922"/>
                    <a:pt x="4991" y="2922"/>
                  </a:cubicBezTo>
                  <a:cubicBezTo>
                    <a:pt x="4851" y="2922"/>
                    <a:pt x="4712" y="2911"/>
                    <a:pt x="4572" y="2893"/>
                  </a:cubicBezTo>
                  <a:cubicBezTo>
                    <a:pt x="4501" y="2881"/>
                    <a:pt x="4418" y="2869"/>
                    <a:pt x="4346" y="2846"/>
                  </a:cubicBezTo>
                  <a:lnTo>
                    <a:pt x="4275" y="2822"/>
                  </a:lnTo>
                  <a:lnTo>
                    <a:pt x="4287" y="2905"/>
                  </a:lnTo>
                  <a:cubicBezTo>
                    <a:pt x="4310" y="3048"/>
                    <a:pt x="4310" y="3203"/>
                    <a:pt x="4263" y="3334"/>
                  </a:cubicBezTo>
                  <a:cubicBezTo>
                    <a:pt x="4227" y="3441"/>
                    <a:pt x="4156" y="3524"/>
                    <a:pt x="4072" y="3596"/>
                  </a:cubicBezTo>
                  <a:cubicBezTo>
                    <a:pt x="4037" y="3631"/>
                    <a:pt x="4001" y="3655"/>
                    <a:pt x="3965" y="3679"/>
                  </a:cubicBezTo>
                  <a:cubicBezTo>
                    <a:pt x="3870" y="3727"/>
                    <a:pt x="3775" y="3774"/>
                    <a:pt x="3679" y="3786"/>
                  </a:cubicBezTo>
                  <a:cubicBezTo>
                    <a:pt x="3620" y="3798"/>
                    <a:pt x="3560" y="3798"/>
                    <a:pt x="3501" y="3798"/>
                  </a:cubicBezTo>
                  <a:cubicBezTo>
                    <a:pt x="3251" y="3786"/>
                    <a:pt x="3001" y="3715"/>
                    <a:pt x="2786" y="3572"/>
                  </a:cubicBezTo>
                  <a:lnTo>
                    <a:pt x="2679" y="3512"/>
                  </a:lnTo>
                  <a:lnTo>
                    <a:pt x="2703" y="3620"/>
                  </a:lnTo>
                  <a:cubicBezTo>
                    <a:pt x="2739" y="3774"/>
                    <a:pt x="2739" y="3929"/>
                    <a:pt x="2703" y="4084"/>
                  </a:cubicBezTo>
                  <a:cubicBezTo>
                    <a:pt x="2679" y="4155"/>
                    <a:pt x="2655" y="4227"/>
                    <a:pt x="2608" y="4286"/>
                  </a:cubicBezTo>
                  <a:cubicBezTo>
                    <a:pt x="2548" y="4358"/>
                    <a:pt x="2501" y="4417"/>
                    <a:pt x="2429" y="4477"/>
                  </a:cubicBezTo>
                  <a:lnTo>
                    <a:pt x="2382" y="4513"/>
                  </a:lnTo>
                  <a:cubicBezTo>
                    <a:pt x="2227" y="4632"/>
                    <a:pt x="2048" y="4703"/>
                    <a:pt x="1858" y="4727"/>
                  </a:cubicBezTo>
                  <a:lnTo>
                    <a:pt x="1751" y="4739"/>
                  </a:lnTo>
                  <a:lnTo>
                    <a:pt x="1596" y="4739"/>
                  </a:lnTo>
                  <a:cubicBezTo>
                    <a:pt x="1524" y="4739"/>
                    <a:pt x="1453" y="4727"/>
                    <a:pt x="1393" y="4715"/>
                  </a:cubicBezTo>
                  <a:lnTo>
                    <a:pt x="1334" y="4703"/>
                  </a:lnTo>
                  <a:lnTo>
                    <a:pt x="1322" y="4763"/>
                  </a:lnTo>
                  <a:cubicBezTo>
                    <a:pt x="1310" y="4870"/>
                    <a:pt x="1274" y="4989"/>
                    <a:pt x="1227" y="5084"/>
                  </a:cubicBezTo>
                  <a:cubicBezTo>
                    <a:pt x="1203" y="5132"/>
                    <a:pt x="1191" y="5167"/>
                    <a:pt x="1167" y="5191"/>
                  </a:cubicBezTo>
                  <a:cubicBezTo>
                    <a:pt x="1131" y="5239"/>
                    <a:pt x="1108" y="5275"/>
                    <a:pt x="1096" y="5298"/>
                  </a:cubicBezTo>
                  <a:cubicBezTo>
                    <a:pt x="953" y="5465"/>
                    <a:pt x="786" y="5608"/>
                    <a:pt x="596" y="5739"/>
                  </a:cubicBezTo>
                  <a:cubicBezTo>
                    <a:pt x="488" y="5798"/>
                    <a:pt x="369" y="5822"/>
                    <a:pt x="238" y="5834"/>
                  </a:cubicBezTo>
                  <a:lnTo>
                    <a:pt x="179" y="5834"/>
                  </a:lnTo>
                  <a:lnTo>
                    <a:pt x="119" y="5560"/>
                  </a:lnTo>
                  <a:cubicBezTo>
                    <a:pt x="334" y="5513"/>
                    <a:pt x="536" y="5417"/>
                    <a:pt x="715" y="5263"/>
                  </a:cubicBezTo>
                  <a:cubicBezTo>
                    <a:pt x="905" y="5120"/>
                    <a:pt x="1072" y="4953"/>
                    <a:pt x="1203" y="4763"/>
                  </a:cubicBezTo>
                  <a:lnTo>
                    <a:pt x="1239" y="4715"/>
                  </a:lnTo>
                  <a:cubicBezTo>
                    <a:pt x="1322" y="4560"/>
                    <a:pt x="1381" y="4393"/>
                    <a:pt x="1429" y="4227"/>
                  </a:cubicBezTo>
                  <a:cubicBezTo>
                    <a:pt x="1500" y="4227"/>
                    <a:pt x="1584" y="4215"/>
                    <a:pt x="1667" y="4203"/>
                  </a:cubicBezTo>
                  <a:cubicBezTo>
                    <a:pt x="1703" y="4203"/>
                    <a:pt x="1727" y="4191"/>
                    <a:pt x="1762" y="4167"/>
                  </a:cubicBezTo>
                  <a:cubicBezTo>
                    <a:pt x="1798" y="4167"/>
                    <a:pt x="1822" y="4155"/>
                    <a:pt x="1846" y="4143"/>
                  </a:cubicBezTo>
                  <a:cubicBezTo>
                    <a:pt x="2036" y="4048"/>
                    <a:pt x="2203" y="3929"/>
                    <a:pt x="2346" y="3774"/>
                  </a:cubicBezTo>
                  <a:cubicBezTo>
                    <a:pt x="2429" y="3667"/>
                    <a:pt x="2489" y="3548"/>
                    <a:pt x="2524" y="3417"/>
                  </a:cubicBezTo>
                  <a:lnTo>
                    <a:pt x="2596" y="3227"/>
                  </a:lnTo>
                  <a:cubicBezTo>
                    <a:pt x="2643" y="3239"/>
                    <a:pt x="2691" y="3250"/>
                    <a:pt x="2739" y="3262"/>
                  </a:cubicBezTo>
                  <a:lnTo>
                    <a:pt x="2870" y="3274"/>
                  </a:lnTo>
                  <a:lnTo>
                    <a:pt x="2929" y="3274"/>
                  </a:lnTo>
                  <a:cubicBezTo>
                    <a:pt x="2959" y="3280"/>
                    <a:pt x="2989" y="3283"/>
                    <a:pt x="3019" y="3283"/>
                  </a:cubicBezTo>
                  <a:cubicBezTo>
                    <a:pt x="3048" y="3283"/>
                    <a:pt x="3078" y="3280"/>
                    <a:pt x="3108" y="3274"/>
                  </a:cubicBezTo>
                  <a:lnTo>
                    <a:pt x="3239" y="3262"/>
                  </a:lnTo>
                  <a:cubicBezTo>
                    <a:pt x="3251" y="3262"/>
                    <a:pt x="3275" y="3250"/>
                    <a:pt x="3286" y="3250"/>
                  </a:cubicBezTo>
                  <a:cubicBezTo>
                    <a:pt x="3322" y="3239"/>
                    <a:pt x="3346" y="3227"/>
                    <a:pt x="3370" y="3215"/>
                  </a:cubicBezTo>
                  <a:cubicBezTo>
                    <a:pt x="3525" y="3120"/>
                    <a:pt x="3632" y="2965"/>
                    <a:pt x="3667" y="2798"/>
                  </a:cubicBezTo>
                  <a:cubicBezTo>
                    <a:pt x="3786" y="2477"/>
                    <a:pt x="3822" y="2131"/>
                    <a:pt x="3786" y="1786"/>
                  </a:cubicBezTo>
                  <a:lnTo>
                    <a:pt x="3786" y="1786"/>
                  </a:lnTo>
                  <a:cubicBezTo>
                    <a:pt x="3894" y="1869"/>
                    <a:pt x="4001" y="1953"/>
                    <a:pt x="4132" y="2024"/>
                  </a:cubicBezTo>
                  <a:cubicBezTo>
                    <a:pt x="4203" y="2060"/>
                    <a:pt x="4275" y="2107"/>
                    <a:pt x="4358" y="2131"/>
                  </a:cubicBezTo>
                  <a:cubicBezTo>
                    <a:pt x="4418" y="2155"/>
                    <a:pt x="4489" y="2179"/>
                    <a:pt x="4548" y="2191"/>
                  </a:cubicBezTo>
                  <a:lnTo>
                    <a:pt x="4584" y="2191"/>
                  </a:lnTo>
                  <a:lnTo>
                    <a:pt x="4787" y="2215"/>
                  </a:lnTo>
                  <a:cubicBezTo>
                    <a:pt x="4941" y="2215"/>
                    <a:pt x="5084" y="2167"/>
                    <a:pt x="5203" y="2072"/>
                  </a:cubicBezTo>
                  <a:cubicBezTo>
                    <a:pt x="5215" y="2060"/>
                    <a:pt x="5239" y="2036"/>
                    <a:pt x="5251" y="2024"/>
                  </a:cubicBezTo>
                  <a:cubicBezTo>
                    <a:pt x="5370" y="1893"/>
                    <a:pt x="5441" y="1738"/>
                    <a:pt x="5501" y="1572"/>
                  </a:cubicBezTo>
                  <a:cubicBezTo>
                    <a:pt x="5513" y="1584"/>
                    <a:pt x="5537" y="1596"/>
                    <a:pt x="5572" y="1607"/>
                  </a:cubicBezTo>
                  <a:lnTo>
                    <a:pt x="5584" y="1619"/>
                  </a:lnTo>
                  <a:cubicBezTo>
                    <a:pt x="5656" y="1643"/>
                    <a:pt x="5727" y="1667"/>
                    <a:pt x="5811" y="1679"/>
                  </a:cubicBezTo>
                  <a:lnTo>
                    <a:pt x="5858" y="1679"/>
                  </a:lnTo>
                  <a:lnTo>
                    <a:pt x="6287" y="1596"/>
                  </a:lnTo>
                  <a:lnTo>
                    <a:pt x="6299" y="1596"/>
                  </a:lnTo>
                  <a:lnTo>
                    <a:pt x="6370" y="1572"/>
                  </a:lnTo>
                  <a:lnTo>
                    <a:pt x="6394" y="1560"/>
                  </a:lnTo>
                  <a:cubicBezTo>
                    <a:pt x="6430" y="1548"/>
                    <a:pt x="6453" y="1536"/>
                    <a:pt x="6477" y="1512"/>
                  </a:cubicBezTo>
                  <a:lnTo>
                    <a:pt x="6561" y="1476"/>
                  </a:lnTo>
                  <a:lnTo>
                    <a:pt x="6537" y="1476"/>
                  </a:lnTo>
                  <a:cubicBezTo>
                    <a:pt x="6632" y="1417"/>
                    <a:pt x="6715" y="1334"/>
                    <a:pt x="6775" y="1250"/>
                  </a:cubicBezTo>
                  <a:cubicBezTo>
                    <a:pt x="6858" y="1155"/>
                    <a:pt x="6906" y="1036"/>
                    <a:pt x="6942" y="917"/>
                  </a:cubicBezTo>
                  <a:lnTo>
                    <a:pt x="6977" y="917"/>
                  </a:lnTo>
                  <a:cubicBezTo>
                    <a:pt x="7025" y="941"/>
                    <a:pt x="7096" y="953"/>
                    <a:pt x="7180" y="964"/>
                  </a:cubicBezTo>
                  <a:cubicBezTo>
                    <a:pt x="7278" y="987"/>
                    <a:pt x="7376" y="995"/>
                    <a:pt x="7477" y="995"/>
                  </a:cubicBezTo>
                  <a:cubicBezTo>
                    <a:pt x="7536" y="995"/>
                    <a:pt x="7595" y="993"/>
                    <a:pt x="7656" y="988"/>
                  </a:cubicBezTo>
                  <a:cubicBezTo>
                    <a:pt x="7739" y="976"/>
                    <a:pt x="7823" y="953"/>
                    <a:pt x="7894" y="929"/>
                  </a:cubicBezTo>
                  <a:cubicBezTo>
                    <a:pt x="8025" y="881"/>
                    <a:pt x="8144" y="810"/>
                    <a:pt x="8228" y="714"/>
                  </a:cubicBezTo>
                  <a:cubicBezTo>
                    <a:pt x="8347" y="583"/>
                    <a:pt x="8418" y="417"/>
                    <a:pt x="8430" y="238"/>
                  </a:cubicBezTo>
                  <a:close/>
                  <a:moveTo>
                    <a:pt x="8323" y="0"/>
                  </a:moveTo>
                  <a:lnTo>
                    <a:pt x="8323" y="107"/>
                  </a:lnTo>
                  <a:cubicBezTo>
                    <a:pt x="8323" y="119"/>
                    <a:pt x="8323" y="131"/>
                    <a:pt x="8323" y="131"/>
                  </a:cubicBezTo>
                  <a:cubicBezTo>
                    <a:pt x="8323" y="310"/>
                    <a:pt x="8263" y="488"/>
                    <a:pt x="8156" y="631"/>
                  </a:cubicBezTo>
                  <a:cubicBezTo>
                    <a:pt x="8073" y="714"/>
                    <a:pt x="7966" y="774"/>
                    <a:pt x="7858" y="810"/>
                  </a:cubicBezTo>
                  <a:cubicBezTo>
                    <a:pt x="7775" y="845"/>
                    <a:pt x="7704" y="857"/>
                    <a:pt x="7620" y="869"/>
                  </a:cubicBezTo>
                  <a:cubicBezTo>
                    <a:pt x="7568" y="874"/>
                    <a:pt x="7514" y="876"/>
                    <a:pt x="7460" y="876"/>
                  </a:cubicBezTo>
                  <a:cubicBezTo>
                    <a:pt x="7366" y="876"/>
                    <a:pt x="7270" y="868"/>
                    <a:pt x="7180" y="845"/>
                  </a:cubicBezTo>
                  <a:cubicBezTo>
                    <a:pt x="7108" y="834"/>
                    <a:pt x="7049" y="822"/>
                    <a:pt x="6989" y="810"/>
                  </a:cubicBezTo>
                  <a:cubicBezTo>
                    <a:pt x="6965" y="798"/>
                    <a:pt x="6942" y="798"/>
                    <a:pt x="6918" y="786"/>
                  </a:cubicBezTo>
                  <a:lnTo>
                    <a:pt x="6846" y="691"/>
                  </a:lnTo>
                  <a:lnTo>
                    <a:pt x="6823" y="857"/>
                  </a:lnTo>
                  <a:cubicBezTo>
                    <a:pt x="6799" y="976"/>
                    <a:pt x="6751" y="1084"/>
                    <a:pt x="6680" y="1167"/>
                  </a:cubicBezTo>
                  <a:cubicBezTo>
                    <a:pt x="6584" y="1298"/>
                    <a:pt x="6465" y="1393"/>
                    <a:pt x="6334" y="1453"/>
                  </a:cubicBezTo>
                  <a:lnTo>
                    <a:pt x="6299" y="1465"/>
                  </a:lnTo>
                  <a:lnTo>
                    <a:pt x="6215" y="1488"/>
                  </a:lnTo>
                  <a:lnTo>
                    <a:pt x="5834" y="1560"/>
                  </a:lnTo>
                  <a:lnTo>
                    <a:pt x="5799" y="1560"/>
                  </a:lnTo>
                  <a:cubicBezTo>
                    <a:pt x="5727" y="1560"/>
                    <a:pt x="5668" y="1536"/>
                    <a:pt x="5608" y="1512"/>
                  </a:cubicBezTo>
                  <a:lnTo>
                    <a:pt x="5525" y="1465"/>
                  </a:lnTo>
                  <a:lnTo>
                    <a:pt x="5513" y="1465"/>
                  </a:lnTo>
                  <a:lnTo>
                    <a:pt x="5453" y="1357"/>
                  </a:lnTo>
                  <a:lnTo>
                    <a:pt x="5418" y="1488"/>
                  </a:lnTo>
                  <a:lnTo>
                    <a:pt x="5406" y="1512"/>
                  </a:lnTo>
                  <a:lnTo>
                    <a:pt x="5394" y="1548"/>
                  </a:lnTo>
                  <a:cubicBezTo>
                    <a:pt x="5382" y="1619"/>
                    <a:pt x="5358" y="1679"/>
                    <a:pt x="5322" y="1738"/>
                  </a:cubicBezTo>
                  <a:cubicBezTo>
                    <a:pt x="5287" y="1810"/>
                    <a:pt x="5239" y="1881"/>
                    <a:pt x="5180" y="1953"/>
                  </a:cubicBezTo>
                  <a:cubicBezTo>
                    <a:pt x="5168" y="1965"/>
                    <a:pt x="5144" y="1977"/>
                    <a:pt x="5132" y="2000"/>
                  </a:cubicBezTo>
                  <a:cubicBezTo>
                    <a:pt x="5037" y="2072"/>
                    <a:pt x="4918" y="2107"/>
                    <a:pt x="4799" y="2107"/>
                  </a:cubicBezTo>
                  <a:lnTo>
                    <a:pt x="4596" y="2072"/>
                  </a:lnTo>
                  <a:lnTo>
                    <a:pt x="4560" y="2072"/>
                  </a:lnTo>
                  <a:cubicBezTo>
                    <a:pt x="4501" y="2060"/>
                    <a:pt x="4441" y="2048"/>
                    <a:pt x="4394" y="2024"/>
                  </a:cubicBezTo>
                  <a:cubicBezTo>
                    <a:pt x="4310" y="1988"/>
                    <a:pt x="4239" y="1953"/>
                    <a:pt x="4167" y="1917"/>
                  </a:cubicBezTo>
                  <a:cubicBezTo>
                    <a:pt x="4037" y="1846"/>
                    <a:pt x="3917" y="1750"/>
                    <a:pt x="3798" y="1655"/>
                  </a:cubicBezTo>
                  <a:lnTo>
                    <a:pt x="3596" y="1381"/>
                  </a:lnTo>
                  <a:lnTo>
                    <a:pt x="3644" y="1631"/>
                  </a:lnTo>
                  <a:cubicBezTo>
                    <a:pt x="3656" y="1655"/>
                    <a:pt x="3656" y="1679"/>
                    <a:pt x="3656" y="1703"/>
                  </a:cubicBezTo>
                  <a:cubicBezTo>
                    <a:pt x="3727" y="2060"/>
                    <a:pt x="3691" y="2417"/>
                    <a:pt x="3572" y="2750"/>
                  </a:cubicBezTo>
                  <a:cubicBezTo>
                    <a:pt x="3525" y="2893"/>
                    <a:pt x="3441" y="3024"/>
                    <a:pt x="3310" y="3108"/>
                  </a:cubicBezTo>
                  <a:cubicBezTo>
                    <a:pt x="3286" y="3120"/>
                    <a:pt x="3263" y="3131"/>
                    <a:pt x="3239" y="3131"/>
                  </a:cubicBezTo>
                  <a:lnTo>
                    <a:pt x="3215" y="3131"/>
                  </a:lnTo>
                  <a:lnTo>
                    <a:pt x="3096" y="3155"/>
                  </a:lnTo>
                  <a:lnTo>
                    <a:pt x="2882" y="3155"/>
                  </a:lnTo>
                  <a:lnTo>
                    <a:pt x="2763" y="3131"/>
                  </a:lnTo>
                  <a:cubicBezTo>
                    <a:pt x="2703" y="3120"/>
                    <a:pt x="2643" y="3108"/>
                    <a:pt x="2596" y="3096"/>
                  </a:cubicBezTo>
                  <a:lnTo>
                    <a:pt x="2536" y="3060"/>
                  </a:lnTo>
                  <a:lnTo>
                    <a:pt x="2441" y="3358"/>
                  </a:lnTo>
                  <a:cubicBezTo>
                    <a:pt x="2405" y="3477"/>
                    <a:pt x="2346" y="3596"/>
                    <a:pt x="2274" y="3691"/>
                  </a:cubicBezTo>
                  <a:cubicBezTo>
                    <a:pt x="2132" y="3822"/>
                    <a:pt x="1977" y="3941"/>
                    <a:pt x="1798" y="4024"/>
                  </a:cubicBezTo>
                  <a:lnTo>
                    <a:pt x="1739" y="4048"/>
                  </a:lnTo>
                  <a:cubicBezTo>
                    <a:pt x="1703" y="4060"/>
                    <a:pt x="1667" y="4072"/>
                    <a:pt x="1643" y="4084"/>
                  </a:cubicBezTo>
                  <a:cubicBezTo>
                    <a:pt x="1560" y="4096"/>
                    <a:pt x="1477" y="4096"/>
                    <a:pt x="1393" y="4096"/>
                  </a:cubicBezTo>
                  <a:lnTo>
                    <a:pt x="1346" y="4096"/>
                  </a:lnTo>
                  <a:lnTo>
                    <a:pt x="1334" y="4132"/>
                  </a:lnTo>
                  <a:cubicBezTo>
                    <a:pt x="1298" y="4310"/>
                    <a:pt x="1239" y="4477"/>
                    <a:pt x="1155" y="4644"/>
                  </a:cubicBezTo>
                  <a:lnTo>
                    <a:pt x="1131" y="4679"/>
                  </a:lnTo>
                  <a:cubicBezTo>
                    <a:pt x="989" y="4870"/>
                    <a:pt x="834" y="5025"/>
                    <a:pt x="655" y="5167"/>
                  </a:cubicBezTo>
                  <a:cubicBezTo>
                    <a:pt x="488" y="5310"/>
                    <a:pt x="274" y="5406"/>
                    <a:pt x="60" y="5441"/>
                  </a:cubicBezTo>
                  <a:lnTo>
                    <a:pt x="0" y="5441"/>
                  </a:lnTo>
                  <a:lnTo>
                    <a:pt x="84" y="5941"/>
                  </a:lnTo>
                  <a:lnTo>
                    <a:pt x="215" y="5941"/>
                  </a:lnTo>
                  <a:lnTo>
                    <a:pt x="274" y="5906"/>
                  </a:lnTo>
                  <a:cubicBezTo>
                    <a:pt x="417" y="5894"/>
                    <a:pt x="548" y="5858"/>
                    <a:pt x="679" y="5798"/>
                  </a:cubicBezTo>
                  <a:cubicBezTo>
                    <a:pt x="869" y="5667"/>
                    <a:pt x="1036" y="5513"/>
                    <a:pt x="1191" y="5334"/>
                  </a:cubicBezTo>
                  <a:cubicBezTo>
                    <a:pt x="1215" y="5310"/>
                    <a:pt x="1239" y="5275"/>
                    <a:pt x="1274" y="5227"/>
                  </a:cubicBezTo>
                  <a:cubicBezTo>
                    <a:pt x="1298" y="5191"/>
                    <a:pt x="1322" y="5144"/>
                    <a:pt x="1334" y="5108"/>
                  </a:cubicBezTo>
                  <a:cubicBezTo>
                    <a:pt x="1381" y="5013"/>
                    <a:pt x="1417" y="4905"/>
                    <a:pt x="1441" y="4798"/>
                  </a:cubicBezTo>
                  <a:cubicBezTo>
                    <a:pt x="1504" y="4812"/>
                    <a:pt x="1571" y="4818"/>
                    <a:pt x="1637" y="4818"/>
                  </a:cubicBezTo>
                  <a:cubicBezTo>
                    <a:pt x="1684" y="4818"/>
                    <a:pt x="1730" y="4815"/>
                    <a:pt x="1774" y="4810"/>
                  </a:cubicBezTo>
                  <a:lnTo>
                    <a:pt x="1881" y="4810"/>
                  </a:lnTo>
                  <a:cubicBezTo>
                    <a:pt x="2096" y="4774"/>
                    <a:pt x="2298" y="4691"/>
                    <a:pt x="2465" y="4572"/>
                  </a:cubicBezTo>
                  <a:lnTo>
                    <a:pt x="2513" y="4524"/>
                  </a:lnTo>
                  <a:cubicBezTo>
                    <a:pt x="2584" y="4465"/>
                    <a:pt x="2655" y="4393"/>
                    <a:pt x="2715" y="4322"/>
                  </a:cubicBezTo>
                  <a:cubicBezTo>
                    <a:pt x="2763" y="4251"/>
                    <a:pt x="2798" y="4167"/>
                    <a:pt x="2822" y="4084"/>
                  </a:cubicBezTo>
                  <a:cubicBezTo>
                    <a:pt x="2858" y="3953"/>
                    <a:pt x="2858" y="3810"/>
                    <a:pt x="2834" y="3679"/>
                  </a:cubicBezTo>
                  <a:lnTo>
                    <a:pt x="2834" y="3679"/>
                  </a:lnTo>
                  <a:cubicBezTo>
                    <a:pt x="3048" y="3798"/>
                    <a:pt x="3275" y="3870"/>
                    <a:pt x="3513" y="3882"/>
                  </a:cubicBezTo>
                  <a:cubicBezTo>
                    <a:pt x="3584" y="3882"/>
                    <a:pt x="3644" y="3870"/>
                    <a:pt x="3703" y="3858"/>
                  </a:cubicBezTo>
                  <a:cubicBezTo>
                    <a:pt x="3870" y="3822"/>
                    <a:pt x="4025" y="3751"/>
                    <a:pt x="4156" y="3643"/>
                  </a:cubicBezTo>
                  <a:cubicBezTo>
                    <a:pt x="4251" y="3572"/>
                    <a:pt x="4322" y="3465"/>
                    <a:pt x="4370" y="3346"/>
                  </a:cubicBezTo>
                  <a:cubicBezTo>
                    <a:pt x="4418" y="3215"/>
                    <a:pt x="4429" y="3084"/>
                    <a:pt x="4406" y="2941"/>
                  </a:cubicBezTo>
                  <a:lnTo>
                    <a:pt x="4406" y="2941"/>
                  </a:lnTo>
                  <a:cubicBezTo>
                    <a:pt x="4453" y="2953"/>
                    <a:pt x="4501" y="2965"/>
                    <a:pt x="4560" y="2977"/>
                  </a:cubicBezTo>
                  <a:cubicBezTo>
                    <a:pt x="4678" y="2991"/>
                    <a:pt x="4800" y="3002"/>
                    <a:pt x="4924" y="3002"/>
                  </a:cubicBezTo>
                  <a:cubicBezTo>
                    <a:pt x="5001" y="3002"/>
                    <a:pt x="5078" y="2998"/>
                    <a:pt x="5156" y="2989"/>
                  </a:cubicBezTo>
                  <a:lnTo>
                    <a:pt x="5275" y="2977"/>
                  </a:lnTo>
                  <a:cubicBezTo>
                    <a:pt x="5370" y="2965"/>
                    <a:pt x="5453" y="2953"/>
                    <a:pt x="5549" y="2917"/>
                  </a:cubicBezTo>
                  <a:cubicBezTo>
                    <a:pt x="5691" y="2869"/>
                    <a:pt x="5822" y="2762"/>
                    <a:pt x="5882" y="2619"/>
                  </a:cubicBezTo>
                  <a:cubicBezTo>
                    <a:pt x="5918" y="2536"/>
                    <a:pt x="5930" y="2453"/>
                    <a:pt x="5918" y="2369"/>
                  </a:cubicBezTo>
                  <a:lnTo>
                    <a:pt x="5918" y="2369"/>
                  </a:lnTo>
                  <a:cubicBezTo>
                    <a:pt x="6096" y="2453"/>
                    <a:pt x="6287" y="2512"/>
                    <a:pt x="6477" y="2560"/>
                  </a:cubicBezTo>
                  <a:cubicBezTo>
                    <a:pt x="6545" y="2568"/>
                    <a:pt x="6618" y="2577"/>
                    <a:pt x="6689" y="2577"/>
                  </a:cubicBezTo>
                  <a:cubicBezTo>
                    <a:pt x="6718" y="2577"/>
                    <a:pt x="6747" y="2575"/>
                    <a:pt x="6775" y="2572"/>
                  </a:cubicBezTo>
                  <a:cubicBezTo>
                    <a:pt x="6882" y="2560"/>
                    <a:pt x="6989" y="2536"/>
                    <a:pt x="7096" y="2488"/>
                  </a:cubicBezTo>
                  <a:cubicBezTo>
                    <a:pt x="7132" y="2477"/>
                    <a:pt x="7168" y="2453"/>
                    <a:pt x="7204" y="2441"/>
                  </a:cubicBezTo>
                  <a:cubicBezTo>
                    <a:pt x="7287" y="2393"/>
                    <a:pt x="7346" y="2334"/>
                    <a:pt x="7394" y="2262"/>
                  </a:cubicBezTo>
                  <a:cubicBezTo>
                    <a:pt x="7632" y="2393"/>
                    <a:pt x="7882" y="2500"/>
                    <a:pt x="8144" y="2560"/>
                  </a:cubicBezTo>
                  <a:cubicBezTo>
                    <a:pt x="8216" y="2584"/>
                    <a:pt x="8287" y="2596"/>
                    <a:pt x="8358" y="2608"/>
                  </a:cubicBezTo>
                  <a:cubicBezTo>
                    <a:pt x="8389" y="2612"/>
                    <a:pt x="8420" y="2615"/>
                    <a:pt x="8450" y="2615"/>
                  </a:cubicBezTo>
                  <a:cubicBezTo>
                    <a:pt x="8569" y="2615"/>
                    <a:pt x="8680" y="2577"/>
                    <a:pt x="8775" y="2500"/>
                  </a:cubicBezTo>
                  <a:lnTo>
                    <a:pt x="8787" y="2500"/>
                  </a:lnTo>
                  <a:cubicBezTo>
                    <a:pt x="8859" y="2441"/>
                    <a:pt x="8918" y="2369"/>
                    <a:pt x="8954" y="2274"/>
                  </a:cubicBezTo>
                  <a:cubicBezTo>
                    <a:pt x="9168" y="2465"/>
                    <a:pt x="9406" y="2631"/>
                    <a:pt x="9656" y="2774"/>
                  </a:cubicBezTo>
                  <a:cubicBezTo>
                    <a:pt x="10156" y="3060"/>
                    <a:pt x="10704" y="3250"/>
                    <a:pt x="11276" y="3346"/>
                  </a:cubicBezTo>
                  <a:cubicBezTo>
                    <a:pt x="11329" y="3352"/>
                    <a:pt x="11386" y="3355"/>
                    <a:pt x="11442" y="3355"/>
                  </a:cubicBezTo>
                  <a:cubicBezTo>
                    <a:pt x="11499" y="3355"/>
                    <a:pt x="11555" y="3352"/>
                    <a:pt x="11609" y="3346"/>
                  </a:cubicBezTo>
                  <a:cubicBezTo>
                    <a:pt x="11657" y="3334"/>
                    <a:pt x="11692" y="3322"/>
                    <a:pt x="11740" y="3310"/>
                  </a:cubicBezTo>
                  <a:cubicBezTo>
                    <a:pt x="11895" y="3274"/>
                    <a:pt x="12014" y="3143"/>
                    <a:pt x="12026" y="2977"/>
                  </a:cubicBezTo>
                  <a:cubicBezTo>
                    <a:pt x="12038" y="2869"/>
                    <a:pt x="11990" y="2750"/>
                    <a:pt x="11907" y="2667"/>
                  </a:cubicBezTo>
                  <a:cubicBezTo>
                    <a:pt x="11823" y="2596"/>
                    <a:pt x="11740" y="2524"/>
                    <a:pt x="11645" y="2453"/>
                  </a:cubicBezTo>
                  <a:cubicBezTo>
                    <a:pt x="11121" y="2060"/>
                    <a:pt x="10704" y="1548"/>
                    <a:pt x="10406" y="964"/>
                  </a:cubicBezTo>
                  <a:cubicBezTo>
                    <a:pt x="10323" y="810"/>
                    <a:pt x="10216" y="595"/>
                    <a:pt x="10097" y="333"/>
                  </a:cubicBezTo>
                  <a:lnTo>
                    <a:pt x="10061" y="250"/>
                  </a:lnTo>
                  <a:lnTo>
                    <a:pt x="10002" y="322"/>
                  </a:lnTo>
                  <a:cubicBezTo>
                    <a:pt x="9966" y="369"/>
                    <a:pt x="9930" y="417"/>
                    <a:pt x="9894" y="453"/>
                  </a:cubicBezTo>
                  <a:cubicBezTo>
                    <a:pt x="9847" y="500"/>
                    <a:pt x="9787" y="524"/>
                    <a:pt x="9728" y="548"/>
                  </a:cubicBezTo>
                  <a:cubicBezTo>
                    <a:pt x="9656" y="583"/>
                    <a:pt x="9585" y="595"/>
                    <a:pt x="9501" y="607"/>
                  </a:cubicBezTo>
                  <a:cubicBezTo>
                    <a:pt x="9477" y="609"/>
                    <a:pt x="9452" y="610"/>
                    <a:pt x="9428" y="610"/>
                  </a:cubicBezTo>
                  <a:cubicBezTo>
                    <a:pt x="9310" y="610"/>
                    <a:pt x="9191" y="587"/>
                    <a:pt x="9073" y="548"/>
                  </a:cubicBezTo>
                  <a:cubicBezTo>
                    <a:pt x="8942" y="488"/>
                    <a:pt x="8811" y="417"/>
                    <a:pt x="8692" y="322"/>
                  </a:cubicBezTo>
                  <a:cubicBezTo>
                    <a:pt x="8609" y="250"/>
                    <a:pt x="8513" y="179"/>
                    <a:pt x="8430" y="95"/>
                  </a:cubicBezTo>
                  <a:lnTo>
                    <a:pt x="83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46"/>
            <p:cNvSpPr/>
            <p:nvPr/>
          </p:nvSpPr>
          <p:spPr>
            <a:xfrm>
              <a:off x="4212113" y="2324380"/>
              <a:ext cx="80488" cy="75254"/>
            </a:xfrm>
            <a:custGeom>
              <a:avLst/>
              <a:gdLst/>
              <a:ahLst/>
              <a:cxnLst/>
              <a:rect l="l" t="t" r="r" b="b"/>
              <a:pathLst>
                <a:path w="5859" h="5478" extrusionOk="0">
                  <a:moveTo>
                    <a:pt x="215" y="96"/>
                  </a:moveTo>
                  <a:cubicBezTo>
                    <a:pt x="322" y="155"/>
                    <a:pt x="417" y="227"/>
                    <a:pt x="512" y="298"/>
                  </a:cubicBezTo>
                  <a:cubicBezTo>
                    <a:pt x="738" y="477"/>
                    <a:pt x="965" y="679"/>
                    <a:pt x="1167" y="893"/>
                  </a:cubicBezTo>
                  <a:lnTo>
                    <a:pt x="1548" y="1274"/>
                  </a:lnTo>
                  <a:cubicBezTo>
                    <a:pt x="1739" y="1465"/>
                    <a:pt x="1881" y="1620"/>
                    <a:pt x="1965" y="1727"/>
                  </a:cubicBezTo>
                  <a:cubicBezTo>
                    <a:pt x="2060" y="1834"/>
                    <a:pt x="2203" y="2013"/>
                    <a:pt x="2370" y="2239"/>
                  </a:cubicBezTo>
                  <a:cubicBezTo>
                    <a:pt x="2548" y="2477"/>
                    <a:pt x="2679" y="2656"/>
                    <a:pt x="2774" y="2763"/>
                  </a:cubicBezTo>
                  <a:cubicBezTo>
                    <a:pt x="2846" y="2834"/>
                    <a:pt x="3013" y="3025"/>
                    <a:pt x="3263" y="3287"/>
                  </a:cubicBezTo>
                  <a:cubicBezTo>
                    <a:pt x="3429" y="3453"/>
                    <a:pt x="3572" y="3632"/>
                    <a:pt x="3727" y="3822"/>
                  </a:cubicBezTo>
                  <a:cubicBezTo>
                    <a:pt x="3786" y="3918"/>
                    <a:pt x="3882" y="4049"/>
                    <a:pt x="4001" y="4251"/>
                  </a:cubicBezTo>
                  <a:cubicBezTo>
                    <a:pt x="4132" y="4453"/>
                    <a:pt x="4227" y="4596"/>
                    <a:pt x="4287" y="4692"/>
                  </a:cubicBezTo>
                  <a:cubicBezTo>
                    <a:pt x="4489" y="4989"/>
                    <a:pt x="4775" y="5227"/>
                    <a:pt x="5108" y="5346"/>
                  </a:cubicBezTo>
                  <a:lnTo>
                    <a:pt x="5144" y="5358"/>
                  </a:lnTo>
                  <a:cubicBezTo>
                    <a:pt x="5060" y="5346"/>
                    <a:pt x="4977" y="5334"/>
                    <a:pt x="4894" y="5299"/>
                  </a:cubicBezTo>
                  <a:cubicBezTo>
                    <a:pt x="4763" y="5239"/>
                    <a:pt x="4632" y="5168"/>
                    <a:pt x="4513" y="5084"/>
                  </a:cubicBezTo>
                  <a:cubicBezTo>
                    <a:pt x="4418" y="5013"/>
                    <a:pt x="4334" y="4930"/>
                    <a:pt x="4251" y="4858"/>
                  </a:cubicBezTo>
                  <a:lnTo>
                    <a:pt x="4156" y="4775"/>
                  </a:lnTo>
                  <a:lnTo>
                    <a:pt x="4108" y="4715"/>
                  </a:lnTo>
                  <a:cubicBezTo>
                    <a:pt x="4072" y="4668"/>
                    <a:pt x="4037" y="4596"/>
                    <a:pt x="3965" y="4477"/>
                  </a:cubicBezTo>
                  <a:cubicBezTo>
                    <a:pt x="3894" y="4358"/>
                    <a:pt x="3846" y="4275"/>
                    <a:pt x="3810" y="4227"/>
                  </a:cubicBezTo>
                  <a:cubicBezTo>
                    <a:pt x="3608" y="3918"/>
                    <a:pt x="3358" y="3620"/>
                    <a:pt x="3096" y="3334"/>
                  </a:cubicBezTo>
                  <a:cubicBezTo>
                    <a:pt x="2727" y="2929"/>
                    <a:pt x="2477" y="2632"/>
                    <a:pt x="2358" y="2489"/>
                  </a:cubicBezTo>
                  <a:cubicBezTo>
                    <a:pt x="2191" y="2239"/>
                    <a:pt x="2048" y="2060"/>
                    <a:pt x="1965" y="1941"/>
                  </a:cubicBezTo>
                  <a:cubicBezTo>
                    <a:pt x="1798" y="1751"/>
                    <a:pt x="1631" y="1572"/>
                    <a:pt x="1453" y="1405"/>
                  </a:cubicBezTo>
                  <a:cubicBezTo>
                    <a:pt x="1191" y="1155"/>
                    <a:pt x="1024" y="977"/>
                    <a:pt x="941" y="882"/>
                  </a:cubicBezTo>
                  <a:cubicBezTo>
                    <a:pt x="881" y="822"/>
                    <a:pt x="846" y="774"/>
                    <a:pt x="810" y="751"/>
                  </a:cubicBezTo>
                  <a:cubicBezTo>
                    <a:pt x="774" y="691"/>
                    <a:pt x="727" y="655"/>
                    <a:pt x="679" y="608"/>
                  </a:cubicBezTo>
                  <a:cubicBezTo>
                    <a:pt x="596" y="536"/>
                    <a:pt x="500" y="477"/>
                    <a:pt x="417" y="417"/>
                  </a:cubicBezTo>
                  <a:cubicBezTo>
                    <a:pt x="310" y="334"/>
                    <a:pt x="215" y="262"/>
                    <a:pt x="119" y="167"/>
                  </a:cubicBezTo>
                  <a:lnTo>
                    <a:pt x="119" y="131"/>
                  </a:lnTo>
                  <a:lnTo>
                    <a:pt x="119" y="120"/>
                  </a:lnTo>
                  <a:lnTo>
                    <a:pt x="215" y="96"/>
                  </a:lnTo>
                  <a:close/>
                  <a:moveTo>
                    <a:pt x="215" y="1"/>
                  </a:moveTo>
                  <a:cubicBezTo>
                    <a:pt x="167" y="12"/>
                    <a:pt x="107" y="12"/>
                    <a:pt x="60" y="24"/>
                  </a:cubicBezTo>
                  <a:lnTo>
                    <a:pt x="0" y="24"/>
                  </a:lnTo>
                  <a:lnTo>
                    <a:pt x="24" y="155"/>
                  </a:lnTo>
                  <a:lnTo>
                    <a:pt x="24" y="203"/>
                  </a:lnTo>
                  <a:lnTo>
                    <a:pt x="24" y="227"/>
                  </a:lnTo>
                  <a:lnTo>
                    <a:pt x="36" y="239"/>
                  </a:lnTo>
                  <a:cubicBezTo>
                    <a:pt x="143" y="322"/>
                    <a:pt x="250" y="417"/>
                    <a:pt x="369" y="501"/>
                  </a:cubicBezTo>
                  <a:cubicBezTo>
                    <a:pt x="453" y="548"/>
                    <a:pt x="536" y="620"/>
                    <a:pt x="619" y="679"/>
                  </a:cubicBezTo>
                  <a:cubicBezTo>
                    <a:pt x="667" y="727"/>
                    <a:pt x="703" y="762"/>
                    <a:pt x="750" y="810"/>
                  </a:cubicBezTo>
                  <a:cubicBezTo>
                    <a:pt x="774" y="846"/>
                    <a:pt x="810" y="893"/>
                    <a:pt x="869" y="953"/>
                  </a:cubicBezTo>
                  <a:cubicBezTo>
                    <a:pt x="953" y="1048"/>
                    <a:pt x="1131" y="1227"/>
                    <a:pt x="1393" y="1477"/>
                  </a:cubicBezTo>
                  <a:cubicBezTo>
                    <a:pt x="1572" y="1644"/>
                    <a:pt x="1739" y="1822"/>
                    <a:pt x="1893" y="2001"/>
                  </a:cubicBezTo>
                  <a:cubicBezTo>
                    <a:pt x="1989" y="2120"/>
                    <a:pt x="2120" y="2298"/>
                    <a:pt x="2286" y="2548"/>
                  </a:cubicBezTo>
                  <a:cubicBezTo>
                    <a:pt x="2405" y="2703"/>
                    <a:pt x="2655" y="3001"/>
                    <a:pt x="3036" y="3406"/>
                  </a:cubicBezTo>
                  <a:cubicBezTo>
                    <a:pt x="3286" y="3680"/>
                    <a:pt x="3525" y="3965"/>
                    <a:pt x="3739" y="4275"/>
                  </a:cubicBezTo>
                  <a:cubicBezTo>
                    <a:pt x="3763" y="4322"/>
                    <a:pt x="3822" y="4430"/>
                    <a:pt x="3882" y="4525"/>
                  </a:cubicBezTo>
                  <a:cubicBezTo>
                    <a:pt x="3941" y="4620"/>
                    <a:pt x="4001" y="4715"/>
                    <a:pt x="4037" y="4775"/>
                  </a:cubicBezTo>
                  <a:cubicBezTo>
                    <a:pt x="4072" y="4823"/>
                    <a:pt x="4108" y="4882"/>
                    <a:pt x="4144" y="4930"/>
                  </a:cubicBezTo>
                  <a:lnTo>
                    <a:pt x="4215" y="5013"/>
                  </a:lnTo>
                  <a:lnTo>
                    <a:pt x="4227" y="4965"/>
                  </a:lnTo>
                  <a:cubicBezTo>
                    <a:pt x="4298" y="5037"/>
                    <a:pt x="4370" y="5096"/>
                    <a:pt x="4453" y="5168"/>
                  </a:cubicBezTo>
                  <a:cubicBezTo>
                    <a:pt x="4572" y="5263"/>
                    <a:pt x="4715" y="5334"/>
                    <a:pt x="4858" y="5394"/>
                  </a:cubicBezTo>
                  <a:cubicBezTo>
                    <a:pt x="4977" y="5442"/>
                    <a:pt x="5108" y="5465"/>
                    <a:pt x="5239" y="5465"/>
                  </a:cubicBezTo>
                  <a:lnTo>
                    <a:pt x="5334" y="5477"/>
                  </a:lnTo>
                  <a:cubicBezTo>
                    <a:pt x="5430" y="5465"/>
                    <a:pt x="5513" y="5442"/>
                    <a:pt x="5596" y="5418"/>
                  </a:cubicBezTo>
                  <a:lnTo>
                    <a:pt x="5858" y="5311"/>
                  </a:lnTo>
                  <a:lnTo>
                    <a:pt x="5572" y="5311"/>
                  </a:lnTo>
                  <a:cubicBezTo>
                    <a:pt x="5430" y="5311"/>
                    <a:pt x="5287" y="5299"/>
                    <a:pt x="5156" y="5251"/>
                  </a:cubicBezTo>
                  <a:cubicBezTo>
                    <a:pt x="4834" y="5132"/>
                    <a:pt x="4560" y="4918"/>
                    <a:pt x="4382" y="4632"/>
                  </a:cubicBezTo>
                  <a:cubicBezTo>
                    <a:pt x="4310" y="4549"/>
                    <a:pt x="4215" y="4406"/>
                    <a:pt x="4096" y="4203"/>
                  </a:cubicBezTo>
                  <a:cubicBezTo>
                    <a:pt x="3977" y="4001"/>
                    <a:pt x="3882" y="3858"/>
                    <a:pt x="3810" y="3763"/>
                  </a:cubicBezTo>
                  <a:cubicBezTo>
                    <a:pt x="3667" y="3572"/>
                    <a:pt x="3513" y="3382"/>
                    <a:pt x="3346" y="3215"/>
                  </a:cubicBezTo>
                  <a:cubicBezTo>
                    <a:pt x="3096" y="2953"/>
                    <a:pt x="2929" y="2775"/>
                    <a:pt x="2858" y="2691"/>
                  </a:cubicBezTo>
                  <a:cubicBezTo>
                    <a:pt x="2763" y="2584"/>
                    <a:pt x="2632" y="2417"/>
                    <a:pt x="2465" y="2179"/>
                  </a:cubicBezTo>
                  <a:cubicBezTo>
                    <a:pt x="2286" y="1941"/>
                    <a:pt x="2143" y="1763"/>
                    <a:pt x="2048" y="1655"/>
                  </a:cubicBezTo>
                  <a:cubicBezTo>
                    <a:pt x="1965" y="1560"/>
                    <a:pt x="1822" y="1405"/>
                    <a:pt x="1620" y="1215"/>
                  </a:cubicBezTo>
                  <a:lnTo>
                    <a:pt x="1239" y="834"/>
                  </a:lnTo>
                  <a:cubicBezTo>
                    <a:pt x="1036" y="608"/>
                    <a:pt x="810" y="405"/>
                    <a:pt x="584" y="227"/>
                  </a:cubicBezTo>
                  <a:cubicBezTo>
                    <a:pt x="477" y="143"/>
                    <a:pt x="369" y="72"/>
                    <a:pt x="250" y="12"/>
                  </a:cubicBezTo>
                  <a:lnTo>
                    <a:pt x="2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46"/>
            <p:cNvSpPr/>
            <p:nvPr/>
          </p:nvSpPr>
          <p:spPr>
            <a:xfrm>
              <a:off x="4160103" y="2419897"/>
              <a:ext cx="20290" cy="27338"/>
            </a:xfrm>
            <a:custGeom>
              <a:avLst/>
              <a:gdLst/>
              <a:ahLst/>
              <a:cxnLst/>
              <a:rect l="l" t="t" r="r" b="b"/>
              <a:pathLst>
                <a:path w="1477" h="1990" extrusionOk="0">
                  <a:moveTo>
                    <a:pt x="203" y="275"/>
                  </a:moveTo>
                  <a:lnTo>
                    <a:pt x="226" y="298"/>
                  </a:lnTo>
                  <a:cubicBezTo>
                    <a:pt x="262" y="334"/>
                    <a:pt x="298" y="358"/>
                    <a:pt x="333" y="382"/>
                  </a:cubicBezTo>
                  <a:cubicBezTo>
                    <a:pt x="393" y="513"/>
                    <a:pt x="453" y="608"/>
                    <a:pt x="488" y="667"/>
                  </a:cubicBezTo>
                  <a:cubicBezTo>
                    <a:pt x="560" y="787"/>
                    <a:pt x="595" y="858"/>
                    <a:pt x="619" y="906"/>
                  </a:cubicBezTo>
                  <a:cubicBezTo>
                    <a:pt x="643" y="953"/>
                    <a:pt x="679" y="1025"/>
                    <a:pt x="714" y="1120"/>
                  </a:cubicBezTo>
                  <a:cubicBezTo>
                    <a:pt x="798" y="1310"/>
                    <a:pt x="893" y="1477"/>
                    <a:pt x="1000" y="1632"/>
                  </a:cubicBezTo>
                  <a:cubicBezTo>
                    <a:pt x="1060" y="1727"/>
                    <a:pt x="1131" y="1810"/>
                    <a:pt x="1215" y="1870"/>
                  </a:cubicBezTo>
                  <a:cubicBezTo>
                    <a:pt x="1143" y="1882"/>
                    <a:pt x="1072" y="1882"/>
                    <a:pt x="1000" y="1882"/>
                  </a:cubicBezTo>
                  <a:cubicBezTo>
                    <a:pt x="953" y="1822"/>
                    <a:pt x="905" y="1751"/>
                    <a:pt x="857" y="1680"/>
                  </a:cubicBezTo>
                  <a:lnTo>
                    <a:pt x="714" y="1429"/>
                  </a:lnTo>
                  <a:cubicBezTo>
                    <a:pt x="667" y="1358"/>
                    <a:pt x="619" y="1275"/>
                    <a:pt x="584" y="1191"/>
                  </a:cubicBezTo>
                  <a:lnTo>
                    <a:pt x="512" y="1025"/>
                  </a:lnTo>
                  <a:cubicBezTo>
                    <a:pt x="488" y="965"/>
                    <a:pt x="453" y="894"/>
                    <a:pt x="417" y="822"/>
                  </a:cubicBezTo>
                  <a:lnTo>
                    <a:pt x="238" y="501"/>
                  </a:lnTo>
                  <a:cubicBezTo>
                    <a:pt x="238" y="429"/>
                    <a:pt x="214" y="346"/>
                    <a:pt x="203" y="275"/>
                  </a:cubicBezTo>
                  <a:close/>
                  <a:moveTo>
                    <a:pt x="83" y="1"/>
                  </a:moveTo>
                  <a:lnTo>
                    <a:pt x="0" y="60"/>
                  </a:lnTo>
                  <a:cubicBezTo>
                    <a:pt x="72" y="203"/>
                    <a:pt x="107" y="358"/>
                    <a:pt x="131" y="525"/>
                  </a:cubicBezTo>
                  <a:lnTo>
                    <a:pt x="131" y="537"/>
                  </a:lnTo>
                  <a:lnTo>
                    <a:pt x="310" y="870"/>
                  </a:lnTo>
                  <a:cubicBezTo>
                    <a:pt x="381" y="1001"/>
                    <a:pt x="405" y="1048"/>
                    <a:pt x="405" y="1060"/>
                  </a:cubicBezTo>
                  <a:lnTo>
                    <a:pt x="476" y="1227"/>
                  </a:lnTo>
                  <a:cubicBezTo>
                    <a:pt x="512" y="1299"/>
                    <a:pt x="548" y="1382"/>
                    <a:pt x="607" y="1477"/>
                  </a:cubicBezTo>
                  <a:lnTo>
                    <a:pt x="762" y="1727"/>
                  </a:lnTo>
                  <a:cubicBezTo>
                    <a:pt x="810" y="1810"/>
                    <a:pt x="869" y="1894"/>
                    <a:pt x="941" y="1977"/>
                  </a:cubicBezTo>
                  <a:lnTo>
                    <a:pt x="953" y="1989"/>
                  </a:lnTo>
                  <a:lnTo>
                    <a:pt x="1036" y="1989"/>
                  </a:lnTo>
                  <a:cubicBezTo>
                    <a:pt x="1107" y="1989"/>
                    <a:pt x="1179" y="1977"/>
                    <a:pt x="1238" y="1965"/>
                  </a:cubicBezTo>
                  <a:cubicBezTo>
                    <a:pt x="1274" y="1953"/>
                    <a:pt x="1310" y="1941"/>
                    <a:pt x="1346" y="1930"/>
                  </a:cubicBezTo>
                  <a:lnTo>
                    <a:pt x="1476" y="1870"/>
                  </a:lnTo>
                  <a:lnTo>
                    <a:pt x="1346" y="1822"/>
                  </a:lnTo>
                  <a:lnTo>
                    <a:pt x="1310" y="1810"/>
                  </a:lnTo>
                  <a:cubicBezTo>
                    <a:pt x="1215" y="1751"/>
                    <a:pt x="1131" y="1668"/>
                    <a:pt x="1072" y="1560"/>
                  </a:cubicBezTo>
                  <a:cubicBezTo>
                    <a:pt x="965" y="1418"/>
                    <a:pt x="881" y="1251"/>
                    <a:pt x="798" y="1072"/>
                  </a:cubicBezTo>
                  <a:cubicBezTo>
                    <a:pt x="762" y="965"/>
                    <a:pt x="714" y="882"/>
                    <a:pt x="703" y="846"/>
                  </a:cubicBezTo>
                  <a:cubicBezTo>
                    <a:pt x="679" y="810"/>
                    <a:pt x="631" y="727"/>
                    <a:pt x="560" y="608"/>
                  </a:cubicBezTo>
                  <a:cubicBezTo>
                    <a:pt x="536" y="548"/>
                    <a:pt x="476" y="453"/>
                    <a:pt x="417" y="322"/>
                  </a:cubicBezTo>
                  <a:lnTo>
                    <a:pt x="393" y="286"/>
                  </a:lnTo>
                  <a:lnTo>
                    <a:pt x="381" y="286"/>
                  </a:lnTo>
                  <a:cubicBezTo>
                    <a:pt x="345" y="263"/>
                    <a:pt x="310" y="239"/>
                    <a:pt x="274" y="215"/>
                  </a:cubicBezTo>
                  <a:cubicBezTo>
                    <a:pt x="262" y="203"/>
                    <a:pt x="262" y="203"/>
                    <a:pt x="250" y="191"/>
                  </a:cubicBezTo>
                  <a:cubicBezTo>
                    <a:pt x="191" y="132"/>
                    <a:pt x="131" y="72"/>
                    <a:pt x="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46"/>
            <p:cNvSpPr/>
            <p:nvPr/>
          </p:nvSpPr>
          <p:spPr>
            <a:xfrm>
              <a:off x="4193458" y="2339917"/>
              <a:ext cx="69539" cy="63316"/>
            </a:xfrm>
            <a:custGeom>
              <a:avLst/>
              <a:gdLst/>
              <a:ahLst/>
              <a:cxnLst/>
              <a:rect l="l" t="t" r="r" b="b"/>
              <a:pathLst>
                <a:path w="5062" h="4609" extrusionOk="0">
                  <a:moveTo>
                    <a:pt x="430" y="179"/>
                  </a:moveTo>
                  <a:lnTo>
                    <a:pt x="537" y="251"/>
                  </a:lnTo>
                  <a:cubicBezTo>
                    <a:pt x="703" y="346"/>
                    <a:pt x="846" y="441"/>
                    <a:pt x="989" y="560"/>
                  </a:cubicBezTo>
                  <a:cubicBezTo>
                    <a:pt x="1108" y="679"/>
                    <a:pt x="1227" y="810"/>
                    <a:pt x="1323" y="941"/>
                  </a:cubicBezTo>
                  <a:cubicBezTo>
                    <a:pt x="1846" y="1560"/>
                    <a:pt x="2608" y="2453"/>
                    <a:pt x="3609" y="3584"/>
                  </a:cubicBezTo>
                  <a:lnTo>
                    <a:pt x="4073" y="4120"/>
                  </a:lnTo>
                  <a:cubicBezTo>
                    <a:pt x="4180" y="4239"/>
                    <a:pt x="4287" y="4346"/>
                    <a:pt x="4418" y="4442"/>
                  </a:cubicBezTo>
                  <a:cubicBezTo>
                    <a:pt x="4442" y="4454"/>
                    <a:pt x="4478" y="4477"/>
                    <a:pt x="4502" y="4489"/>
                  </a:cubicBezTo>
                  <a:cubicBezTo>
                    <a:pt x="4466" y="4489"/>
                    <a:pt x="4406" y="4477"/>
                    <a:pt x="4359" y="4477"/>
                  </a:cubicBezTo>
                  <a:lnTo>
                    <a:pt x="4180" y="4442"/>
                  </a:lnTo>
                  <a:cubicBezTo>
                    <a:pt x="4121" y="4382"/>
                    <a:pt x="4049" y="4299"/>
                    <a:pt x="3954" y="4227"/>
                  </a:cubicBezTo>
                  <a:lnTo>
                    <a:pt x="3025" y="3156"/>
                  </a:lnTo>
                  <a:cubicBezTo>
                    <a:pt x="2156" y="2168"/>
                    <a:pt x="1549" y="1453"/>
                    <a:pt x="1227" y="1060"/>
                  </a:cubicBezTo>
                  <a:cubicBezTo>
                    <a:pt x="1108" y="917"/>
                    <a:pt x="1025" y="810"/>
                    <a:pt x="965" y="751"/>
                  </a:cubicBezTo>
                  <a:cubicBezTo>
                    <a:pt x="858" y="655"/>
                    <a:pt x="751" y="560"/>
                    <a:pt x="632" y="489"/>
                  </a:cubicBezTo>
                  <a:lnTo>
                    <a:pt x="608" y="477"/>
                  </a:lnTo>
                  <a:cubicBezTo>
                    <a:pt x="525" y="370"/>
                    <a:pt x="430" y="263"/>
                    <a:pt x="322" y="179"/>
                  </a:cubicBezTo>
                  <a:close/>
                  <a:moveTo>
                    <a:pt x="61" y="1"/>
                  </a:moveTo>
                  <a:lnTo>
                    <a:pt x="37" y="48"/>
                  </a:lnTo>
                  <a:lnTo>
                    <a:pt x="1" y="84"/>
                  </a:lnTo>
                  <a:lnTo>
                    <a:pt x="61" y="120"/>
                  </a:lnTo>
                  <a:cubicBezTo>
                    <a:pt x="239" y="227"/>
                    <a:pt x="406" y="370"/>
                    <a:pt x="537" y="548"/>
                  </a:cubicBezTo>
                  <a:lnTo>
                    <a:pt x="549" y="560"/>
                  </a:lnTo>
                  <a:lnTo>
                    <a:pt x="561" y="560"/>
                  </a:lnTo>
                  <a:lnTo>
                    <a:pt x="596" y="584"/>
                  </a:lnTo>
                  <a:cubicBezTo>
                    <a:pt x="703" y="644"/>
                    <a:pt x="811" y="727"/>
                    <a:pt x="894" y="822"/>
                  </a:cubicBezTo>
                  <a:cubicBezTo>
                    <a:pt x="953" y="882"/>
                    <a:pt x="1037" y="977"/>
                    <a:pt x="1156" y="1120"/>
                  </a:cubicBezTo>
                  <a:cubicBezTo>
                    <a:pt x="1477" y="1513"/>
                    <a:pt x="2085" y="2227"/>
                    <a:pt x="2954" y="3215"/>
                  </a:cubicBezTo>
                  <a:lnTo>
                    <a:pt x="3882" y="4287"/>
                  </a:lnTo>
                  <a:cubicBezTo>
                    <a:pt x="3966" y="4382"/>
                    <a:pt x="4049" y="4465"/>
                    <a:pt x="4121" y="4525"/>
                  </a:cubicBezTo>
                  <a:lnTo>
                    <a:pt x="4132" y="4537"/>
                  </a:lnTo>
                  <a:lnTo>
                    <a:pt x="4144" y="4537"/>
                  </a:lnTo>
                  <a:cubicBezTo>
                    <a:pt x="4192" y="4549"/>
                    <a:pt x="4252" y="4561"/>
                    <a:pt x="4335" y="4573"/>
                  </a:cubicBezTo>
                  <a:cubicBezTo>
                    <a:pt x="4454" y="4596"/>
                    <a:pt x="4573" y="4608"/>
                    <a:pt x="4692" y="4608"/>
                  </a:cubicBezTo>
                  <a:lnTo>
                    <a:pt x="4823" y="4608"/>
                  </a:lnTo>
                  <a:cubicBezTo>
                    <a:pt x="4906" y="4596"/>
                    <a:pt x="4990" y="4573"/>
                    <a:pt x="5061" y="4549"/>
                  </a:cubicBezTo>
                  <a:lnTo>
                    <a:pt x="5037" y="4454"/>
                  </a:lnTo>
                  <a:cubicBezTo>
                    <a:pt x="4978" y="4465"/>
                    <a:pt x="4930" y="4477"/>
                    <a:pt x="4871" y="4477"/>
                  </a:cubicBezTo>
                  <a:cubicBezTo>
                    <a:pt x="4853" y="4479"/>
                    <a:pt x="4835" y="4480"/>
                    <a:pt x="4818" y="4480"/>
                  </a:cubicBezTo>
                  <a:cubicBezTo>
                    <a:pt x="4693" y="4480"/>
                    <a:pt x="4572" y="4442"/>
                    <a:pt x="4478" y="4358"/>
                  </a:cubicBezTo>
                  <a:cubicBezTo>
                    <a:pt x="4359" y="4275"/>
                    <a:pt x="4252" y="4168"/>
                    <a:pt x="4156" y="4061"/>
                  </a:cubicBezTo>
                  <a:lnTo>
                    <a:pt x="3692" y="3525"/>
                  </a:lnTo>
                  <a:cubicBezTo>
                    <a:pt x="2704" y="2394"/>
                    <a:pt x="1930" y="1513"/>
                    <a:pt x="1418" y="882"/>
                  </a:cubicBezTo>
                  <a:cubicBezTo>
                    <a:pt x="1311" y="751"/>
                    <a:pt x="1192" y="620"/>
                    <a:pt x="1061" y="501"/>
                  </a:cubicBezTo>
                  <a:cubicBezTo>
                    <a:pt x="918" y="382"/>
                    <a:pt x="775" y="263"/>
                    <a:pt x="608" y="167"/>
                  </a:cubicBezTo>
                  <a:lnTo>
                    <a:pt x="489" y="96"/>
                  </a:lnTo>
                  <a:lnTo>
                    <a:pt x="477" y="84"/>
                  </a:lnTo>
                  <a:lnTo>
                    <a:pt x="453" y="84"/>
                  </a:lnTo>
                  <a:cubicBezTo>
                    <a:pt x="370" y="84"/>
                    <a:pt x="275" y="72"/>
                    <a:pt x="191" y="48"/>
                  </a:cubicBezTo>
                  <a:cubicBezTo>
                    <a:pt x="168" y="36"/>
                    <a:pt x="132" y="36"/>
                    <a:pt x="108" y="24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46"/>
            <p:cNvSpPr/>
            <p:nvPr/>
          </p:nvSpPr>
          <p:spPr>
            <a:xfrm>
              <a:off x="4183155" y="2384413"/>
              <a:ext cx="44510" cy="35525"/>
            </a:xfrm>
            <a:custGeom>
              <a:avLst/>
              <a:gdLst/>
              <a:ahLst/>
              <a:cxnLst/>
              <a:rect l="l" t="t" r="r" b="b"/>
              <a:pathLst>
                <a:path w="3240" h="2586" extrusionOk="0">
                  <a:moveTo>
                    <a:pt x="239" y="179"/>
                  </a:moveTo>
                  <a:cubicBezTo>
                    <a:pt x="251" y="179"/>
                    <a:pt x="263" y="191"/>
                    <a:pt x="275" y="191"/>
                  </a:cubicBezTo>
                  <a:lnTo>
                    <a:pt x="1061" y="1215"/>
                  </a:lnTo>
                  <a:cubicBezTo>
                    <a:pt x="1156" y="1334"/>
                    <a:pt x="1239" y="1441"/>
                    <a:pt x="1334" y="1536"/>
                  </a:cubicBezTo>
                  <a:cubicBezTo>
                    <a:pt x="1584" y="1822"/>
                    <a:pt x="1894" y="2048"/>
                    <a:pt x="2239" y="2215"/>
                  </a:cubicBezTo>
                  <a:cubicBezTo>
                    <a:pt x="2489" y="2322"/>
                    <a:pt x="2739" y="2393"/>
                    <a:pt x="3013" y="2417"/>
                  </a:cubicBezTo>
                  <a:cubicBezTo>
                    <a:pt x="2918" y="2465"/>
                    <a:pt x="2811" y="2488"/>
                    <a:pt x="2716" y="2488"/>
                  </a:cubicBezTo>
                  <a:lnTo>
                    <a:pt x="2525" y="2465"/>
                  </a:lnTo>
                  <a:lnTo>
                    <a:pt x="2501" y="2453"/>
                  </a:lnTo>
                  <a:lnTo>
                    <a:pt x="2489" y="2453"/>
                  </a:lnTo>
                  <a:cubicBezTo>
                    <a:pt x="2358" y="2417"/>
                    <a:pt x="2215" y="2358"/>
                    <a:pt x="2096" y="2298"/>
                  </a:cubicBezTo>
                  <a:cubicBezTo>
                    <a:pt x="1965" y="2227"/>
                    <a:pt x="1834" y="2131"/>
                    <a:pt x="1727" y="2036"/>
                  </a:cubicBezTo>
                  <a:lnTo>
                    <a:pt x="1513" y="1762"/>
                  </a:lnTo>
                  <a:lnTo>
                    <a:pt x="1561" y="1953"/>
                  </a:lnTo>
                  <a:cubicBezTo>
                    <a:pt x="1430" y="1846"/>
                    <a:pt x="1311" y="1726"/>
                    <a:pt x="1192" y="1607"/>
                  </a:cubicBezTo>
                  <a:cubicBezTo>
                    <a:pt x="1132" y="1536"/>
                    <a:pt x="1061" y="1441"/>
                    <a:pt x="953" y="1310"/>
                  </a:cubicBezTo>
                  <a:lnTo>
                    <a:pt x="477" y="691"/>
                  </a:lnTo>
                  <a:cubicBezTo>
                    <a:pt x="430" y="500"/>
                    <a:pt x="346" y="333"/>
                    <a:pt x="239" y="179"/>
                  </a:cubicBezTo>
                  <a:close/>
                  <a:moveTo>
                    <a:pt x="72" y="0"/>
                  </a:moveTo>
                  <a:lnTo>
                    <a:pt x="1" y="72"/>
                  </a:lnTo>
                  <a:cubicBezTo>
                    <a:pt x="179" y="262"/>
                    <a:pt x="310" y="488"/>
                    <a:pt x="382" y="738"/>
                  </a:cubicBezTo>
                  <a:lnTo>
                    <a:pt x="382" y="750"/>
                  </a:lnTo>
                  <a:lnTo>
                    <a:pt x="870" y="1393"/>
                  </a:lnTo>
                  <a:cubicBezTo>
                    <a:pt x="965" y="1512"/>
                    <a:pt x="1061" y="1619"/>
                    <a:pt x="1120" y="1691"/>
                  </a:cubicBezTo>
                  <a:cubicBezTo>
                    <a:pt x="1263" y="1857"/>
                    <a:pt x="1430" y="2000"/>
                    <a:pt x="1608" y="2131"/>
                  </a:cubicBezTo>
                  <a:lnTo>
                    <a:pt x="1703" y="2203"/>
                  </a:lnTo>
                  <a:lnTo>
                    <a:pt x="1703" y="2155"/>
                  </a:lnTo>
                  <a:cubicBezTo>
                    <a:pt x="1811" y="2250"/>
                    <a:pt x="1930" y="2334"/>
                    <a:pt x="2049" y="2405"/>
                  </a:cubicBezTo>
                  <a:cubicBezTo>
                    <a:pt x="2180" y="2465"/>
                    <a:pt x="2323" y="2524"/>
                    <a:pt x="2465" y="2572"/>
                  </a:cubicBezTo>
                  <a:lnTo>
                    <a:pt x="2501" y="2572"/>
                  </a:lnTo>
                  <a:lnTo>
                    <a:pt x="2716" y="2584"/>
                  </a:lnTo>
                  <a:cubicBezTo>
                    <a:pt x="2730" y="2585"/>
                    <a:pt x="2745" y="2586"/>
                    <a:pt x="2759" y="2586"/>
                  </a:cubicBezTo>
                  <a:cubicBezTo>
                    <a:pt x="2887" y="2586"/>
                    <a:pt x="3013" y="2540"/>
                    <a:pt x="3120" y="2465"/>
                  </a:cubicBezTo>
                  <a:cubicBezTo>
                    <a:pt x="3144" y="2453"/>
                    <a:pt x="3156" y="2429"/>
                    <a:pt x="3180" y="2405"/>
                  </a:cubicBezTo>
                  <a:lnTo>
                    <a:pt x="3239" y="2322"/>
                  </a:lnTo>
                  <a:lnTo>
                    <a:pt x="3132" y="2322"/>
                  </a:lnTo>
                  <a:cubicBezTo>
                    <a:pt x="2835" y="2322"/>
                    <a:pt x="2549" y="2250"/>
                    <a:pt x="2287" y="2131"/>
                  </a:cubicBezTo>
                  <a:cubicBezTo>
                    <a:pt x="1942" y="1977"/>
                    <a:pt x="1644" y="1750"/>
                    <a:pt x="1406" y="1476"/>
                  </a:cubicBezTo>
                  <a:cubicBezTo>
                    <a:pt x="1311" y="1381"/>
                    <a:pt x="1227" y="1274"/>
                    <a:pt x="1144" y="1155"/>
                  </a:cubicBezTo>
                  <a:lnTo>
                    <a:pt x="334" y="107"/>
                  </a:lnTo>
                  <a:lnTo>
                    <a:pt x="310" y="107"/>
                  </a:lnTo>
                  <a:cubicBezTo>
                    <a:pt x="215" y="95"/>
                    <a:pt x="132" y="60"/>
                    <a:pt x="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46"/>
            <p:cNvSpPr/>
            <p:nvPr/>
          </p:nvSpPr>
          <p:spPr>
            <a:xfrm>
              <a:off x="4173017" y="2404030"/>
              <a:ext cx="29124" cy="30772"/>
            </a:xfrm>
            <a:custGeom>
              <a:avLst/>
              <a:gdLst/>
              <a:ahLst/>
              <a:cxnLst/>
              <a:rect l="l" t="t" r="r" b="b"/>
              <a:pathLst>
                <a:path w="2120" h="2240" extrusionOk="0">
                  <a:moveTo>
                    <a:pt x="263" y="298"/>
                  </a:moveTo>
                  <a:cubicBezTo>
                    <a:pt x="298" y="322"/>
                    <a:pt x="334" y="334"/>
                    <a:pt x="382" y="346"/>
                  </a:cubicBezTo>
                  <a:lnTo>
                    <a:pt x="536" y="549"/>
                  </a:lnTo>
                  <a:cubicBezTo>
                    <a:pt x="715" y="799"/>
                    <a:pt x="894" y="1060"/>
                    <a:pt x="1048" y="1322"/>
                  </a:cubicBezTo>
                  <a:cubicBezTo>
                    <a:pt x="1239" y="1680"/>
                    <a:pt x="1275" y="1715"/>
                    <a:pt x="1275" y="1727"/>
                  </a:cubicBezTo>
                  <a:cubicBezTo>
                    <a:pt x="1346" y="1858"/>
                    <a:pt x="1453" y="1965"/>
                    <a:pt x="1584" y="2061"/>
                  </a:cubicBezTo>
                  <a:cubicBezTo>
                    <a:pt x="1608" y="2073"/>
                    <a:pt x="1644" y="2096"/>
                    <a:pt x="1668" y="2108"/>
                  </a:cubicBezTo>
                  <a:lnTo>
                    <a:pt x="1608" y="2108"/>
                  </a:lnTo>
                  <a:lnTo>
                    <a:pt x="1584" y="2084"/>
                  </a:lnTo>
                  <a:lnTo>
                    <a:pt x="1525" y="2084"/>
                  </a:lnTo>
                  <a:lnTo>
                    <a:pt x="1394" y="2061"/>
                  </a:lnTo>
                  <a:lnTo>
                    <a:pt x="1334" y="2049"/>
                  </a:lnTo>
                  <a:cubicBezTo>
                    <a:pt x="1251" y="1953"/>
                    <a:pt x="1168" y="1858"/>
                    <a:pt x="1096" y="1739"/>
                  </a:cubicBezTo>
                  <a:cubicBezTo>
                    <a:pt x="977" y="1525"/>
                    <a:pt x="894" y="1358"/>
                    <a:pt x="822" y="1251"/>
                  </a:cubicBezTo>
                  <a:cubicBezTo>
                    <a:pt x="751" y="1120"/>
                    <a:pt x="620" y="941"/>
                    <a:pt x="453" y="703"/>
                  </a:cubicBezTo>
                  <a:lnTo>
                    <a:pt x="334" y="549"/>
                  </a:lnTo>
                  <a:cubicBezTo>
                    <a:pt x="334" y="537"/>
                    <a:pt x="322" y="525"/>
                    <a:pt x="322" y="501"/>
                  </a:cubicBezTo>
                  <a:cubicBezTo>
                    <a:pt x="298" y="453"/>
                    <a:pt x="286" y="394"/>
                    <a:pt x="263" y="346"/>
                  </a:cubicBezTo>
                  <a:lnTo>
                    <a:pt x="263" y="334"/>
                  </a:lnTo>
                  <a:cubicBezTo>
                    <a:pt x="263" y="322"/>
                    <a:pt x="263" y="322"/>
                    <a:pt x="263" y="310"/>
                  </a:cubicBezTo>
                  <a:lnTo>
                    <a:pt x="263" y="298"/>
                  </a:lnTo>
                  <a:close/>
                  <a:moveTo>
                    <a:pt x="1" y="1"/>
                  </a:moveTo>
                  <a:lnTo>
                    <a:pt x="191" y="394"/>
                  </a:lnTo>
                  <a:lnTo>
                    <a:pt x="191" y="406"/>
                  </a:lnTo>
                  <a:lnTo>
                    <a:pt x="191" y="418"/>
                  </a:lnTo>
                  <a:lnTo>
                    <a:pt x="251" y="572"/>
                  </a:lnTo>
                  <a:cubicBezTo>
                    <a:pt x="263" y="584"/>
                    <a:pt x="263" y="608"/>
                    <a:pt x="263" y="620"/>
                  </a:cubicBezTo>
                  <a:lnTo>
                    <a:pt x="263" y="644"/>
                  </a:lnTo>
                  <a:lnTo>
                    <a:pt x="394" y="810"/>
                  </a:lnTo>
                  <a:cubicBezTo>
                    <a:pt x="525" y="989"/>
                    <a:pt x="644" y="1168"/>
                    <a:pt x="763" y="1346"/>
                  </a:cubicBezTo>
                  <a:cubicBezTo>
                    <a:pt x="822" y="1453"/>
                    <a:pt x="906" y="1620"/>
                    <a:pt x="1025" y="1834"/>
                  </a:cubicBezTo>
                  <a:cubicBezTo>
                    <a:pt x="1096" y="1965"/>
                    <a:pt x="1191" y="2084"/>
                    <a:pt x="1298" y="2180"/>
                  </a:cubicBezTo>
                  <a:lnTo>
                    <a:pt x="1322" y="2180"/>
                  </a:lnTo>
                  <a:lnTo>
                    <a:pt x="1394" y="2203"/>
                  </a:lnTo>
                  <a:lnTo>
                    <a:pt x="1525" y="2215"/>
                  </a:lnTo>
                  <a:lnTo>
                    <a:pt x="1715" y="2215"/>
                  </a:lnTo>
                  <a:lnTo>
                    <a:pt x="1799" y="2239"/>
                  </a:lnTo>
                  <a:lnTo>
                    <a:pt x="1918" y="2227"/>
                  </a:lnTo>
                  <a:cubicBezTo>
                    <a:pt x="1941" y="2227"/>
                    <a:pt x="1953" y="2215"/>
                    <a:pt x="1977" y="2215"/>
                  </a:cubicBezTo>
                  <a:lnTo>
                    <a:pt x="2120" y="2144"/>
                  </a:lnTo>
                  <a:lnTo>
                    <a:pt x="1953" y="2108"/>
                  </a:lnTo>
                  <a:cubicBezTo>
                    <a:pt x="1858" y="2096"/>
                    <a:pt x="1751" y="2061"/>
                    <a:pt x="1656" y="2001"/>
                  </a:cubicBezTo>
                  <a:cubicBezTo>
                    <a:pt x="1549" y="1918"/>
                    <a:pt x="1453" y="1822"/>
                    <a:pt x="1382" y="1692"/>
                  </a:cubicBezTo>
                  <a:cubicBezTo>
                    <a:pt x="1370" y="1692"/>
                    <a:pt x="1334" y="1620"/>
                    <a:pt x="1156" y="1311"/>
                  </a:cubicBezTo>
                  <a:cubicBezTo>
                    <a:pt x="1001" y="1037"/>
                    <a:pt x="822" y="775"/>
                    <a:pt x="632" y="513"/>
                  </a:cubicBezTo>
                  <a:lnTo>
                    <a:pt x="465" y="287"/>
                  </a:lnTo>
                  <a:lnTo>
                    <a:pt x="453" y="287"/>
                  </a:lnTo>
                  <a:cubicBezTo>
                    <a:pt x="406" y="275"/>
                    <a:pt x="370" y="263"/>
                    <a:pt x="322" y="239"/>
                  </a:cubicBezTo>
                  <a:cubicBezTo>
                    <a:pt x="275" y="227"/>
                    <a:pt x="239" y="191"/>
                    <a:pt x="191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46"/>
            <p:cNvSpPr/>
            <p:nvPr/>
          </p:nvSpPr>
          <p:spPr>
            <a:xfrm>
              <a:off x="4190188" y="2364288"/>
              <a:ext cx="54648" cy="49084"/>
            </a:xfrm>
            <a:custGeom>
              <a:avLst/>
              <a:gdLst/>
              <a:ahLst/>
              <a:cxnLst/>
              <a:rect l="l" t="t" r="r" b="b"/>
              <a:pathLst>
                <a:path w="3978" h="3573" extrusionOk="0">
                  <a:moveTo>
                    <a:pt x="429" y="108"/>
                  </a:moveTo>
                  <a:cubicBezTo>
                    <a:pt x="501" y="179"/>
                    <a:pt x="584" y="251"/>
                    <a:pt x="680" y="322"/>
                  </a:cubicBezTo>
                  <a:cubicBezTo>
                    <a:pt x="822" y="429"/>
                    <a:pt x="918" y="489"/>
                    <a:pt x="941" y="513"/>
                  </a:cubicBezTo>
                  <a:cubicBezTo>
                    <a:pt x="1049" y="608"/>
                    <a:pt x="1144" y="715"/>
                    <a:pt x="1239" y="822"/>
                  </a:cubicBezTo>
                  <a:cubicBezTo>
                    <a:pt x="1406" y="1036"/>
                    <a:pt x="1656" y="1382"/>
                    <a:pt x="1965" y="1858"/>
                  </a:cubicBezTo>
                  <a:cubicBezTo>
                    <a:pt x="2192" y="2215"/>
                    <a:pt x="2442" y="2560"/>
                    <a:pt x="2715" y="2894"/>
                  </a:cubicBezTo>
                  <a:cubicBezTo>
                    <a:pt x="2858" y="3096"/>
                    <a:pt x="3061" y="3251"/>
                    <a:pt x="3287" y="3358"/>
                  </a:cubicBezTo>
                  <a:cubicBezTo>
                    <a:pt x="3323" y="3370"/>
                    <a:pt x="3358" y="3370"/>
                    <a:pt x="3382" y="3382"/>
                  </a:cubicBezTo>
                  <a:lnTo>
                    <a:pt x="3239" y="3406"/>
                  </a:lnTo>
                  <a:lnTo>
                    <a:pt x="3204" y="3406"/>
                  </a:lnTo>
                  <a:cubicBezTo>
                    <a:pt x="3132" y="3406"/>
                    <a:pt x="3073" y="3382"/>
                    <a:pt x="3013" y="3358"/>
                  </a:cubicBezTo>
                  <a:lnTo>
                    <a:pt x="2930" y="3311"/>
                  </a:lnTo>
                  <a:lnTo>
                    <a:pt x="2894" y="3287"/>
                  </a:lnTo>
                  <a:lnTo>
                    <a:pt x="2882" y="3275"/>
                  </a:lnTo>
                  <a:cubicBezTo>
                    <a:pt x="2799" y="3203"/>
                    <a:pt x="2715" y="3120"/>
                    <a:pt x="2656" y="3037"/>
                  </a:cubicBezTo>
                  <a:cubicBezTo>
                    <a:pt x="2454" y="2810"/>
                    <a:pt x="2263" y="2572"/>
                    <a:pt x="2096" y="2322"/>
                  </a:cubicBezTo>
                  <a:cubicBezTo>
                    <a:pt x="2084" y="2299"/>
                    <a:pt x="2013" y="2191"/>
                    <a:pt x="1596" y="1548"/>
                  </a:cubicBezTo>
                  <a:cubicBezTo>
                    <a:pt x="1453" y="1334"/>
                    <a:pt x="1322" y="1156"/>
                    <a:pt x="1215" y="1025"/>
                  </a:cubicBezTo>
                  <a:cubicBezTo>
                    <a:pt x="1072" y="858"/>
                    <a:pt x="930" y="715"/>
                    <a:pt x="775" y="572"/>
                  </a:cubicBezTo>
                  <a:cubicBezTo>
                    <a:pt x="715" y="513"/>
                    <a:pt x="620" y="441"/>
                    <a:pt x="513" y="346"/>
                  </a:cubicBezTo>
                  <a:lnTo>
                    <a:pt x="489" y="310"/>
                  </a:lnTo>
                  <a:lnTo>
                    <a:pt x="322" y="120"/>
                  </a:lnTo>
                  <a:lnTo>
                    <a:pt x="370" y="120"/>
                  </a:lnTo>
                  <a:lnTo>
                    <a:pt x="418" y="108"/>
                  </a:lnTo>
                  <a:close/>
                  <a:moveTo>
                    <a:pt x="1" y="1"/>
                  </a:moveTo>
                  <a:lnTo>
                    <a:pt x="179" y="143"/>
                  </a:lnTo>
                  <a:lnTo>
                    <a:pt x="191" y="155"/>
                  </a:lnTo>
                  <a:lnTo>
                    <a:pt x="203" y="155"/>
                  </a:lnTo>
                  <a:lnTo>
                    <a:pt x="215" y="167"/>
                  </a:lnTo>
                  <a:lnTo>
                    <a:pt x="441" y="417"/>
                  </a:lnTo>
                  <a:lnTo>
                    <a:pt x="465" y="465"/>
                  </a:lnTo>
                  <a:cubicBezTo>
                    <a:pt x="584" y="560"/>
                    <a:pt x="668" y="632"/>
                    <a:pt x="727" y="679"/>
                  </a:cubicBezTo>
                  <a:cubicBezTo>
                    <a:pt x="882" y="822"/>
                    <a:pt x="1025" y="965"/>
                    <a:pt x="1168" y="1132"/>
                  </a:cubicBezTo>
                  <a:cubicBezTo>
                    <a:pt x="1299" y="1298"/>
                    <a:pt x="1418" y="1465"/>
                    <a:pt x="1537" y="1644"/>
                  </a:cubicBezTo>
                  <a:lnTo>
                    <a:pt x="2037" y="2406"/>
                  </a:lnTo>
                  <a:cubicBezTo>
                    <a:pt x="2204" y="2668"/>
                    <a:pt x="2394" y="2906"/>
                    <a:pt x="2596" y="3144"/>
                  </a:cubicBezTo>
                  <a:cubicBezTo>
                    <a:pt x="2668" y="3215"/>
                    <a:pt x="2739" y="3287"/>
                    <a:pt x="2811" y="3358"/>
                  </a:cubicBezTo>
                  <a:lnTo>
                    <a:pt x="2858" y="3394"/>
                  </a:lnTo>
                  <a:lnTo>
                    <a:pt x="2894" y="3358"/>
                  </a:lnTo>
                  <a:lnTo>
                    <a:pt x="2870" y="3394"/>
                  </a:lnTo>
                  <a:lnTo>
                    <a:pt x="2882" y="3406"/>
                  </a:lnTo>
                  <a:cubicBezTo>
                    <a:pt x="2918" y="3430"/>
                    <a:pt x="2942" y="3442"/>
                    <a:pt x="2977" y="3453"/>
                  </a:cubicBezTo>
                  <a:lnTo>
                    <a:pt x="2989" y="3465"/>
                  </a:lnTo>
                  <a:cubicBezTo>
                    <a:pt x="3061" y="3489"/>
                    <a:pt x="3132" y="3513"/>
                    <a:pt x="3216" y="3525"/>
                  </a:cubicBezTo>
                  <a:lnTo>
                    <a:pt x="3239" y="3525"/>
                  </a:lnTo>
                  <a:lnTo>
                    <a:pt x="3263" y="3572"/>
                  </a:lnTo>
                  <a:lnTo>
                    <a:pt x="3692" y="3501"/>
                  </a:lnTo>
                  <a:lnTo>
                    <a:pt x="3716" y="3501"/>
                  </a:lnTo>
                  <a:lnTo>
                    <a:pt x="3775" y="3465"/>
                  </a:lnTo>
                  <a:lnTo>
                    <a:pt x="3978" y="3370"/>
                  </a:lnTo>
                  <a:lnTo>
                    <a:pt x="3692" y="3370"/>
                  </a:lnTo>
                  <a:cubicBezTo>
                    <a:pt x="3573" y="3370"/>
                    <a:pt x="3454" y="3346"/>
                    <a:pt x="3347" y="3311"/>
                  </a:cubicBezTo>
                  <a:cubicBezTo>
                    <a:pt x="3144" y="3215"/>
                    <a:pt x="2954" y="3072"/>
                    <a:pt x="2811" y="2882"/>
                  </a:cubicBezTo>
                  <a:cubicBezTo>
                    <a:pt x="2549" y="2560"/>
                    <a:pt x="2299" y="2215"/>
                    <a:pt x="2073" y="1858"/>
                  </a:cubicBezTo>
                  <a:cubicBezTo>
                    <a:pt x="1751" y="1382"/>
                    <a:pt x="1501" y="1025"/>
                    <a:pt x="1322" y="810"/>
                  </a:cubicBezTo>
                  <a:cubicBezTo>
                    <a:pt x="1239" y="691"/>
                    <a:pt x="1132" y="584"/>
                    <a:pt x="1025" y="489"/>
                  </a:cubicBezTo>
                  <a:cubicBezTo>
                    <a:pt x="1001" y="465"/>
                    <a:pt x="906" y="405"/>
                    <a:pt x="751" y="286"/>
                  </a:cubicBezTo>
                  <a:cubicBezTo>
                    <a:pt x="668" y="227"/>
                    <a:pt x="584" y="155"/>
                    <a:pt x="513" y="84"/>
                  </a:cubicBezTo>
                  <a:lnTo>
                    <a:pt x="477" y="48"/>
                  </a:lnTo>
                  <a:lnTo>
                    <a:pt x="227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46"/>
            <p:cNvSpPr/>
            <p:nvPr/>
          </p:nvSpPr>
          <p:spPr>
            <a:xfrm>
              <a:off x="4167288" y="2589019"/>
              <a:ext cx="3297" cy="3943"/>
            </a:xfrm>
            <a:custGeom>
              <a:avLst/>
              <a:gdLst/>
              <a:ahLst/>
              <a:cxnLst/>
              <a:rect l="l" t="t" r="r" b="b"/>
              <a:pathLst>
                <a:path w="240" h="287" extrusionOk="0">
                  <a:moveTo>
                    <a:pt x="96" y="1"/>
                  </a:moveTo>
                  <a:lnTo>
                    <a:pt x="61" y="25"/>
                  </a:lnTo>
                  <a:lnTo>
                    <a:pt x="37" y="36"/>
                  </a:lnTo>
                  <a:lnTo>
                    <a:pt x="1" y="48"/>
                  </a:lnTo>
                  <a:lnTo>
                    <a:pt x="1" y="287"/>
                  </a:lnTo>
                  <a:lnTo>
                    <a:pt x="84" y="263"/>
                  </a:lnTo>
                  <a:lnTo>
                    <a:pt x="120" y="251"/>
                  </a:lnTo>
                  <a:cubicBezTo>
                    <a:pt x="144" y="239"/>
                    <a:pt x="168" y="227"/>
                    <a:pt x="180" y="215"/>
                  </a:cubicBezTo>
                  <a:lnTo>
                    <a:pt x="239" y="191"/>
                  </a:lnTo>
                  <a:lnTo>
                    <a:pt x="203" y="144"/>
                  </a:lnTo>
                  <a:lnTo>
                    <a:pt x="144" y="60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46"/>
            <p:cNvSpPr/>
            <p:nvPr/>
          </p:nvSpPr>
          <p:spPr>
            <a:xfrm>
              <a:off x="4119372" y="2531116"/>
              <a:ext cx="55623" cy="67904"/>
            </a:xfrm>
            <a:custGeom>
              <a:avLst/>
              <a:gdLst/>
              <a:ahLst/>
              <a:cxnLst/>
              <a:rect l="l" t="t" r="r" b="b"/>
              <a:pathLst>
                <a:path w="4049" h="4943" extrusionOk="0">
                  <a:moveTo>
                    <a:pt x="2977" y="513"/>
                  </a:moveTo>
                  <a:lnTo>
                    <a:pt x="2977" y="513"/>
                  </a:lnTo>
                  <a:cubicBezTo>
                    <a:pt x="3060" y="668"/>
                    <a:pt x="3144" y="811"/>
                    <a:pt x="3251" y="942"/>
                  </a:cubicBezTo>
                  <a:cubicBezTo>
                    <a:pt x="3394" y="1299"/>
                    <a:pt x="3501" y="1608"/>
                    <a:pt x="3572" y="1835"/>
                  </a:cubicBezTo>
                  <a:cubicBezTo>
                    <a:pt x="3644" y="2061"/>
                    <a:pt x="3715" y="2275"/>
                    <a:pt x="3763" y="2489"/>
                  </a:cubicBezTo>
                  <a:cubicBezTo>
                    <a:pt x="3882" y="2989"/>
                    <a:pt x="3941" y="3501"/>
                    <a:pt x="3941" y="4013"/>
                  </a:cubicBezTo>
                  <a:cubicBezTo>
                    <a:pt x="3703" y="3668"/>
                    <a:pt x="3489" y="3311"/>
                    <a:pt x="3298" y="2942"/>
                  </a:cubicBezTo>
                  <a:lnTo>
                    <a:pt x="3203" y="2989"/>
                  </a:lnTo>
                  <a:cubicBezTo>
                    <a:pt x="3370" y="3382"/>
                    <a:pt x="3465" y="3799"/>
                    <a:pt x="3489" y="4228"/>
                  </a:cubicBezTo>
                  <a:lnTo>
                    <a:pt x="3489" y="4311"/>
                  </a:lnTo>
                  <a:lnTo>
                    <a:pt x="3477" y="4287"/>
                  </a:lnTo>
                  <a:cubicBezTo>
                    <a:pt x="3394" y="4180"/>
                    <a:pt x="3310" y="4085"/>
                    <a:pt x="3239" y="3978"/>
                  </a:cubicBezTo>
                  <a:lnTo>
                    <a:pt x="3191" y="3894"/>
                  </a:lnTo>
                  <a:cubicBezTo>
                    <a:pt x="2929" y="3513"/>
                    <a:pt x="2691" y="3120"/>
                    <a:pt x="2489" y="2704"/>
                  </a:cubicBezTo>
                  <a:lnTo>
                    <a:pt x="2394" y="2739"/>
                  </a:lnTo>
                  <a:cubicBezTo>
                    <a:pt x="2465" y="2978"/>
                    <a:pt x="2536" y="3228"/>
                    <a:pt x="2584" y="3466"/>
                  </a:cubicBezTo>
                  <a:cubicBezTo>
                    <a:pt x="2584" y="3489"/>
                    <a:pt x="2596" y="3525"/>
                    <a:pt x="2596" y="3537"/>
                  </a:cubicBezTo>
                  <a:cubicBezTo>
                    <a:pt x="2620" y="3692"/>
                    <a:pt x="2644" y="3835"/>
                    <a:pt x="2656" y="3990"/>
                  </a:cubicBezTo>
                  <a:cubicBezTo>
                    <a:pt x="2667" y="4037"/>
                    <a:pt x="2667" y="4073"/>
                    <a:pt x="2667" y="4121"/>
                  </a:cubicBezTo>
                  <a:cubicBezTo>
                    <a:pt x="2679" y="4228"/>
                    <a:pt x="2691" y="4335"/>
                    <a:pt x="2691" y="4442"/>
                  </a:cubicBezTo>
                  <a:lnTo>
                    <a:pt x="2691" y="4549"/>
                  </a:lnTo>
                  <a:lnTo>
                    <a:pt x="2691" y="4763"/>
                  </a:lnTo>
                  <a:cubicBezTo>
                    <a:pt x="2608" y="4704"/>
                    <a:pt x="2525" y="4644"/>
                    <a:pt x="2453" y="4585"/>
                  </a:cubicBezTo>
                  <a:cubicBezTo>
                    <a:pt x="2370" y="4513"/>
                    <a:pt x="2298" y="4442"/>
                    <a:pt x="2215" y="4371"/>
                  </a:cubicBezTo>
                  <a:cubicBezTo>
                    <a:pt x="2132" y="4275"/>
                    <a:pt x="2048" y="4180"/>
                    <a:pt x="1977" y="4085"/>
                  </a:cubicBezTo>
                  <a:cubicBezTo>
                    <a:pt x="1786" y="3835"/>
                    <a:pt x="1644" y="3561"/>
                    <a:pt x="1548" y="3275"/>
                  </a:cubicBezTo>
                  <a:lnTo>
                    <a:pt x="1453" y="3299"/>
                  </a:lnTo>
                  <a:cubicBezTo>
                    <a:pt x="1501" y="3478"/>
                    <a:pt x="1524" y="3656"/>
                    <a:pt x="1524" y="3835"/>
                  </a:cubicBezTo>
                  <a:cubicBezTo>
                    <a:pt x="1524" y="4037"/>
                    <a:pt x="1501" y="4240"/>
                    <a:pt x="1441" y="4442"/>
                  </a:cubicBezTo>
                  <a:cubicBezTo>
                    <a:pt x="1143" y="4109"/>
                    <a:pt x="893" y="3740"/>
                    <a:pt x="679" y="3347"/>
                  </a:cubicBezTo>
                  <a:cubicBezTo>
                    <a:pt x="584" y="3156"/>
                    <a:pt x="489" y="2954"/>
                    <a:pt x="405" y="2739"/>
                  </a:cubicBezTo>
                  <a:lnTo>
                    <a:pt x="381" y="2668"/>
                  </a:lnTo>
                  <a:cubicBezTo>
                    <a:pt x="453" y="2442"/>
                    <a:pt x="465" y="2204"/>
                    <a:pt x="417" y="1977"/>
                  </a:cubicBezTo>
                  <a:cubicBezTo>
                    <a:pt x="405" y="1942"/>
                    <a:pt x="393" y="1906"/>
                    <a:pt x="393" y="1870"/>
                  </a:cubicBezTo>
                  <a:lnTo>
                    <a:pt x="393" y="1870"/>
                  </a:lnTo>
                  <a:cubicBezTo>
                    <a:pt x="620" y="2096"/>
                    <a:pt x="882" y="2299"/>
                    <a:pt x="1155" y="2477"/>
                  </a:cubicBezTo>
                  <a:lnTo>
                    <a:pt x="1227" y="2513"/>
                  </a:lnTo>
                  <a:lnTo>
                    <a:pt x="1239" y="2430"/>
                  </a:lnTo>
                  <a:cubicBezTo>
                    <a:pt x="1263" y="2204"/>
                    <a:pt x="1251" y="1977"/>
                    <a:pt x="1203" y="1751"/>
                  </a:cubicBezTo>
                  <a:cubicBezTo>
                    <a:pt x="1191" y="1715"/>
                    <a:pt x="1179" y="1668"/>
                    <a:pt x="1167" y="1620"/>
                  </a:cubicBezTo>
                  <a:lnTo>
                    <a:pt x="1167" y="1620"/>
                  </a:lnTo>
                  <a:cubicBezTo>
                    <a:pt x="1251" y="1715"/>
                    <a:pt x="1346" y="1811"/>
                    <a:pt x="1441" y="1894"/>
                  </a:cubicBezTo>
                  <a:cubicBezTo>
                    <a:pt x="1691" y="2085"/>
                    <a:pt x="1965" y="2239"/>
                    <a:pt x="2251" y="2335"/>
                  </a:cubicBezTo>
                  <a:lnTo>
                    <a:pt x="2322" y="2358"/>
                  </a:lnTo>
                  <a:lnTo>
                    <a:pt x="2322" y="2287"/>
                  </a:lnTo>
                  <a:cubicBezTo>
                    <a:pt x="2322" y="2096"/>
                    <a:pt x="2310" y="1906"/>
                    <a:pt x="2263" y="1727"/>
                  </a:cubicBezTo>
                  <a:lnTo>
                    <a:pt x="2263" y="1727"/>
                  </a:lnTo>
                  <a:cubicBezTo>
                    <a:pt x="2429" y="1835"/>
                    <a:pt x="2620" y="1918"/>
                    <a:pt x="2810" y="1965"/>
                  </a:cubicBezTo>
                  <a:lnTo>
                    <a:pt x="2858" y="1977"/>
                  </a:lnTo>
                  <a:lnTo>
                    <a:pt x="2870" y="1930"/>
                  </a:lnTo>
                  <a:cubicBezTo>
                    <a:pt x="2965" y="1620"/>
                    <a:pt x="3013" y="1287"/>
                    <a:pt x="3013" y="953"/>
                  </a:cubicBezTo>
                  <a:cubicBezTo>
                    <a:pt x="3013" y="811"/>
                    <a:pt x="3001" y="656"/>
                    <a:pt x="2977" y="513"/>
                  </a:cubicBezTo>
                  <a:close/>
                  <a:moveTo>
                    <a:pt x="2858" y="1"/>
                  </a:moveTo>
                  <a:lnTo>
                    <a:pt x="2763" y="37"/>
                  </a:lnTo>
                  <a:cubicBezTo>
                    <a:pt x="2858" y="334"/>
                    <a:pt x="2906" y="656"/>
                    <a:pt x="2906" y="977"/>
                  </a:cubicBezTo>
                  <a:cubicBezTo>
                    <a:pt x="2906" y="1275"/>
                    <a:pt x="2870" y="1573"/>
                    <a:pt x="2787" y="1870"/>
                  </a:cubicBezTo>
                  <a:cubicBezTo>
                    <a:pt x="2584" y="1799"/>
                    <a:pt x="2394" y="1704"/>
                    <a:pt x="2215" y="1573"/>
                  </a:cubicBezTo>
                  <a:lnTo>
                    <a:pt x="2096" y="1477"/>
                  </a:lnTo>
                  <a:lnTo>
                    <a:pt x="2144" y="1620"/>
                  </a:lnTo>
                  <a:cubicBezTo>
                    <a:pt x="2191" y="1823"/>
                    <a:pt x="2215" y="2013"/>
                    <a:pt x="2227" y="2216"/>
                  </a:cubicBezTo>
                  <a:cubicBezTo>
                    <a:pt x="1965" y="2120"/>
                    <a:pt x="1727" y="1989"/>
                    <a:pt x="1513" y="1811"/>
                  </a:cubicBezTo>
                  <a:cubicBezTo>
                    <a:pt x="1310" y="1656"/>
                    <a:pt x="1143" y="1454"/>
                    <a:pt x="1001" y="1239"/>
                  </a:cubicBezTo>
                  <a:lnTo>
                    <a:pt x="917" y="1299"/>
                  </a:lnTo>
                  <a:cubicBezTo>
                    <a:pt x="1001" y="1442"/>
                    <a:pt x="1060" y="1608"/>
                    <a:pt x="1108" y="1787"/>
                  </a:cubicBezTo>
                  <a:cubicBezTo>
                    <a:pt x="1143" y="1965"/>
                    <a:pt x="1143" y="2156"/>
                    <a:pt x="1132" y="2346"/>
                  </a:cubicBezTo>
                  <a:cubicBezTo>
                    <a:pt x="810" y="2132"/>
                    <a:pt x="512" y="1882"/>
                    <a:pt x="274" y="1596"/>
                  </a:cubicBezTo>
                  <a:lnTo>
                    <a:pt x="0" y="1275"/>
                  </a:lnTo>
                  <a:lnTo>
                    <a:pt x="0" y="1275"/>
                  </a:lnTo>
                  <a:lnTo>
                    <a:pt x="191" y="1656"/>
                  </a:lnTo>
                  <a:cubicBezTo>
                    <a:pt x="239" y="1763"/>
                    <a:pt x="274" y="1870"/>
                    <a:pt x="298" y="1989"/>
                  </a:cubicBezTo>
                  <a:cubicBezTo>
                    <a:pt x="346" y="2204"/>
                    <a:pt x="334" y="2442"/>
                    <a:pt x="262" y="2656"/>
                  </a:cubicBezTo>
                  <a:lnTo>
                    <a:pt x="262" y="2668"/>
                  </a:lnTo>
                  <a:lnTo>
                    <a:pt x="310" y="2775"/>
                  </a:lnTo>
                  <a:cubicBezTo>
                    <a:pt x="381" y="2989"/>
                    <a:pt x="477" y="3192"/>
                    <a:pt x="584" y="3394"/>
                  </a:cubicBezTo>
                  <a:cubicBezTo>
                    <a:pt x="810" y="3823"/>
                    <a:pt x="1084" y="4216"/>
                    <a:pt x="1417" y="4573"/>
                  </a:cubicBezTo>
                  <a:lnTo>
                    <a:pt x="1477" y="4644"/>
                  </a:lnTo>
                  <a:lnTo>
                    <a:pt x="1501" y="4561"/>
                  </a:lnTo>
                  <a:cubicBezTo>
                    <a:pt x="1584" y="4323"/>
                    <a:pt x="1620" y="4073"/>
                    <a:pt x="1620" y="3835"/>
                  </a:cubicBezTo>
                  <a:lnTo>
                    <a:pt x="1620" y="3704"/>
                  </a:lnTo>
                  <a:cubicBezTo>
                    <a:pt x="1703" y="3859"/>
                    <a:pt x="1786" y="4001"/>
                    <a:pt x="1894" y="4144"/>
                  </a:cubicBezTo>
                  <a:cubicBezTo>
                    <a:pt x="1977" y="4251"/>
                    <a:pt x="2060" y="4347"/>
                    <a:pt x="2144" y="4442"/>
                  </a:cubicBezTo>
                  <a:cubicBezTo>
                    <a:pt x="2227" y="4525"/>
                    <a:pt x="2310" y="4597"/>
                    <a:pt x="2394" y="4668"/>
                  </a:cubicBezTo>
                  <a:cubicBezTo>
                    <a:pt x="2501" y="4752"/>
                    <a:pt x="2608" y="4835"/>
                    <a:pt x="2715" y="4906"/>
                  </a:cubicBezTo>
                  <a:lnTo>
                    <a:pt x="2787" y="4942"/>
                  </a:lnTo>
                  <a:lnTo>
                    <a:pt x="2787" y="4859"/>
                  </a:lnTo>
                  <a:lnTo>
                    <a:pt x="2787" y="4549"/>
                  </a:lnTo>
                  <a:lnTo>
                    <a:pt x="2787" y="4442"/>
                  </a:lnTo>
                  <a:cubicBezTo>
                    <a:pt x="2787" y="4335"/>
                    <a:pt x="2775" y="4228"/>
                    <a:pt x="2763" y="4121"/>
                  </a:cubicBezTo>
                  <a:cubicBezTo>
                    <a:pt x="2763" y="4073"/>
                    <a:pt x="2751" y="4025"/>
                    <a:pt x="2751" y="3978"/>
                  </a:cubicBezTo>
                  <a:cubicBezTo>
                    <a:pt x="2739" y="3835"/>
                    <a:pt x="2715" y="3680"/>
                    <a:pt x="2691" y="3537"/>
                  </a:cubicBezTo>
                  <a:cubicBezTo>
                    <a:pt x="2691" y="3513"/>
                    <a:pt x="2679" y="3489"/>
                    <a:pt x="2679" y="3466"/>
                  </a:cubicBezTo>
                  <a:cubicBezTo>
                    <a:pt x="2656" y="3382"/>
                    <a:pt x="2644" y="3287"/>
                    <a:pt x="2620" y="3204"/>
                  </a:cubicBezTo>
                  <a:lnTo>
                    <a:pt x="2620" y="3204"/>
                  </a:lnTo>
                  <a:cubicBezTo>
                    <a:pt x="2763" y="3466"/>
                    <a:pt x="2929" y="3728"/>
                    <a:pt x="3096" y="3966"/>
                  </a:cubicBezTo>
                  <a:lnTo>
                    <a:pt x="3144" y="4049"/>
                  </a:lnTo>
                  <a:cubicBezTo>
                    <a:pt x="3227" y="4156"/>
                    <a:pt x="3298" y="4263"/>
                    <a:pt x="3382" y="4359"/>
                  </a:cubicBezTo>
                  <a:lnTo>
                    <a:pt x="3441" y="4454"/>
                  </a:lnTo>
                  <a:lnTo>
                    <a:pt x="3596" y="4644"/>
                  </a:lnTo>
                  <a:lnTo>
                    <a:pt x="3584" y="4478"/>
                  </a:lnTo>
                  <a:lnTo>
                    <a:pt x="3584" y="4299"/>
                  </a:lnTo>
                  <a:lnTo>
                    <a:pt x="3584" y="4240"/>
                  </a:lnTo>
                  <a:cubicBezTo>
                    <a:pt x="3572" y="3990"/>
                    <a:pt x="3537" y="3740"/>
                    <a:pt x="3477" y="3501"/>
                  </a:cubicBezTo>
                  <a:lnTo>
                    <a:pt x="3477" y="3501"/>
                  </a:lnTo>
                  <a:cubicBezTo>
                    <a:pt x="3620" y="3740"/>
                    <a:pt x="3775" y="3978"/>
                    <a:pt x="3941" y="4204"/>
                  </a:cubicBezTo>
                  <a:lnTo>
                    <a:pt x="4037" y="4323"/>
                  </a:lnTo>
                  <a:lnTo>
                    <a:pt x="4037" y="4180"/>
                  </a:lnTo>
                  <a:cubicBezTo>
                    <a:pt x="4049" y="3597"/>
                    <a:pt x="3989" y="3025"/>
                    <a:pt x="3846" y="2477"/>
                  </a:cubicBezTo>
                  <a:cubicBezTo>
                    <a:pt x="3799" y="2263"/>
                    <a:pt x="3739" y="2049"/>
                    <a:pt x="3668" y="1811"/>
                  </a:cubicBezTo>
                  <a:cubicBezTo>
                    <a:pt x="3596" y="1573"/>
                    <a:pt x="3477" y="1263"/>
                    <a:pt x="3334" y="906"/>
                  </a:cubicBezTo>
                  <a:lnTo>
                    <a:pt x="3334" y="894"/>
                  </a:lnTo>
                  <a:cubicBezTo>
                    <a:pt x="3132" y="620"/>
                    <a:pt x="2977" y="322"/>
                    <a:pt x="28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46"/>
            <p:cNvSpPr/>
            <p:nvPr/>
          </p:nvSpPr>
          <p:spPr>
            <a:xfrm>
              <a:off x="4048390" y="2472731"/>
              <a:ext cx="56599" cy="101589"/>
            </a:xfrm>
            <a:custGeom>
              <a:avLst/>
              <a:gdLst/>
              <a:ahLst/>
              <a:cxnLst/>
              <a:rect l="l" t="t" r="r" b="b"/>
              <a:pathLst>
                <a:path w="4120" h="7395" extrusionOk="0">
                  <a:moveTo>
                    <a:pt x="214" y="667"/>
                  </a:moveTo>
                  <a:lnTo>
                    <a:pt x="214" y="667"/>
                  </a:lnTo>
                  <a:cubicBezTo>
                    <a:pt x="298" y="846"/>
                    <a:pt x="405" y="1012"/>
                    <a:pt x="512" y="1179"/>
                  </a:cubicBezTo>
                  <a:cubicBezTo>
                    <a:pt x="905" y="1774"/>
                    <a:pt x="1369" y="2322"/>
                    <a:pt x="1917" y="2787"/>
                  </a:cubicBezTo>
                  <a:cubicBezTo>
                    <a:pt x="2131" y="2965"/>
                    <a:pt x="2346" y="3144"/>
                    <a:pt x="2584" y="3298"/>
                  </a:cubicBezTo>
                  <a:cubicBezTo>
                    <a:pt x="2989" y="4060"/>
                    <a:pt x="3465" y="4787"/>
                    <a:pt x="4001" y="5477"/>
                  </a:cubicBezTo>
                  <a:cubicBezTo>
                    <a:pt x="4001" y="5537"/>
                    <a:pt x="4013" y="5620"/>
                    <a:pt x="4013" y="5704"/>
                  </a:cubicBezTo>
                  <a:cubicBezTo>
                    <a:pt x="4013" y="5906"/>
                    <a:pt x="4001" y="6108"/>
                    <a:pt x="3977" y="6323"/>
                  </a:cubicBezTo>
                  <a:cubicBezTo>
                    <a:pt x="3953" y="6525"/>
                    <a:pt x="3917" y="6823"/>
                    <a:pt x="3882" y="7216"/>
                  </a:cubicBezTo>
                  <a:cubicBezTo>
                    <a:pt x="3489" y="6954"/>
                    <a:pt x="3179" y="6596"/>
                    <a:pt x="2965" y="6180"/>
                  </a:cubicBezTo>
                  <a:lnTo>
                    <a:pt x="2929" y="6120"/>
                  </a:lnTo>
                  <a:lnTo>
                    <a:pt x="2881" y="6168"/>
                  </a:lnTo>
                  <a:cubicBezTo>
                    <a:pt x="2608" y="6382"/>
                    <a:pt x="2310" y="6561"/>
                    <a:pt x="2000" y="6704"/>
                  </a:cubicBezTo>
                  <a:cubicBezTo>
                    <a:pt x="1667" y="6858"/>
                    <a:pt x="1310" y="6954"/>
                    <a:pt x="953" y="6989"/>
                  </a:cubicBezTo>
                  <a:cubicBezTo>
                    <a:pt x="893" y="6763"/>
                    <a:pt x="869" y="6525"/>
                    <a:pt x="881" y="6299"/>
                  </a:cubicBezTo>
                  <a:cubicBezTo>
                    <a:pt x="893" y="6168"/>
                    <a:pt x="905" y="6085"/>
                    <a:pt x="929" y="5977"/>
                  </a:cubicBezTo>
                  <a:cubicBezTo>
                    <a:pt x="953" y="5882"/>
                    <a:pt x="988" y="5751"/>
                    <a:pt x="1024" y="5632"/>
                  </a:cubicBezTo>
                  <a:cubicBezTo>
                    <a:pt x="1060" y="5513"/>
                    <a:pt x="1096" y="5394"/>
                    <a:pt x="1143" y="5263"/>
                  </a:cubicBezTo>
                  <a:lnTo>
                    <a:pt x="1179" y="5168"/>
                  </a:lnTo>
                  <a:lnTo>
                    <a:pt x="1084" y="5192"/>
                  </a:lnTo>
                  <a:cubicBezTo>
                    <a:pt x="994" y="5217"/>
                    <a:pt x="902" y="5229"/>
                    <a:pt x="809" y="5229"/>
                  </a:cubicBezTo>
                  <a:cubicBezTo>
                    <a:pt x="729" y="5229"/>
                    <a:pt x="649" y="5220"/>
                    <a:pt x="572" y="5203"/>
                  </a:cubicBezTo>
                  <a:cubicBezTo>
                    <a:pt x="476" y="5180"/>
                    <a:pt x="381" y="5156"/>
                    <a:pt x="286" y="5120"/>
                  </a:cubicBezTo>
                  <a:cubicBezTo>
                    <a:pt x="226" y="5084"/>
                    <a:pt x="167" y="5061"/>
                    <a:pt x="119" y="5025"/>
                  </a:cubicBezTo>
                  <a:cubicBezTo>
                    <a:pt x="167" y="4906"/>
                    <a:pt x="238" y="4799"/>
                    <a:pt x="322" y="4703"/>
                  </a:cubicBezTo>
                  <a:cubicBezTo>
                    <a:pt x="572" y="4418"/>
                    <a:pt x="917" y="4227"/>
                    <a:pt x="1298" y="4168"/>
                  </a:cubicBezTo>
                  <a:lnTo>
                    <a:pt x="1417" y="4156"/>
                  </a:lnTo>
                  <a:lnTo>
                    <a:pt x="1322" y="4072"/>
                  </a:lnTo>
                  <a:cubicBezTo>
                    <a:pt x="965" y="3787"/>
                    <a:pt x="691" y="3406"/>
                    <a:pt x="512" y="2977"/>
                  </a:cubicBezTo>
                  <a:lnTo>
                    <a:pt x="512" y="2977"/>
                  </a:lnTo>
                  <a:cubicBezTo>
                    <a:pt x="810" y="3179"/>
                    <a:pt x="1060" y="3346"/>
                    <a:pt x="1238" y="3453"/>
                  </a:cubicBezTo>
                  <a:lnTo>
                    <a:pt x="1298" y="3370"/>
                  </a:lnTo>
                  <a:cubicBezTo>
                    <a:pt x="1024" y="3179"/>
                    <a:pt x="810" y="2929"/>
                    <a:pt x="655" y="2644"/>
                  </a:cubicBezTo>
                  <a:cubicBezTo>
                    <a:pt x="488" y="2334"/>
                    <a:pt x="381" y="1989"/>
                    <a:pt x="322" y="1644"/>
                  </a:cubicBezTo>
                  <a:cubicBezTo>
                    <a:pt x="286" y="1405"/>
                    <a:pt x="250" y="1084"/>
                    <a:pt x="214" y="667"/>
                  </a:cubicBezTo>
                  <a:close/>
                  <a:moveTo>
                    <a:pt x="72" y="0"/>
                  </a:moveTo>
                  <a:lnTo>
                    <a:pt x="119" y="596"/>
                  </a:lnTo>
                  <a:cubicBezTo>
                    <a:pt x="143" y="1048"/>
                    <a:pt x="191" y="1405"/>
                    <a:pt x="226" y="1667"/>
                  </a:cubicBezTo>
                  <a:cubicBezTo>
                    <a:pt x="286" y="2025"/>
                    <a:pt x="405" y="2370"/>
                    <a:pt x="572" y="2691"/>
                  </a:cubicBezTo>
                  <a:cubicBezTo>
                    <a:pt x="643" y="2810"/>
                    <a:pt x="715" y="2929"/>
                    <a:pt x="810" y="3048"/>
                  </a:cubicBezTo>
                  <a:lnTo>
                    <a:pt x="441" y="2798"/>
                  </a:lnTo>
                  <a:lnTo>
                    <a:pt x="310" y="2715"/>
                  </a:lnTo>
                  <a:lnTo>
                    <a:pt x="357" y="2858"/>
                  </a:lnTo>
                  <a:cubicBezTo>
                    <a:pt x="524" y="3334"/>
                    <a:pt x="810" y="3751"/>
                    <a:pt x="1191" y="4084"/>
                  </a:cubicBezTo>
                  <a:cubicBezTo>
                    <a:pt x="822" y="4156"/>
                    <a:pt x="488" y="4358"/>
                    <a:pt x="250" y="4644"/>
                  </a:cubicBezTo>
                  <a:cubicBezTo>
                    <a:pt x="155" y="4751"/>
                    <a:pt x="72" y="4882"/>
                    <a:pt x="12" y="5013"/>
                  </a:cubicBezTo>
                  <a:lnTo>
                    <a:pt x="0" y="5049"/>
                  </a:lnTo>
                  <a:lnTo>
                    <a:pt x="36" y="5072"/>
                  </a:lnTo>
                  <a:cubicBezTo>
                    <a:pt x="107" y="5132"/>
                    <a:pt x="179" y="5168"/>
                    <a:pt x="250" y="5203"/>
                  </a:cubicBezTo>
                  <a:cubicBezTo>
                    <a:pt x="345" y="5251"/>
                    <a:pt x="453" y="5287"/>
                    <a:pt x="548" y="5299"/>
                  </a:cubicBezTo>
                  <a:cubicBezTo>
                    <a:pt x="625" y="5317"/>
                    <a:pt x="706" y="5326"/>
                    <a:pt x="786" y="5326"/>
                  </a:cubicBezTo>
                  <a:cubicBezTo>
                    <a:pt x="866" y="5326"/>
                    <a:pt x="947" y="5317"/>
                    <a:pt x="1024" y="5299"/>
                  </a:cubicBezTo>
                  <a:lnTo>
                    <a:pt x="1024" y="5299"/>
                  </a:lnTo>
                  <a:cubicBezTo>
                    <a:pt x="988" y="5406"/>
                    <a:pt x="953" y="5501"/>
                    <a:pt x="929" y="5596"/>
                  </a:cubicBezTo>
                  <a:cubicBezTo>
                    <a:pt x="893" y="5739"/>
                    <a:pt x="845" y="5870"/>
                    <a:pt x="834" y="5954"/>
                  </a:cubicBezTo>
                  <a:cubicBezTo>
                    <a:pt x="822" y="6049"/>
                    <a:pt x="798" y="6156"/>
                    <a:pt x="786" y="6275"/>
                  </a:cubicBezTo>
                  <a:cubicBezTo>
                    <a:pt x="762" y="6549"/>
                    <a:pt x="798" y="6811"/>
                    <a:pt x="881" y="7061"/>
                  </a:cubicBezTo>
                  <a:lnTo>
                    <a:pt x="893" y="7108"/>
                  </a:lnTo>
                  <a:lnTo>
                    <a:pt x="929" y="7108"/>
                  </a:lnTo>
                  <a:cubicBezTo>
                    <a:pt x="1310" y="7061"/>
                    <a:pt x="1691" y="6966"/>
                    <a:pt x="2048" y="6811"/>
                  </a:cubicBezTo>
                  <a:cubicBezTo>
                    <a:pt x="2346" y="6668"/>
                    <a:pt x="2643" y="6489"/>
                    <a:pt x="2905" y="6287"/>
                  </a:cubicBezTo>
                  <a:cubicBezTo>
                    <a:pt x="3131" y="6716"/>
                    <a:pt x="3477" y="7085"/>
                    <a:pt x="3893" y="7347"/>
                  </a:cubicBezTo>
                  <a:lnTo>
                    <a:pt x="3965" y="7394"/>
                  </a:lnTo>
                  <a:lnTo>
                    <a:pt x="3965" y="7287"/>
                  </a:lnTo>
                  <a:cubicBezTo>
                    <a:pt x="4013" y="6858"/>
                    <a:pt x="4048" y="6537"/>
                    <a:pt x="4072" y="6311"/>
                  </a:cubicBezTo>
                  <a:cubicBezTo>
                    <a:pt x="4108" y="6108"/>
                    <a:pt x="4120" y="5894"/>
                    <a:pt x="4120" y="5680"/>
                  </a:cubicBezTo>
                  <a:cubicBezTo>
                    <a:pt x="4108" y="5584"/>
                    <a:pt x="4108" y="5501"/>
                    <a:pt x="4096" y="5430"/>
                  </a:cubicBezTo>
                  <a:lnTo>
                    <a:pt x="4096" y="5418"/>
                  </a:lnTo>
                  <a:lnTo>
                    <a:pt x="4084" y="5406"/>
                  </a:lnTo>
                  <a:cubicBezTo>
                    <a:pt x="3548" y="4715"/>
                    <a:pt x="3072" y="3989"/>
                    <a:pt x="2667" y="3227"/>
                  </a:cubicBezTo>
                  <a:lnTo>
                    <a:pt x="2667" y="3215"/>
                  </a:lnTo>
                  <a:lnTo>
                    <a:pt x="2655" y="3215"/>
                  </a:lnTo>
                  <a:cubicBezTo>
                    <a:pt x="2417" y="3060"/>
                    <a:pt x="2203" y="2882"/>
                    <a:pt x="1988" y="2703"/>
                  </a:cubicBezTo>
                  <a:cubicBezTo>
                    <a:pt x="1453" y="2239"/>
                    <a:pt x="988" y="1703"/>
                    <a:pt x="607" y="1108"/>
                  </a:cubicBezTo>
                  <a:cubicBezTo>
                    <a:pt x="441" y="870"/>
                    <a:pt x="310" y="608"/>
                    <a:pt x="203" y="334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46"/>
            <p:cNvSpPr/>
            <p:nvPr/>
          </p:nvSpPr>
          <p:spPr>
            <a:xfrm>
              <a:off x="3996861" y="2349410"/>
              <a:ext cx="13916" cy="8998"/>
            </a:xfrm>
            <a:custGeom>
              <a:avLst/>
              <a:gdLst/>
              <a:ahLst/>
              <a:cxnLst/>
              <a:rect l="l" t="t" r="r" b="b"/>
              <a:pathLst>
                <a:path w="1013" h="655" extrusionOk="0">
                  <a:moveTo>
                    <a:pt x="120" y="143"/>
                  </a:moveTo>
                  <a:lnTo>
                    <a:pt x="120" y="143"/>
                  </a:lnTo>
                  <a:cubicBezTo>
                    <a:pt x="155" y="203"/>
                    <a:pt x="203" y="250"/>
                    <a:pt x="263" y="298"/>
                  </a:cubicBezTo>
                  <a:cubicBezTo>
                    <a:pt x="370" y="357"/>
                    <a:pt x="489" y="393"/>
                    <a:pt x="620" y="405"/>
                  </a:cubicBezTo>
                  <a:cubicBezTo>
                    <a:pt x="691" y="417"/>
                    <a:pt x="775" y="429"/>
                    <a:pt x="894" y="429"/>
                  </a:cubicBezTo>
                  <a:lnTo>
                    <a:pt x="894" y="512"/>
                  </a:lnTo>
                  <a:cubicBezTo>
                    <a:pt x="739" y="476"/>
                    <a:pt x="560" y="453"/>
                    <a:pt x="394" y="453"/>
                  </a:cubicBezTo>
                  <a:lnTo>
                    <a:pt x="239" y="453"/>
                  </a:lnTo>
                  <a:cubicBezTo>
                    <a:pt x="179" y="357"/>
                    <a:pt x="144" y="250"/>
                    <a:pt x="120" y="143"/>
                  </a:cubicBezTo>
                  <a:close/>
                  <a:moveTo>
                    <a:pt x="84" y="0"/>
                  </a:moveTo>
                  <a:cubicBezTo>
                    <a:pt x="60" y="12"/>
                    <a:pt x="36" y="24"/>
                    <a:pt x="13" y="36"/>
                  </a:cubicBezTo>
                  <a:lnTo>
                    <a:pt x="1" y="48"/>
                  </a:lnTo>
                  <a:lnTo>
                    <a:pt x="1" y="83"/>
                  </a:lnTo>
                  <a:cubicBezTo>
                    <a:pt x="24" y="238"/>
                    <a:pt x="84" y="393"/>
                    <a:pt x="155" y="536"/>
                  </a:cubicBezTo>
                  <a:lnTo>
                    <a:pt x="179" y="560"/>
                  </a:lnTo>
                  <a:lnTo>
                    <a:pt x="286" y="548"/>
                  </a:lnTo>
                  <a:cubicBezTo>
                    <a:pt x="315" y="546"/>
                    <a:pt x="344" y="546"/>
                    <a:pt x="372" y="546"/>
                  </a:cubicBezTo>
                  <a:cubicBezTo>
                    <a:pt x="567" y="546"/>
                    <a:pt x="754" y="581"/>
                    <a:pt x="941" y="643"/>
                  </a:cubicBezTo>
                  <a:lnTo>
                    <a:pt x="1013" y="655"/>
                  </a:lnTo>
                  <a:lnTo>
                    <a:pt x="1013" y="572"/>
                  </a:lnTo>
                  <a:cubicBezTo>
                    <a:pt x="1001" y="512"/>
                    <a:pt x="1001" y="453"/>
                    <a:pt x="1001" y="381"/>
                  </a:cubicBezTo>
                  <a:lnTo>
                    <a:pt x="1001" y="322"/>
                  </a:lnTo>
                  <a:lnTo>
                    <a:pt x="953" y="322"/>
                  </a:lnTo>
                  <a:cubicBezTo>
                    <a:pt x="810" y="310"/>
                    <a:pt x="703" y="298"/>
                    <a:pt x="620" y="298"/>
                  </a:cubicBezTo>
                  <a:cubicBezTo>
                    <a:pt x="513" y="286"/>
                    <a:pt x="417" y="262"/>
                    <a:pt x="322" y="203"/>
                  </a:cubicBezTo>
                  <a:cubicBezTo>
                    <a:pt x="275" y="167"/>
                    <a:pt x="227" y="119"/>
                    <a:pt x="191" y="72"/>
                  </a:cubicBezTo>
                  <a:cubicBezTo>
                    <a:pt x="167" y="24"/>
                    <a:pt x="132" y="0"/>
                    <a:pt x="1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46"/>
            <p:cNvSpPr/>
            <p:nvPr/>
          </p:nvSpPr>
          <p:spPr>
            <a:xfrm>
              <a:off x="3997025" y="2290201"/>
              <a:ext cx="62327" cy="65102"/>
            </a:xfrm>
            <a:custGeom>
              <a:avLst/>
              <a:gdLst/>
              <a:ahLst/>
              <a:cxnLst/>
              <a:rect l="l" t="t" r="r" b="b"/>
              <a:pathLst>
                <a:path w="4537" h="4739" extrusionOk="0">
                  <a:moveTo>
                    <a:pt x="4299" y="691"/>
                  </a:moveTo>
                  <a:cubicBezTo>
                    <a:pt x="4323" y="774"/>
                    <a:pt x="4346" y="845"/>
                    <a:pt x="4370" y="917"/>
                  </a:cubicBezTo>
                  <a:cubicBezTo>
                    <a:pt x="4358" y="1191"/>
                    <a:pt x="4311" y="1465"/>
                    <a:pt x="4239" y="1727"/>
                  </a:cubicBezTo>
                  <a:cubicBezTo>
                    <a:pt x="4108" y="2155"/>
                    <a:pt x="3858" y="2548"/>
                    <a:pt x="3489" y="2822"/>
                  </a:cubicBezTo>
                  <a:lnTo>
                    <a:pt x="3287" y="2965"/>
                  </a:lnTo>
                  <a:cubicBezTo>
                    <a:pt x="3382" y="2869"/>
                    <a:pt x="3453" y="2774"/>
                    <a:pt x="3537" y="2667"/>
                  </a:cubicBezTo>
                  <a:lnTo>
                    <a:pt x="3537" y="2691"/>
                  </a:lnTo>
                  <a:lnTo>
                    <a:pt x="3727" y="2429"/>
                  </a:lnTo>
                  <a:cubicBezTo>
                    <a:pt x="4084" y="1917"/>
                    <a:pt x="4275" y="1310"/>
                    <a:pt x="4299" y="691"/>
                  </a:cubicBezTo>
                  <a:close/>
                  <a:moveTo>
                    <a:pt x="4287" y="2441"/>
                  </a:moveTo>
                  <a:lnTo>
                    <a:pt x="4287" y="2441"/>
                  </a:lnTo>
                  <a:cubicBezTo>
                    <a:pt x="4215" y="2703"/>
                    <a:pt x="4096" y="2941"/>
                    <a:pt x="3953" y="3167"/>
                  </a:cubicBezTo>
                  <a:cubicBezTo>
                    <a:pt x="3858" y="3310"/>
                    <a:pt x="3739" y="3441"/>
                    <a:pt x="3608" y="3548"/>
                  </a:cubicBezTo>
                  <a:lnTo>
                    <a:pt x="3525" y="3596"/>
                  </a:lnTo>
                  <a:lnTo>
                    <a:pt x="3430" y="3655"/>
                  </a:lnTo>
                  <a:lnTo>
                    <a:pt x="3382" y="3655"/>
                  </a:lnTo>
                  <a:cubicBezTo>
                    <a:pt x="3320" y="3668"/>
                    <a:pt x="3258" y="3674"/>
                    <a:pt x="3196" y="3674"/>
                  </a:cubicBezTo>
                  <a:cubicBezTo>
                    <a:pt x="3017" y="3674"/>
                    <a:pt x="2838" y="3625"/>
                    <a:pt x="2679" y="3536"/>
                  </a:cubicBezTo>
                  <a:lnTo>
                    <a:pt x="2620" y="3501"/>
                  </a:lnTo>
                  <a:cubicBezTo>
                    <a:pt x="2858" y="3370"/>
                    <a:pt x="3072" y="3203"/>
                    <a:pt x="3263" y="3012"/>
                  </a:cubicBezTo>
                  <a:lnTo>
                    <a:pt x="3549" y="2917"/>
                  </a:lnTo>
                  <a:cubicBezTo>
                    <a:pt x="3727" y="2858"/>
                    <a:pt x="3894" y="2762"/>
                    <a:pt x="4049" y="2655"/>
                  </a:cubicBezTo>
                  <a:cubicBezTo>
                    <a:pt x="4132" y="2584"/>
                    <a:pt x="4215" y="2512"/>
                    <a:pt x="4287" y="2441"/>
                  </a:cubicBezTo>
                  <a:close/>
                  <a:moveTo>
                    <a:pt x="3227" y="703"/>
                  </a:moveTo>
                  <a:lnTo>
                    <a:pt x="3227" y="703"/>
                  </a:lnTo>
                  <a:cubicBezTo>
                    <a:pt x="3287" y="786"/>
                    <a:pt x="3334" y="869"/>
                    <a:pt x="3370" y="941"/>
                  </a:cubicBezTo>
                  <a:lnTo>
                    <a:pt x="3394" y="1167"/>
                  </a:lnTo>
                  <a:cubicBezTo>
                    <a:pt x="3430" y="1465"/>
                    <a:pt x="3430" y="1762"/>
                    <a:pt x="3370" y="2048"/>
                  </a:cubicBezTo>
                  <a:cubicBezTo>
                    <a:pt x="3334" y="2346"/>
                    <a:pt x="3227" y="2619"/>
                    <a:pt x="3072" y="2869"/>
                  </a:cubicBezTo>
                  <a:cubicBezTo>
                    <a:pt x="2941" y="3108"/>
                    <a:pt x="2739" y="3310"/>
                    <a:pt x="2513" y="3453"/>
                  </a:cubicBezTo>
                  <a:lnTo>
                    <a:pt x="2572" y="3548"/>
                  </a:lnTo>
                  <a:lnTo>
                    <a:pt x="2596" y="3512"/>
                  </a:lnTo>
                  <a:lnTo>
                    <a:pt x="2596" y="3572"/>
                  </a:lnTo>
                  <a:cubicBezTo>
                    <a:pt x="2572" y="3751"/>
                    <a:pt x="2477" y="3905"/>
                    <a:pt x="2322" y="4001"/>
                  </a:cubicBezTo>
                  <a:cubicBezTo>
                    <a:pt x="2214" y="4079"/>
                    <a:pt x="2089" y="4126"/>
                    <a:pt x="1961" y="4126"/>
                  </a:cubicBezTo>
                  <a:cubicBezTo>
                    <a:pt x="1935" y="4126"/>
                    <a:pt x="1908" y="4124"/>
                    <a:pt x="1882" y="4120"/>
                  </a:cubicBezTo>
                  <a:cubicBezTo>
                    <a:pt x="1882" y="4084"/>
                    <a:pt x="1894" y="4036"/>
                    <a:pt x="1894" y="4001"/>
                  </a:cubicBezTo>
                  <a:cubicBezTo>
                    <a:pt x="1882" y="3929"/>
                    <a:pt x="1882" y="3870"/>
                    <a:pt x="1858" y="3810"/>
                  </a:cubicBezTo>
                  <a:lnTo>
                    <a:pt x="1775" y="3536"/>
                  </a:lnTo>
                  <a:lnTo>
                    <a:pt x="905" y="4632"/>
                  </a:lnTo>
                  <a:cubicBezTo>
                    <a:pt x="786" y="4620"/>
                    <a:pt x="679" y="4608"/>
                    <a:pt x="608" y="4608"/>
                  </a:cubicBezTo>
                  <a:cubicBezTo>
                    <a:pt x="501" y="4596"/>
                    <a:pt x="393" y="4572"/>
                    <a:pt x="310" y="4513"/>
                  </a:cubicBezTo>
                  <a:lnTo>
                    <a:pt x="298" y="4513"/>
                  </a:lnTo>
                  <a:cubicBezTo>
                    <a:pt x="251" y="4477"/>
                    <a:pt x="203" y="4429"/>
                    <a:pt x="143" y="4393"/>
                  </a:cubicBezTo>
                  <a:cubicBezTo>
                    <a:pt x="1060" y="3834"/>
                    <a:pt x="1596" y="2834"/>
                    <a:pt x="1548" y="1774"/>
                  </a:cubicBezTo>
                  <a:lnTo>
                    <a:pt x="1548" y="1774"/>
                  </a:lnTo>
                  <a:cubicBezTo>
                    <a:pt x="1656" y="1953"/>
                    <a:pt x="1727" y="2143"/>
                    <a:pt x="1775" y="2334"/>
                  </a:cubicBezTo>
                  <a:cubicBezTo>
                    <a:pt x="1834" y="2608"/>
                    <a:pt x="1846" y="2881"/>
                    <a:pt x="1810" y="3155"/>
                  </a:cubicBezTo>
                  <a:lnTo>
                    <a:pt x="1787" y="3381"/>
                  </a:lnTo>
                  <a:lnTo>
                    <a:pt x="1906" y="3191"/>
                  </a:lnTo>
                  <a:cubicBezTo>
                    <a:pt x="2108" y="2869"/>
                    <a:pt x="2251" y="2512"/>
                    <a:pt x="2334" y="2131"/>
                  </a:cubicBezTo>
                  <a:cubicBezTo>
                    <a:pt x="2394" y="1822"/>
                    <a:pt x="2418" y="1500"/>
                    <a:pt x="2382" y="1179"/>
                  </a:cubicBezTo>
                  <a:lnTo>
                    <a:pt x="2382" y="1179"/>
                  </a:lnTo>
                  <a:cubicBezTo>
                    <a:pt x="2727" y="1643"/>
                    <a:pt x="2810" y="2262"/>
                    <a:pt x="2584" y="2798"/>
                  </a:cubicBezTo>
                  <a:lnTo>
                    <a:pt x="2418" y="3191"/>
                  </a:lnTo>
                  <a:lnTo>
                    <a:pt x="2679" y="2858"/>
                  </a:lnTo>
                  <a:cubicBezTo>
                    <a:pt x="3144" y="2238"/>
                    <a:pt x="3334" y="1465"/>
                    <a:pt x="3227" y="703"/>
                  </a:cubicBezTo>
                  <a:close/>
                  <a:moveTo>
                    <a:pt x="4156" y="0"/>
                  </a:moveTo>
                  <a:lnTo>
                    <a:pt x="4192" y="369"/>
                  </a:lnTo>
                  <a:cubicBezTo>
                    <a:pt x="4215" y="714"/>
                    <a:pt x="4180" y="1072"/>
                    <a:pt x="4084" y="1405"/>
                  </a:cubicBezTo>
                  <a:cubicBezTo>
                    <a:pt x="4025" y="1607"/>
                    <a:pt x="3953" y="1798"/>
                    <a:pt x="3858" y="1988"/>
                  </a:cubicBezTo>
                  <a:lnTo>
                    <a:pt x="3882" y="1929"/>
                  </a:lnTo>
                  <a:lnTo>
                    <a:pt x="3656" y="2310"/>
                  </a:lnTo>
                  <a:cubicBezTo>
                    <a:pt x="3513" y="2548"/>
                    <a:pt x="3334" y="2774"/>
                    <a:pt x="3144" y="2965"/>
                  </a:cubicBezTo>
                  <a:cubicBezTo>
                    <a:pt x="3156" y="2953"/>
                    <a:pt x="3168" y="2929"/>
                    <a:pt x="3168" y="2917"/>
                  </a:cubicBezTo>
                  <a:cubicBezTo>
                    <a:pt x="3334" y="2655"/>
                    <a:pt x="3441" y="2358"/>
                    <a:pt x="3489" y="2060"/>
                  </a:cubicBezTo>
                  <a:cubicBezTo>
                    <a:pt x="3537" y="1750"/>
                    <a:pt x="3549" y="1441"/>
                    <a:pt x="3513" y="1143"/>
                  </a:cubicBezTo>
                  <a:lnTo>
                    <a:pt x="3489" y="893"/>
                  </a:lnTo>
                  <a:cubicBezTo>
                    <a:pt x="3394" y="726"/>
                    <a:pt x="3299" y="560"/>
                    <a:pt x="3191" y="405"/>
                  </a:cubicBezTo>
                  <a:lnTo>
                    <a:pt x="3025" y="155"/>
                  </a:lnTo>
                  <a:lnTo>
                    <a:pt x="3096" y="441"/>
                  </a:lnTo>
                  <a:cubicBezTo>
                    <a:pt x="3191" y="845"/>
                    <a:pt x="3191" y="1262"/>
                    <a:pt x="3108" y="1667"/>
                  </a:cubicBezTo>
                  <a:cubicBezTo>
                    <a:pt x="3049" y="1953"/>
                    <a:pt x="2941" y="2238"/>
                    <a:pt x="2799" y="2489"/>
                  </a:cubicBezTo>
                  <a:cubicBezTo>
                    <a:pt x="2846" y="2274"/>
                    <a:pt x="2846" y="2060"/>
                    <a:pt x="2799" y="1846"/>
                  </a:cubicBezTo>
                  <a:cubicBezTo>
                    <a:pt x="2739" y="1524"/>
                    <a:pt x="2584" y="1215"/>
                    <a:pt x="2358" y="965"/>
                  </a:cubicBezTo>
                  <a:lnTo>
                    <a:pt x="2239" y="845"/>
                  </a:lnTo>
                  <a:lnTo>
                    <a:pt x="2275" y="1012"/>
                  </a:lnTo>
                  <a:cubicBezTo>
                    <a:pt x="2322" y="1381"/>
                    <a:pt x="2310" y="1750"/>
                    <a:pt x="2239" y="2108"/>
                  </a:cubicBezTo>
                  <a:cubicBezTo>
                    <a:pt x="2179" y="2393"/>
                    <a:pt x="2084" y="2679"/>
                    <a:pt x="1941" y="2929"/>
                  </a:cubicBezTo>
                  <a:cubicBezTo>
                    <a:pt x="1953" y="2727"/>
                    <a:pt x="1929" y="2512"/>
                    <a:pt x="1882" y="2310"/>
                  </a:cubicBezTo>
                  <a:cubicBezTo>
                    <a:pt x="1810" y="2024"/>
                    <a:pt x="1691" y="1750"/>
                    <a:pt x="1536" y="1512"/>
                  </a:cubicBezTo>
                  <a:lnTo>
                    <a:pt x="1406" y="1334"/>
                  </a:lnTo>
                  <a:lnTo>
                    <a:pt x="1406" y="1334"/>
                  </a:lnTo>
                  <a:lnTo>
                    <a:pt x="1441" y="1548"/>
                  </a:lnTo>
                  <a:cubicBezTo>
                    <a:pt x="1572" y="2667"/>
                    <a:pt x="1025" y="3762"/>
                    <a:pt x="48" y="4322"/>
                  </a:cubicBezTo>
                  <a:lnTo>
                    <a:pt x="1" y="4346"/>
                  </a:lnTo>
                  <a:lnTo>
                    <a:pt x="36" y="4393"/>
                  </a:lnTo>
                  <a:cubicBezTo>
                    <a:pt x="96" y="4477"/>
                    <a:pt x="167" y="4536"/>
                    <a:pt x="251" y="4596"/>
                  </a:cubicBezTo>
                  <a:cubicBezTo>
                    <a:pt x="358" y="4667"/>
                    <a:pt x="477" y="4703"/>
                    <a:pt x="596" y="4715"/>
                  </a:cubicBezTo>
                  <a:cubicBezTo>
                    <a:pt x="679" y="4715"/>
                    <a:pt x="786" y="4739"/>
                    <a:pt x="929" y="4739"/>
                  </a:cubicBezTo>
                  <a:lnTo>
                    <a:pt x="953" y="4739"/>
                  </a:lnTo>
                  <a:lnTo>
                    <a:pt x="1739" y="3751"/>
                  </a:lnTo>
                  <a:lnTo>
                    <a:pt x="1763" y="3822"/>
                  </a:lnTo>
                  <a:cubicBezTo>
                    <a:pt x="1775" y="3882"/>
                    <a:pt x="1787" y="3941"/>
                    <a:pt x="1787" y="3989"/>
                  </a:cubicBezTo>
                  <a:cubicBezTo>
                    <a:pt x="1787" y="4048"/>
                    <a:pt x="1787" y="4096"/>
                    <a:pt x="1775" y="4143"/>
                  </a:cubicBezTo>
                  <a:lnTo>
                    <a:pt x="1751" y="4191"/>
                  </a:lnTo>
                  <a:lnTo>
                    <a:pt x="1810" y="4203"/>
                  </a:lnTo>
                  <a:cubicBezTo>
                    <a:pt x="1857" y="4212"/>
                    <a:pt x="1904" y="4216"/>
                    <a:pt x="1950" y="4216"/>
                  </a:cubicBezTo>
                  <a:cubicBezTo>
                    <a:pt x="2290" y="4216"/>
                    <a:pt x="2597" y="3991"/>
                    <a:pt x="2691" y="3655"/>
                  </a:cubicBezTo>
                  <a:cubicBezTo>
                    <a:pt x="2843" y="3731"/>
                    <a:pt x="3019" y="3771"/>
                    <a:pt x="3193" y="3771"/>
                  </a:cubicBezTo>
                  <a:cubicBezTo>
                    <a:pt x="3265" y="3771"/>
                    <a:pt x="3336" y="3764"/>
                    <a:pt x="3406" y="3751"/>
                  </a:cubicBezTo>
                  <a:lnTo>
                    <a:pt x="3465" y="3739"/>
                  </a:lnTo>
                  <a:lnTo>
                    <a:pt x="3584" y="3667"/>
                  </a:lnTo>
                  <a:lnTo>
                    <a:pt x="3668" y="3608"/>
                  </a:lnTo>
                  <a:cubicBezTo>
                    <a:pt x="3811" y="3501"/>
                    <a:pt x="3942" y="3358"/>
                    <a:pt x="4037" y="3203"/>
                  </a:cubicBezTo>
                  <a:cubicBezTo>
                    <a:pt x="4227" y="2905"/>
                    <a:pt x="4370" y="2572"/>
                    <a:pt x="4465" y="2215"/>
                  </a:cubicBezTo>
                  <a:lnTo>
                    <a:pt x="4537" y="1953"/>
                  </a:lnTo>
                  <a:lnTo>
                    <a:pt x="4370" y="2179"/>
                  </a:lnTo>
                  <a:cubicBezTo>
                    <a:pt x="4263" y="2322"/>
                    <a:pt x="4132" y="2441"/>
                    <a:pt x="3989" y="2548"/>
                  </a:cubicBezTo>
                  <a:cubicBezTo>
                    <a:pt x="3930" y="2596"/>
                    <a:pt x="3870" y="2631"/>
                    <a:pt x="3811" y="2667"/>
                  </a:cubicBezTo>
                  <a:cubicBezTo>
                    <a:pt x="4061" y="2405"/>
                    <a:pt x="4227" y="2084"/>
                    <a:pt x="4334" y="1738"/>
                  </a:cubicBezTo>
                  <a:cubicBezTo>
                    <a:pt x="4418" y="1476"/>
                    <a:pt x="4465" y="1191"/>
                    <a:pt x="4477" y="905"/>
                  </a:cubicBezTo>
                  <a:lnTo>
                    <a:pt x="4477" y="893"/>
                  </a:lnTo>
                  <a:lnTo>
                    <a:pt x="4477" y="881"/>
                  </a:lnTo>
                  <a:cubicBezTo>
                    <a:pt x="4418" y="726"/>
                    <a:pt x="4358" y="536"/>
                    <a:pt x="4287" y="345"/>
                  </a:cubicBezTo>
                  <a:lnTo>
                    <a:pt x="41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46"/>
            <p:cNvSpPr/>
            <p:nvPr/>
          </p:nvSpPr>
          <p:spPr>
            <a:xfrm>
              <a:off x="4008963" y="2298375"/>
              <a:ext cx="67561" cy="91602"/>
            </a:xfrm>
            <a:custGeom>
              <a:avLst/>
              <a:gdLst/>
              <a:ahLst/>
              <a:cxnLst/>
              <a:rect l="l" t="t" r="r" b="b"/>
              <a:pathLst>
                <a:path w="4918" h="6668" extrusionOk="0">
                  <a:moveTo>
                    <a:pt x="3585" y="596"/>
                  </a:moveTo>
                  <a:cubicBezTo>
                    <a:pt x="3632" y="822"/>
                    <a:pt x="3668" y="1060"/>
                    <a:pt x="3680" y="1298"/>
                  </a:cubicBezTo>
                  <a:lnTo>
                    <a:pt x="3680" y="1393"/>
                  </a:lnTo>
                  <a:cubicBezTo>
                    <a:pt x="3680" y="1620"/>
                    <a:pt x="3644" y="1846"/>
                    <a:pt x="3573" y="2060"/>
                  </a:cubicBezTo>
                  <a:cubicBezTo>
                    <a:pt x="3501" y="2298"/>
                    <a:pt x="3370" y="2525"/>
                    <a:pt x="3192" y="2703"/>
                  </a:cubicBezTo>
                  <a:cubicBezTo>
                    <a:pt x="3108" y="2786"/>
                    <a:pt x="3013" y="2858"/>
                    <a:pt x="2906" y="2917"/>
                  </a:cubicBezTo>
                  <a:cubicBezTo>
                    <a:pt x="3001" y="2822"/>
                    <a:pt x="3096" y="2727"/>
                    <a:pt x="3168" y="2620"/>
                  </a:cubicBezTo>
                  <a:cubicBezTo>
                    <a:pt x="3358" y="2310"/>
                    <a:pt x="3501" y="1977"/>
                    <a:pt x="3585" y="1632"/>
                  </a:cubicBezTo>
                  <a:lnTo>
                    <a:pt x="3668" y="1358"/>
                  </a:lnTo>
                  <a:lnTo>
                    <a:pt x="3501" y="1572"/>
                  </a:lnTo>
                  <a:cubicBezTo>
                    <a:pt x="3394" y="1715"/>
                    <a:pt x="3263" y="1846"/>
                    <a:pt x="3120" y="1953"/>
                  </a:cubicBezTo>
                  <a:cubicBezTo>
                    <a:pt x="3061" y="1989"/>
                    <a:pt x="3001" y="2024"/>
                    <a:pt x="2942" y="2060"/>
                  </a:cubicBezTo>
                  <a:cubicBezTo>
                    <a:pt x="3192" y="1798"/>
                    <a:pt x="3358" y="1489"/>
                    <a:pt x="3465" y="1143"/>
                  </a:cubicBezTo>
                  <a:cubicBezTo>
                    <a:pt x="3513" y="965"/>
                    <a:pt x="3561" y="774"/>
                    <a:pt x="3585" y="596"/>
                  </a:cubicBezTo>
                  <a:close/>
                  <a:moveTo>
                    <a:pt x="1822" y="3072"/>
                  </a:moveTo>
                  <a:cubicBezTo>
                    <a:pt x="1974" y="3148"/>
                    <a:pt x="2144" y="3188"/>
                    <a:pt x="2319" y="3188"/>
                  </a:cubicBezTo>
                  <a:cubicBezTo>
                    <a:pt x="2391" y="3188"/>
                    <a:pt x="2464" y="3181"/>
                    <a:pt x="2537" y="3167"/>
                  </a:cubicBezTo>
                  <a:lnTo>
                    <a:pt x="2596" y="3156"/>
                  </a:lnTo>
                  <a:lnTo>
                    <a:pt x="2692" y="3096"/>
                  </a:lnTo>
                  <a:lnTo>
                    <a:pt x="3227" y="3239"/>
                  </a:lnTo>
                  <a:cubicBezTo>
                    <a:pt x="3632" y="3358"/>
                    <a:pt x="4013" y="3548"/>
                    <a:pt x="4335" y="3810"/>
                  </a:cubicBezTo>
                  <a:cubicBezTo>
                    <a:pt x="4501" y="3929"/>
                    <a:pt x="4656" y="4072"/>
                    <a:pt x="4799" y="4227"/>
                  </a:cubicBezTo>
                  <a:cubicBezTo>
                    <a:pt x="4787" y="4370"/>
                    <a:pt x="4763" y="4501"/>
                    <a:pt x="4716" y="4644"/>
                  </a:cubicBezTo>
                  <a:cubicBezTo>
                    <a:pt x="4644" y="4822"/>
                    <a:pt x="4549" y="4930"/>
                    <a:pt x="4430" y="4953"/>
                  </a:cubicBezTo>
                  <a:cubicBezTo>
                    <a:pt x="4382" y="4953"/>
                    <a:pt x="4335" y="4953"/>
                    <a:pt x="4287" y="4930"/>
                  </a:cubicBezTo>
                  <a:cubicBezTo>
                    <a:pt x="4227" y="4918"/>
                    <a:pt x="4180" y="4882"/>
                    <a:pt x="4144" y="4834"/>
                  </a:cubicBezTo>
                  <a:cubicBezTo>
                    <a:pt x="4073" y="4751"/>
                    <a:pt x="4013" y="4656"/>
                    <a:pt x="3977" y="4537"/>
                  </a:cubicBezTo>
                  <a:lnTo>
                    <a:pt x="3846" y="4132"/>
                  </a:lnTo>
                  <a:lnTo>
                    <a:pt x="3882" y="4560"/>
                  </a:lnTo>
                  <a:cubicBezTo>
                    <a:pt x="3906" y="4822"/>
                    <a:pt x="3954" y="5072"/>
                    <a:pt x="4013" y="5322"/>
                  </a:cubicBezTo>
                  <a:cubicBezTo>
                    <a:pt x="4049" y="5525"/>
                    <a:pt x="4037" y="5727"/>
                    <a:pt x="3977" y="5918"/>
                  </a:cubicBezTo>
                  <a:cubicBezTo>
                    <a:pt x="3882" y="6132"/>
                    <a:pt x="3751" y="6335"/>
                    <a:pt x="3585" y="6501"/>
                  </a:cubicBezTo>
                  <a:lnTo>
                    <a:pt x="3418" y="5620"/>
                  </a:lnTo>
                  <a:lnTo>
                    <a:pt x="3406" y="5537"/>
                  </a:lnTo>
                  <a:cubicBezTo>
                    <a:pt x="3334" y="5299"/>
                    <a:pt x="3180" y="5096"/>
                    <a:pt x="2965" y="4965"/>
                  </a:cubicBezTo>
                  <a:cubicBezTo>
                    <a:pt x="2870" y="4906"/>
                    <a:pt x="2763" y="4870"/>
                    <a:pt x="2644" y="4846"/>
                  </a:cubicBezTo>
                  <a:cubicBezTo>
                    <a:pt x="2596" y="4739"/>
                    <a:pt x="2513" y="4656"/>
                    <a:pt x="2406" y="4596"/>
                  </a:cubicBezTo>
                  <a:cubicBezTo>
                    <a:pt x="2275" y="4525"/>
                    <a:pt x="2132" y="4477"/>
                    <a:pt x="1989" y="4465"/>
                  </a:cubicBezTo>
                  <a:cubicBezTo>
                    <a:pt x="1963" y="4464"/>
                    <a:pt x="1936" y="4464"/>
                    <a:pt x="1910" y="4464"/>
                  </a:cubicBezTo>
                  <a:cubicBezTo>
                    <a:pt x="1569" y="4464"/>
                    <a:pt x="1239" y="4535"/>
                    <a:pt x="929" y="4668"/>
                  </a:cubicBezTo>
                  <a:cubicBezTo>
                    <a:pt x="751" y="4549"/>
                    <a:pt x="560" y="4453"/>
                    <a:pt x="370" y="4358"/>
                  </a:cubicBezTo>
                  <a:cubicBezTo>
                    <a:pt x="275" y="4322"/>
                    <a:pt x="191" y="4287"/>
                    <a:pt x="120" y="4263"/>
                  </a:cubicBezTo>
                  <a:cubicBezTo>
                    <a:pt x="120" y="4215"/>
                    <a:pt x="120" y="4179"/>
                    <a:pt x="120" y="4156"/>
                  </a:cubicBezTo>
                  <a:cubicBezTo>
                    <a:pt x="171" y="4164"/>
                    <a:pt x="224" y="4168"/>
                    <a:pt x="278" y="4168"/>
                  </a:cubicBezTo>
                  <a:cubicBezTo>
                    <a:pt x="386" y="4168"/>
                    <a:pt x="497" y="4152"/>
                    <a:pt x="608" y="4120"/>
                  </a:cubicBezTo>
                  <a:cubicBezTo>
                    <a:pt x="667" y="4108"/>
                    <a:pt x="727" y="4072"/>
                    <a:pt x="775" y="4037"/>
                  </a:cubicBezTo>
                  <a:cubicBezTo>
                    <a:pt x="846" y="3965"/>
                    <a:pt x="894" y="3894"/>
                    <a:pt x="918" y="3810"/>
                  </a:cubicBezTo>
                  <a:cubicBezTo>
                    <a:pt x="941" y="3751"/>
                    <a:pt x="965" y="3691"/>
                    <a:pt x="989" y="3632"/>
                  </a:cubicBezTo>
                  <a:cubicBezTo>
                    <a:pt x="1013" y="3634"/>
                    <a:pt x="1038" y="3635"/>
                    <a:pt x="1062" y="3635"/>
                  </a:cubicBezTo>
                  <a:cubicBezTo>
                    <a:pt x="1404" y="3635"/>
                    <a:pt x="1722" y="3406"/>
                    <a:pt x="1822" y="3072"/>
                  </a:cubicBezTo>
                  <a:close/>
                  <a:moveTo>
                    <a:pt x="3525" y="0"/>
                  </a:moveTo>
                  <a:lnTo>
                    <a:pt x="3513" y="322"/>
                  </a:lnTo>
                  <a:cubicBezTo>
                    <a:pt x="3501" y="596"/>
                    <a:pt x="3454" y="870"/>
                    <a:pt x="3370" y="1132"/>
                  </a:cubicBezTo>
                  <a:cubicBezTo>
                    <a:pt x="3251" y="1572"/>
                    <a:pt x="2989" y="1953"/>
                    <a:pt x="2632" y="2227"/>
                  </a:cubicBezTo>
                  <a:lnTo>
                    <a:pt x="2370" y="2417"/>
                  </a:lnTo>
                  <a:lnTo>
                    <a:pt x="2680" y="2322"/>
                  </a:lnTo>
                  <a:cubicBezTo>
                    <a:pt x="2858" y="2263"/>
                    <a:pt x="3025" y="2167"/>
                    <a:pt x="3180" y="2060"/>
                  </a:cubicBezTo>
                  <a:cubicBezTo>
                    <a:pt x="3263" y="1989"/>
                    <a:pt x="3346" y="1917"/>
                    <a:pt x="3418" y="1846"/>
                  </a:cubicBezTo>
                  <a:lnTo>
                    <a:pt x="3418" y="1846"/>
                  </a:lnTo>
                  <a:cubicBezTo>
                    <a:pt x="3346" y="2108"/>
                    <a:pt x="3227" y="2346"/>
                    <a:pt x="3084" y="2572"/>
                  </a:cubicBezTo>
                  <a:cubicBezTo>
                    <a:pt x="2989" y="2715"/>
                    <a:pt x="2870" y="2846"/>
                    <a:pt x="2739" y="2953"/>
                  </a:cubicBezTo>
                  <a:lnTo>
                    <a:pt x="2668" y="3001"/>
                  </a:lnTo>
                  <a:lnTo>
                    <a:pt x="2561" y="3060"/>
                  </a:lnTo>
                  <a:lnTo>
                    <a:pt x="2525" y="3060"/>
                  </a:lnTo>
                  <a:cubicBezTo>
                    <a:pt x="2455" y="3074"/>
                    <a:pt x="2385" y="3080"/>
                    <a:pt x="2316" y="3080"/>
                  </a:cubicBezTo>
                  <a:cubicBezTo>
                    <a:pt x="2138" y="3080"/>
                    <a:pt x="1965" y="3036"/>
                    <a:pt x="1810" y="2941"/>
                  </a:cubicBezTo>
                  <a:lnTo>
                    <a:pt x="1739" y="2906"/>
                  </a:lnTo>
                  <a:lnTo>
                    <a:pt x="1727" y="2977"/>
                  </a:lnTo>
                  <a:cubicBezTo>
                    <a:pt x="1675" y="3302"/>
                    <a:pt x="1401" y="3525"/>
                    <a:pt x="1092" y="3525"/>
                  </a:cubicBezTo>
                  <a:cubicBezTo>
                    <a:pt x="1050" y="3525"/>
                    <a:pt x="1008" y="3521"/>
                    <a:pt x="965" y="3513"/>
                  </a:cubicBezTo>
                  <a:lnTo>
                    <a:pt x="918" y="3501"/>
                  </a:lnTo>
                  <a:lnTo>
                    <a:pt x="906" y="3560"/>
                  </a:lnTo>
                  <a:cubicBezTo>
                    <a:pt x="882" y="3632"/>
                    <a:pt x="858" y="3703"/>
                    <a:pt x="822" y="3775"/>
                  </a:cubicBezTo>
                  <a:cubicBezTo>
                    <a:pt x="798" y="3834"/>
                    <a:pt x="763" y="3894"/>
                    <a:pt x="715" y="3953"/>
                  </a:cubicBezTo>
                  <a:cubicBezTo>
                    <a:pt x="679" y="3977"/>
                    <a:pt x="632" y="4001"/>
                    <a:pt x="584" y="4013"/>
                  </a:cubicBezTo>
                  <a:cubicBezTo>
                    <a:pt x="486" y="4041"/>
                    <a:pt x="389" y="4052"/>
                    <a:pt x="291" y="4052"/>
                  </a:cubicBezTo>
                  <a:cubicBezTo>
                    <a:pt x="222" y="4052"/>
                    <a:pt x="153" y="4046"/>
                    <a:pt x="84" y="4037"/>
                  </a:cubicBezTo>
                  <a:lnTo>
                    <a:pt x="48" y="4037"/>
                  </a:lnTo>
                  <a:lnTo>
                    <a:pt x="25" y="4060"/>
                  </a:lnTo>
                  <a:cubicBezTo>
                    <a:pt x="13" y="4084"/>
                    <a:pt x="1" y="4084"/>
                    <a:pt x="25" y="4310"/>
                  </a:cubicBezTo>
                  <a:lnTo>
                    <a:pt x="25" y="4346"/>
                  </a:lnTo>
                  <a:lnTo>
                    <a:pt x="60" y="4346"/>
                  </a:lnTo>
                  <a:cubicBezTo>
                    <a:pt x="132" y="4370"/>
                    <a:pt x="227" y="4406"/>
                    <a:pt x="334" y="4453"/>
                  </a:cubicBezTo>
                  <a:cubicBezTo>
                    <a:pt x="525" y="4537"/>
                    <a:pt x="715" y="4644"/>
                    <a:pt x="894" y="4775"/>
                  </a:cubicBezTo>
                  <a:lnTo>
                    <a:pt x="918" y="4787"/>
                  </a:lnTo>
                  <a:lnTo>
                    <a:pt x="941" y="4775"/>
                  </a:lnTo>
                  <a:cubicBezTo>
                    <a:pt x="1240" y="4642"/>
                    <a:pt x="1569" y="4571"/>
                    <a:pt x="1900" y="4571"/>
                  </a:cubicBezTo>
                  <a:cubicBezTo>
                    <a:pt x="1926" y="4571"/>
                    <a:pt x="1952" y="4572"/>
                    <a:pt x="1977" y="4572"/>
                  </a:cubicBezTo>
                  <a:cubicBezTo>
                    <a:pt x="2108" y="4572"/>
                    <a:pt x="2239" y="4608"/>
                    <a:pt x="2358" y="4680"/>
                  </a:cubicBezTo>
                  <a:cubicBezTo>
                    <a:pt x="2453" y="4727"/>
                    <a:pt x="2525" y="4811"/>
                    <a:pt x="2561" y="4906"/>
                  </a:cubicBezTo>
                  <a:lnTo>
                    <a:pt x="2572" y="4941"/>
                  </a:lnTo>
                  <a:lnTo>
                    <a:pt x="2608" y="4941"/>
                  </a:lnTo>
                  <a:cubicBezTo>
                    <a:pt x="2715" y="4953"/>
                    <a:pt x="2823" y="5001"/>
                    <a:pt x="2918" y="5061"/>
                  </a:cubicBezTo>
                  <a:cubicBezTo>
                    <a:pt x="3108" y="5168"/>
                    <a:pt x="3251" y="5346"/>
                    <a:pt x="3299" y="5561"/>
                  </a:cubicBezTo>
                  <a:lnTo>
                    <a:pt x="3323" y="5644"/>
                  </a:lnTo>
                  <a:lnTo>
                    <a:pt x="3513" y="6668"/>
                  </a:lnTo>
                  <a:lnTo>
                    <a:pt x="3573" y="6644"/>
                  </a:lnTo>
                  <a:cubicBezTo>
                    <a:pt x="3787" y="6454"/>
                    <a:pt x="3966" y="6227"/>
                    <a:pt x="4073" y="5965"/>
                  </a:cubicBezTo>
                  <a:cubicBezTo>
                    <a:pt x="4144" y="5751"/>
                    <a:pt x="4156" y="5525"/>
                    <a:pt x="4120" y="5299"/>
                  </a:cubicBezTo>
                  <a:cubicBezTo>
                    <a:pt x="4096" y="5227"/>
                    <a:pt x="4061" y="5049"/>
                    <a:pt x="4025" y="4870"/>
                  </a:cubicBezTo>
                  <a:lnTo>
                    <a:pt x="4025" y="4870"/>
                  </a:lnTo>
                  <a:cubicBezTo>
                    <a:pt x="4049" y="4894"/>
                    <a:pt x="4061" y="4906"/>
                    <a:pt x="4073" y="4918"/>
                  </a:cubicBezTo>
                  <a:cubicBezTo>
                    <a:pt x="4120" y="4977"/>
                    <a:pt x="4180" y="5013"/>
                    <a:pt x="4251" y="5037"/>
                  </a:cubicBezTo>
                  <a:cubicBezTo>
                    <a:pt x="4304" y="5054"/>
                    <a:pt x="4356" y="5065"/>
                    <a:pt x="4408" y="5065"/>
                  </a:cubicBezTo>
                  <a:cubicBezTo>
                    <a:pt x="4427" y="5065"/>
                    <a:pt x="4446" y="5064"/>
                    <a:pt x="4466" y="5061"/>
                  </a:cubicBezTo>
                  <a:cubicBezTo>
                    <a:pt x="4608" y="5037"/>
                    <a:pt x="4728" y="4906"/>
                    <a:pt x="4823" y="4691"/>
                  </a:cubicBezTo>
                  <a:cubicBezTo>
                    <a:pt x="4870" y="4537"/>
                    <a:pt x="4906" y="4382"/>
                    <a:pt x="4918" y="4227"/>
                  </a:cubicBezTo>
                  <a:lnTo>
                    <a:pt x="4918" y="4203"/>
                  </a:lnTo>
                  <a:lnTo>
                    <a:pt x="4894" y="4191"/>
                  </a:lnTo>
                  <a:cubicBezTo>
                    <a:pt x="4751" y="4025"/>
                    <a:pt x="4585" y="3870"/>
                    <a:pt x="4406" y="3739"/>
                  </a:cubicBezTo>
                  <a:cubicBezTo>
                    <a:pt x="4073" y="3477"/>
                    <a:pt x="3680" y="3287"/>
                    <a:pt x="3275" y="3156"/>
                  </a:cubicBezTo>
                  <a:lnTo>
                    <a:pt x="2906" y="3048"/>
                  </a:lnTo>
                  <a:cubicBezTo>
                    <a:pt x="3037" y="2989"/>
                    <a:pt x="3156" y="2906"/>
                    <a:pt x="3263" y="2798"/>
                  </a:cubicBezTo>
                  <a:cubicBezTo>
                    <a:pt x="3442" y="2608"/>
                    <a:pt x="3585" y="2370"/>
                    <a:pt x="3668" y="2108"/>
                  </a:cubicBezTo>
                  <a:cubicBezTo>
                    <a:pt x="3739" y="1882"/>
                    <a:pt x="3775" y="1643"/>
                    <a:pt x="3787" y="1405"/>
                  </a:cubicBezTo>
                  <a:lnTo>
                    <a:pt x="3787" y="1310"/>
                  </a:lnTo>
                  <a:cubicBezTo>
                    <a:pt x="3775" y="1048"/>
                    <a:pt x="3739" y="786"/>
                    <a:pt x="3668" y="524"/>
                  </a:cubicBezTo>
                  <a:lnTo>
                    <a:pt x="35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46"/>
            <p:cNvSpPr/>
            <p:nvPr/>
          </p:nvSpPr>
          <p:spPr>
            <a:xfrm>
              <a:off x="4013057" y="2343681"/>
              <a:ext cx="6223" cy="7322"/>
            </a:xfrm>
            <a:custGeom>
              <a:avLst/>
              <a:gdLst/>
              <a:ahLst/>
              <a:cxnLst/>
              <a:rect l="l" t="t" r="r" b="b"/>
              <a:pathLst>
                <a:path w="453" h="533" extrusionOk="0">
                  <a:moveTo>
                    <a:pt x="393" y="0"/>
                  </a:moveTo>
                  <a:lnTo>
                    <a:pt x="334" y="84"/>
                  </a:lnTo>
                  <a:lnTo>
                    <a:pt x="358" y="119"/>
                  </a:lnTo>
                  <a:cubicBezTo>
                    <a:pt x="381" y="179"/>
                    <a:pt x="381" y="239"/>
                    <a:pt x="346" y="298"/>
                  </a:cubicBezTo>
                  <a:cubicBezTo>
                    <a:pt x="334" y="346"/>
                    <a:pt x="286" y="381"/>
                    <a:pt x="239" y="405"/>
                  </a:cubicBezTo>
                  <a:lnTo>
                    <a:pt x="143" y="405"/>
                  </a:lnTo>
                  <a:cubicBezTo>
                    <a:pt x="119" y="405"/>
                    <a:pt x="96" y="393"/>
                    <a:pt x="72" y="381"/>
                  </a:cubicBezTo>
                  <a:lnTo>
                    <a:pt x="0" y="489"/>
                  </a:lnTo>
                  <a:cubicBezTo>
                    <a:pt x="48" y="512"/>
                    <a:pt x="108" y="524"/>
                    <a:pt x="167" y="524"/>
                  </a:cubicBezTo>
                  <a:cubicBezTo>
                    <a:pt x="187" y="529"/>
                    <a:pt x="209" y="532"/>
                    <a:pt x="231" y="532"/>
                  </a:cubicBezTo>
                  <a:cubicBezTo>
                    <a:pt x="262" y="532"/>
                    <a:pt x="294" y="526"/>
                    <a:pt x="322" y="512"/>
                  </a:cubicBezTo>
                  <a:lnTo>
                    <a:pt x="381" y="417"/>
                  </a:lnTo>
                  <a:cubicBezTo>
                    <a:pt x="417" y="358"/>
                    <a:pt x="441" y="298"/>
                    <a:pt x="453" y="227"/>
                  </a:cubicBezTo>
                  <a:cubicBezTo>
                    <a:pt x="453" y="167"/>
                    <a:pt x="429" y="108"/>
                    <a:pt x="405" y="48"/>
                  </a:cubicBezTo>
                  <a:lnTo>
                    <a:pt x="3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46"/>
            <p:cNvSpPr/>
            <p:nvPr/>
          </p:nvSpPr>
          <p:spPr>
            <a:xfrm>
              <a:off x="4031534" y="2299185"/>
              <a:ext cx="18010" cy="39770"/>
            </a:xfrm>
            <a:custGeom>
              <a:avLst/>
              <a:gdLst/>
              <a:ahLst/>
              <a:cxnLst/>
              <a:rect l="l" t="t" r="r" b="b"/>
              <a:pathLst>
                <a:path w="1311" h="2895" extrusionOk="0">
                  <a:moveTo>
                    <a:pt x="1001" y="572"/>
                  </a:moveTo>
                  <a:cubicBezTo>
                    <a:pt x="1037" y="632"/>
                    <a:pt x="1060" y="692"/>
                    <a:pt x="1072" y="751"/>
                  </a:cubicBezTo>
                  <a:cubicBezTo>
                    <a:pt x="1191" y="1049"/>
                    <a:pt x="1215" y="1370"/>
                    <a:pt x="1132" y="1680"/>
                  </a:cubicBezTo>
                  <a:cubicBezTo>
                    <a:pt x="989" y="1918"/>
                    <a:pt x="822" y="2132"/>
                    <a:pt x="620" y="2323"/>
                  </a:cubicBezTo>
                  <a:cubicBezTo>
                    <a:pt x="632" y="2311"/>
                    <a:pt x="644" y="2287"/>
                    <a:pt x="656" y="2275"/>
                  </a:cubicBezTo>
                  <a:cubicBezTo>
                    <a:pt x="810" y="2013"/>
                    <a:pt x="918" y="1715"/>
                    <a:pt x="977" y="1418"/>
                  </a:cubicBezTo>
                  <a:lnTo>
                    <a:pt x="977" y="1406"/>
                  </a:lnTo>
                  <a:cubicBezTo>
                    <a:pt x="1025" y="1132"/>
                    <a:pt x="1025" y="846"/>
                    <a:pt x="1001" y="572"/>
                  </a:cubicBezTo>
                  <a:close/>
                  <a:moveTo>
                    <a:pt x="822" y="1"/>
                  </a:moveTo>
                  <a:lnTo>
                    <a:pt x="882" y="513"/>
                  </a:lnTo>
                  <a:cubicBezTo>
                    <a:pt x="918" y="811"/>
                    <a:pt x="918" y="1108"/>
                    <a:pt x="858" y="1394"/>
                  </a:cubicBezTo>
                  <a:cubicBezTo>
                    <a:pt x="822" y="1692"/>
                    <a:pt x="715" y="1965"/>
                    <a:pt x="560" y="2215"/>
                  </a:cubicBezTo>
                  <a:cubicBezTo>
                    <a:pt x="429" y="2454"/>
                    <a:pt x="227" y="2656"/>
                    <a:pt x="1" y="2799"/>
                  </a:cubicBezTo>
                  <a:lnTo>
                    <a:pt x="60" y="2894"/>
                  </a:lnTo>
                  <a:cubicBezTo>
                    <a:pt x="537" y="2608"/>
                    <a:pt x="941" y="2204"/>
                    <a:pt x="1215" y="1727"/>
                  </a:cubicBezTo>
                  <a:lnTo>
                    <a:pt x="1215" y="1715"/>
                  </a:lnTo>
                  <a:cubicBezTo>
                    <a:pt x="1310" y="1382"/>
                    <a:pt x="1287" y="1037"/>
                    <a:pt x="1168" y="727"/>
                  </a:cubicBezTo>
                  <a:cubicBezTo>
                    <a:pt x="1108" y="561"/>
                    <a:pt x="1037" y="394"/>
                    <a:pt x="953" y="251"/>
                  </a:cubicBezTo>
                  <a:lnTo>
                    <a:pt x="8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46"/>
            <p:cNvSpPr/>
            <p:nvPr/>
          </p:nvSpPr>
          <p:spPr>
            <a:xfrm>
              <a:off x="4100070" y="2271807"/>
              <a:ext cx="129394" cy="154327"/>
            </a:xfrm>
            <a:custGeom>
              <a:avLst/>
              <a:gdLst/>
              <a:ahLst/>
              <a:cxnLst/>
              <a:rect l="l" t="t" r="r" b="b"/>
              <a:pathLst>
                <a:path w="9419" h="11234" extrusionOk="0">
                  <a:moveTo>
                    <a:pt x="2356" y="108"/>
                  </a:moveTo>
                  <a:cubicBezTo>
                    <a:pt x="3703" y="108"/>
                    <a:pt x="5226" y="596"/>
                    <a:pt x="6918" y="1577"/>
                  </a:cubicBezTo>
                  <a:cubicBezTo>
                    <a:pt x="7418" y="1875"/>
                    <a:pt x="7942" y="2149"/>
                    <a:pt x="8478" y="2375"/>
                  </a:cubicBezTo>
                  <a:cubicBezTo>
                    <a:pt x="8704" y="2458"/>
                    <a:pt x="8954" y="2530"/>
                    <a:pt x="9204" y="2565"/>
                  </a:cubicBezTo>
                  <a:cubicBezTo>
                    <a:pt x="9061" y="2720"/>
                    <a:pt x="8918" y="2875"/>
                    <a:pt x="8752" y="3006"/>
                  </a:cubicBezTo>
                  <a:cubicBezTo>
                    <a:pt x="8537" y="3208"/>
                    <a:pt x="8299" y="3375"/>
                    <a:pt x="8049" y="3530"/>
                  </a:cubicBezTo>
                  <a:cubicBezTo>
                    <a:pt x="7954" y="3589"/>
                    <a:pt x="7859" y="3649"/>
                    <a:pt x="7751" y="3708"/>
                  </a:cubicBezTo>
                  <a:cubicBezTo>
                    <a:pt x="7704" y="3732"/>
                    <a:pt x="7644" y="3768"/>
                    <a:pt x="7597" y="3780"/>
                  </a:cubicBezTo>
                  <a:cubicBezTo>
                    <a:pt x="7561" y="3804"/>
                    <a:pt x="7513" y="3816"/>
                    <a:pt x="7478" y="3828"/>
                  </a:cubicBezTo>
                  <a:lnTo>
                    <a:pt x="7347" y="3804"/>
                  </a:lnTo>
                  <a:cubicBezTo>
                    <a:pt x="6799" y="3661"/>
                    <a:pt x="6263" y="3458"/>
                    <a:pt x="5763" y="3173"/>
                  </a:cubicBezTo>
                  <a:cubicBezTo>
                    <a:pt x="5525" y="3042"/>
                    <a:pt x="5311" y="2923"/>
                    <a:pt x="5108" y="2815"/>
                  </a:cubicBezTo>
                  <a:cubicBezTo>
                    <a:pt x="5084" y="2613"/>
                    <a:pt x="5037" y="2423"/>
                    <a:pt x="4965" y="2232"/>
                  </a:cubicBezTo>
                  <a:cubicBezTo>
                    <a:pt x="4858" y="1923"/>
                    <a:pt x="4680" y="1649"/>
                    <a:pt x="4453" y="1411"/>
                  </a:cubicBezTo>
                  <a:cubicBezTo>
                    <a:pt x="4072" y="1053"/>
                    <a:pt x="3596" y="791"/>
                    <a:pt x="3084" y="672"/>
                  </a:cubicBezTo>
                  <a:cubicBezTo>
                    <a:pt x="2572" y="541"/>
                    <a:pt x="2036" y="482"/>
                    <a:pt x="1513" y="458"/>
                  </a:cubicBezTo>
                  <a:cubicBezTo>
                    <a:pt x="1447" y="452"/>
                    <a:pt x="1382" y="449"/>
                    <a:pt x="1316" y="449"/>
                  </a:cubicBezTo>
                  <a:cubicBezTo>
                    <a:pt x="1251" y="449"/>
                    <a:pt x="1185" y="452"/>
                    <a:pt x="1120" y="458"/>
                  </a:cubicBezTo>
                  <a:cubicBezTo>
                    <a:pt x="1013" y="470"/>
                    <a:pt x="905" y="506"/>
                    <a:pt x="810" y="565"/>
                  </a:cubicBezTo>
                  <a:lnTo>
                    <a:pt x="763" y="589"/>
                  </a:lnTo>
                  <a:cubicBezTo>
                    <a:pt x="643" y="660"/>
                    <a:pt x="560" y="791"/>
                    <a:pt x="536" y="934"/>
                  </a:cubicBezTo>
                  <a:cubicBezTo>
                    <a:pt x="501" y="1101"/>
                    <a:pt x="536" y="1280"/>
                    <a:pt x="632" y="1411"/>
                  </a:cubicBezTo>
                  <a:cubicBezTo>
                    <a:pt x="786" y="1637"/>
                    <a:pt x="1060" y="1792"/>
                    <a:pt x="1441" y="1863"/>
                  </a:cubicBezTo>
                  <a:cubicBezTo>
                    <a:pt x="1536" y="1875"/>
                    <a:pt x="1941" y="1911"/>
                    <a:pt x="2656" y="1946"/>
                  </a:cubicBezTo>
                  <a:cubicBezTo>
                    <a:pt x="3049" y="1958"/>
                    <a:pt x="3430" y="2053"/>
                    <a:pt x="3775" y="2208"/>
                  </a:cubicBezTo>
                  <a:lnTo>
                    <a:pt x="4001" y="2327"/>
                  </a:lnTo>
                  <a:lnTo>
                    <a:pt x="3846" y="2125"/>
                  </a:lnTo>
                  <a:cubicBezTo>
                    <a:pt x="3620" y="1839"/>
                    <a:pt x="3358" y="1589"/>
                    <a:pt x="3060" y="1375"/>
                  </a:cubicBezTo>
                  <a:lnTo>
                    <a:pt x="3060" y="1375"/>
                  </a:lnTo>
                  <a:lnTo>
                    <a:pt x="3275" y="1411"/>
                  </a:lnTo>
                  <a:cubicBezTo>
                    <a:pt x="3489" y="1446"/>
                    <a:pt x="3644" y="1470"/>
                    <a:pt x="3739" y="1494"/>
                  </a:cubicBezTo>
                  <a:cubicBezTo>
                    <a:pt x="4049" y="1553"/>
                    <a:pt x="4334" y="1720"/>
                    <a:pt x="4537" y="1958"/>
                  </a:cubicBezTo>
                  <a:cubicBezTo>
                    <a:pt x="4632" y="2101"/>
                    <a:pt x="4703" y="2268"/>
                    <a:pt x="4727" y="2446"/>
                  </a:cubicBezTo>
                  <a:cubicBezTo>
                    <a:pt x="4739" y="2494"/>
                    <a:pt x="4739" y="2554"/>
                    <a:pt x="4751" y="2613"/>
                  </a:cubicBezTo>
                  <a:cubicBezTo>
                    <a:pt x="4561" y="2518"/>
                    <a:pt x="4382" y="2434"/>
                    <a:pt x="4227" y="2363"/>
                  </a:cubicBezTo>
                  <a:lnTo>
                    <a:pt x="4049" y="2268"/>
                  </a:lnTo>
                  <a:lnTo>
                    <a:pt x="4168" y="2434"/>
                  </a:lnTo>
                  <a:cubicBezTo>
                    <a:pt x="6192" y="5185"/>
                    <a:pt x="5573" y="9066"/>
                    <a:pt x="2775" y="11043"/>
                  </a:cubicBezTo>
                  <a:lnTo>
                    <a:pt x="2751" y="11066"/>
                  </a:lnTo>
                  <a:cubicBezTo>
                    <a:pt x="2679" y="10900"/>
                    <a:pt x="2608" y="10733"/>
                    <a:pt x="2525" y="10566"/>
                  </a:cubicBezTo>
                  <a:cubicBezTo>
                    <a:pt x="2358" y="10245"/>
                    <a:pt x="2179" y="9923"/>
                    <a:pt x="1977" y="9626"/>
                  </a:cubicBezTo>
                  <a:cubicBezTo>
                    <a:pt x="1989" y="9400"/>
                    <a:pt x="1989" y="9161"/>
                    <a:pt x="1965" y="8935"/>
                  </a:cubicBezTo>
                  <a:cubicBezTo>
                    <a:pt x="2263" y="8733"/>
                    <a:pt x="2513" y="8495"/>
                    <a:pt x="2739" y="8221"/>
                  </a:cubicBezTo>
                  <a:cubicBezTo>
                    <a:pt x="3144" y="7745"/>
                    <a:pt x="3418" y="7185"/>
                    <a:pt x="3549" y="6590"/>
                  </a:cubicBezTo>
                  <a:cubicBezTo>
                    <a:pt x="3787" y="5351"/>
                    <a:pt x="3430" y="4089"/>
                    <a:pt x="2572" y="3185"/>
                  </a:cubicBezTo>
                  <a:cubicBezTo>
                    <a:pt x="2263" y="2887"/>
                    <a:pt x="1941" y="2625"/>
                    <a:pt x="1596" y="2387"/>
                  </a:cubicBezTo>
                  <a:cubicBezTo>
                    <a:pt x="1060" y="2030"/>
                    <a:pt x="727" y="1780"/>
                    <a:pt x="572" y="1661"/>
                  </a:cubicBezTo>
                  <a:cubicBezTo>
                    <a:pt x="251" y="1387"/>
                    <a:pt x="120" y="1137"/>
                    <a:pt x="155" y="922"/>
                  </a:cubicBezTo>
                  <a:lnTo>
                    <a:pt x="155" y="887"/>
                  </a:lnTo>
                  <a:cubicBezTo>
                    <a:pt x="191" y="756"/>
                    <a:pt x="262" y="649"/>
                    <a:pt x="382" y="565"/>
                  </a:cubicBezTo>
                  <a:cubicBezTo>
                    <a:pt x="501" y="470"/>
                    <a:pt x="643" y="399"/>
                    <a:pt x="798" y="351"/>
                  </a:cubicBezTo>
                  <a:cubicBezTo>
                    <a:pt x="1288" y="189"/>
                    <a:pt x="1807" y="108"/>
                    <a:pt x="2356" y="108"/>
                  </a:cubicBezTo>
                  <a:close/>
                  <a:moveTo>
                    <a:pt x="2361" y="0"/>
                  </a:moveTo>
                  <a:cubicBezTo>
                    <a:pt x="1797" y="0"/>
                    <a:pt x="1263" y="85"/>
                    <a:pt x="763" y="256"/>
                  </a:cubicBezTo>
                  <a:cubicBezTo>
                    <a:pt x="596" y="303"/>
                    <a:pt x="441" y="387"/>
                    <a:pt x="310" y="482"/>
                  </a:cubicBezTo>
                  <a:cubicBezTo>
                    <a:pt x="179" y="577"/>
                    <a:pt x="84" y="708"/>
                    <a:pt x="48" y="875"/>
                  </a:cubicBezTo>
                  <a:lnTo>
                    <a:pt x="48" y="899"/>
                  </a:lnTo>
                  <a:cubicBezTo>
                    <a:pt x="1" y="1161"/>
                    <a:pt x="155" y="1434"/>
                    <a:pt x="501" y="1732"/>
                  </a:cubicBezTo>
                  <a:cubicBezTo>
                    <a:pt x="643" y="1851"/>
                    <a:pt x="989" y="2101"/>
                    <a:pt x="1525" y="2470"/>
                  </a:cubicBezTo>
                  <a:cubicBezTo>
                    <a:pt x="1870" y="2696"/>
                    <a:pt x="2191" y="2958"/>
                    <a:pt x="2489" y="3244"/>
                  </a:cubicBezTo>
                  <a:cubicBezTo>
                    <a:pt x="2906" y="3673"/>
                    <a:pt x="3215" y="4208"/>
                    <a:pt x="3382" y="4792"/>
                  </a:cubicBezTo>
                  <a:cubicBezTo>
                    <a:pt x="3739" y="5959"/>
                    <a:pt x="3465" y="7233"/>
                    <a:pt x="2679" y="8161"/>
                  </a:cubicBezTo>
                  <a:cubicBezTo>
                    <a:pt x="2453" y="8435"/>
                    <a:pt x="2179" y="8673"/>
                    <a:pt x="1894" y="8876"/>
                  </a:cubicBezTo>
                  <a:lnTo>
                    <a:pt x="1870" y="8888"/>
                  </a:lnTo>
                  <a:lnTo>
                    <a:pt x="1870" y="8923"/>
                  </a:lnTo>
                  <a:cubicBezTo>
                    <a:pt x="1882" y="9161"/>
                    <a:pt x="1882" y="9400"/>
                    <a:pt x="1870" y="9650"/>
                  </a:cubicBezTo>
                  <a:lnTo>
                    <a:pt x="1882" y="9673"/>
                  </a:lnTo>
                  <a:cubicBezTo>
                    <a:pt x="2084" y="9971"/>
                    <a:pt x="2263" y="10281"/>
                    <a:pt x="2429" y="10602"/>
                  </a:cubicBezTo>
                  <a:cubicBezTo>
                    <a:pt x="2525" y="10793"/>
                    <a:pt x="2596" y="10971"/>
                    <a:pt x="2668" y="11162"/>
                  </a:cubicBezTo>
                  <a:lnTo>
                    <a:pt x="2691" y="11233"/>
                  </a:lnTo>
                  <a:lnTo>
                    <a:pt x="2834" y="11138"/>
                  </a:lnTo>
                  <a:cubicBezTo>
                    <a:pt x="5596" y="9150"/>
                    <a:pt x="6275" y="5340"/>
                    <a:pt x="4358" y="2530"/>
                  </a:cubicBezTo>
                  <a:lnTo>
                    <a:pt x="4358" y="2530"/>
                  </a:lnTo>
                  <a:cubicBezTo>
                    <a:pt x="4489" y="2601"/>
                    <a:pt x="4632" y="2673"/>
                    <a:pt x="4775" y="2756"/>
                  </a:cubicBezTo>
                  <a:lnTo>
                    <a:pt x="4858" y="2792"/>
                  </a:lnTo>
                  <a:lnTo>
                    <a:pt x="4858" y="2696"/>
                  </a:lnTo>
                  <a:cubicBezTo>
                    <a:pt x="4846" y="2577"/>
                    <a:pt x="4834" y="2494"/>
                    <a:pt x="4823" y="2434"/>
                  </a:cubicBezTo>
                  <a:cubicBezTo>
                    <a:pt x="4799" y="2232"/>
                    <a:pt x="4727" y="2053"/>
                    <a:pt x="4608" y="1899"/>
                  </a:cubicBezTo>
                  <a:cubicBezTo>
                    <a:pt x="4394" y="1637"/>
                    <a:pt x="4096" y="1458"/>
                    <a:pt x="3763" y="1399"/>
                  </a:cubicBezTo>
                  <a:cubicBezTo>
                    <a:pt x="3668" y="1375"/>
                    <a:pt x="3489" y="1339"/>
                    <a:pt x="3275" y="1303"/>
                  </a:cubicBezTo>
                  <a:cubicBezTo>
                    <a:pt x="3072" y="1268"/>
                    <a:pt x="2918" y="1244"/>
                    <a:pt x="2798" y="1208"/>
                  </a:cubicBezTo>
                  <a:lnTo>
                    <a:pt x="2465" y="1125"/>
                  </a:lnTo>
                  <a:lnTo>
                    <a:pt x="2763" y="1303"/>
                  </a:lnTo>
                  <a:cubicBezTo>
                    <a:pt x="3084" y="1506"/>
                    <a:pt x="3370" y="1744"/>
                    <a:pt x="3620" y="2030"/>
                  </a:cubicBezTo>
                  <a:cubicBezTo>
                    <a:pt x="3310" y="1923"/>
                    <a:pt x="2989" y="1863"/>
                    <a:pt x="2656" y="1839"/>
                  </a:cubicBezTo>
                  <a:cubicBezTo>
                    <a:pt x="1953" y="1803"/>
                    <a:pt x="1548" y="1768"/>
                    <a:pt x="1465" y="1756"/>
                  </a:cubicBezTo>
                  <a:cubicBezTo>
                    <a:pt x="1108" y="1696"/>
                    <a:pt x="846" y="1553"/>
                    <a:pt x="715" y="1363"/>
                  </a:cubicBezTo>
                  <a:cubicBezTo>
                    <a:pt x="632" y="1244"/>
                    <a:pt x="608" y="1101"/>
                    <a:pt x="632" y="958"/>
                  </a:cubicBezTo>
                  <a:cubicBezTo>
                    <a:pt x="655" y="851"/>
                    <a:pt x="715" y="744"/>
                    <a:pt x="810" y="684"/>
                  </a:cubicBezTo>
                  <a:lnTo>
                    <a:pt x="858" y="649"/>
                  </a:lnTo>
                  <a:cubicBezTo>
                    <a:pt x="941" y="601"/>
                    <a:pt x="1036" y="577"/>
                    <a:pt x="1132" y="565"/>
                  </a:cubicBezTo>
                  <a:cubicBezTo>
                    <a:pt x="1197" y="559"/>
                    <a:pt x="1260" y="556"/>
                    <a:pt x="1321" y="556"/>
                  </a:cubicBezTo>
                  <a:cubicBezTo>
                    <a:pt x="1382" y="556"/>
                    <a:pt x="1441" y="559"/>
                    <a:pt x="1501" y="565"/>
                  </a:cubicBezTo>
                  <a:cubicBezTo>
                    <a:pt x="2025" y="577"/>
                    <a:pt x="2548" y="649"/>
                    <a:pt x="3060" y="768"/>
                  </a:cubicBezTo>
                  <a:cubicBezTo>
                    <a:pt x="3549" y="887"/>
                    <a:pt x="4001" y="1137"/>
                    <a:pt x="4370" y="1482"/>
                  </a:cubicBezTo>
                  <a:cubicBezTo>
                    <a:pt x="4596" y="1708"/>
                    <a:pt x="4763" y="1970"/>
                    <a:pt x="4870" y="2268"/>
                  </a:cubicBezTo>
                  <a:cubicBezTo>
                    <a:pt x="4942" y="2446"/>
                    <a:pt x="4989" y="2649"/>
                    <a:pt x="5001" y="2839"/>
                  </a:cubicBezTo>
                  <a:lnTo>
                    <a:pt x="5001" y="2875"/>
                  </a:lnTo>
                  <a:lnTo>
                    <a:pt x="5025" y="2887"/>
                  </a:lnTo>
                  <a:cubicBezTo>
                    <a:pt x="5239" y="2994"/>
                    <a:pt x="5465" y="3125"/>
                    <a:pt x="5716" y="3268"/>
                  </a:cubicBezTo>
                  <a:cubicBezTo>
                    <a:pt x="6216" y="3542"/>
                    <a:pt x="6763" y="3756"/>
                    <a:pt x="7323" y="3899"/>
                  </a:cubicBezTo>
                  <a:lnTo>
                    <a:pt x="7478" y="3923"/>
                  </a:lnTo>
                  <a:lnTo>
                    <a:pt x="7490" y="3923"/>
                  </a:lnTo>
                  <a:cubicBezTo>
                    <a:pt x="7537" y="3911"/>
                    <a:pt x="7585" y="3899"/>
                    <a:pt x="7632" y="3887"/>
                  </a:cubicBezTo>
                  <a:cubicBezTo>
                    <a:pt x="7692" y="3851"/>
                    <a:pt x="7740" y="3828"/>
                    <a:pt x="7799" y="3792"/>
                  </a:cubicBezTo>
                  <a:cubicBezTo>
                    <a:pt x="7906" y="3732"/>
                    <a:pt x="8002" y="3673"/>
                    <a:pt x="8097" y="3613"/>
                  </a:cubicBezTo>
                  <a:cubicBezTo>
                    <a:pt x="8347" y="3458"/>
                    <a:pt x="8585" y="3280"/>
                    <a:pt x="8811" y="3089"/>
                  </a:cubicBezTo>
                  <a:cubicBezTo>
                    <a:pt x="9002" y="2923"/>
                    <a:pt x="9180" y="2744"/>
                    <a:pt x="9347" y="2565"/>
                  </a:cubicBezTo>
                  <a:lnTo>
                    <a:pt x="9418" y="2482"/>
                  </a:lnTo>
                  <a:lnTo>
                    <a:pt x="9311" y="2470"/>
                  </a:lnTo>
                  <a:cubicBezTo>
                    <a:pt x="9037" y="2446"/>
                    <a:pt x="8764" y="2375"/>
                    <a:pt x="8502" y="2280"/>
                  </a:cubicBezTo>
                  <a:cubicBezTo>
                    <a:pt x="7966" y="2053"/>
                    <a:pt x="7454" y="1792"/>
                    <a:pt x="6966" y="1494"/>
                  </a:cubicBezTo>
                  <a:cubicBezTo>
                    <a:pt x="5272" y="499"/>
                    <a:pt x="3727" y="0"/>
                    <a:pt x="23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46"/>
            <p:cNvSpPr/>
            <p:nvPr/>
          </p:nvSpPr>
          <p:spPr>
            <a:xfrm>
              <a:off x="3979359" y="2355454"/>
              <a:ext cx="66751" cy="44345"/>
            </a:xfrm>
            <a:custGeom>
              <a:avLst/>
              <a:gdLst/>
              <a:ahLst/>
              <a:cxnLst/>
              <a:rect l="l" t="t" r="r" b="b"/>
              <a:pathLst>
                <a:path w="4859" h="3228" extrusionOk="0">
                  <a:moveTo>
                    <a:pt x="1394" y="132"/>
                  </a:moveTo>
                  <a:lnTo>
                    <a:pt x="1394" y="132"/>
                  </a:lnTo>
                  <a:cubicBezTo>
                    <a:pt x="1358" y="179"/>
                    <a:pt x="1334" y="227"/>
                    <a:pt x="1310" y="286"/>
                  </a:cubicBezTo>
                  <a:cubicBezTo>
                    <a:pt x="1275" y="394"/>
                    <a:pt x="1287" y="513"/>
                    <a:pt x="1346" y="620"/>
                  </a:cubicBezTo>
                  <a:cubicBezTo>
                    <a:pt x="1370" y="656"/>
                    <a:pt x="1394" y="691"/>
                    <a:pt x="1429" y="727"/>
                  </a:cubicBezTo>
                  <a:cubicBezTo>
                    <a:pt x="1227" y="775"/>
                    <a:pt x="1048" y="858"/>
                    <a:pt x="882" y="977"/>
                  </a:cubicBezTo>
                  <a:cubicBezTo>
                    <a:pt x="667" y="1120"/>
                    <a:pt x="501" y="1334"/>
                    <a:pt x="417" y="1584"/>
                  </a:cubicBezTo>
                  <a:cubicBezTo>
                    <a:pt x="322" y="1834"/>
                    <a:pt x="346" y="2120"/>
                    <a:pt x="465" y="2358"/>
                  </a:cubicBezTo>
                  <a:cubicBezTo>
                    <a:pt x="572" y="2608"/>
                    <a:pt x="798" y="2787"/>
                    <a:pt x="1060" y="2846"/>
                  </a:cubicBezTo>
                  <a:lnTo>
                    <a:pt x="1251" y="2882"/>
                  </a:lnTo>
                  <a:lnTo>
                    <a:pt x="1108" y="2751"/>
                  </a:lnTo>
                  <a:cubicBezTo>
                    <a:pt x="965" y="2608"/>
                    <a:pt x="882" y="2418"/>
                    <a:pt x="882" y="2215"/>
                  </a:cubicBezTo>
                  <a:cubicBezTo>
                    <a:pt x="882" y="2001"/>
                    <a:pt x="941" y="1799"/>
                    <a:pt x="1060" y="1620"/>
                  </a:cubicBezTo>
                  <a:cubicBezTo>
                    <a:pt x="1239" y="1334"/>
                    <a:pt x="1572" y="1084"/>
                    <a:pt x="2072" y="882"/>
                  </a:cubicBezTo>
                  <a:cubicBezTo>
                    <a:pt x="2251" y="798"/>
                    <a:pt x="2441" y="751"/>
                    <a:pt x="2644" y="751"/>
                  </a:cubicBezTo>
                  <a:cubicBezTo>
                    <a:pt x="2665" y="748"/>
                    <a:pt x="2687" y="746"/>
                    <a:pt x="2708" y="746"/>
                  </a:cubicBezTo>
                  <a:cubicBezTo>
                    <a:pt x="2853" y="746"/>
                    <a:pt x="2991" y="814"/>
                    <a:pt x="3084" y="917"/>
                  </a:cubicBezTo>
                  <a:lnTo>
                    <a:pt x="3120" y="965"/>
                  </a:lnTo>
                  <a:lnTo>
                    <a:pt x="3156" y="929"/>
                  </a:lnTo>
                  <a:cubicBezTo>
                    <a:pt x="3442" y="715"/>
                    <a:pt x="3787" y="584"/>
                    <a:pt x="4144" y="560"/>
                  </a:cubicBezTo>
                  <a:cubicBezTo>
                    <a:pt x="4323" y="572"/>
                    <a:pt x="4489" y="620"/>
                    <a:pt x="4644" y="715"/>
                  </a:cubicBezTo>
                  <a:cubicBezTo>
                    <a:pt x="4680" y="739"/>
                    <a:pt x="4716" y="763"/>
                    <a:pt x="4739" y="798"/>
                  </a:cubicBezTo>
                  <a:cubicBezTo>
                    <a:pt x="4775" y="941"/>
                    <a:pt x="4739" y="1096"/>
                    <a:pt x="4632" y="1215"/>
                  </a:cubicBezTo>
                  <a:cubicBezTo>
                    <a:pt x="4585" y="1275"/>
                    <a:pt x="4537" y="1334"/>
                    <a:pt x="4477" y="1382"/>
                  </a:cubicBezTo>
                  <a:cubicBezTo>
                    <a:pt x="4442" y="1406"/>
                    <a:pt x="4370" y="1453"/>
                    <a:pt x="4275" y="1513"/>
                  </a:cubicBezTo>
                  <a:cubicBezTo>
                    <a:pt x="3977" y="1703"/>
                    <a:pt x="3656" y="1858"/>
                    <a:pt x="3323" y="1965"/>
                  </a:cubicBezTo>
                  <a:lnTo>
                    <a:pt x="3299" y="1929"/>
                  </a:lnTo>
                  <a:cubicBezTo>
                    <a:pt x="3263" y="1870"/>
                    <a:pt x="3227" y="1822"/>
                    <a:pt x="3192" y="1775"/>
                  </a:cubicBezTo>
                  <a:cubicBezTo>
                    <a:pt x="3132" y="1703"/>
                    <a:pt x="3084" y="1644"/>
                    <a:pt x="3025" y="1584"/>
                  </a:cubicBezTo>
                  <a:cubicBezTo>
                    <a:pt x="3096" y="1525"/>
                    <a:pt x="3180" y="1465"/>
                    <a:pt x="3263" y="1429"/>
                  </a:cubicBezTo>
                  <a:lnTo>
                    <a:pt x="3406" y="1370"/>
                  </a:lnTo>
                  <a:lnTo>
                    <a:pt x="3251" y="1334"/>
                  </a:lnTo>
                  <a:cubicBezTo>
                    <a:pt x="3001" y="1263"/>
                    <a:pt x="2727" y="1215"/>
                    <a:pt x="2465" y="1215"/>
                  </a:cubicBezTo>
                  <a:cubicBezTo>
                    <a:pt x="2445" y="1214"/>
                    <a:pt x="2424" y="1214"/>
                    <a:pt x="2404" y="1214"/>
                  </a:cubicBezTo>
                  <a:cubicBezTo>
                    <a:pt x="2139" y="1214"/>
                    <a:pt x="1877" y="1286"/>
                    <a:pt x="1656" y="1429"/>
                  </a:cubicBezTo>
                  <a:cubicBezTo>
                    <a:pt x="1477" y="1525"/>
                    <a:pt x="1346" y="1668"/>
                    <a:pt x="1263" y="1834"/>
                  </a:cubicBezTo>
                  <a:lnTo>
                    <a:pt x="1263" y="1846"/>
                  </a:lnTo>
                  <a:cubicBezTo>
                    <a:pt x="1215" y="1965"/>
                    <a:pt x="1203" y="2096"/>
                    <a:pt x="1203" y="2227"/>
                  </a:cubicBezTo>
                  <a:cubicBezTo>
                    <a:pt x="1203" y="2346"/>
                    <a:pt x="1227" y="2453"/>
                    <a:pt x="1263" y="2572"/>
                  </a:cubicBezTo>
                  <a:lnTo>
                    <a:pt x="1275" y="2608"/>
                  </a:lnTo>
                  <a:lnTo>
                    <a:pt x="1322" y="2703"/>
                  </a:lnTo>
                  <a:lnTo>
                    <a:pt x="1358" y="2763"/>
                  </a:lnTo>
                  <a:cubicBezTo>
                    <a:pt x="1394" y="2846"/>
                    <a:pt x="1453" y="2942"/>
                    <a:pt x="1525" y="3061"/>
                  </a:cubicBezTo>
                  <a:cubicBezTo>
                    <a:pt x="1394" y="3025"/>
                    <a:pt x="1275" y="2989"/>
                    <a:pt x="1179" y="2953"/>
                  </a:cubicBezTo>
                  <a:cubicBezTo>
                    <a:pt x="1001" y="2906"/>
                    <a:pt x="822" y="2822"/>
                    <a:pt x="667" y="2715"/>
                  </a:cubicBezTo>
                  <a:cubicBezTo>
                    <a:pt x="501" y="2620"/>
                    <a:pt x="370" y="2489"/>
                    <a:pt x="275" y="2334"/>
                  </a:cubicBezTo>
                  <a:lnTo>
                    <a:pt x="251" y="2299"/>
                  </a:lnTo>
                  <a:cubicBezTo>
                    <a:pt x="167" y="2180"/>
                    <a:pt x="120" y="2025"/>
                    <a:pt x="120" y="1882"/>
                  </a:cubicBezTo>
                  <a:lnTo>
                    <a:pt x="120" y="1822"/>
                  </a:lnTo>
                  <a:cubicBezTo>
                    <a:pt x="144" y="1537"/>
                    <a:pt x="275" y="1275"/>
                    <a:pt x="477" y="1084"/>
                  </a:cubicBezTo>
                  <a:cubicBezTo>
                    <a:pt x="691" y="906"/>
                    <a:pt x="917" y="739"/>
                    <a:pt x="1168" y="608"/>
                  </a:cubicBezTo>
                  <a:lnTo>
                    <a:pt x="1251" y="572"/>
                  </a:lnTo>
                  <a:lnTo>
                    <a:pt x="1168" y="525"/>
                  </a:lnTo>
                  <a:cubicBezTo>
                    <a:pt x="1132" y="501"/>
                    <a:pt x="1108" y="453"/>
                    <a:pt x="1108" y="405"/>
                  </a:cubicBezTo>
                  <a:cubicBezTo>
                    <a:pt x="1108" y="346"/>
                    <a:pt x="1120" y="298"/>
                    <a:pt x="1156" y="251"/>
                  </a:cubicBezTo>
                  <a:cubicBezTo>
                    <a:pt x="1215" y="191"/>
                    <a:pt x="1310" y="144"/>
                    <a:pt x="1394" y="132"/>
                  </a:cubicBezTo>
                  <a:close/>
                  <a:moveTo>
                    <a:pt x="1739" y="1"/>
                  </a:moveTo>
                  <a:lnTo>
                    <a:pt x="1465" y="24"/>
                  </a:lnTo>
                  <a:cubicBezTo>
                    <a:pt x="1310" y="36"/>
                    <a:pt x="1179" y="96"/>
                    <a:pt x="1072" y="203"/>
                  </a:cubicBezTo>
                  <a:cubicBezTo>
                    <a:pt x="1025" y="263"/>
                    <a:pt x="1001" y="334"/>
                    <a:pt x="1001" y="417"/>
                  </a:cubicBezTo>
                  <a:cubicBezTo>
                    <a:pt x="1001" y="477"/>
                    <a:pt x="1025" y="525"/>
                    <a:pt x="1060" y="572"/>
                  </a:cubicBezTo>
                  <a:cubicBezTo>
                    <a:pt x="810" y="691"/>
                    <a:pt x="596" y="846"/>
                    <a:pt x="394" y="1037"/>
                  </a:cubicBezTo>
                  <a:cubicBezTo>
                    <a:pt x="167" y="1239"/>
                    <a:pt x="25" y="1525"/>
                    <a:pt x="1" y="1822"/>
                  </a:cubicBezTo>
                  <a:lnTo>
                    <a:pt x="1" y="1894"/>
                  </a:lnTo>
                  <a:cubicBezTo>
                    <a:pt x="13" y="2060"/>
                    <a:pt x="60" y="2227"/>
                    <a:pt x="155" y="2370"/>
                  </a:cubicBezTo>
                  <a:lnTo>
                    <a:pt x="167" y="2394"/>
                  </a:lnTo>
                  <a:cubicBezTo>
                    <a:pt x="275" y="2572"/>
                    <a:pt x="429" y="2715"/>
                    <a:pt x="596" y="2822"/>
                  </a:cubicBezTo>
                  <a:cubicBezTo>
                    <a:pt x="763" y="2930"/>
                    <a:pt x="941" y="3013"/>
                    <a:pt x="1132" y="3072"/>
                  </a:cubicBezTo>
                  <a:cubicBezTo>
                    <a:pt x="1298" y="3120"/>
                    <a:pt x="1453" y="3168"/>
                    <a:pt x="1620" y="3203"/>
                  </a:cubicBezTo>
                  <a:lnTo>
                    <a:pt x="1739" y="3227"/>
                  </a:lnTo>
                  <a:lnTo>
                    <a:pt x="1739" y="3227"/>
                  </a:lnTo>
                  <a:lnTo>
                    <a:pt x="1656" y="3132"/>
                  </a:lnTo>
                  <a:cubicBezTo>
                    <a:pt x="1572" y="3001"/>
                    <a:pt x="1489" y="2870"/>
                    <a:pt x="1418" y="2727"/>
                  </a:cubicBezTo>
                  <a:lnTo>
                    <a:pt x="1394" y="2680"/>
                  </a:lnTo>
                  <a:lnTo>
                    <a:pt x="1346" y="2584"/>
                  </a:lnTo>
                  <a:lnTo>
                    <a:pt x="1334" y="2561"/>
                  </a:lnTo>
                  <a:cubicBezTo>
                    <a:pt x="1298" y="2453"/>
                    <a:pt x="1287" y="2346"/>
                    <a:pt x="1275" y="2239"/>
                  </a:cubicBezTo>
                  <a:cubicBezTo>
                    <a:pt x="1275" y="2120"/>
                    <a:pt x="1298" y="2001"/>
                    <a:pt x="1334" y="1894"/>
                  </a:cubicBezTo>
                  <a:lnTo>
                    <a:pt x="1334" y="1882"/>
                  </a:lnTo>
                  <a:cubicBezTo>
                    <a:pt x="1418" y="1739"/>
                    <a:pt x="1537" y="1608"/>
                    <a:pt x="1679" y="1525"/>
                  </a:cubicBezTo>
                  <a:cubicBezTo>
                    <a:pt x="1889" y="1403"/>
                    <a:pt x="2130" y="1333"/>
                    <a:pt x="2373" y="1333"/>
                  </a:cubicBezTo>
                  <a:cubicBezTo>
                    <a:pt x="2392" y="1333"/>
                    <a:pt x="2411" y="1333"/>
                    <a:pt x="2430" y="1334"/>
                  </a:cubicBezTo>
                  <a:cubicBezTo>
                    <a:pt x="2644" y="1334"/>
                    <a:pt x="2858" y="1358"/>
                    <a:pt x="3073" y="1418"/>
                  </a:cubicBezTo>
                  <a:cubicBezTo>
                    <a:pt x="3001" y="1453"/>
                    <a:pt x="2942" y="1513"/>
                    <a:pt x="2882" y="1560"/>
                  </a:cubicBezTo>
                  <a:lnTo>
                    <a:pt x="2834" y="1596"/>
                  </a:lnTo>
                  <a:lnTo>
                    <a:pt x="2882" y="1644"/>
                  </a:lnTo>
                  <a:cubicBezTo>
                    <a:pt x="2953" y="1703"/>
                    <a:pt x="3013" y="1775"/>
                    <a:pt x="3084" y="1858"/>
                  </a:cubicBezTo>
                  <a:cubicBezTo>
                    <a:pt x="3120" y="1906"/>
                    <a:pt x="3156" y="1953"/>
                    <a:pt x="3180" y="2001"/>
                  </a:cubicBezTo>
                  <a:lnTo>
                    <a:pt x="3251" y="2108"/>
                  </a:lnTo>
                  <a:lnTo>
                    <a:pt x="3299" y="2096"/>
                  </a:lnTo>
                  <a:cubicBezTo>
                    <a:pt x="3656" y="1977"/>
                    <a:pt x="3989" y="1822"/>
                    <a:pt x="4311" y="1632"/>
                  </a:cubicBezTo>
                  <a:cubicBezTo>
                    <a:pt x="4406" y="1560"/>
                    <a:pt x="4477" y="1513"/>
                    <a:pt x="4513" y="1477"/>
                  </a:cubicBezTo>
                  <a:cubicBezTo>
                    <a:pt x="4585" y="1429"/>
                    <a:pt x="4644" y="1370"/>
                    <a:pt x="4692" y="1298"/>
                  </a:cubicBezTo>
                  <a:cubicBezTo>
                    <a:pt x="4811" y="1156"/>
                    <a:pt x="4858" y="965"/>
                    <a:pt x="4811" y="786"/>
                  </a:cubicBezTo>
                  <a:lnTo>
                    <a:pt x="4811" y="751"/>
                  </a:lnTo>
                  <a:lnTo>
                    <a:pt x="4799" y="751"/>
                  </a:lnTo>
                  <a:cubicBezTo>
                    <a:pt x="4751" y="703"/>
                    <a:pt x="4716" y="679"/>
                    <a:pt x="4668" y="644"/>
                  </a:cubicBezTo>
                  <a:cubicBezTo>
                    <a:pt x="4501" y="536"/>
                    <a:pt x="4311" y="477"/>
                    <a:pt x="4120" y="477"/>
                  </a:cubicBezTo>
                  <a:cubicBezTo>
                    <a:pt x="3751" y="489"/>
                    <a:pt x="3406" y="620"/>
                    <a:pt x="3108" y="834"/>
                  </a:cubicBezTo>
                  <a:cubicBezTo>
                    <a:pt x="2988" y="714"/>
                    <a:pt x="2828" y="654"/>
                    <a:pt x="2656" y="654"/>
                  </a:cubicBezTo>
                  <a:cubicBezTo>
                    <a:pt x="2640" y="654"/>
                    <a:pt x="2624" y="655"/>
                    <a:pt x="2608" y="656"/>
                  </a:cubicBezTo>
                  <a:cubicBezTo>
                    <a:pt x="2406" y="667"/>
                    <a:pt x="2203" y="715"/>
                    <a:pt x="2013" y="798"/>
                  </a:cubicBezTo>
                  <a:cubicBezTo>
                    <a:pt x="1501" y="1013"/>
                    <a:pt x="1144" y="1275"/>
                    <a:pt x="953" y="1572"/>
                  </a:cubicBezTo>
                  <a:cubicBezTo>
                    <a:pt x="822" y="1763"/>
                    <a:pt x="763" y="1989"/>
                    <a:pt x="775" y="2227"/>
                  </a:cubicBezTo>
                  <a:cubicBezTo>
                    <a:pt x="763" y="2394"/>
                    <a:pt x="810" y="2561"/>
                    <a:pt x="906" y="2691"/>
                  </a:cubicBezTo>
                  <a:cubicBezTo>
                    <a:pt x="751" y="2620"/>
                    <a:pt x="620" y="2489"/>
                    <a:pt x="548" y="2334"/>
                  </a:cubicBezTo>
                  <a:cubicBezTo>
                    <a:pt x="441" y="2108"/>
                    <a:pt x="417" y="1858"/>
                    <a:pt x="501" y="1632"/>
                  </a:cubicBezTo>
                  <a:cubicBezTo>
                    <a:pt x="584" y="1406"/>
                    <a:pt x="739" y="1203"/>
                    <a:pt x="929" y="1072"/>
                  </a:cubicBezTo>
                  <a:cubicBezTo>
                    <a:pt x="1132" y="929"/>
                    <a:pt x="1370" y="834"/>
                    <a:pt x="1608" y="810"/>
                  </a:cubicBezTo>
                  <a:lnTo>
                    <a:pt x="1608" y="703"/>
                  </a:lnTo>
                  <a:cubicBezTo>
                    <a:pt x="1537" y="703"/>
                    <a:pt x="1465" y="656"/>
                    <a:pt x="1429" y="584"/>
                  </a:cubicBezTo>
                  <a:cubicBezTo>
                    <a:pt x="1394" y="501"/>
                    <a:pt x="1382" y="417"/>
                    <a:pt x="1406" y="334"/>
                  </a:cubicBezTo>
                  <a:cubicBezTo>
                    <a:pt x="1441" y="239"/>
                    <a:pt x="1501" y="167"/>
                    <a:pt x="1584" y="120"/>
                  </a:cubicBezTo>
                  <a:lnTo>
                    <a:pt x="17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46"/>
            <p:cNvSpPr/>
            <p:nvPr/>
          </p:nvSpPr>
          <p:spPr>
            <a:xfrm>
              <a:off x="4013057" y="2343846"/>
              <a:ext cx="6058" cy="6223"/>
            </a:xfrm>
            <a:custGeom>
              <a:avLst/>
              <a:gdLst/>
              <a:ahLst/>
              <a:cxnLst/>
              <a:rect l="l" t="t" r="r" b="b"/>
              <a:pathLst>
                <a:path w="441" h="453" extrusionOk="0">
                  <a:moveTo>
                    <a:pt x="322" y="155"/>
                  </a:moveTo>
                  <a:cubicBezTo>
                    <a:pt x="322" y="191"/>
                    <a:pt x="322" y="238"/>
                    <a:pt x="298" y="262"/>
                  </a:cubicBezTo>
                  <a:cubicBezTo>
                    <a:pt x="286" y="298"/>
                    <a:pt x="262" y="334"/>
                    <a:pt x="227" y="346"/>
                  </a:cubicBezTo>
                  <a:cubicBezTo>
                    <a:pt x="215" y="352"/>
                    <a:pt x="206" y="355"/>
                    <a:pt x="197" y="355"/>
                  </a:cubicBezTo>
                  <a:cubicBezTo>
                    <a:pt x="188" y="355"/>
                    <a:pt x="179" y="352"/>
                    <a:pt x="167" y="346"/>
                  </a:cubicBezTo>
                  <a:lnTo>
                    <a:pt x="322" y="155"/>
                  </a:lnTo>
                  <a:close/>
                  <a:moveTo>
                    <a:pt x="322" y="0"/>
                  </a:moveTo>
                  <a:lnTo>
                    <a:pt x="0" y="405"/>
                  </a:lnTo>
                  <a:lnTo>
                    <a:pt x="60" y="441"/>
                  </a:lnTo>
                  <a:cubicBezTo>
                    <a:pt x="84" y="441"/>
                    <a:pt x="108" y="453"/>
                    <a:pt x="131" y="453"/>
                  </a:cubicBezTo>
                  <a:lnTo>
                    <a:pt x="179" y="453"/>
                  </a:lnTo>
                  <a:cubicBezTo>
                    <a:pt x="203" y="453"/>
                    <a:pt x="239" y="453"/>
                    <a:pt x="262" y="441"/>
                  </a:cubicBezTo>
                  <a:cubicBezTo>
                    <a:pt x="322" y="417"/>
                    <a:pt x="369" y="369"/>
                    <a:pt x="405" y="310"/>
                  </a:cubicBezTo>
                  <a:cubicBezTo>
                    <a:pt x="441" y="238"/>
                    <a:pt x="441" y="155"/>
                    <a:pt x="405" y="96"/>
                  </a:cubicBezTo>
                  <a:lnTo>
                    <a:pt x="369" y="48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46"/>
            <p:cNvSpPr/>
            <p:nvPr/>
          </p:nvSpPr>
          <p:spPr>
            <a:xfrm>
              <a:off x="4034804" y="2547642"/>
              <a:ext cx="27983" cy="12281"/>
            </a:xfrm>
            <a:custGeom>
              <a:avLst/>
              <a:gdLst/>
              <a:ahLst/>
              <a:cxnLst/>
              <a:rect l="l" t="t" r="r" b="b"/>
              <a:pathLst>
                <a:path w="2037" h="894" extrusionOk="0">
                  <a:moveTo>
                    <a:pt x="1453" y="191"/>
                  </a:moveTo>
                  <a:lnTo>
                    <a:pt x="1453" y="191"/>
                  </a:lnTo>
                  <a:cubicBezTo>
                    <a:pt x="1513" y="203"/>
                    <a:pt x="1573" y="215"/>
                    <a:pt x="1632" y="215"/>
                  </a:cubicBezTo>
                  <a:lnTo>
                    <a:pt x="1894" y="215"/>
                  </a:lnTo>
                  <a:cubicBezTo>
                    <a:pt x="1870" y="322"/>
                    <a:pt x="1834" y="429"/>
                    <a:pt x="1823" y="512"/>
                  </a:cubicBezTo>
                  <a:cubicBezTo>
                    <a:pt x="1811" y="584"/>
                    <a:pt x="1799" y="679"/>
                    <a:pt x="1787" y="786"/>
                  </a:cubicBezTo>
                  <a:cubicBezTo>
                    <a:pt x="1751" y="774"/>
                    <a:pt x="1715" y="774"/>
                    <a:pt x="1668" y="762"/>
                  </a:cubicBezTo>
                  <a:cubicBezTo>
                    <a:pt x="1227" y="691"/>
                    <a:pt x="787" y="584"/>
                    <a:pt x="370" y="441"/>
                  </a:cubicBezTo>
                  <a:cubicBezTo>
                    <a:pt x="322" y="429"/>
                    <a:pt x="275" y="405"/>
                    <a:pt x="227" y="393"/>
                  </a:cubicBezTo>
                  <a:lnTo>
                    <a:pt x="227" y="393"/>
                  </a:lnTo>
                  <a:cubicBezTo>
                    <a:pt x="382" y="405"/>
                    <a:pt x="537" y="429"/>
                    <a:pt x="703" y="429"/>
                  </a:cubicBezTo>
                  <a:cubicBezTo>
                    <a:pt x="736" y="428"/>
                    <a:pt x="769" y="427"/>
                    <a:pt x="802" y="427"/>
                  </a:cubicBezTo>
                  <a:cubicBezTo>
                    <a:pt x="1033" y="427"/>
                    <a:pt x="1270" y="463"/>
                    <a:pt x="1489" y="536"/>
                  </a:cubicBezTo>
                  <a:lnTo>
                    <a:pt x="1584" y="584"/>
                  </a:lnTo>
                  <a:lnTo>
                    <a:pt x="1561" y="477"/>
                  </a:lnTo>
                  <a:cubicBezTo>
                    <a:pt x="1537" y="381"/>
                    <a:pt x="1501" y="286"/>
                    <a:pt x="1453" y="191"/>
                  </a:cubicBezTo>
                  <a:close/>
                  <a:moveTo>
                    <a:pt x="1334" y="0"/>
                  </a:moveTo>
                  <a:lnTo>
                    <a:pt x="1251" y="72"/>
                  </a:lnTo>
                  <a:cubicBezTo>
                    <a:pt x="1334" y="167"/>
                    <a:pt x="1394" y="286"/>
                    <a:pt x="1430" y="405"/>
                  </a:cubicBezTo>
                  <a:cubicBezTo>
                    <a:pt x="1222" y="353"/>
                    <a:pt x="1015" y="320"/>
                    <a:pt x="800" y="320"/>
                  </a:cubicBezTo>
                  <a:cubicBezTo>
                    <a:pt x="768" y="320"/>
                    <a:pt x="736" y="320"/>
                    <a:pt x="703" y="322"/>
                  </a:cubicBezTo>
                  <a:cubicBezTo>
                    <a:pt x="501" y="322"/>
                    <a:pt x="287" y="298"/>
                    <a:pt x="96" y="251"/>
                  </a:cubicBezTo>
                  <a:lnTo>
                    <a:pt x="72" y="251"/>
                  </a:lnTo>
                  <a:lnTo>
                    <a:pt x="1" y="298"/>
                  </a:lnTo>
                  <a:lnTo>
                    <a:pt x="25" y="346"/>
                  </a:lnTo>
                  <a:cubicBezTo>
                    <a:pt x="96" y="441"/>
                    <a:pt x="215" y="512"/>
                    <a:pt x="334" y="536"/>
                  </a:cubicBezTo>
                  <a:cubicBezTo>
                    <a:pt x="763" y="691"/>
                    <a:pt x="1203" y="798"/>
                    <a:pt x="1644" y="870"/>
                  </a:cubicBezTo>
                  <a:cubicBezTo>
                    <a:pt x="1704" y="882"/>
                    <a:pt x="1763" y="893"/>
                    <a:pt x="1834" y="893"/>
                  </a:cubicBezTo>
                  <a:lnTo>
                    <a:pt x="1882" y="893"/>
                  </a:lnTo>
                  <a:lnTo>
                    <a:pt x="1882" y="834"/>
                  </a:lnTo>
                  <a:cubicBezTo>
                    <a:pt x="1894" y="715"/>
                    <a:pt x="1894" y="632"/>
                    <a:pt x="1918" y="524"/>
                  </a:cubicBezTo>
                  <a:cubicBezTo>
                    <a:pt x="1942" y="429"/>
                    <a:pt x="1977" y="310"/>
                    <a:pt x="2013" y="179"/>
                  </a:cubicBezTo>
                  <a:lnTo>
                    <a:pt x="2037" y="120"/>
                  </a:lnTo>
                  <a:lnTo>
                    <a:pt x="1834" y="108"/>
                  </a:lnTo>
                  <a:lnTo>
                    <a:pt x="1644" y="108"/>
                  </a:lnTo>
                  <a:cubicBezTo>
                    <a:pt x="1629" y="109"/>
                    <a:pt x="1614" y="110"/>
                    <a:pt x="1600" y="110"/>
                  </a:cubicBezTo>
                  <a:cubicBezTo>
                    <a:pt x="1498" y="110"/>
                    <a:pt x="1407" y="73"/>
                    <a:pt x="13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46"/>
            <p:cNvSpPr/>
            <p:nvPr/>
          </p:nvSpPr>
          <p:spPr>
            <a:xfrm>
              <a:off x="4009458" y="2372310"/>
              <a:ext cx="16691" cy="5893"/>
            </a:xfrm>
            <a:custGeom>
              <a:avLst/>
              <a:gdLst/>
              <a:ahLst/>
              <a:cxnLst/>
              <a:rect l="l" t="t" r="r" b="b"/>
              <a:pathLst>
                <a:path w="1215" h="429" extrusionOk="0">
                  <a:moveTo>
                    <a:pt x="501" y="107"/>
                  </a:moveTo>
                  <a:lnTo>
                    <a:pt x="501" y="107"/>
                  </a:lnTo>
                  <a:cubicBezTo>
                    <a:pt x="631" y="119"/>
                    <a:pt x="762" y="143"/>
                    <a:pt x="905" y="179"/>
                  </a:cubicBezTo>
                  <a:cubicBezTo>
                    <a:pt x="846" y="214"/>
                    <a:pt x="786" y="250"/>
                    <a:pt x="739" y="286"/>
                  </a:cubicBezTo>
                  <a:cubicBezTo>
                    <a:pt x="703" y="262"/>
                    <a:pt x="667" y="226"/>
                    <a:pt x="620" y="191"/>
                  </a:cubicBezTo>
                  <a:cubicBezTo>
                    <a:pt x="572" y="155"/>
                    <a:pt x="536" y="131"/>
                    <a:pt x="501" y="107"/>
                  </a:cubicBezTo>
                  <a:close/>
                  <a:moveTo>
                    <a:pt x="0" y="0"/>
                  </a:moveTo>
                  <a:lnTo>
                    <a:pt x="239" y="95"/>
                  </a:lnTo>
                  <a:cubicBezTo>
                    <a:pt x="346" y="143"/>
                    <a:pt x="465" y="191"/>
                    <a:pt x="560" y="274"/>
                  </a:cubicBezTo>
                  <a:cubicBezTo>
                    <a:pt x="608" y="310"/>
                    <a:pt x="655" y="357"/>
                    <a:pt x="703" y="393"/>
                  </a:cubicBezTo>
                  <a:lnTo>
                    <a:pt x="739" y="429"/>
                  </a:lnTo>
                  <a:lnTo>
                    <a:pt x="786" y="405"/>
                  </a:lnTo>
                  <a:cubicBezTo>
                    <a:pt x="870" y="321"/>
                    <a:pt x="965" y="262"/>
                    <a:pt x="1072" y="214"/>
                  </a:cubicBezTo>
                  <a:lnTo>
                    <a:pt x="1215" y="155"/>
                  </a:lnTo>
                  <a:lnTo>
                    <a:pt x="1060" y="119"/>
                  </a:lnTo>
                  <a:cubicBezTo>
                    <a:pt x="798" y="36"/>
                    <a:pt x="524" y="0"/>
                    <a:pt x="2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46"/>
            <p:cNvSpPr/>
            <p:nvPr/>
          </p:nvSpPr>
          <p:spPr>
            <a:xfrm>
              <a:off x="4224381" y="2428400"/>
              <a:ext cx="48754" cy="130863"/>
            </a:xfrm>
            <a:custGeom>
              <a:avLst/>
              <a:gdLst/>
              <a:ahLst/>
              <a:cxnLst/>
              <a:rect l="l" t="t" r="r" b="b"/>
              <a:pathLst>
                <a:path w="3549" h="9526" extrusionOk="0">
                  <a:moveTo>
                    <a:pt x="381" y="156"/>
                  </a:moveTo>
                  <a:cubicBezTo>
                    <a:pt x="381" y="275"/>
                    <a:pt x="405" y="382"/>
                    <a:pt x="429" y="501"/>
                  </a:cubicBezTo>
                  <a:cubicBezTo>
                    <a:pt x="500" y="810"/>
                    <a:pt x="619" y="1108"/>
                    <a:pt x="786" y="1382"/>
                  </a:cubicBezTo>
                  <a:cubicBezTo>
                    <a:pt x="893" y="1561"/>
                    <a:pt x="1060" y="1811"/>
                    <a:pt x="1322" y="2144"/>
                  </a:cubicBezTo>
                  <a:cubicBezTo>
                    <a:pt x="1572" y="2465"/>
                    <a:pt x="1762" y="2715"/>
                    <a:pt x="1858" y="2882"/>
                  </a:cubicBezTo>
                  <a:cubicBezTo>
                    <a:pt x="2155" y="3358"/>
                    <a:pt x="2382" y="3858"/>
                    <a:pt x="2548" y="4394"/>
                  </a:cubicBezTo>
                  <a:cubicBezTo>
                    <a:pt x="2715" y="4930"/>
                    <a:pt x="2846" y="5478"/>
                    <a:pt x="2953" y="6025"/>
                  </a:cubicBezTo>
                  <a:cubicBezTo>
                    <a:pt x="3120" y="6883"/>
                    <a:pt x="3251" y="7442"/>
                    <a:pt x="3310" y="7704"/>
                  </a:cubicBezTo>
                  <a:cubicBezTo>
                    <a:pt x="3358" y="7895"/>
                    <a:pt x="3405" y="8049"/>
                    <a:pt x="3429" y="8157"/>
                  </a:cubicBezTo>
                  <a:cubicBezTo>
                    <a:pt x="3441" y="8311"/>
                    <a:pt x="3441" y="8466"/>
                    <a:pt x="3429" y="8621"/>
                  </a:cubicBezTo>
                  <a:cubicBezTo>
                    <a:pt x="3429" y="8788"/>
                    <a:pt x="3394" y="8954"/>
                    <a:pt x="3346" y="9109"/>
                  </a:cubicBezTo>
                  <a:cubicBezTo>
                    <a:pt x="3298" y="8680"/>
                    <a:pt x="3239" y="8216"/>
                    <a:pt x="3144" y="7716"/>
                  </a:cubicBezTo>
                  <a:lnTo>
                    <a:pt x="3144" y="7680"/>
                  </a:lnTo>
                  <a:cubicBezTo>
                    <a:pt x="3084" y="7299"/>
                    <a:pt x="2977" y="6776"/>
                    <a:pt x="2834" y="6109"/>
                  </a:cubicBezTo>
                  <a:cubicBezTo>
                    <a:pt x="2703" y="5513"/>
                    <a:pt x="2596" y="5049"/>
                    <a:pt x="2501" y="4751"/>
                  </a:cubicBezTo>
                  <a:cubicBezTo>
                    <a:pt x="2370" y="4311"/>
                    <a:pt x="2167" y="3882"/>
                    <a:pt x="1917" y="3489"/>
                  </a:cubicBezTo>
                  <a:lnTo>
                    <a:pt x="1786" y="3311"/>
                  </a:lnTo>
                  <a:cubicBezTo>
                    <a:pt x="1631" y="3120"/>
                    <a:pt x="1441" y="2906"/>
                    <a:pt x="1215" y="2656"/>
                  </a:cubicBezTo>
                  <a:cubicBezTo>
                    <a:pt x="977" y="2382"/>
                    <a:pt x="750" y="2108"/>
                    <a:pt x="560" y="1799"/>
                  </a:cubicBezTo>
                  <a:cubicBezTo>
                    <a:pt x="357" y="1465"/>
                    <a:pt x="215" y="1096"/>
                    <a:pt x="143" y="703"/>
                  </a:cubicBezTo>
                  <a:cubicBezTo>
                    <a:pt x="119" y="537"/>
                    <a:pt x="107" y="358"/>
                    <a:pt x="107" y="191"/>
                  </a:cubicBezTo>
                  <a:lnTo>
                    <a:pt x="167" y="191"/>
                  </a:lnTo>
                  <a:cubicBezTo>
                    <a:pt x="238" y="179"/>
                    <a:pt x="310" y="168"/>
                    <a:pt x="381" y="156"/>
                  </a:cubicBezTo>
                  <a:close/>
                  <a:moveTo>
                    <a:pt x="488" y="1"/>
                  </a:moveTo>
                  <a:lnTo>
                    <a:pt x="417" y="25"/>
                  </a:lnTo>
                  <a:cubicBezTo>
                    <a:pt x="334" y="48"/>
                    <a:pt x="250" y="72"/>
                    <a:pt x="167" y="84"/>
                  </a:cubicBezTo>
                  <a:lnTo>
                    <a:pt x="0" y="96"/>
                  </a:lnTo>
                  <a:lnTo>
                    <a:pt x="0" y="144"/>
                  </a:lnTo>
                  <a:cubicBezTo>
                    <a:pt x="0" y="334"/>
                    <a:pt x="24" y="525"/>
                    <a:pt x="48" y="715"/>
                  </a:cubicBezTo>
                  <a:cubicBezTo>
                    <a:pt x="119" y="1120"/>
                    <a:pt x="262" y="1501"/>
                    <a:pt x="465" y="1858"/>
                  </a:cubicBezTo>
                  <a:cubicBezTo>
                    <a:pt x="667" y="2168"/>
                    <a:pt x="893" y="2454"/>
                    <a:pt x="1143" y="2715"/>
                  </a:cubicBezTo>
                  <a:cubicBezTo>
                    <a:pt x="1369" y="2966"/>
                    <a:pt x="1548" y="3192"/>
                    <a:pt x="1703" y="3370"/>
                  </a:cubicBezTo>
                  <a:lnTo>
                    <a:pt x="1834" y="3549"/>
                  </a:lnTo>
                  <a:cubicBezTo>
                    <a:pt x="2084" y="3930"/>
                    <a:pt x="2274" y="4347"/>
                    <a:pt x="2405" y="4787"/>
                  </a:cubicBezTo>
                  <a:cubicBezTo>
                    <a:pt x="2489" y="5097"/>
                    <a:pt x="2608" y="5537"/>
                    <a:pt x="2739" y="6133"/>
                  </a:cubicBezTo>
                  <a:cubicBezTo>
                    <a:pt x="2882" y="6787"/>
                    <a:pt x="2977" y="7323"/>
                    <a:pt x="3048" y="7692"/>
                  </a:cubicBezTo>
                  <a:lnTo>
                    <a:pt x="3048" y="7728"/>
                  </a:lnTo>
                  <a:cubicBezTo>
                    <a:pt x="3155" y="8311"/>
                    <a:pt x="3227" y="8847"/>
                    <a:pt x="3263" y="9335"/>
                  </a:cubicBezTo>
                  <a:lnTo>
                    <a:pt x="3286" y="9526"/>
                  </a:lnTo>
                  <a:lnTo>
                    <a:pt x="3370" y="9347"/>
                  </a:lnTo>
                  <a:cubicBezTo>
                    <a:pt x="3477" y="9121"/>
                    <a:pt x="3536" y="8871"/>
                    <a:pt x="3548" y="8621"/>
                  </a:cubicBezTo>
                  <a:lnTo>
                    <a:pt x="3548" y="8145"/>
                  </a:lnTo>
                  <a:lnTo>
                    <a:pt x="3548" y="8133"/>
                  </a:lnTo>
                  <a:cubicBezTo>
                    <a:pt x="3513" y="8026"/>
                    <a:pt x="3477" y="7871"/>
                    <a:pt x="3417" y="7668"/>
                  </a:cubicBezTo>
                  <a:cubicBezTo>
                    <a:pt x="3358" y="7418"/>
                    <a:pt x="3239" y="6859"/>
                    <a:pt x="3060" y="6002"/>
                  </a:cubicBezTo>
                  <a:cubicBezTo>
                    <a:pt x="2953" y="5442"/>
                    <a:pt x="2822" y="4894"/>
                    <a:pt x="2655" y="4347"/>
                  </a:cubicBezTo>
                  <a:cubicBezTo>
                    <a:pt x="2489" y="3811"/>
                    <a:pt x="2251" y="3287"/>
                    <a:pt x="1953" y="2811"/>
                  </a:cubicBezTo>
                  <a:cubicBezTo>
                    <a:pt x="1858" y="2656"/>
                    <a:pt x="1643" y="2370"/>
                    <a:pt x="1405" y="2061"/>
                  </a:cubicBezTo>
                  <a:cubicBezTo>
                    <a:pt x="1167" y="1751"/>
                    <a:pt x="988" y="1501"/>
                    <a:pt x="881" y="1311"/>
                  </a:cubicBezTo>
                  <a:cubicBezTo>
                    <a:pt x="727" y="1049"/>
                    <a:pt x="607" y="763"/>
                    <a:pt x="536" y="465"/>
                  </a:cubicBezTo>
                  <a:cubicBezTo>
                    <a:pt x="500" y="334"/>
                    <a:pt x="488" y="203"/>
                    <a:pt x="488" y="72"/>
                  </a:cubicBezTo>
                  <a:lnTo>
                    <a:pt x="48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46"/>
            <p:cNvSpPr/>
            <p:nvPr/>
          </p:nvSpPr>
          <p:spPr>
            <a:xfrm>
              <a:off x="4268533" y="2422521"/>
              <a:ext cx="41075" cy="161443"/>
            </a:xfrm>
            <a:custGeom>
              <a:avLst/>
              <a:gdLst/>
              <a:ahLst/>
              <a:cxnLst/>
              <a:rect l="l" t="t" r="r" b="b"/>
              <a:pathLst>
                <a:path w="2990" h="11752" extrusionOk="0">
                  <a:moveTo>
                    <a:pt x="406" y="167"/>
                  </a:moveTo>
                  <a:cubicBezTo>
                    <a:pt x="430" y="881"/>
                    <a:pt x="644" y="1584"/>
                    <a:pt x="1025" y="2191"/>
                  </a:cubicBezTo>
                  <a:cubicBezTo>
                    <a:pt x="1120" y="2346"/>
                    <a:pt x="1370" y="2667"/>
                    <a:pt x="1775" y="3143"/>
                  </a:cubicBezTo>
                  <a:cubicBezTo>
                    <a:pt x="2025" y="3441"/>
                    <a:pt x="2251" y="3775"/>
                    <a:pt x="2430" y="4132"/>
                  </a:cubicBezTo>
                  <a:cubicBezTo>
                    <a:pt x="2585" y="4501"/>
                    <a:pt x="2680" y="4894"/>
                    <a:pt x="2692" y="5299"/>
                  </a:cubicBezTo>
                  <a:cubicBezTo>
                    <a:pt x="2716" y="5715"/>
                    <a:pt x="2692" y="6132"/>
                    <a:pt x="2644" y="6537"/>
                  </a:cubicBezTo>
                  <a:cubicBezTo>
                    <a:pt x="2608" y="6846"/>
                    <a:pt x="2585" y="7049"/>
                    <a:pt x="2585" y="7144"/>
                  </a:cubicBezTo>
                  <a:cubicBezTo>
                    <a:pt x="2561" y="7358"/>
                    <a:pt x="2585" y="7561"/>
                    <a:pt x="2620" y="7763"/>
                  </a:cubicBezTo>
                  <a:cubicBezTo>
                    <a:pt x="2668" y="7965"/>
                    <a:pt x="2751" y="8144"/>
                    <a:pt x="2882" y="8299"/>
                  </a:cubicBezTo>
                  <a:cubicBezTo>
                    <a:pt x="2870" y="8668"/>
                    <a:pt x="2858" y="8966"/>
                    <a:pt x="2858" y="9192"/>
                  </a:cubicBezTo>
                  <a:cubicBezTo>
                    <a:pt x="2799" y="10168"/>
                    <a:pt x="2632" y="10966"/>
                    <a:pt x="2335" y="11561"/>
                  </a:cubicBezTo>
                  <a:cubicBezTo>
                    <a:pt x="2227" y="11323"/>
                    <a:pt x="2192" y="11061"/>
                    <a:pt x="2251" y="10811"/>
                  </a:cubicBezTo>
                  <a:cubicBezTo>
                    <a:pt x="2370" y="10394"/>
                    <a:pt x="2442" y="10085"/>
                    <a:pt x="2489" y="9882"/>
                  </a:cubicBezTo>
                  <a:cubicBezTo>
                    <a:pt x="2585" y="9454"/>
                    <a:pt x="2561" y="8870"/>
                    <a:pt x="2454" y="8168"/>
                  </a:cubicBezTo>
                  <a:cubicBezTo>
                    <a:pt x="2346" y="7608"/>
                    <a:pt x="2263" y="7037"/>
                    <a:pt x="2227" y="6465"/>
                  </a:cubicBezTo>
                  <a:cubicBezTo>
                    <a:pt x="2227" y="6311"/>
                    <a:pt x="2239" y="6072"/>
                    <a:pt x="2263" y="5775"/>
                  </a:cubicBezTo>
                  <a:cubicBezTo>
                    <a:pt x="2299" y="5429"/>
                    <a:pt x="2323" y="5203"/>
                    <a:pt x="2323" y="5084"/>
                  </a:cubicBezTo>
                  <a:cubicBezTo>
                    <a:pt x="2358" y="4620"/>
                    <a:pt x="2275" y="4167"/>
                    <a:pt x="2073" y="3751"/>
                  </a:cubicBezTo>
                  <a:cubicBezTo>
                    <a:pt x="1930" y="3524"/>
                    <a:pt x="1763" y="3310"/>
                    <a:pt x="1561" y="3132"/>
                  </a:cubicBezTo>
                  <a:lnTo>
                    <a:pt x="1454" y="3036"/>
                  </a:lnTo>
                  <a:cubicBezTo>
                    <a:pt x="1227" y="2834"/>
                    <a:pt x="1073" y="2691"/>
                    <a:pt x="989" y="2596"/>
                  </a:cubicBezTo>
                  <a:cubicBezTo>
                    <a:pt x="620" y="2203"/>
                    <a:pt x="358" y="1715"/>
                    <a:pt x="227" y="1191"/>
                  </a:cubicBezTo>
                  <a:cubicBezTo>
                    <a:pt x="144" y="881"/>
                    <a:pt x="108" y="548"/>
                    <a:pt x="120" y="226"/>
                  </a:cubicBezTo>
                  <a:lnTo>
                    <a:pt x="120" y="226"/>
                  </a:lnTo>
                  <a:cubicBezTo>
                    <a:pt x="138" y="228"/>
                    <a:pt x="156" y="229"/>
                    <a:pt x="174" y="229"/>
                  </a:cubicBezTo>
                  <a:cubicBezTo>
                    <a:pt x="259" y="229"/>
                    <a:pt x="337" y="206"/>
                    <a:pt x="406" y="167"/>
                  </a:cubicBezTo>
                  <a:close/>
                  <a:moveTo>
                    <a:pt x="513" y="0"/>
                  </a:moveTo>
                  <a:lnTo>
                    <a:pt x="418" y="36"/>
                  </a:lnTo>
                  <a:cubicBezTo>
                    <a:pt x="346" y="90"/>
                    <a:pt x="261" y="116"/>
                    <a:pt x="173" y="116"/>
                  </a:cubicBezTo>
                  <a:cubicBezTo>
                    <a:pt x="144" y="116"/>
                    <a:pt x="114" y="113"/>
                    <a:pt x="84" y="107"/>
                  </a:cubicBezTo>
                  <a:lnTo>
                    <a:pt x="25" y="107"/>
                  </a:lnTo>
                  <a:lnTo>
                    <a:pt x="25" y="167"/>
                  </a:lnTo>
                  <a:cubicBezTo>
                    <a:pt x="1" y="524"/>
                    <a:pt x="37" y="869"/>
                    <a:pt x="132" y="1215"/>
                  </a:cubicBezTo>
                  <a:cubicBezTo>
                    <a:pt x="263" y="1762"/>
                    <a:pt x="537" y="2262"/>
                    <a:pt x="918" y="2667"/>
                  </a:cubicBezTo>
                  <a:cubicBezTo>
                    <a:pt x="1001" y="2762"/>
                    <a:pt x="1156" y="2905"/>
                    <a:pt x="1382" y="3108"/>
                  </a:cubicBezTo>
                  <a:lnTo>
                    <a:pt x="1501" y="3215"/>
                  </a:lnTo>
                  <a:cubicBezTo>
                    <a:pt x="1692" y="3382"/>
                    <a:pt x="1858" y="3584"/>
                    <a:pt x="1989" y="3810"/>
                  </a:cubicBezTo>
                  <a:cubicBezTo>
                    <a:pt x="2180" y="4203"/>
                    <a:pt x="2263" y="4644"/>
                    <a:pt x="2216" y="5084"/>
                  </a:cubicBezTo>
                  <a:cubicBezTo>
                    <a:pt x="2216" y="5203"/>
                    <a:pt x="2204" y="5441"/>
                    <a:pt x="2168" y="5775"/>
                  </a:cubicBezTo>
                  <a:cubicBezTo>
                    <a:pt x="2144" y="6072"/>
                    <a:pt x="2132" y="6311"/>
                    <a:pt x="2132" y="6477"/>
                  </a:cubicBezTo>
                  <a:cubicBezTo>
                    <a:pt x="2168" y="7049"/>
                    <a:pt x="2239" y="7620"/>
                    <a:pt x="2346" y="8192"/>
                  </a:cubicBezTo>
                  <a:cubicBezTo>
                    <a:pt x="2466" y="8882"/>
                    <a:pt x="2477" y="9442"/>
                    <a:pt x="2394" y="9859"/>
                  </a:cubicBezTo>
                  <a:cubicBezTo>
                    <a:pt x="2346" y="10061"/>
                    <a:pt x="2275" y="10371"/>
                    <a:pt x="2156" y="10799"/>
                  </a:cubicBezTo>
                  <a:cubicBezTo>
                    <a:pt x="2085" y="11109"/>
                    <a:pt x="2132" y="11430"/>
                    <a:pt x="2311" y="11692"/>
                  </a:cubicBezTo>
                  <a:lnTo>
                    <a:pt x="2358" y="11752"/>
                  </a:lnTo>
                  <a:lnTo>
                    <a:pt x="2394" y="11680"/>
                  </a:lnTo>
                  <a:cubicBezTo>
                    <a:pt x="2716" y="11073"/>
                    <a:pt x="2906" y="10240"/>
                    <a:pt x="2966" y="9192"/>
                  </a:cubicBezTo>
                  <a:cubicBezTo>
                    <a:pt x="2966" y="8966"/>
                    <a:pt x="2978" y="8656"/>
                    <a:pt x="2989" y="8299"/>
                  </a:cubicBezTo>
                  <a:lnTo>
                    <a:pt x="2989" y="8263"/>
                  </a:lnTo>
                  <a:lnTo>
                    <a:pt x="2978" y="8251"/>
                  </a:lnTo>
                  <a:cubicBezTo>
                    <a:pt x="2858" y="8096"/>
                    <a:pt x="2763" y="7930"/>
                    <a:pt x="2727" y="7739"/>
                  </a:cubicBezTo>
                  <a:cubicBezTo>
                    <a:pt x="2692" y="7549"/>
                    <a:pt x="2668" y="7346"/>
                    <a:pt x="2692" y="7156"/>
                  </a:cubicBezTo>
                  <a:cubicBezTo>
                    <a:pt x="2692" y="7061"/>
                    <a:pt x="2716" y="6858"/>
                    <a:pt x="2751" y="6561"/>
                  </a:cubicBezTo>
                  <a:cubicBezTo>
                    <a:pt x="2799" y="6144"/>
                    <a:pt x="2823" y="5715"/>
                    <a:pt x="2799" y="5299"/>
                  </a:cubicBezTo>
                  <a:cubicBezTo>
                    <a:pt x="2787" y="4882"/>
                    <a:pt x="2692" y="4465"/>
                    <a:pt x="2525" y="4084"/>
                  </a:cubicBezTo>
                  <a:cubicBezTo>
                    <a:pt x="2346" y="3715"/>
                    <a:pt x="2120" y="3382"/>
                    <a:pt x="1846" y="3072"/>
                  </a:cubicBezTo>
                  <a:cubicBezTo>
                    <a:pt x="1454" y="2596"/>
                    <a:pt x="1203" y="2286"/>
                    <a:pt x="1108" y="2131"/>
                  </a:cubicBezTo>
                  <a:cubicBezTo>
                    <a:pt x="894" y="1786"/>
                    <a:pt x="727" y="1417"/>
                    <a:pt x="632" y="1036"/>
                  </a:cubicBezTo>
                  <a:cubicBezTo>
                    <a:pt x="549" y="715"/>
                    <a:pt x="501" y="393"/>
                    <a:pt x="513" y="72"/>
                  </a:cubicBezTo>
                  <a:lnTo>
                    <a:pt x="5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46"/>
            <p:cNvSpPr/>
            <p:nvPr/>
          </p:nvSpPr>
          <p:spPr>
            <a:xfrm>
              <a:off x="4186919" y="2447702"/>
              <a:ext cx="57752" cy="71325"/>
            </a:xfrm>
            <a:custGeom>
              <a:avLst/>
              <a:gdLst/>
              <a:ahLst/>
              <a:cxnLst/>
              <a:rect l="l" t="t" r="r" b="b"/>
              <a:pathLst>
                <a:path w="4204" h="5192" extrusionOk="0">
                  <a:moveTo>
                    <a:pt x="298" y="179"/>
                  </a:moveTo>
                  <a:cubicBezTo>
                    <a:pt x="394" y="322"/>
                    <a:pt x="501" y="441"/>
                    <a:pt x="620" y="548"/>
                  </a:cubicBezTo>
                  <a:cubicBezTo>
                    <a:pt x="882" y="775"/>
                    <a:pt x="1156" y="965"/>
                    <a:pt x="1453" y="1120"/>
                  </a:cubicBezTo>
                  <a:cubicBezTo>
                    <a:pt x="1930" y="1394"/>
                    <a:pt x="2215" y="1561"/>
                    <a:pt x="2299" y="1620"/>
                  </a:cubicBezTo>
                  <a:cubicBezTo>
                    <a:pt x="2572" y="1787"/>
                    <a:pt x="2811" y="2001"/>
                    <a:pt x="3001" y="2263"/>
                  </a:cubicBezTo>
                  <a:cubicBezTo>
                    <a:pt x="3168" y="2525"/>
                    <a:pt x="3299" y="2823"/>
                    <a:pt x="3370" y="3132"/>
                  </a:cubicBezTo>
                  <a:cubicBezTo>
                    <a:pt x="3430" y="3335"/>
                    <a:pt x="3513" y="3656"/>
                    <a:pt x="3620" y="4085"/>
                  </a:cubicBezTo>
                  <a:cubicBezTo>
                    <a:pt x="3692" y="4370"/>
                    <a:pt x="3811" y="4644"/>
                    <a:pt x="3977" y="4894"/>
                  </a:cubicBezTo>
                  <a:lnTo>
                    <a:pt x="4073" y="5085"/>
                  </a:lnTo>
                  <a:cubicBezTo>
                    <a:pt x="4049" y="5085"/>
                    <a:pt x="4025" y="5073"/>
                    <a:pt x="4001" y="5061"/>
                  </a:cubicBezTo>
                  <a:cubicBezTo>
                    <a:pt x="3835" y="4966"/>
                    <a:pt x="3704" y="4823"/>
                    <a:pt x="3608" y="4656"/>
                  </a:cubicBezTo>
                  <a:cubicBezTo>
                    <a:pt x="3513" y="4489"/>
                    <a:pt x="3442" y="4299"/>
                    <a:pt x="3406" y="4108"/>
                  </a:cubicBezTo>
                  <a:cubicBezTo>
                    <a:pt x="3394" y="4025"/>
                    <a:pt x="3358" y="3835"/>
                    <a:pt x="3299" y="3525"/>
                  </a:cubicBezTo>
                  <a:cubicBezTo>
                    <a:pt x="3275" y="3323"/>
                    <a:pt x="3227" y="3120"/>
                    <a:pt x="3168" y="2930"/>
                  </a:cubicBezTo>
                  <a:cubicBezTo>
                    <a:pt x="3084" y="2680"/>
                    <a:pt x="2953" y="2453"/>
                    <a:pt x="2787" y="2263"/>
                  </a:cubicBezTo>
                  <a:cubicBezTo>
                    <a:pt x="2620" y="2061"/>
                    <a:pt x="2418" y="1894"/>
                    <a:pt x="2191" y="1763"/>
                  </a:cubicBezTo>
                  <a:cubicBezTo>
                    <a:pt x="2001" y="1668"/>
                    <a:pt x="1799" y="1584"/>
                    <a:pt x="1596" y="1513"/>
                  </a:cubicBezTo>
                  <a:lnTo>
                    <a:pt x="1477" y="1465"/>
                  </a:lnTo>
                  <a:cubicBezTo>
                    <a:pt x="1310" y="1406"/>
                    <a:pt x="1156" y="1346"/>
                    <a:pt x="1013" y="1263"/>
                  </a:cubicBezTo>
                  <a:cubicBezTo>
                    <a:pt x="739" y="1120"/>
                    <a:pt x="501" y="918"/>
                    <a:pt x="322" y="668"/>
                  </a:cubicBezTo>
                  <a:cubicBezTo>
                    <a:pt x="251" y="572"/>
                    <a:pt x="179" y="465"/>
                    <a:pt x="132" y="346"/>
                  </a:cubicBezTo>
                  <a:lnTo>
                    <a:pt x="144" y="334"/>
                  </a:lnTo>
                  <a:cubicBezTo>
                    <a:pt x="203" y="287"/>
                    <a:pt x="251" y="239"/>
                    <a:pt x="298" y="179"/>
                  </a:cubicBezTo>
                  <a:close/>
                  <a:moveTo>
                    <a:pt x="298" y="1"/>
                  </a:moveTo>
                  <a:lnTo>
                    <a:pt x="251" y="60"/>
                  </a:lnTo>
                  <a:cubicBezTo>
                    <a:pt x="203" y="120"/>
                    <a:pt x="144" y="191"/>
                    <a:pt x="84" y="251"/>
                  </a:cubicBezTo>
                  <a:lnTo>
                    <a:pt x="1" y="310"/>
                  </a:lnTo>
                  <a:lnTo>
                    <a:pt x="13" y="346"/>
                  </a:lnTo>
                  <a:cubicBezTo>
                    <a:pt x="72" y="477"/>
                    <a:pt x="156" y="608"/>
                    <a:pt x="239" y="727"/>
                  </a:cubicBezTo>
                  <a:cubicBezTo>
                    <a:pt x="429" y="977"/>
                    <a:pt x="679" y="1191"/>
                    <a:pt x="953" y="1346"/>
                  </a:cubicBezTo>
                  <a:cubicBezTo>
                    <a:pt x="1108" y="1430"/>
                    <a:pt x="1275" y="1501"/>
                    <a:pt x="1441" y="1561"/>
                  </a:cubicBezTo>
                  <a:lnTo>
                    <a:pt x="1560" y="1608"/>
                  </a:lnTo>
                  <a:cubicBezTo>
                    <a:pt x="1763" y="1668"/>
                    <a:pt x="1953" y="1751"/>
                    <a:pt x="2144" y="1858"/>
                  </a:cubicBezTo>
                  <a:cubicBezTo>
                    <a:pt x="2346" y="1977"/>
                    <a:pt x="2537" y="2132"/>
                    <a:pt x="2703" y="2323"/>
                  </a:cubicBezTo>
                  <a:cubicBezTo>
                    <a:pt x="2858" y="2513"/>
                    <a:pt x="2989" y="2727"/>
                    <a:pt x="3061" y="2954"/>
                  </a:cubicBezTo>
                  <a:cubicBezTo>
                    <a:pt x="3120" y="3144"/>
                    <a:pt x="3168" y="3335"/>
                    <a:pt x="3192" y="3537"/>
                  </a:cubicBezTo>
                  <a:cubicBezTo>
                    <a:pt x="3251" y="3847"/>
                    <a:pt x="3287" y="4049"/>
                    <a:pt x="3299" y="4132"/>
                  </a:cubicBezTo>
                  <a:cubicBezTo>
                    <a:pt x="3346" y="4335"/>
                    <a:pt x="3418" y="4525"/>
                    <a:pt x="3513" y="4704"/>
                  </a:cubicBezTo>
                  <a:cubicBezTo>
                    <a:pt x="3620" y="4894"/>
                    <a:pt x="3763" y="5049"/>
                    <a:pt x="3954" y="5156"/>
                  </a:cubicBezTo>
                  <a:cubicBezTo>
                    <a:pt x="3989" y="5180"/>
                    <a:pt x="4025" y="5192"/>
                    <a:pt x="4073" y="5192"/>
                  </a:cubicBezTo>
                  <a:cubicBezTo>
                    <a:pt x="4096" y="5180"/>
                    <a:pt x="4120" y="5168"/>
                    <a:pt x="4144" y="5156"/>
                  </a:cubicBezTo>
                  <a:lnTo>
                    <a:pt x="4204" y="5156"/>
                  </a:lnTo>
                  <a:lnTo>
                    <a:pt x="4061" y="4823"/>
                  </a:lnTo>
                  <a:cubicBezTo>
                    <a:pt x="3906" y="4585"/>
                    <a:pt x="3787" y="4323"/>
                    <a:pt x="3715" y="4049"/>
                  </a:cubicBezTo>
                  <a:cubicBezTo>
                    <a:pt x="3608" y="3620"/>
                    <a:pt x="3525" y="3299"/>
                    <a:pt x="3465" y="3085"/>
                  </a:cubicBezTo>
                  <a:cubicBezTo>
                    <a:pt x="3382" y="2775"/>
                    <a:pt x="3251" y="2465"/>
                    <a:pt x="3073" y="2192"/>
                  </a:cubicBezTo>
                  <a:cubicBezTo>
                    <a:pt x="2882" y="1930"/>
                    <a:pt x="2632" y="1691"/>
                    <a:pt x="2346" y="1525"/>
                  </a:cubicBezTo>
                  <a:cubicBezTo>
                    <a:pt x="2263" y="1465"/>
                    <a:pt x="1977" y="1299"/>
                    <a:pt x="1489" y="1025"/>
                  </a:cubicBezTo>
                  <a:cubicBezTo>
                    <a:pt x="1203" y="870"/>
                    <a:pt x="941" y="679"/>
                    <a:pt x="691" y="465"/>
                  </a:cubicBezTo>
                  <a:cubicBezTo>
                    <a:pt x="560" y="346"/>
                    <a:pt x="441" y="215"/>
                    <a:pt x="334" y="60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46"/>
            <p:cNvSpPr/>
            <p:nvPr/>
          </p:nvSpPr>
          <p:spPr>
            <a:xfrm>
              <a:off x="4245963" y="2421532"/>
              <a:ext cx="46474" cy="145260"/>
            </a:xfrm>
            <a:custGeom>
              <a:avLst/>
              <a:gdLst/>
              <a:ahLst/>
              <a:cxnLst/>
              <a:rect l="l" t="t" r="r" b="b"/>
              <a:pathLst>
                <a:path w="3383" h="10574" extrusionOk="0">
                  <a:moveTo>
                    <a:pt x="477" y="179"/>
                  </a:moveTo>
                  <a:cubicBezTo>
                    <a:pt x="477" y="548"/>
                    <a:pt x="525" y="918"/>
                    <a:pt x="620" y="1263"/>
                  </a:cubicBezTo>
                  <a:cubicBezTo>
                    <a:pt x="751" y="1739"/>
                    <a:pt x="965" y="2192"/>
                    <a:pt x="1239" y="2584"/>
                  </a:cubicBezTo>
                  <a:cubicBezTo>
                    <a:pt x="1382" y="2787"/>
                    <a:pt x="1620" y="3085"/>
                    <a:pt x="1942" y="3454"/>
                  </a:cubicBezTo>
                  <a:cubicBezTo>
                    <a:pt x="2180" y="3739"/>
                    <a:pt x="2346" y="4049"/>
                    <a:pt x="2454" y="4406"/>
                  </a:cubicBezTo>
                  <a:cubicBezTo>
                    <a:pt x="2501" y="4609"/>
                    <a:pt x="2525" y="4823"/>
                    <a:pt x="2513" y="5037"/>
                  </a:cubicBezTo>
                  <a:cubicBezTo>
                    <a:pt x="2513" y="5132"/>
                    <a:pt x="2501" y="5359"/>
                    <a:pt x="2477" y="5692"/>
                  </a:cubicBezTo>
                  <a:cubicBezTo>
                    <a:pt x="2442" y="5918"/>
                    <a:pt x="2430" y="6144"/>
                    <a:pt x="2442" y="6371"/>
                  </a:cubicBezTo>
                  <a:cubicBezTo>
                    <a:pt x="2442" y="6597"/>
                    <a:pt x="2489" y="6823"/>
                    <a:pt x="2573" y="7037"/>
                  </a:cubicBezTo>
                  <a:cubicBezTo>
                    <a:pt x="2668" y="7252"/>
                    <a:pt x="2811" y="7442"/>
                    <a:pt x="3001" y="7573"/>
                  </a:cubicBezTo>
                  <a:cubicBezTo>
                    <a:pt x="3085" y="7633"/>
                    <a:pt x="3180" y="7680"/>
                    <a:pt x="3287" y="7716"/>
                  </a:cubicBezTo>
                  <a:cubicBezTo>
                    <a:pt x="3299" y="8180"/>
                    <a:pt x="3287" y="8573"/>
                    <a:pt x="3263" y="8871"/>
                  </a:cubicBezTo>
                  <a:cubicBezTo>
                    <a:pt x="3239" y="9383"/>
                    <a:pt x="3120" y="9895"/>
                    <a:pt x="2918" y="10371"/>
                  </a:cubicBezTo>
                  <a:cubicBezTo>
                    <a:pt x="2823" y="10181"/>
                    <a:pt x="2799" y="9966"/>
                    <a:pt x="2835" y="9764"/>
                  </a:cubicBezTo>
                  <a:cubicBezTo>
                    <a:pt x="2894" y="9502"/>
                    <a:pt x="2930" y="9228"/>
                    <a:pt x="2966" y="8954"/>
                  </a:cubicBezTo>
                  <a:cubicBezTo>
                    <a:pt x="2977" y="8621"/>
                    <a:pt x="2882" y="8180"/>
                    <a:pt x="2680" y="7656"/>
                  </a:cubicBezTo>
                  <a:cubicBezTo>
                    <a:pt x="2489" y="7240"/>
                    <a:pt x="2358" y="6823"/>
                    <a:pt x="2251" y="6394"/>
                  </a:cubicBezTo>
                  <a:cubicBezTo>
                    <a:pt x="2227" y="6049"/>
                    <a:pt x="2227" y="5716"/>
                    <a:pt x="2239" y="5382"/>
                  </a:cubicBezTo>
                  <a:cubicBezTo>
                    <a:pt x="2263" y="5037"/>
                    <a:pt x="2215" y="4692"/>
                    <a:pt x="2108" y="4370"/>
                  </a:cubicBezTo>
                  <a:cubicBezTo>
                    <a:pt x="2013" y="4108"/>
                    <a:pt x="1858" y="3882"/>
                    <a:pt x="1668" y="3680"/>
                  </a:cubicBezTo>
                  <a:lnTo>
                    <a:pt x="1584" y="3585"/>
                  </a:lnTo>
                  <a:cubicBezTo>
                    <a:pt x="1287" y="3299"/>
                    <a:pt x="1061" y="3073"/>
                    <a:pt x="930" y="2906"/>
                  </a:cubicBezTo>
                  <a:cubicBezTo>
                    <a:pt x="560" y="2465"/>
                    <a:pt x="310" y="1953"/>
                    <a:pt x="203" y="1394"/>
                  </a:cubicBezTo>
                  <a:cubicBezTo>
                    <a:pt x="132" y="1025"/>
                    <a:pt x="108" y="644"/>
                    <a:pt x="168" y="263"/>
                  </a:cubicBezTo>
                  <a:cubicBezTo>
                    <a:pt x="263" y="251"/>
                    <a:pt x="346" y="227"/>
                    <a:pt x="441" y="191"/>
                  </a:cubicBezTo>
                  <a:lnTo>
                    <a:pt x="477" y="179"/>
                  </a:lnTo>
                  <a:close/>
                  <a:moveTo>
                    <a:pt x="572" y="1"/>
                  </a:moveTo>
                  <a:lnTo>
                    <a:pt x="489" y="48"/>
                  </a:lnTo>
                  <a:cubicBezTo>
                    <a:pt x="453" y="72"/>
                    <a:pt x="430" y="84"/>
                    <a:pt x="394" y="96"/>
                  </a:cubicBezTo>
                  <a:cubicBezTo>
                    <a:pt x="299" y="144"/>
                    <a:pt x="203" y="167"/>
                    <a:pt x="108" y="167"/>
                  </a:cubicBezTo>
                  <a:lnTo>
                    <a:pt x="60" y="167"/>
                  </a:lnTo>
                  <a:lnTo>
                    <a:pt x="60" y="215"/>
                  </a:lnTo>
                  <a:cubicBezTo>
                    <a:pt x="1" y="608"/>
                    <a:pt x="25" y="1025"/>
                    <a:pt x="108" y="1418"/>
                  </a:cubicBezTo>
                  <a:cubicBezTo>
                    <a:pt x="215" y="1989"/>
                    <a:pt x="465" y="2525"/>
                    <a:pt x="846" y="2965"/>
                  </a:cubicBezTo>
                  <a:cubicBezTo>
                    <a:pt x="989" y="3144"/>
                    <a:pt x="1215" y="3370"/>
                    <a:pt x="1513" y="3656"/>
                  </a:cubicBezTo>
                  <a:lnTo>
                    <a:pt x="1584" y="3751"/>
                  </a:lnTo>
                  <a:cubicBezTo>
                    <a:pt x="1775" y="3942"/>
                    <a:pt x="1918" y="4156"/>
                    <a:pt x="2013" y="4406"/>
                  </a:cubicBezTo>
                  <a:cubicBezTo>
                    <a:pt x="2120" y="4716"/>
                    <a:pt x="2156" y="5049"/>
                    <a:pt x="2144" y="5382"/>
                  </a:cubicBezTo>
                  <a:cubicBezTo>
                    <a:pt x="2120" y="5716"/>
                    <a:pt x="2120" y="6061"/>
                    <a:pt x="2156" y="6406"/>
                  </a:cubicBezTo>
                  <a:cubicBezTo>
                    <a:pt x="2251" y="6847"/>
                    <a:pt x="2394" y="7276"/>
                    <a:pt x="2585" y="7692"/>
                  </a:cubicBezTo>
                  <a:cubicBezTo>
                    <a:pt x="2787" y="8204"/>
                    <a:pt x="2882" y="8633"/>
                    <a:pt x="2858" y="8954"/>
                  </a:cubicBezTo>
                  <a:cubicBezTo>
                    <a:pt x="2835" y="9216"/>
                    <a:pt x="2787" y="9478"/>
                    <a:pt x="2739" y="9752"/>
                  </a:cubicBezTo>
                  <a:cubicBezTo>
                    <a:pt x="2680" y="10014"/>
                    <a:pt x="2739" y="10276"/>
                    <a:pt x="2882" y="10502"/>
                  </a:cubicBezTo>
                  <a:lnTo>
                    <a:pt x="2930" y="10574"/>
                  </a:lnTo>
                  <a:lnTo>
                    <a:pt x="2954" y="10490"/>
                  </a:lnTo>
                  <a:cubicBezTo>
                    <a:pt x="3192" y="9978"/>
                    <a:pt x="3323" y="9431"/>
                    <a:pt x="3358" y="8871"/>
                  </a:cubicBezTo>
                  <a:cubicBezTo>
                    <a:pt x="3382" y="8561"/>
                    <a:pt x="3382" y="8157"/>
                    <a:pt x="3370" y="7680"/>
                  </a:cubicBezTo>
                  <a:lnTo>
                    <a:pt x="3370" y="7633"/>
                  </a:lnTo>
                  <a:lnTo>
                    <a:pt x="3335" y="7621"/>
                  </a:lnTo>
                  <a:cubicBezTo>
                    <a:pt x="3227" y="7597"/>
                    <a:pt x="3132" y="7549"/>
                    <a:pt x="3049" y="7490"/>
                  </a:cubicBezTo>
                  <a:cubicBezTo>
                    <a:pt x="2870" y="7359"/>
                    <a:pt x="2739" y="7192"/>
                    <a:pt x="2656" y="6990"/>
                  </a:cubicBezTo>
                  <a:cubicBezTo>
                    <a:pt x="2573" y="6787"/>
                    <a:pt x="2537" y="6573"/>
                    <a:pt x="2525" y="6359"/>
                  </a:cubicBezTo>
                  <a:cubicBezTo>
                    <a:pt x="2525" y="6144"/>
                    <a:pt x="2537" y="5918"/>
                    <a:pt x="2561" y="5704"/>
                  </a:cubicBezTo>
                  <a:cubicBezTo>
                    <a:pt x="2585" y="5359"/>
                    <a:pt x="2608" y="5132"/>
                    <a:pt x="2608" y="5037"/>
                  </a:cubicBezTo>
                  <a:cubicBezTo>
                    <a:pt x="2608" y="4811"/>
                    <a:pt x="2596" y="4585"/>
                    <a:pt x="2537" y="4358"/>
                  </a:cubicBezTo>
                  <a:cubicBezTo>
                    <a:pt x="2430" y="4001"/>
                    <a:pt x="2251" y="3668"/>
                    <a:pt x="2013" y="3382"/>
                  </a:cubicBezTo>
                  <a:cubicBezTo>
                    <a:pt x="1692" y="3013"/>
                    <a:pt x="1453" y="2715"/>
                    <a:pt x="1311" y="2513"/>
                  </a:cubicBezTo>
                  <a:cubicBezTo>
                    <a:pt x="1037" y="2120"/>
                    <a:pt x="834" y="1691"/>
                    <a:pt x="715" y="1227"/>
                  </a:cubicBezTo>
                  <a:cubicBezTo>
                    <a:pt x="620" y="858"/>
                    <a:pt x="560" y="477"/>
                    <a:pt x="572" y="84"/>
                  </a:cubicBezTo>
                  <a:lnTo>
                    <a:pt x="5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46"/>
            <p:cNvSpPr/>
            <p:nvPr/>
          </p:nvSpPr>
          <p:spPr>
            <a:xfrm>
              <a:off x="4175640" y="2454735"/>
              <a:ext cx="41886" cy="47779"/>
            </a:xfrm>
            <a:custGeom>
              <a:avLst/>
              <a:gdLst/>
              <a:ahLst/>
              <a:cxnLst/>
              <a:rect l="l" t="t" r="r" b="b"/>
              <a:pathLst>
                <a:path w="3049" h="3478" extrusionOk="0">
                  <a:moveTo>
                    <a:pt x="286" y="84"/>
                  </a:moveTo>
                  <a:cubicBezTo>
                    <a:pt x="310" y="179"/>
                    <a:pt x="334" y="275"/>
                    <a:pt x="381" y="358"/>
                  </a:cubicBezTo>
                  <a:cubicBezTo>
                    <a:pt x="488" y="596"/>
                    <a:pt x="655" y="787"/>
                    <a:pt x="869" y="929"/>
                  </a:cubicBezTo>
                  <a:cubicBezTo>
                    <a:pt x="1036" y="1037"/>
                    <a:pt x="1215" y="1132"/>
                    <a:pt x="1405" y="1215"/>
                  </a:cubicBezTo>
                  <a:cubicBezTo>
                    <a:pt x="1584" y="1287"/>
                    <a:pt x="1750" y="1382"/>
                    <a:pt x="1893" y="1513"/>
                  </a:cubicBezTo>
                  <a:cubicBezTo>
                    <a:pt x="2036" y="1644"/>
                    <a:pt x="2155" y="1811"/>
                    <a:pt x="2239" y="2001"/>
                  </a:cubicBezTo>
                  <a:cubicBezTo>
                    <a:pt x="2298" y="2120"/>
                    <a:pt x="2381" y="2322"/>
                    <a:pt x="2489" y="2584"/>
                  </a:cubicBezTo>
                  <a:cubicBezTo>
                    <a:pt x="2608" y="2846"/>
                    <a:pt x="2762" y="3096"/>
                    <a:pt x="2929" y="3323"/>
                  </a:cubicBezTo>
                  <a:cubicBezTo>
                    <a:pt x="2691" y="3239"/>
                    <a:pt x="2477" y="2989"/>
                    <a:pt x="2298" y="2584"/>
                  </a:cubicBezTo>
                  <a:cubicBezTo>
                    <a:pt x="2215" y="2346"/>
                    <a:pt x="2131" y="2180"/>
                    <a:pt x="2084" y="2061"/>
                  </a:cubicBezTo>
                  <a:cubicBezTo>
                    <a:pt x="2000" y="1894"/>
                    <a:pt x="1881" y="1739"/>
                    <a:pt x="1727" y="1620"/>
                  </a:cubicBezTo>
                  <a:cubicBezTo>
                    <a:pt x="1619" y="1537"/>
                    <a:pt x="1488" y="1477"/>
                    <a:pt x="1358" y="1430"/>
                  </a:cubicBezTo>
                  <a:cubicBezTo>
                    <a:pt x="1096" y="1322"/>
                    <a:pt x="1012" y="1287"/>
                    <a:pt x="1000" y="1275"/>
                  </a:cubicBezTo>
                  <a:cubicBezTo>
                    <a:pt x="679" y="1120"/>
                    <a:pt x="429" y="870"/>
                    <a:pt x="274" y="560"/>
                  </a:cubicBezTo>
                  <a:cubicBezTo>
                    <a:pt x="203" y="417"/>
                    <a:pt x="143" y="263"/>
                    <a:pt x="119" y="108"/>
                  </a:cubicBezTo>
                  <a:lnTo>
                    <a:pt x="226" y="84"/>
                  </a:lnTo>
                  <a:close/>
                  <a:moveTo>
                    <a:pt x="369" y="1"/>
                  </a:moveTo>
                  <a:lnTo>
                    <a:pt x="215" y="13"/>
                  </a:lnTo>
                  <a:lnTo>
                    <a:pt x="0" y="13"/>
                  </a:lnTo>
                  <a:lnTo>
                    <a:pt x="0" y="72"/>
                  </a:lnTo>
                  <a:cubicBezTo>
                    <a:pt x="36" y="263"/>
                    <a:pt x="95" y="453"/>
                    <a:pt x="191" y="620"/>
                  </a:cubicBezTo>
                  <a:cubicBezTo>
                    <a:pt x="345" y="953"/>
                    <a:pt x="619" y="1215"/>
                    <a:pt x="953" y="1382"/>
                  </a:cubicBezTo>
                  <a:cubicBezTo>
                    <a:pt x="965" y="1382"/>
                    <a:pt x="1024" y="1418"/>
                    <a:pt x="1322" y="1537"/>
                  </a:cubicBezTo>
                  <a:cubicBezTo>
                    <a:pt x="1441" y="1572"/>
                    <a:pt x="1560" y="1632"/>
                    <a:pt x="1667" y="1715"/>
                  </a:cubicBezTo>
                  <a:cubicBezTo>
                    <a:pt x="1798" y="1822"/>
                    <a:pt x="1905" y="1965"/>
                    <a:pt x="1989" y="2132"/>
                  </a:cubicBezTo>
                  <a:cubicBezTo>
                    <a:pt x="2036" y="2239"/>
                    <a:pt x="2120" y="2406"/>
                    <a:pt x="2203" y="2644"/>
                  </a:cubicBezTo>
                  <a:cubicBezTo>
                    <a:pt x="2405" y="3120"/>
                    <a:pt x="2667" y="3394"/>
                    <a:pt x="2977" y="3465"/>
                  </a:cubicBezTo>
                  <a:lnTo>
                    <a:pt x="3024" y="3477"/>
                  </a:lnTo>
                  <a:lnTo>
                    <a:pt x="3048" y="3335"/>
                  </a:lnTo>
                  <a:lnTo>
                    <a:pt x="3036" y="3311"/>
                  </a:lnTo>
                  <a:cubicBezTo>
                    <a:pt x="2858" y="3084"/>
                    <a:pt x="2715" y="2834"/>
                    <a:pt x="2584" y="2561"/>
                  </a:cubicBezTo>
                  <a:cubicBezTo>
                    <a:pt x="2489" y="2299"/>
                    <a:pt x="2405" y="2096"/>
                    <a:pt x="2334" y="1965"/>
                  </a:cubicBezTo>
                  <a:cubicBezTo>
                    <a:pt x="2250" y="1775"/>
                    <a:pt x="2120" y="1596"/>
                    <a:pt x="1965" y="1453"/>
                  </a:cubicBezTo>
                  <a:cubicBezTo>
                    <a:pt x="1810" y="1322"/>
                    <a:pt x="1631" y="1215"/>
                    <a:pt x="1453" y="1144"/>
                  </a:cubicBezTo>
                  <a:cubicBezTo>
                    <a:pt x="1274" y="1060"/>
                    <a:pt x="1096" y="977"/>
                    <a:pt x="929" y="870"/>
                  </a:cubicBezTo>
                  <a:cubicBezTo>
                    <a:pt x="738" y="739"/>
                    <a:pt x="584" y="560"/>
                    <a:pt x="476" y="334"/>
                  </a:cubicBezTo>
                  <a:cubicBezTo>
                    <a:pt x="429" y="239"/>
                    <a:pt x="393" y="144"/>
                    <a:pt x="369" y="36"/>
                  </a:cubicBezTo>
                  <a:lnTo>
                    <a:pt x="3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46"/>
            <p:cNvSpPr/>
            <p:nvPr/>
          </p:nvSpPr>
          <p:spPr>
            <a:xfrm>
              <a:off x="4204256" y="2438388"/>
              <a:ext cx="54483" cy="88992"/>
            </a:xfrm>
            <a:custGeom>
              <a:avLst/>
              <a:gdLst/>
              <a:ahLst/>
              <a:cxnLst/>
              <a:rect l="l" t="t" r="r" b="b"/>
              <a:pathLst>
                <a:path w="3966" h="6478" extrusionOk="0">
                  <a:moveTo>
                    <a:pt x="453" y="179"/>
                  </a:moveTo>
                  <a:cubicBezTo>
                    <a:pt x="489" y="274"/>
                    <a:pt x="525" y="369"/>
                    <a:pt x="572" y="464"/>
                  </a:cubicBezTo>
                  <a:cubicBezTo>
                    <a:pt x="739" y="762"/>
                    <a:pt x="953" y="1036"/>
                    <a:pt x="1203" y="1262"/>
                  </a:cubicBezTo>
                  <a:cubicBezTo>
                    <a:pt x="1370" y="1417"/>
                    <a:pt x="1632" y="1643"/>
                    <a:pt x="1977" y="1917"/>
                  </a:cubicBezTo>
                  <a:cubicBezTo>
                    <a:pt x="2227" y="2119"/>
                    <a:pt x="2442" y="2358"/>
                    <a:pt x="2632" y="2620"/>
                  </a:cubicBezTo>
                  <a:cubicBezTo>
                    <a:pt x="2846" y="2953"/>
                    <a:pt x="3001" y="3334"/>
                    <a:pt x="3085" y="3715"/>
                  </a:cubicBezTo>
                  <a:cubicBezTo>
                    <a:pt x="3085" y="3739"/>
                    <a:pt x="3132" y="3965"/>
                    <a:pt x="3299" y="4917"/>
                  </a:cubicBezTo>
                  <a:cubicBezTo>
                    <a:pt x="3358" y="5322"/>
                    <a:pt x="3477" y="5727"/>
                    <a:pt x="3644" y="6108"/>
                  </a:cubicBezTo>
                  <a:cubicBezTo>
                    <a:pt x="3680" y="6191"/>
                    <a:pt x="3727" y="6287"/>
                    <a:pt x="3775" y="6370"/>
                  </a:cubicBezTo>
                  <a:cubicBezTo>
                    <a:pt x="3763" y="6358"/>
                    <a:pt x="3751" y="6346"/>
                    <a:pt x="3739" y="6346"/>
                  </a:cubicBezTo>
                  <a:cubicBezTo>
                    <a:pt x="3656" y="6299"/>
                    <a:pt x="3596" y="6227"/>
                    <a:pt x="3561" y="6156"/>
                  </a:cubicBezTo>
                  <a:lnTo>
                    <a:pt x="3537" y="6108"/>
                  </a:lnTo>
                  <a:cubicBezTo>
                    <a:pt x="3418" y="5834"/>
                    <a:pt x="3311" y="5548"/>
                    <a:pt x="3239" y="5251"/>
                  </a:cubicBezTo>
                  <a:lnTo>
                    <a:pt x="3025" y="4310"/>
                  </a:lnTo>
                  <a:cubicBezTo>
                    <a:pt x="2846" y="3536"/>
                    <a:pt x="2573" y="2965"/>
                    <a:pt x="2215" y="2620"/>
                  </a:cubicBezTo>
                  <a:cubicBezTo>
                    <a:pt x="2108" y="2512"/>
                    <a:pt x="2001" y="2417"/>
                    <a:pt x="1870" y="2334"/>
                  </a:cubicBezTo>
                  <a:cubicBezTo>
                    <a:pt x="1739" y="2239"/>
                    <a:pt x="1632" y="2167"/>
                    <a:pt x="1549" y="2119"/>
                  </a:cubicBezTo>
                  <a:cubicBezTo>
                    <a:pt x="1322" y="1988"/>
                    <a:pt x="1096" y="1834"/>
                    <a:pt x="882" y="1667"/>
                  </a:cubicBezTo>
                  <a:cubicBezTo>
                    <a:pt x="620" y="1441"/>
                    <a:pt x="418" y="1155"/>
                    <a:pt x="275" y="834"/>
                  </a:cubicBezTo>
                  <a:cubicBezTo>
                    <a:pt x="203" y="667"/>
                    <a:pt x="156" y="500"/>
                    <a:pt x="120" y="334"/>
                  </a:cubicBezTo>
                  <a:cubicBezTo>
                    <a:pt x="215" y="310"/>
                    <a:pt x="310" y="274"/>
                    <a:pt x="394" y="226"/>
                  </a:cubicBezTo>
                  <a:cubicBezTo>
                    <a:pt x="418" y="203"/>
                    <a:pt x="441" y="191"/>
                    <a:pt x="453" y="179"/>
                  </a:cubicBezTo>
                  <a:close/>
                  <a:moveTo>
                    <a:pt x="525" y="0"/>
                  </a:moveTo>
                  <a:lnTo>
                    <a:pt x="465" y="48"/>
                  </a:lnTo>
                  <a:cubicBezTo>
                    <a:pt x="429" y="83"/>
                    <a:pt x="382" y="107"/>
                    <a:pt x="346" y="131"/>
                  </a:cubicBezTo>
                  <a:cubicBezTo>
                    <a:pt x="251" y="179"/>
                    <a:pt x="156" y="226"/>
                    <a:pt x="48" y="238"/>
                  </a:cubicBezTo>
                  <a:lnTo>
                    <a:pt x="1" y="250"/>
                  </a:lnTo>
                  <a:lnTo>
                    <a:pt x="13" y="298"/>
                  </a:lnTo>
                  <a:cubicBezTo>
                    <a:pt x="48" y="500"/>
                    <a:pt x="96" y="691"/>
                    <a:pt x="179" y="881"/>
                  </a:cubicBezTo>
                  <a:cubicBezTo>
                    <a:pt x="322" y="1215"/>
                    <a:pt x="548" y="1512"/>
                    <a:pt x="822" y="1750"/>
                  </a:cubicBezTo>
                  <a:cubicBezTo>
                    <a:pt x="1037" y="1917"/>
                    <a:pt x="1263" y="2072"/>
                    <a:pt x="1501" y="2215"/>
                  </a:cubicBezTo>
                  <a:cubicBezTo>
                    <a:pt x="1572" y="2262"/>
                    <a:pt x="1691" y="2334"/>
                    <a:pt x="1822" y="2417"/>
                  </a:cubicBezTo>
                  <a:cubicBezTo>
                    <a:pt x="1930" y="2500"/>
                    <a:pt x="2049" y="2596"/>
                    <a:pt x="2156" y="2691"/>
                  </a:cubicBezTo>
                  <a:cubicBezTo>
                    <a:pt x="2489" y="3024"/>
                    <a:pt x="2751" y="3572"/>
                    <a:pt x="2930" y="4334"/>
                  </a:cubicBezTo>
                  <a:lnTo>
                    <a:pt x="3144" y="5275"/>
                  </a:lnTo>
                  <a:cubicBezTo>
                    <a:pt x="3215" y="5584"/>
                    <a:pt x="3323" y="5870"/>
                    <a:pt x="3442" y="6156"/>
                  </a:cubicBezTo>
                  <a:lnTo>
                    <a:pt x="3466" y="6191"/>
                  </a:lnTo>
                  <a:cubicBezTo>
                    <a:pt x="3513" y="6299"/>
                    <a:pt x="3585" y="6370"/>
                    <a:pt x="3680" y="6429"/>
                  </a:cubicBezTo>
                  <a:cubicBezTo>
                    <a:pt x="3716" y="6453"/>
                    <a:pt x="3775" y="6477"/>
                    <a:pt x="3823" y="6477"/>
                  </a:cubicBezTo>
                  <a:cubicBezTo>
                    <a:pt x="3847" y="6477"/>
                    <a:pt x="3870" y="6477"/>
                    <a:pt x="3906" y="6465"/>
                  </a:cubicBezTo>
                  <a:lnTo>
                    <a:pt x="3966" y="6441"/>
                  </a:lnTo>
                  <a:lnTo>
                    <a:pt x="3930" y="6394"/>
                  </a:lnTo>
                  <a:cubicBezTo>
                    <a:pt x="3858" y="6287"/>
                    <a:pt x="3799" y="6179"/>
                    <a:pt x="3739" y="6060"/>
                  </a:cubicBezTo>
                  <a:cubicBezTo>
                    <a:pt x="3585" y="5691"/>
                    <a:pt x="3466" y="5298"/>
                    <a:pt x="3406" y="4894"/>
                  </a:cubicBezTo>
                  <a:cubicBezTo>
                    <a:pt x="3215" y="3846"/>
                    <a:pt x="3192" y="3703"/>
                    <a:pt x="3192" y="3691"/>
                  </a:cubicBezTo>
                  <a:cubicBezTo>
                    <a:pt x="3108" y="3286"/>
                    <a:pt x="2954" y="2905"/>
                    <a:pt x="2727" y="2560"/>
                  </a:cubicBezTo>
                  <a:cubicBezTo>
                    <a:pt x="2537" y="2298"/>
                    <a:pt x="2299" y="2048"/>
                    <a:pt x="2049" y="1834"/>
                  </a:cubicBezTo>
                  <a:cubicBezTo>
                    <a:pt x="1703" y="1560"/>
                    <a:pt x="1453" y="1334"/>
                    <a:pt x="1287" y="1191"/>
                  </a:cubicBezTo>
                  <a:cubicBezTo>
                    <a:pt x="1037" y="965"/>
                    <a:pt x="834" y="703"/>
                    <a:pt x="679" y="405"/>
                  </a:cubicBezTo>
                  <a:cubicBezTo>
                    <a:pt x="620" y="298"/>
                    <a:pt x="572" y="191"/>
                    <a:pt x="548" y="72"/>
                  </a:cubicBezTo>
                  <a:lnTo>
                    <a:pt x="5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46"/>
            <p:cNvSpPr/>
            <p:nvPr/>
          </p:nvSpPr>
          <p:spPr>
            <a:xfrm>
              <a:off x="4190188" y="2437893"/>
              <a:ext cx="54813" cy="81958"/>
            </a:xfrm>
            <a:custGeom>
              <a:avLst/>
              <a:gdLst/>
              <a:ahLst/>
              <a:cxnLst/>
              <a:rect l="l" t="t" r="r" b="b"/>
              <a:pathLst>
                <a:path w="3990" h="5966" extrusionOk="0">
                  <a:moveTo>
                    <a:pt x="239" y="191"/>
                  </a:moveTo>
                  <a:cubicBezTo>
                    <a:pt x="441" y="310"/>
                    <a:pt x="668" y="381"/>
                    <a:pt x="906" y="393"/>
                  </a:cubicBezTo>
                  <a:cubicBezTo>
                    <a:pt x="953" y="381"/>
                    <a:pt x="1001" y="381"/>
                    <a:pt x="1049" y="381"/>
                  </a:cubicBezTo>
                  <a:cubicBezTo>
                    <a:pt x="1156" y="917"/>
                    <a:pt x="1442" y="1405"/>
                    <a:pt x="1846" y="1774"/>
                  </a:cubicBezTo>
                  <a:cubicBezTo>
                    <a:pt x="2061" y="1941"/>
                    <a:pt x="2299" y="2096"/>
                    <a:pt x="2537" y="2239"/>
                  </a:cubicBezTo>
                  <a:cubicBezTo>
                    <a:pt x="2608" y="2286"/>
                    <a:pt x="2704" y="2346"/>
                    <a:pt x="2835" y="2441"/>
                  </a:cubicBezTo>
                  <a:cubicBezTo>
                    <a:pt x="2882" y="2667"/>
                    <a:pt x="2966" y="2882"/>
                    <a:pt x="3049" y="3108"/>
                  </a:cubicBezTo>
                  <a:cubicBezTo>
                    <a:pt x="3204" y="3441"/>
                    <a:pt x="3335" y="3799"/>
                    <a:pt x="3442" y="4156"/>
                  </a:cubicBezTo>
                  <a:cubicBezTo>
                    <a:pt x="3513" y="4489"/>
                    <a:pt x="3573" y="4822"/>
                    <a:pt x="3620" y="5168"/>
                  </a:cubicBezTo>
                  <a:cubicBezTo>
                    <a:pt x="3561" y="5037"/>
                    <a:pt x="3513" y="4906"/>
                    <a:pt x="3466" y="4763"/>
                  </a:cubicBezTo>
                  <a:cubicBezTo>
                    <a:pt x="3358" y="4334"/>
                    <a:pt x="3287" y="4013"/>
                    <a:pt x="3227" y="3810"/>
                  </a:cubicBezTo>
                  <a:cubicBezTo>
                    <a:pt x="3144" y="3489"/>
                    <a:pt x="3013" y="3191"/>
                    <a:pt x="2835" y="2917"/>
                  </a:cubicBezTo>
                  <a:cubicBezTo>
                    <a:pt x="2632" y="2644"/>
                    <a:pt x="2394" y="2417"/>
                    <a:pt x="2108" y="2239"/>
                  </a:cubicBezTo>
                  <a:cubicBezTo>
                    <a:pt x="2025" y="2191"/>
                    <a:pt x="1739" y="2013"/>
                    <a:pt x="1251" y="1739"/>
                  </a:cubicBezTo>
                  <a:cubicBezTo>
                    <a:pt x="965" y="1584"/>
                    <a:pt x="691" y="1405"/>
                    <a:pt x="441" y="1191"/>
                  </a:cubicBezTo>
                  <a:cubicBezTo>
                    <a:pt x="322" y="1072"/>
                    <a:pt x="203" y="953"/>
                    <a:pt x="120" y="810"/>
                  </a:cubicBezTo>
                  <a:cubicBezTo>
                    <a:pt x="156" y="739"/>
                    <a:pt x="191" y="667"/>
                    <a:pt x="215" y="596"/>
                  </a:cubicBezTo>
                  <a:cubicBezTo>
                    <a:pt x="251" y="465"/>
                    <a:pt x="251" y="322"/>
                    <a:pt x="239" y="191"/>
                  </a:cubicBezTo>
                  <a:close/>
                  <a:moveTo>
                    <a:pt x="96" y="0"/>
                  </a:moveTo>
                  <a:lnTo>
                    <a:pt x="120" y="108"/>
                  </a:lnTo>
                  <a:cubicBezTo>
                    <a:pt x="156" y="262"/>
                    <a:pt x="156" y="417"/>
                    <a:pt x="120" y="572"/>
                  </a:cubicBezTo>
                  <a:cubicBezTo>
                    <a:pt x="96" y="643"/>
                    <a:pt x="60" y="715"/>
                    <a:pt x="13" y="774"/>
                  </a:cubicBezTo>
                  <a:lnTo>
                    <a:pt x="1" y="810"/>
                  </a:lnTo>
                  <a:lnTo>
                    <a:pt x="13" y="834"/>
                  </a:lnTo>
                  <a:cubicBezTo>
                    <a:pt x="120" y="989"/>
                    <a:pt x="239" y="1143"/>
                    <a:pt x="382" y="1262"/>
                  </a:cubicBezTo>
                  <a:cubicBezTo>
                    <a:pt x="632" y="1489"/>
                    <a:pt x="918" y="1679"/>
                    <a:pt x="1203" y="1834"/>
                  </a:cubicBezTo>
                  <a:cubicBezTo>
                    <a:pt x="1692" y="2108"/>
                    <a:pt x="1977" y="2275"/>
                    <a:pt x="2061" y="2322"/>
                  </a:cubicBezTo>
                  <a:cubicBezTo>
                    <a:pt x="2334" y="2501"/>
                    <a:pt x="2561" y="2715"/>
                    <a:pt x="2751" y="2977"/>
                  </a:cubicBezTo>
                  <a:cubicBezTo>
                    <a:pt x="2930" y="3239"/>
                    <a:pt x="3061" y="3537"/>
                    <a:pt x="3132" y="3846"/>
                  </a:cubicBezTo>
                  <a:cubicBezTo>
                    <a:pt x="3192" y="4049"/>
                    <a:pt x="3275" y="4370"/>
                    <a:pt x="3370" y="4799"/>
                  </a:cubicBezTo>
                  <a:cubicBezTo>
                    <a:pt x="3454" y="5084"/>
                    <a:pt x="3573" y="5358"/>
                    <a:pt x="3739" y="5608"/>
                  </a:cubicBezTo>
                  <a:lnTo>
                    <a:pt x="3989" y="5965"/>
                  </a:lnTo>
                  <a:lnTo>
                    <a:pt x="3835" y="5561"/>
                  </a:lnTo>
                  <a:cubicBezTo>
                    <a:pt x="3787" y="5430"/>
                    <a:pt x="3751" y="5299"/>
                    <a:pt x="3728" y="5168"/>
                  </a:cubicBezTo>
                  <a:cubicBezTo>
                    <a:pt x="3680" y="4822"/>
                    <a:pt x="3620" y="4477"/>
                    <a:pt x="3549" y="4144"/>
                  </a:cubicBezTo>
                  <a:cubicBezTo>
                    <a:pt x="3430" y="3775"/>
                    <a:pt x="3299" y="3418"/>
                    <a:pt x="3144" y="3072"/>
                  </a:cubicBezTo>
                  <a:cubicBezTo>
                    <a:pt x="3061" y="2858"/>
                    <a:pt x="2977" y="2632"/>
                    <a:pt x="2930" y="2405"/>
                  </a:cubicBezTo>
                  <a:lnTo>
                    <a:pt x="2930" y="2382"/>
                  </a:lnTo>
                  <a:lnTo>
                    <a:pt x="2906" y="2370"/>
                  </a:lnTo>
                  <a:cubicBezTo>
                    <a:pt x="2775" y="2286"/>
                    <a:pt x="2668" y="2215"/>
                    <a:pt x="2596" y="2167"/>
                  </a:cubicBezTo>
                  <a:cubicBezTo>
                    <a:pt x="2358" y="2024"/>
                    <a:pt x="2132" y="1870"/>
                    <a:pt x="1918" y="1703"/>
                  </a:cubicBezTo>
                  <a:cubicBezTo>
                    <a:pt x="1513" y="1346"/>
                    <a:pt x="1239" y="858"/>
                    <a:pt x="1144" y="322"/>
                  </a:cubicBezTo>
                  <a:lnTo>
                    <a:pt x="1132" y="274"/>
                  </a:lnTo>
                  <a:lnTo>
                    <a:pt x="1084" y="274"/>
                  </a:lnTo>
                  <a:cubicBezTo>
                    <a:pt x="1025" y="286"/>
                    <a:pt x="977" y="286"/>
                    <a:pt x="918" y="286"/>
                  </a:cubicBezTo>
                  <a:cubicBezTo>
                    <a:pt x="656" y="274"/>
                    <a:pt x="406" y="191"/>
                    <a:pt x="191" y="60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46"/>
            <p:cNvSpPr/>
            <p:nvPr/>
          </p:nvSpPr>
          <p:spPr>
            <a:xfrm>
              <a:off x="4229780" y="2420062"/>
              <a:ext cx="43850" cy="126124"/>
            </a:xfrm>
            <a:custGeom>
              <a:avLst/>
              <a:gdLst/>
              <a:ahLst/>
              <a:cxnLst/>
              <a:rect l="l" t="t" r="r" b="b"/>
              <a:pathLst>
                <a:path w="3192" h="9181" extrusionOk="0">
                  <a:moveTo>
                    <a:pt x="429" y="167"/>
                  </a:moveTo>
                  <a:lnTo>
                    <a:pt x="429" y="167"/>
                  </a:lnTo>
                  <a:cubicBezTo>
                    <a:pt x="607" y="251"/>
                    <a:pt x="798" y="322"/>
                    <a:pt x="1000" y="358"/>
                  </a:cubicBezTo>
                  <a:cubicBezTo>
                    <a:pt x="1072" y="370"/>
                    <a:pt x="1155" y="382"/>
                    <a:pt x="1238" y="382"/>
                  </a:cubicBezTo>
                  <a:cubicBezTo>
                    <a:pt x="1191" y="763"/>
                    <a:pt x="1203" y="1144"/>
                    <a:pt x="1286" y="1513"/>
                  </a:cubicBezTo>
                  <a:cubicBezTo>
                    <a:pt x="1393" y="2096"/>
                    <a:pt x="1643" y="2632"/>
                    <a:pt x="2024" y="3072"/>
                  </a:cubicBezTo>
                  <a:cubicBezTo>
                    <a:pt x="2167" y="3239"/>
                    <a:pt x="2393" y="3477"/>
                    <a:pt x="2691" y="3763"/>
                  </a:cubicBezTo>
                  <a:lnTo>
                    <a:pt x="2751" y="3834"/>
                  </a:lnTo>
                  <a:lnTo>
                    <a:pt x="3024" y="8252"/>
                  </a:lnTo>
                  <a:cubicBezTo>
                    <a:pt x="2965" y="7990"/>
                    <a:pt x="2846" y="7442"/>
                    <a:pt x="2667" y="6609"/>
                  </a:cubicBezTo>
                  <a:cubicBezTo>
                    <a:pt x="2560" y="6049"/>
                    <a:pt x="2429" y="5501"/>
                    <a:pt x="2262" y="4954"/>
                  </a:cubicBezTo>
                  <a:cubicBezTo>
                    <a:pt x="2096" y="4418"/>
                    <a:pt x="1869" y="3906"/>
                    <a:pt x="1572" y="3418"/>
                  </a:cubicBezTo>
                  <a:cubicBezTo>
                    <a:pt x="1465" y="3263"/>
                    <a:pt x="1262" y="2977"/>
                    <a:pt x="1024" y="2668"/>
                  </a:cubicBezTo>
                  <a:cubicBezTo>
                    <a:pt x="786" y="2358"/>
                    <a:pt x="607" y="2108"/>
                    <a:pt x="500" y="1918"/>
                  </a:cubicBezTo>
                  <a:cubicBezTo>
                    <a:pt x="334" y="1656"/>
                    <a:pt x="214" y="1370"/>
                    <a:pt x="143" y="1072"/>
                  </a:cubicBezTo>
                  <a:cubicBezTo>
                    <a:pt x="119" y="953"/>
                    <a:pt x="107" y="834"/>
                    <a:pt x="107" y="715"/>
                  </a:cubicBezTo>
                  <a:lnTo>
                    <a:pt x="95" y="715"/>
                  </a:lnTo>
                  <a:cubicBezTo>
                    <a:pt x="238" y="655"/>
                    <a:pt x="345" y="548"/>
                    <a:pt x="393" y="417"/>
                  </a:cubicBezTo>
                  <a:cubicBezTo>
                    <a:pt x="429" y="346"/>
                    <a:pt x="441" y="251"/>
                    <a:pt x="429" y="167"/>
                  </a:cubicBezTo>
                  <a:close/>
                  <a:moveTo>
                    <a:pt x="298" y="1"/>
                  </a:moveTo>
                  <a:lnTo>
                    <a:pt x="334" y="120"/>
                  </a:lnTo>
                  <a:cubicBezTo>
                    <a:pt x="381" y="346"/>
                    <a:pt x="250" y="572"/>
                    <a:pt x="36" y="620"/>
                  </a:cubicBezTo>
                  <a:lnTo>
                    <a:pt x="0" y="644"/>
                  </a:lnTo>
                  <a:lnTo>
                    <a:pt x="0" y="691"/>
                  </a:lnTo>
                  <a:cubicBezTo>
                    <a:pt x="0" y="834"/>
                    <a:pt x="12" y="977"/>
                    <a:pt x="48" y="1108"/>
                  </a:cubicBezTo>
                  <a:cubicBezTo>
                    <a:pt x="119" y="1417"/>
                    <a:pt x="238" y="1715"/>
                    <a:pt x="405" y="1989"/>
                  </a:cubicBezTo>
                  <a:cubicBezTo>
                    <a:pt x="524" y="2168"/>
                    <a:pt x="691" y="2418"/>
                    <a:pt x="941" y="2751"/>
                  </a:cubicBezTo>
                  <a:cubicBezTo>
                    <a:pt x="1203" y="3072"/>
                    <a:pt x="1381" y="3322"/>
                    <a:pt x="1488" y="3489"/>
                  </a:cubicBezTo>
                  <a:cubicBezTo>
                    <a:pt x="1774" y="3965"/>
                    <a:pt x="2012" y="4465"/>
                    <a:pt x="2167" y="5001"/>
                  </a:cubicBezTo>
                  <a:cubicBezTo>
                    <a:pt x="2334" y="5537"/>
                    <a:pt x="2465" y="6085"/>
                    <a:pt x="2572" y="6632"/>
                  </a:cubicBezTo>
                  <a:cubicBezTo>
                    <a:pt x="2751" y="7490"/>
                    <a:pt x="2870" y="8049"/>
                    <a:pt x="2929" y="8311"/>
                  </a:cubicBezTo>
                  <a:cubicBezTo>
                    <a:pt x="2989" y="8502"/>
                    <a:pt x="3024" y="8668"/>
                    <a:pt x="3060" y="8776"/>
                  </a:cubicBezTo>
                  <a:lnTo>
                    <a:pt x="3191" y="9180"/>
                  </a:lnTo>
                  <a:lnTo>
                    <a:pt x="2870" y="3823"/>
                  </a:lnTo>
                  <a:lnTo>
                    <a:pt x="2870" y="3799"/>
                  </a:lnTo>
                  <a:lnTo>
                    <a:pt x="2774" y="3692"/>
                  </a:lnTo>
                  <a:cubicBezTo>
                    <a:pt x="2477" y="3406"/>
                    <a:pt x="2250" y="3180"/>
                    <a:pt x="2119" y="3013"/>
                  </a:cubicBezTo>
                  <a:cubicBezTo>
                    <a:pt x="1750" y="2584"/>
                    <a:pt x="1500" y="2060"/>
                    <a:pt x="1393" y="1501"/>
                  </a:cubicBezTo>
                  <a:cubicBezTo>
                    <a:pt x="1310" y="1120"/>
                    <a:pt x="1298" y="727"/>
                    <a:pt x="1357" y="334"/>
                  </a:cubicBezTo>
                  <a:lnTo>
                    <a:pt x="1369" y="274"/>
                  </a:lnTo>
                  <a:lnTo>
                    <a:pt x="1298" y="274"/>
                  </a:lnTo>
                  <a:cubicBezTo>
                    <a:pt x="1203" y="274"/>
                    <a:pt x="1119" y="274"/>
                    <a:pt x="1024" y="263"/>
                  </a:cubicBezTo>
                  <a:cubicBezTo>
                    <a:pt x="834" y="215"/>
                    <a:pt x="655" y="155"/>
                    <a:pt x="488" y="72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46"/>
            <p:cNvSpPr/>
            <p:nvPr/>
          </p:nvSpPr>
          <p:spPr>
            <a:xfrm>
              <a:off x="4210149" y="2428400"/>
              <a:ext cx="49565" cy="98979"/>
            </a:xfrm>
            <a:custGeom>
              <a:avLst/>
              <a:gdLst/>
              <a:ahLst/>
              <a:cxnLst/>
              <a:rect l="l" t="t" r="r" b="b"/>
              <a:pathLst>
                <a:path w="3608" h="7205" extrusionOk="0">
                  <a:moveTo>
                    <a:pt x="346" y="144"/>
                  </a:moveTo>
                  <a:cubicBezTo>
                    <a:pt x="381" y="156"/>
                    <a:pt x="441" y="168"/>
                    <a:pt x="489" y="179"/>
                  </a:cubicBezTo>
                  <a:cubicBezTo>
                    <a:pt x="619" y="197"/>
                    <a:pt x="756" y="208"/>
                    <a:pt x="891" y="208"/>
                  </a:cubicBezTo>
                  <a:cubicBezTo>
                    <a:pt x="940" y="208"/>
                    <a:pt x="988" y="206"/>
                    <a:pt x="1036" y="203"/>
                  </a:cubicBezTo>
                  <a:cubicBezTo>
                    <a:pt x="1036" y="382"/>
                    <a:pt x="1060" y="549"/>
                    <a:pt x="1084" y="727"/>
                  </a:cubicBezTo>
                  <a:cubicBezTo>
                    <a:pt x="1143" y="1120"/>
                    <a:pt x="1286" y="1513"/>
                    <a:pt x="1501" y="1858"/>
                  </a:cubicBezTo>
                  <a:cubicBezTo>
                    <a:pt x="1703" y="2168"/>
                    <a:pt x="1929" y="2454"/>
                    <a:pt x="2179" y="2727"/>
                  </a:cubicBezTo>
                  <a:cubicBezTo>
                    <a:pt x="2394" y="2966"/>
                    <a:pt x="2572" y="3180"/>
                    <a:pt x="2727" y="3370"/>
                  </a:cubicBezTo>
                  <a:lnTo>
                    <a:pt x="2739" y="3537"/>
                  </a:lnTo>
                  <a:cubicBezTo>
                    <a:pt x="2822" y="4656"/>
                    <a:pt x="3060" y="5752"/>
                    <a:pt x="3453" y="6811"/>
                  </a:cubicBezTo>
                  <a:cubicBezTo>
                    <a:pt x="3465" y="6859"/>
                    <a:pt x="3477" y="6906"/>
                    <a:pt x="3489" y="6966"/>
                  </a:cubicBezTo>
                  <a:cubicBezTo>
                    <a:pt x="3489" y="7002"/>
                    <a:pt x="3477" y="7037"/>
                    <a:pt x="3453" y="7061"/>
                  </a:cubicBezTo>
                  <a:cubicBezTo>
                    <a:pt x="3394" y="6978"/>
                    <a:pt x="3346" y="6883"/>
                    <a:pt x="3310" y="6787"/>
                  </a:cubicBezTo>
                  <a:cubicBezTo>
                    <a:pt x="3144" y="6418"/>
                    <a:pt x="3025" y="6025"/>
                    <a:pt x="2965" y="5621"/>
                  </a:cubicBezTo>
                  <a:cubicBezTo>
                    <a:pt x="2786" y="4573"/>
                    <a:pt x="2751" y="4430"/>
                    <a:pt x="2751" y="4418"/>
                  </a:cubicBezTo>
                  <a:cubicBezTo>
                    <a:pt x="2667" y="4013"/>
                    <a:pt x="2513" y="3632"/>
                    <a:pt x="2286" y="3287"/>
                  </a:cubicBezTo>
                  <a:cubicBezTo>
                    <a:pt x="2096" y="3013"/>
                    <a:pt x="1870" y="2763"/>
                    <a:pt x="1608" y="2561"/>
                  </a:cubicBezTo>
                  <a:cubicBezTo>
                    <a:pt x="1262" y="2275"/>
                    <a:pt x="1012" y="2061"/>
                    <a:pt x="846" y="1906"/>
                  </a:cubicBezTo>
                  <a:cubicBezTo>
                    <a:pt x="596" y="1692"/>
                    <a:pt x="393" y="1430"/>
                    <a:pt x="239" y="1132"/>
                  </a:cubicBezTo>
                  <a:cubicBezTo>
                    <a:pt x="191" y="1037"/>
                    <a:pt x="143" y="941"/>
                    <a:pt x="119" y="834"/>
                  </a:cubicBezTo>
                  <a:cubicBezTo>
                    <a:pt x="203" y="751"/>
                    <a:pt x="262" y="656"/>
                    <a:pt x="310" y="549"/>
                  </a:cubicBezTo>
                  <a:cubicBezTo>
                    <a:pt x="346" y="418"/>
                    <a:pt x="358" y="287"/>
                    <a:pt x="346" y="144"/>
                  </a:cubicBezTo>
                  <a:close/>
                  <a:moveTo>
                    <a:pt x="215" y="1"/>
                  </a:moveTo>
                  <a:lnTo>
                    <a:pt x="227" y="84"/>
                  </a:lnTo>
                  <a:cubicBezTo>
                    <a:pt x="262" y="227"/>
                    <a:pt x="250" y="382"/>
                    <a:pt x="203" y="513"/>
                  </a:cubicBezTo>
                  <a:cubicBezTo>
                    <a:pt x="167" y="620"/>
                    <a:pt x="108" y="703"/>
                    <a:pt x="24" y="775"/>
                  </a:cubicBezTo>
                  <a:lnTo>
                    <a:pt x="0" y="799"/>
                  </a:lnTo>
                  <a:lnTo>
                    <a:pt x="0" y="834"/>
                  </a:lnTo>
                  <a:cubicBezTo>
                    <a:pt x="36" y="953"/>
                    <a:pt x="84" y="1072"/>
                    <a:pt x="143" y="1180"/>
                  </a:cubicBezTo>
                  <a:cubicBezTo>
                    <a:pt x="310" y="1489"/>
                    <a:pt x="512" y="1763"/>
                    <a:pt x="774" y="1989"/>
                  </a:cubicBezTo>
                  <a:cubicBezTo>
                    <a:pt x="941" y="2144"/>
                    <a:pt x="1191" y="2358"/>
                    <a:pt x="1536" y="2644"/>
                  </a:cubicBezTo>
                  <a:cubicBezTo>
                    <a:pt x="1786" y="2846"/>
                    <a:pt x="2013" y="3085"/>
                    <a:pt x="2203" y="3347"/>
                  </a:cubicBezTo>
                  <a:cubicBezTo>
                    <a:pt x="2417" y="3680"/>
                    <a:pt x="2572" y="4049"/>
                    <a:pt x="2656" y="4442"/>
                  </a:cubicBezTo>
                  <a:cubicBezTo>
                    <a:pt x="2656" y="4454"/>
                    <a:pt x="2691" y="4680"/>
                    <a:pt x="2858" y="5644"/>
                  </a:cubicBezTo>
                  <a:cubicBezTo>
                    <a:pt x="2929" y="6049"/>
                    <a:pt x="3048" y="6454"/>
                    <a:pt x="3215" y="6835"/>
                  </a:cubicBezTo>
                  <a:cubicBezTo>
                    <a:pt x="3263" y="6954"/>
                    <a:pt x="3334" y="7061"/>
                    <a:pt x="3406" y="7168"/>
                  </a:cubicBezTo>
                  <a:lnTo>
                    <a:pt x="3429" y="7204"/>
                  </a:lnTo>
                  <a:lnTo>
                    <a:pt x="3465" y="7192"/>
                  </a:lnTo>
                  <a:cubicBezTo>
                    <a:pt x="3489" y="7180"/>
                    <a:pt x="3513" y="7168"/>
                    <a:pt x="3537" y="7145"/>
                  </a:cubicBezTo>
                  <a:cubicBezTo>
                    <a:pt x="3584" y="7085"/>
                    <a:pt x="3608" y="7026"/>
                    <a:pt x="3596" y="6954"/>
                  </a:cubicBezTo>
                  <a:cubicBezTo>
                    <a:pt x="3584" y="6895"/>
                    <a:pt x="3572" y="6835"/>
                    <a:pt x="3560" y="6776"/>
                  </a:cubicBezTo>
                  <a:cubicBezTo>
                    <a:pt x="3167" y="5740"/>
                    <a:pt x="2929" y="4644"/>
                    <a:pt x="2846" y="3537"/>
                  </a:cubicBezTo>
                  <a:lnTo>
                    <a:pt x="2834" y="3335"/>
                  </a:lnTo>
                  <a:lnTo>
                    <a:pt x="2822" y="3311"/>
                  </a:lnTo>
                  <a:cubicBezTo>
                    <a:pt x="2679" y="3132"/>
                    <a:pt x="2489" y="2906"/>
                    <a:pt x="2263" y="2656"/>
                  </a:cubicBezTo>
                  <a:cubicBezTo>
                    <a:pt x="2013" y="2394"/>
                    <a:pt x="1786" y="2108"/>
                    <a:pt x="1596" y="1811"/>
                  </a:cubicBezTo>
                  <a:cubicBezTo>
                    <a:pt x="1393" y="1465"/>
                    <a:pt x="1251" y="1096"/>
                    <a:pt x="1191" y="715"/>
                  </a:cubicBezTo>
                  <a:cubicBezTo>
                    <a:pt x="1155" y="525"/>
                    <a:pt x="1143" y="334"/>
                    <a:pt x="1143" y="156"/>
                  </a:cubicBezTo>
                  <a:lnTo>
                    <a:pt x="1143" y="96"/>
                  </a:lnTo>
                  <a:lnTo>
                    <a:pt x="1096" y="96"/>
                  </a:lnTo>
                  <a:cubicBezTo>
                    <a:pt x="1042" y="99"/>
                    <a:pt x="988" y="101"/>
                    <a:pt x="935" y="101"/>
                  </a:cubicBezTo>
                  <a:cubicBezTo>
                    <a:pt x="791" y="101"/>
                    <a:pt x="652" y="90"/>
                    <a:pt x="512" y="72"/>
                  </a:cubicBezTo>
                  <a:cubicBezTo>
                    <a:pt x="441" y="60"/>
                    <a:pt x="370" y="48"/>
                    <a:pt x="286" y="25"/>
                  </a:cubicBezTo>
                  <a:lnTo>
                    <a:pt x="2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46"/>
            <p:cNvSpPr/>
            <p:nvPr/>
          </p:nvSpPr>
          <p:spPr>
            <a:xfrm>
              <a:off x="4274097" y="2418262"/>
              <a:ext cx="46790" cy="119901"/>
            </a:xfrm>
            <a:custGeom>
              <a:avLst/>
              <a:gdLst/>
              <a:ahLst/>
              <a:cxnLst/>
              <a:rect l="l" t="t" r="r" b="b"/>
              <a:pathLst>
                <a:path w="3406" h="8728" extrusionOk="0">
                  <a:moveTo>
                    <a:pt x="251" y="203"/>
                  </a:moveTo>
                  <a:cubicBezTo>
                    <a:pt x="465" y="394"/>
                    <a:pt x="703" y="560"/>
                    <a:pt x="953" y="703"/>
                  </a:cubicBezTo>
                  <a:cubicBezTo>
                    <a:pt x="1453" y="989"/>
                    <a:pt x="2001" y="1179"/>
                    <a:pt x="2573" y="1275"/>
                  </a:cubicBezTo>
                  <a:cubicBezTo>
                    <a:pt x="2626" y="1281"/>
                    <a:pt x="2677" y="1284"/>
                    <a:pt x="2726" y="1284"/>
                  </a:cubicBezTo>
                  <a:cubicBezTo>
                    <a:pt x="2775" y="1284"/>
                    <a:pt x="2823" y="1281"/>
                    <a:pt x="2870" y="1275"/>
                  </a:cubicBezTo>
                  <a:cubicBezTo>
                    <a:pt x="2989" y="1501"/>
                    <a:pt x="3084" y="1751"/>
                    <a:pt x="3144" y="2013"/>
                  </a:cubicBezTo>
                  <a:cubicBezTo>
                    <a:pt x="3263" y="2549"/>
                    <a:pt x="3299" y="3108"/>
                    <a:pt x="3239" y="3656"/>
                  </a:cubicBezTo>
                  <a:cubicBezTo>
                    <a:pt x="3156" y="4204"/>
                    <a:pt x="3061" y="4739"/>
                    <a:pt x="2930" y="5275"/>
                  </a:cubicBezTo>
                  <a:cubicBezTo>
                    <a:pt x="2751" y="6001"/>
                    <a:pt x="2644" y="6549"/>
                    <a:pt x="2596" y="6894"/>
                  </a:cubicBezTo>
                  <a:cubicBezTo>
                    <a:pt x="2537" y="7299"/>
                    <a:pt x="2501" y="7823"/>
                    <a:pt x="2489" y="8442"/>
                  </a:cubicBezTo>
                  <a:cubicBezTo>
                    <a:pt x="2406" y="8323"/>
                    <a:pt x="2358" y="8192"/>
                    <a:pt x="2322" y="8049"/>
                  </a:cubicBezTo>
                  <a:cubicBezTo>
                    <a:pt x="2287" y="7859"/>
                    <a:pt x="2263" y="7656"/>
                    <a:pt x="2287" y="7466"/>
                  </a:cubicBezTo>
                  <a:cubicBezTo>
                    <a:pt x="2287" y="7371"/>
                    <a:pt x="2311" y="7168"/>
                    <a:pt x="2346" y="6871"/>
                  </a:cubicBezTo>
                  <a:cubicBezTo>
                    <a:pt x="2394" y="6454"/>
                    <a:pt x="2418" y="6025"/>
                    <a:pt x="2406" y="5609"/>
                  </a:cubicBezTo>
                  <a:cubicBezTo>
                    <a:pt x="2382" y="5192"/>
                    <a:pt x="2287" y="4787"/>
                    <a:pt x="2120" y="4394"/>
                  </a:cubicBezTo>
                  <a:cubicBezTo>
                    <a:pt x="1941" y="4037"/>
                    <a:pt x="1715" y="3692"/>
                    <a:pt x="1453" y="3394"/>
                  </a:cubicBezTo>
                  <a:cubicBezTo>
                    <a:pt x="1049" y="2918"/>
                    <a:pt x="798" y="2596"/>
                    <a:pt x="703" y="2441"/>
                  </a:cubicBezTo>
                  <a:cubicBezTo>
                    <a:pt x="489" y="2108"/>
                    <a:pt x="334" y="1739"/>
                    <a:pt x="227" y="1346"/>
                  </a:cubicBezTo>
                  <a:cubicBezTo>
                    <a:pt x="156" y="1037"/>
                    <a:pt x="108" y="727"/>
                    <a:pt x="108" y="417"/>
                  </a:cubicBezTo>
                  <a:cubicBezTo>
                    <a:pt x="167" y="358"/>
                    <a:pt x="215" y="286"/>
                    <a:pt x="251" y="203"/>
                  </a:cubicBezTo>
                  <a:close/>
                  <a:moveTo>
                    <a:pt x="191" y="1"/>
                  </a:moveTo>
                  <a:lnTo>
                    <a:pt x="179" y="96"/>
                  </a:lnTo>
                  <a:cubicBezTo>
                    <a:pt x="156" y="191"/>
                    <a:pt x="108" y="286"/>
                    <a:pt x="25" y="346"/>
                  </a:cubicBezTo>
                  <a:lnTo>
                    <a:pt x="13" y="358"/>
                  </a:lnTo>
                  <a:lnTo>
                    <a:pt x="13" y="382"/>
                  </a:lnTo>
                  <a:cubicBezTo>
                    <a:pt x="1" y="715"/>
                    <a:pt x="48" y="1048"/>
                    <a:pt x="132" y="1370"/>
                  </a:cubicBezTo>
                  <a:cubicBezTo>
                    <a:pt x="239" y="1775"/>
                    <a:pt x="406" y="2156"/>
                    <a:pt x="620" y="2501"/>
                  </a:cubicBezTo>
                  <a:cubicBezTo>
                    <a:pt x="715" y="2656"/>
                    <a:pt x="977" y="2977"/>
                    <a:pt x="1370" y="3453"/>
                  </a:cubicBezTo>
                  <a:cubicBezTo>
                    <a:pt x="1632" y="3751"/>
                    <a:pt x="1846" y="4085"/>
                    <a:pt x="2025" y="4442"/>
                  </a:cubicBezTo>
                  <a:cubicBezTo>
                    <a:pt x="2180" y="4811"/>
                    <a:pt x="2275" y="5216"/>
                    <a:pt x="2299" y="5609"/>
                  </a:cubicBezTo>
                  <a:cubicBezTo>
                    <a:pt x="2311" y="6025"/>
                    <a:pt x="2299" y="6442"/>
                    <a:pt x="2239" y="6847"/>
                  </a:cubicBezTo>
                  <a:cubicBezTo>
                    <a:pt x="2203" y="7168"/>
                    <a:pt x="2180" y="7359"/>
                    <a:pt x="2180" y="7466"/>
                  </a:cubicBezTo>
                  <a:cubicBezTo>
                    <a:pt x="2168" y="7668"/>
                    <a:pt x="2180" y="7871"/>
                    <a:pt x="2227" y="8073"/>
                  </a:cubicBezTo>
                  <a:cubicBezTo>
                    <a:pt x="2263" y="8275"/>
                    <a:pt x="2358" y="8466"/>
                    <a:pt x="2489" y="8633"/>
                  </a:cubicBezTo>
                  <a:lnTo>
                    <a:pt x="2573" y="8728"/>
                  </a:lnTo>
                  <a:lnTo>
                    <a:pt x="2573" y="8597"/>
                  </a:lnTo>
                  <a:cubicBezTo>
                    <a:pt x="2596" y="7906"/>
                    <a:pt x="2632" y="7347"/>
                    <a:pt x="2692" y="6918"/>
                  </a:cubicBezTo>
                  <a:cubicBezTo>
                    <a:pt x="2739" y="6573"/>
                    <a:pt x="2846" y="6025"/>
                    <a:pt x="3025" y="5299"/>
                  </a:cubicBezTo>
                  <a:cubicBezTo>
                    <a:pt x="3156" y="4763"/>
                    <a:pt x="3263" y="4215"/>
                    <a:pt x="3335" y="3668"/>
                  </a:cubicBezTo>
                  <a:cubicBezTo>
                    <a:pt x="3406" y="3108"/>
                    <a:pt x="3370" y="2537"/>
                    <a:pt x="3239" y="1989"/>
                  </a:cubicBezTo>
                  <a:cubicBezTo>
                    <a:pt x="3180" y="1715"/>
                    <a:pt x="3084" y="1441"/>
                    <a:pt x="2942" y="1191"/>
                  </a:cubicBezTo>
                  <a:lnTo>
                    <a:pt x="2930" y="1167"/>
                  </a:lnTo>
                  <a:lnTo>
                    <a:pt x="2894" y="1167"/>
                  </a:lnTo>
                  <a:cubicBezTo>
                    <a:pt x="2846" y="1173"/>
                    <a:pt x="2796" y="1176"/>
                    <a:pt x="2745" y="1176"/>
                  </a:cubicBezTo>
                  <a:cubicBezTo>
                    <a:pt x="2695" y="1176"/>
                    <a:pt x="2644" y="1173"/>
                    <a:pt x="2596" y="1167"/>
                  </a:cubicBezTo>
                  <a:cubicBezTo>
                    <a:pt x="2037" y="1072"/>
                    <a:pt x="1501" y="882"/>
                    <a:pt x="1013" y="608"/>
                  </a:cubicBezTo>
                  <a:cubicBezTo>
                    <a:pt x="739" y="453"/>
                    <a:pt x="489" y="275"/>
                    <a:pt x="263" y="60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46"/>
            <p:cNvSpPr/>
            <p:nvPr/>
          </p:nvSpPr>
          <p:spPr>
            <a:xfrm>
              <a:off x="4179240" y="2451136"/>
              <a:ext cx="38451" cy="51378"/>
            </a:xfrm>
            <a:custGeom>
              <a:avLst/>
              <a:gdLst/>
              <a:ahLst/>
              <a:cxnLst/>
              <a:rect l="l" t="t" r="r" b="b"/>
              <a:pathLst>
                <a:path w="2799" h="3740" extrusionOk="0">
                  <a:moveTo>
                    <a:pt x="595" y="168"/>
                  </a:moveTo>
                  <a:cubicBezTo>
                    <a:pt x="655" y="287"/>
                    <a:pt x="715" y="394"/>
                    <a:pt x="798" y="489"/>
                  </a:cubicBezTo>
                  <a:cubicBezTo>
                    <a:pt x="988" y="751"/>
                    <a:pt x="1226" y="965"/>
                    <a:pt x="1512" y="1120"/>
                  </a:cubicBezTo>
                  <a:cubicBezTo>
                    <a:pt x="1655" y="1191"/>
                    <a:pt x="1810" y="1263"/>
                    <a:pt x="1965" y="1322"/>
                  </a:cubicBezTo>
                  <a:lnTo>
                    <a:pt x="2000" y="1394"/>
                  </a:lnTo>
                  <a:cubicBezTo>
                    <a:pt x="2215" y="1834"/>
                    <a:pt x="2405" y="2299"/>
                    <a:pt x="2548" y="2763"/>
                  </a:cubicBezTo>
                  <a:cubicBezTo>
                    <a:pt x="2596" y="2918"/>
                    <a:pt x="2631" y="3061"/>
                    <a:pt x="2667" y="3216"/>
                  </a:cubicBezTo>
                  <a:cubicBezTo>
                    <a:pt x="2679" y="3287"/>
                    <a:pt x="2691" y="3370"/>
                    <a:pt x="2691" y="3454"/>
                  </a:cubicBezTo>
                  <a:cubicBezTo>
                    <a:pt x="2548" y="3251"/>
                    <a:pt x="2429" y="3037"/>
                    <a:pt x="2322" y="2823"/>
                  </a:cubicBezTo>
                  <a:cubicBezTo>
                    <a:pt x="2227" y="2549"/>
                    <a:pt x="2131" y="2346"/>
                    <a:pt x="2072" y="2227"/>
                  </a:cubicBezTo>
                  <a:cubicBezTo>
                    <a:pt x="1988" y="2025"/>
                    <a:pt x="1858" y="1846"/>
                    <a:pt x="1703" y="1703"/>
                  </a:cubicBezTo>
                  <a:cubicBezTo>
                    <a:pt x="1548" y="1572"/>
                    <a:pt x="1369" y="1477"/>
                    <a:pt x="1191" y="1394"/>
                  </a:cubicBezTo>
                  <a:cubicBezTo>
                    <a:pt x="1000" y="1322"/>
                    <a:pt x="834" y="1227"/>
                    <a:pt x="667" y="1132"/>
                  </a:cubicBezTo>
                  <a:cubicBezTo>
                    <a:pt x="476" y="989"/>
                    <a:pt x="310" y="810"/>
                    <a:pt x="214" y="596"/>
                  </a:cubicBezTo>
                  <a:cubicBezTo>
                    <a:pt x="179" y="513"/>
                    <a:pt x="143" y="429"/>
                    <a:pt x="119" y="358"/>
                  </a:cubicBezTo>
                  <a:lnTo>
                    <a:pt x="119" y="346"/>
                  </a:lnTo>
                  <a:cubicBezTo>
                    <a:pt x="286" y="322"/>
                    <a:pt x="453" y="263"/>
                    <a:pt x="595" y="168"/>
                  </a:cubicBezTo>
                  <a:close/>
                  <a:moveTo>
                    <a:pt x="631" y="1"/>
                  </a:moveTo>
                  <a:lnTo>
                    <a:pt x="584" y="37"/>
                  </a:lnTo>
                  <a:cubicBezTo>
                    <a:pt x="429" y="156"/>
                    <a:pt x="238" y="227"/>
                    <a:pt x="48" y="263"/>
                  </a:cubicBezTo>
                  <a:lnTo>
                    <a:pt x="0" y="263"/>
                  </a:lnTo>
                  <a:lnTo>
                    <a:pt x="12" y="310"/>
                  </a:lnTo>
                  <a:cubicBezTo>
                    <a:pt x="36" y="418"/>
                    <a:pt x="72" y="525"/>
                    <a:pt x="119" y="632"/>
                  </a:cubicBezTo>
                  <a:cubicBezTo>
                    <a:pt x="226" y="858"/>
                    <a:pt x="393" y="1060"/>
                    <a:pt x="607" y="1203"/>
                  </a:cubicBezTo>
                  <a:cubicBezTo>
                    <a:pt x="774" y="1311"/>
                    <a:pt x="953" y="1406"/>
                    <a:pt x="1143" y="1477"/>
                  </a:cubicBezTo>
                  <a:cubicBezTo>
                    <a:pt x="1322" y="1561"/>
                    <a:pt x="1488" y="1656"/>
                    <a:pt x="1631" y="1775"/>
                  </a:cubicBezTo>
                  <a:cubicBezTo>
                    <a:pt x="1774" y="1918"/>
                    <a:pt x="1893" y="2084"/>
                    <a:pt x="1977" y="2263"/>
                  </a:cubicBezTo>
                  <a:cubicBezTo>
                    <a:pt x="2036" y="2394"/>
                    <a:pt x="2119" y="2596"/>
                    <a:pt x="2227" y="2858"/>
                  </a:cubicBezTo>
                  <a:cubicBezTo>
                    <a:pt x="2358" y="3132"/>
                    <a:pt x="2512" y="3382"/>
                    <a:pt x="2691" y="3632"/>
                  </a:cubicBezTo>
                  <a:lnTo>
                    <a:pt x="2774" y="3739"/>
                  </a:lnTo>
                  <a:lnTo>
                    <a:pt x="2786" y="3597"/>
                  </a:lnTo>
                  <a:cubicBezTo>
                    <a:pt x="2798" y="3454"/>
                    <a:pt x="2798" y="3323"/>
                    <a:pt x="2774" y="3180"/>
                  </a:cubicBezTo>
                  <a:cubicBezTo>
                    <a:pt x="2739" y="3025"/>
                    <a:pt x="2703" y="2870"/>
                    <a:pt x="2655" y="2715"/>
                  </a:cubicBezTo>
                  <a:cubicBezTo>
                    <a:pt x="2500" y="2239"/>
                    <a:pt x="2310" y="1775"/>
                    <a:pt x="2096" y="1322"/>
                  </a:cubicBezTo>
                  <a:lnTo>
                    <a:pt x="2048" y="1215"/>
                  </a:lnTo>
                  <a:lnTo>
                    <a:pt x="2024" y="1215"/>
                  </a:lnTo>
                  <a:cubicBezTo>
                    <a:pt x="1869" y="1168"/>
                    <a:pt x="1715" y="1096"/>
                    <a:pt x="1560" y="1013"/>
                  </a:cubicBezTo>
                  <a:cubicBezTo>
                    <a:pt x="1298" y="870"/>
                    <a:pt x="1060" y="668"/>
                    <a:pt x="881" y="418"/>
                  </a:cubicBezTo>
                  <a:cubicBezTo>
                    <a:pt x="798" y="310"/>
                    <a:pt x="726" y="191"/>
                    <a:pt x="667" y="60"/>
                  </a:cubicBezTo>
                  <a:lnTo>
                    <a:pt x="6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46"/>
            <p:cNvSpPr/>
            <p:nvPr/>
          </p:nvSpPr>
          <p:spPr>
            <a:xfrm>
              <a:off x="4252515" y="2419086"/>
              <a:ext cx="39921" cy="108938"/>
            </a:xfrm>
            <a:custGeom>
              <a:avLst/>
              <a:gdLst/>
              <a:ahLst/>
              <a:cxnLst/>
              <a:rect l="l" t="t" r="r" b="b"/>
              <a:pathLst>
                <a:path w="2906" h="7930" extrusionOk="0">
                  <a:moveTo>
                    <a:pt x="262" y="131"/>
                  </a:moveTo>
                  <a:cubicBezTo>
                    <a:pt x="500" y="262"/>
                    <a:pt x="750" y="369"/>
                    <a:pt x="1012" y="429"/>
                  </a:cubicBezTo>
                  <a:cubicBezTo>
                    <a:pt x="1072" y="453"/>
                    <a:pt x="1131" y="465"/>
                    <a:pt x="1191" y="465"/>
                  </a:cubicBezTo>
                  <a:cubicBezTo>
                    <a:pt x="1167" y="810"/>
                    <a:pt x="1203" y="1143"/>
                    <a:pt x="1286" y="1465"/>
                  </a:cubicBezTo>
                  <a:cubicBezTo>
                    <a:pt x="1417" y="2012"/>
                    <a:pt x="1691" y="2512"/>
                    <a:pt x="2072" y="2917"/>
                  </a:cubicBezTo>
                  <a:cubicBezTo>
                    <a:pt x="2155" y="3012"/>
                    <a:pt x="2310" y="3155"/>
                    <a:pt x="2524" y="3346"/>
                  </a:cubicBezTo>
                  <a:lnTo>
                    <a:pt x="2524" y="3441"/>
                  </a:lnTo>
                  <a:cubicBezTo>
                    <a:pt x="2572" y="3941"/>
                    <a:pt x="2608" y="4370"/>
                    <a:pt x="2620" y="4739"/>
                  </a:cubicBezTo>
                  <a:cubicBezTo>
                    <a:pt x="2655" y="5239"/>
                    <a:pt x="2715" y="6120"/>
                    <a:pt x="2774" y="7358"/>
                  </a:cubicBezTo>
                  <a:lnTo>
                    <a:pt x="2786" y="7787"/>
                  </a:lnTo>
                  <a:cubicBezTo>
                    <a:pt x="2715" y="7751"/>
                    <a:pt x="2643" y="7715"/>
                    <a:pt x="2584" y="7668"/>
                  </a:cubicBezTo>
                  <a:cubicBezTo>
                    <a:pt x="2405" y="7549"/>
                    <a:pt x="2262" y="7370"/>
                    <a:pt x="2179" y="7168"/>
                  </a:cubicBezTo>
                  <a:cubicBezTo>
                    <a:pt x="2108" y="6977"/>
                    <a:pt x="2060" y="6763"/>
                    <a:pt x="2060" y="6549"/>
                  </a:cubicBezTo>
                  <a:cubicBezTo>
                    <a:pt x="2048" y="6322"/>
                    <a:pt x="2060" y="6108"/>
                    <a:pt x="2084" y="5882"/>
                  </a:cubicBezTo>
                  <a:cubicBezTo>
                    <a:pt x="2119" y="5537"/>
                    <a:pt x="2131" y="5322"/>
                    <a:pt x="2131" y="5215"/>
                  </a:cubicBezTo>
                  <a:cubicBezTo>
                    <a:pt x="2143" y="4989"/>
                    <a:pt x="2119" y="4763"/>
                    <a:pt x="2072" y="4548"/>
                  </a:cubicBezTo>
                  <a:cubicBezTo>
                    <a:pt x="1965" y="4191"/>
                    <a:pt x="1786" y="3858"/>
                    <a:pt x="1536" y="3572"/>
                  </a:cubicBezTo>
                  <a:cubicBezTo>
                    <a:pt x="1215" y="3191"/>
                    <a:pt x="988" y="2905"/>
                    <a:pt x="845" y="2703"/>
                  </a:cubicBezTo>
                  <a:cubicBezTo>
                    <a:pt x="572" y="2310"/>
                    <a:pt x="369" y="1869"/>
                    <a:pt x="250" y="1417"/>
                  </a:cubicBezTo>
                  <a:cubicBezTo>
                    <a:pt x="155" y="1048"/>
                    <a:pt x="95" y="679"/>
                    <a:pt x="95" y="298"/>
                  </a:cubicBezTo>
                  <a:cubicBezTo>
                    <a:pt x="167" y="250"/>
                    <a:pt x="226" y="203"/>
                    <a:pt x="262" y="131"/>
                  </a:cubicBezTo>
                  <a:close/>
                  <a:moveTo>
                    <a:pt x="238" y="0"/>
                  </a:moveTo>
                  <a:lnTo>
                    <a:pt x="203" y="48"/>
                  </a:lnTo>
                  <a:cubicBezTo>
                    <a:pt x="167" y="119"/>
                    <a:pt x="95" y="179"/>
                    <a:pt x="24" y="226"/>
                  </a:cubicBezTo>
                  <a:lnTo>
                    <a:pt x="0" y="238"/>
                  </a:lnTo>
                  <a:lnTo>
                    <a:pt x="0" y="274"/>
                  </a:lnTo>
                  <a:cubicBezTo>
                    <a:pt x="0" y="667"/>
                    <a:pt x="48" y="1060"/>
                    <a:pt x="143" y="1441"/>
                  </a:cubicBezTo>
                  <a:cubicBezTo>
                    <a:pt x="274" y="1917"/>
                    <a:pt x="488" y="2370"/>
                    <a:pt x="762" y="2762"/>
                  </a:cubicBezTo>
                  <a:cubicBezTo>
                    <a:pt x="905" y="2965"/>
                    <a:pt x="1143" y="3263"/>
                    <a:pt x="1465" y="3632"/>
                  </a:cubicBezTo>
                  <a:cubicBezTo>
                    <a:pt x="1703" y="3917"/>
                    <a:pt x="1869" y="4227"/>
                    <a:pt x="1977" y="4584"/>
                  </a:cubicBezTo>
                  <a:cubicBezTo>
                    <a:pt x="2024" y="4787"/>
                    <a:pt x="2048" y="5001"/>
                    <a:pt x="2036" y="5215"/>
                  </a:cubicBezTo>
                  <a:cubicBezTo>
                    <a:pt x="2036" y="5322"/>
                    <a:pt x="2024" y="5537"/>
                    <a:pt x="2000" y="5882"/>
                  </a:cubicBezTo>
                  <a:cubicBezTo>
                    <a:pt x="1965" y="6096"/>
                    <a:pt x="1953" y="6322"/>
                    <a:pt x="1965" y="6561"/>
                  </a:cubicBezTo>
                  <a:cubicBezTo>
                    <a:pt x="1965" y="6775"/>
                    <a:pt x="2012" y="7001"/>
                    <a:pt x="2096" y="7215"/>
                  </a:cubicBezTo>
                  <a:cubicBezTo>
                    <a:pt x="2191" y="7430"/>
                    <a:pt x="2334" y="7620"/>
                    <a:pt x="2524" y="7763"/>
                  </a:cubicBezTo>
                  <a:cubicBezTo>
                    <a:pt x="2620" y="7823"/>
                    <a:pt x="2727" y="7882"/>
                    <a:pt x="2846" y="7906"/>
                  </a:cubicBezTo>
                  <a:lnTo>
                    <a:pt x="2905" y="7930"/>
                  </a:lnTo>
                  <a:lnTo>
                    <a:pt x="2893" y="7358"/>
                  </a:lnTo>
                  <a:cubicBezTo>
                    <a:pt x="2822" y="6108"/>
                    <a:pt x="2774" y="5227"/>
                    <a:pt x="2739" y="4727"/>
                  </a:cubicBezTo>
                  <a:cubicBezTo>
                    <a:pt x="2715" y="4370"/>
                    <a:pt x="2691" y="3929"/>
                    <a:pt x="2643" y="3429"/>
                  </a:cubicBezTo>
                  <a:lnTo>
                    <a:pt x="2631" y="3298"/>
                  </a:lnTo>
                  <a:lnTo>
                    <a:pt x="2620" y="3286"/>
                  </a:lnTo>
                  <a:cubicBezTo>
                    <a:pt x="2393" y="3084"/>
                    <a:pt x="2239" y="2941"/>
                    <a:pt x="2155" y="2846"/>
                  </a:cubicBezTo>
                  <a:cubicBezTo>
                    <a:pt x="1786" y="2453"/>
                    <a:pt x="1524" y="1965"/>
                    <a:pt x="1393" y="1441"/>
                  </a:cubicBezTo>
                  <a:cubicBezTo>
                    <a:pt x="1310" y="1107"/>
                    <a:pt x="1274" y="774"/>
                    <a:pt x="1298" y="429"/>
                  </a:cubicBezTo>
                  <a:lnTo>
                    <a:pt x="1298" y="369"/>
                  </a:lnTo>
                  <a:lnTo>
                    <a:pt x="1250" y="369"/>
                  </a:lnTo>
                  <a:cubicBezTo>
                    <a:pt x="1179" y="369"/>
                    <a:pt x="1107" y="357"/>
                    <a:pt x="1048" y="334"/>
                  </a:cubicBezTo>
                  <a:cubicBezTo>
                    <a:pt x="774" y="274"/>
                    <a:pt x="512" y="167"/>
                    <a:pt x="274" y="24"/>
                  </a:cubicBezTo>
                  <a:lnTo>
                    <a:pt x="23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46"/>
            <p:cNvSpPr/>
            <p:nvPr/>
          </p:nvSpPr>
          <p:spPr>
            <a:xfrm>
              <a:off x="4031204" y="2395527"/>
              <a:ext cx="71174" cy="89486"/>
            </a:xfrm>
            <a:custGeom>
              <a:avLst/>
              <a:gdLst/>
              <a:ahLst/>
              <a:cxnLst/>
              <a:rect l="l" t="t" r="r" b="b"/>
              <a:pathLst>
                <a:path w="5181" h="6514" extrusionOk="0">
                  <a:moveTo>
                    <a:pt x="4430" y="846"/>
                  </a:moveTo>
                  <a:cubicBezTo>
                    <a:pt x="4502" y="1287"/>
                    <a:pt x="4656" y="1715"/>
                    <a:pt x="4894" y="2084"/>
                  </a:cubicBezTo>
                  <a:lnTo>
                    <a:pt x="4918" y="2132"/>
                  </a:lnTo>
                  <a:lnTo>
                    <a:pt x="4954" y="2108"/>
                  </a:lnTo>
                  <a:cubicBezTo>
                    <a:pt x="5061" y="2799"/>
                    <a:pt x="5085" y="3489"/>
                    <a:pt x="5025" y="4168"/>
                  </a:cubicBezTo>
                  <a:lnTo>
                    <a:pt x="5025" y="4251"/>
                  </a:lnTo>
                  <a:cubicBezTo>
                    <a:pt x="5002" y="4561"/>
                    <a:pt x="4942" y="4870"/>
                    <a:pt x="4847" y="5168"/>
                  </a:cubicBezTo>
                  <a:cubicBezTo>
                    <a:pt x="4763" y="5418"/>
                    <a:pt x="4633" y="5644"/>
                    <a:pt x="4454" y="5847"/>
                  </a:cubicBezTo>
                  <a:cubicBezTo>
                    <a:pt x="4430" y="5882"/>
                    <a:pt x="4394" y="5918"/>
                    <a:pt x="4371" y="5942"/>
                  </a:cubicBezTo>
                  <a:cubicBezTo>
                    <a:pt x="3942" y="5466"/>
                    <a:pt x="3609" y="4918"/>
                    <a:pt x="3382" y="4323"/>
                  </a:cubicBezTo>
                  <a:lnTo>
                    <a:pt x="3287" y="4358"/>
                  </a:lnTo>
                  <a:cubicBezTo>
                    <a:pt x="3347" y="4704"/>
                    <a:pt x="3347" y="5061"/>
                    <a:pt x="3287" y="5418"/>
                  </a:cubicBezTo>
                  <a:cubicBezTo>
                    <a:pt x="3239" y="5728"/>
                    <a:pt x="3156" y="6025"/>
                    <a:pt x="3025" y="6311"/>
                  </a:cubicBezTo>
                  <a:lnTo>
                    <a:pt x="2989" y="6394"/>
                  </a:lnTo>
                  <a:cubicBezTo>
                    <a:pt x="2656" y="6275"/>
                    <a:pt x="2335" y="6121"/>
                    <a:pt x="2061" y="5906"/>
                  </a:cubicBezTo>
                  <a:cubicBezTo>
                    <a:pt x="1799" y="5716"/>
                    <a:pt x="1561" y="5489"/>
                    <a:pt x="1358" y="5228"/>
                  </a:cubicBezTo>
                  <a:lnTo>
                    <a:pt x="1358" y="5204"/>
                  </a:lnTo>
                  <a:lnTo>
                    <a:pt x="1323" y="5192"/>
                  </a:lnTo>
                  <a:cubicBezTo>
                    <a:pt x="1316" y="5190"/>
                    <a:pt x="1311" y="5188"/>
                    <a:pt x="1305" y="5188"/>
                  </a:cubicBezTo>
                  <a:cubicBezTo>
                    <a:pt x="1281" y="5188"/>
                    <a:pt x="1256" y="5223"/>
                    <a:pt x="1120" y="5418"/>
                  </a:cubicBezTo>
                  <a:cubicBezTo>
                    <a:pt x="1049" y="5513"/>
                    <a:pt x="977" y="5620"/>
                    <a:pt x="894" y="5716"/>
                  </a:cubicBezTo>
                  <a:cubicBezTo>
                    <a:pt x="763" y="5823"/>
                    <a:pt x="632" y="5918"/>
                    <a:pt x="477" y="5990"/>
                  </a:cubicBezTo>
                  <a:cubicBezTo>
                    <a:pt x="561" y="5823"/>
                    <a:pt x="620" y="5632"/>
                    <a:pt x="620" y="5442"/>
                  </a:cubicBezTo>
                  <a:cubicBezTo>
                    <a:pt x="620" y="5192"/>
                    <a:pt x="572" y="4942"/>
                    <a:pt x="489" y="4704"/>
                  </a:cubicBezTo>
                  <a:cubicBezTo>
                    <a:pt x="382" y="4394"/>
                    <a:pt x="299" y="4156"/>
                    <a:pt x="239" y="4013"/>
                  </a:cubicBezTo>
                  <a:cubicBezTo>
                    <a:pt x="168" y="3787"/>
                    <a:pt x="120" y="3561"/>
                    <a:pt x="108" y="3323"/>
                  </a:cubicBezTo>
                  <a:cubicBezTo>
                    <a:pt x="132" y="2942"/>
                    <a:pt x="263" y="2584"/>
                    <a:pt x="489" y="2287"/>
                  </a:cubicBezTo>
                  <a:cubicBezTo>
                    <a:pt x="715" y="1965"/>
                    <a:pt x="977" y="1691"/>
                    <a:pt x="1275" y="1429"/>
                  </a:cubicBezTo>
                  <a:lnTo>
                    <a:pt x="1299" y="1406"/>
                  </a:lnTo>
                  <a:lnTo>
                    <a:pt x="1334" y="1382"/>
                  </a:lnTo>
                  <a:lnTo>
                    <a:pt x="1334" y="1382"/>
                  </a:lnTo>
                  <a:cubicBezTo>
                    <a:pt x="1323" y="1477"/>
                    <a:pt x="1323" y="1584"/>
                    <a:pt x="1334" y="1679"/>
                  </a:cubicBezTo>
                  <a:cubicBezTo>
                    <a:pt x="1346" y="1989"/>
                    <a:pt x="1430" y="2299"/>
                    <a:pt x="1573" y="2572"/>
                  </a:cubicBezTo>
                  <a:lnTo>
                    <a:pt x="1585" y="2620"/>
                  </a:lnTo>
                  <a:lnTo>
                    <a:pt x="1632" y="2584"/>
                  </a:lnTo>
                  <a:cubicBezTo>
                    <a:pt x="1966" y="2382"/>
                    <a:pt x="2251" y="2120"/>
                    <a:pt x="2489" y="1822"/>
                  </a:cubicBezTo>
                  <a:cubicBezTo>
                    <a:pt x="2656" y="1620"/>
                    <a:pt x="2787" y="1406"/>
                    <a:pt x="2906" y="1179"/>
                  </a:cubicBezTo>
                  <a:lnTo>
                    <a:pt x="2906" y="1179"/>
                  </a:lnTo>
                  <a:cubicBezTo>
                    <a:pt x="2858" y="1644"/>
                    <a:pt x="2882" y="2108"/>
                    <a:pt x="3001" y="2561"/>
                  </a:cubicBezTo>
                  <a:lnTo>
                    <a:pt x="3013" y="2620"/>
                  </a:lnTo>
                  <a:lnTo>
                    <a:pt x="3073" y="2596"/>
                  </a:lnTo>
                  <a:cubicBezTo>
                    <a:pt x="3454" y="2382"/>
                    <a:pt x="3775" y="2084"/>
                    <a:pt x="4025" y="1715"/>
                  </a:cubicBezTo>
                  <a:cubicBezTo>
                    <a:pt x="4204" y="1453"/>
                    <a:pt x="4347" y="1156"/>
                    <a:pt x="4430" y="846"/>
                  </a:cubicBezTo>
                  <a:close/>
                  <a:moveTo>
                    <a:pt x="4466" y="1"/>
                  </a:moveTo>
                  <a:lnTo>
                    <a:pt x="4394" y="513"/>
                  </a:lnTo>
                  <a:cubicBezTo>
                    <a:pt x="4275" y="1322"/>
                    <a:pt x="3799" y="2037"/>
                    <a:pt x="3097" y="2477"/>
                  </a:cubicBezTo>
                  <a:cubicBezTo>
                    <a:pt x="2966" y="1930"/>
                    <a:pt x="2966" y="1358"/>
                    <a:pt x="3073" y="810"/>
                  </a:cubicBezTo>
                  <a:lnTo>
                    <a:pt x="2978" y="787"/>
                  </a:lnTo>
                  <a:cubicBezTo>
                    <a:pt x="2847" y="1132"/>
                    <a:pt x="2656" y="1465"/>
                    <a:pt x="2430" y="1763"/>
                  </a:cubicBezTo>
                  <a:cubicBezTo>
                    <a:pt x="2204" y="2037"/>
                    <a:pt x="1942" y="2275"/>
                    <a:pt x="1644" y="2477"/>
                  </a:cubicBezTo>
                  <a:cubicBezTo>
                    <a:pt x="1525" y="2227"/>
                    <a:pt x="1454" y="1953"/>
                    <a:pt x="1442" y="1679"/>
                  </a:cubicBezTo>
                  <a:cubicBezTo>
                    <a:pt x="1430" y="1549"/>
                    <a:pt x="1430" y="1418"/>
                    <a:pt x="1442" y="1287"/>
                  </a:cubicBezTo>
                  <a:lnTo>
                    <a:pt x="1442" y="1263"/>
                  </a:lnTo>
                  <a:lnTo>
                    <a:pt x="1513" y="1179"/>
                  </a:lnTo>
                  <a:lnTo>
                    <a:pt x="1442" y="1215"/>
                  </a:lnTo>
                  <a:lnTo>
                    <a:pt x="1442" y="1168"/>
                  </a:lnTo>
                  <a:lnTo>
                    <a:pt x="1215" y="1334"/>
                  </a:lnTo>
                  <a:lnTo>
                    <a:pt x="1192" y="1358"/>
                  </a:lnTo>
                  <a:cubicBezTo>
                    <a:pt x="894" y="1620"/>
                    <a:pt x="632" y="1906"/>
                    <a:pt x="394" y="2227"/>
                  </a:cubicBezTo>
                  <a:cubicBezTo>
                    <a:pt x="156" y="2537"/>
                    <a:pt x="13" y="2918"/>
                    <a:pt x="1" y="3323"/>
                  </a:cubicBezTo>
                  <a:cubicBezTo>
                    <a:pt x="1" y="3561"/>
                    <a:pt x="49" y="3811"/>
                    <a:pt x="144" y="4037"/>
                  </a:cubicBezTo>
                  <a:cubicBezTo>
                    <a:pt x="191" y="4192"/>
                    <a:pt x="275" y="4430"/>
                    <a:pt x="394" y="4727"/>
                  </a:cubicBezTo>
                  <a:cubicBezTo>
                    <a:pt x="465" y="4954"/>
                    <a:pt x="513" y="5204"/>
                    <a:pt x="513" y="5442"/>
                  </a:cubicBezTo>
                  <a:cubicBezTo>
                    <a:pt x="513" y="5668"/>
                    <a:pt x="430" y="5894"/>
                    <a:pt x="287" y="6073"/>
                  </a:cubicBezTo>
                  <a:lnTo>
                    <a:pt x="168" y="6204"/>
                  </a:lnTo>
                  <a:lnTo>
                    <a:pt x="346" y="6156"/>
                  </a:lnTo>
                  <a:cubicBezTo>
                    <a:pt x="572" y="6073"/>
                    <a:pt x="787" y="5954"/>
                    <a:pt x="953" y="5787"/>
                  </a:cubicBezTo>
                  <a:cubicBezTo>
                    <a:pt x="1049" y="5680"/>
                    <a:pt x="1132" y="5585"/>
                    <a:pt x="1204" y="5466"/>
                  </a:cubicBezTo>
                  <a:cubicBezTo>
                    <a:pt x="1251" y="5394"/>
                    <a:pt x="1287" y="5347"/>
                    <a:pt x="1311" y="5323"/>
                  </a:cubicBezTo>
                  <a:cubicBezTo>
                    <a:pt x="1501" y="5573"/>
                    <a:pt x="1739" y="5799"/>
                    <a:pt x="1989" y="5990"/>
                  </a:cubicBezTo>
                  <a:cubicBezTo>
                    <a:pt x="2299" y="6204"/>
                    <a:pt x="2632" y="6382"/>
                    <a:pt x="2978" y="6490"/>
                  </a:cubicBezTo>
                  <a:lnTo>
                    <a:pt x="3037" y="6513"/>
                  </a:lnTo>
                  <a:lnTo>
                    <a:pt x="3120" y="6347"/>
                  </a:lnTo>
                  <a:cubicBezTo>
                    <a:pt x="3251" y="6061"/>
                    <a:pt x="3335" y="5751"/>
                    <a:pt x="3394" y="5442"/>
                  </a:cubicBezTo>
                  <a:cubicBezTo>
                    <a:pt x="3430" y="5192"/>
                    <a:pt x="3442" y="4954"/>
                    <a:pt x="3418" y="4704"/>
                  </a:cubicBezTo>
                  <a:lnTo>
                    <a:pt x="3418" y="4704"/>
                  </a:lnTo>
                  <a:cubicBezTo>
                    <a:pt x="3656" y="5192"/>
                    <a:pt x="3954" y="5656"/>
                    <a:pt x="4323" y="6049"/>
                  </a:cubicBezTo>
                  <a:lnTo>
                    <a:pt x="4359" y="6097"/>
                  </a:lnTo>
                  <a:lnTo>
                    <a:pt x="4394" y="6061"/>
                  </a:lnTo>
                  <a:cubicBezTo>
                    <a:pt x="4442" y="6013"/>
                    <a:pt x="4490" y="5966"/>
                    <a:pt x="4537" y="5918"/>
                  </a:cubicBezTo>
                  <a:cubicBezTo>
                    <a:pt x="4716" y="5704"/>
                    <a:pt x="4847" y="5466"/>
                    <a:pt x="4930" y="5192"/>
                  </a:cubicBezTo>
                  <a:cubicBezTo>
                    <a:pt x="5025" y="4894"/>
                    <a:pt x="5097" y="4585"/>
                    <a:pt x="5121" y="4263"/>
                  </a:cubicBezTo>
                  <a:lnTo>
                    <a:pt x="5121" y="4180"/>
                  </a:lnTo>
                  <a:cubicBezTo>
                    <a:pt x="5180" y="3454"/>
                    <a:pt x="5156" y="2727"/>
                    <a:pt x="5037" y="2013"/>
                  </a:cubicBezTo>
                  <a:lnTo>
                    <a:pt x="5025" y="1918"/>
                  </a:lnTo>
                  <a:lnTo>
                    <a:pt x="4942" y="1989"/>
                  </a:lnTo>
                  <a:cubicBezTo>
                    <a:pt x="4680" y="1537"/>
                    <a:pt x="4525" y="1037"/>
                    <a:pt x="4502" y="513"/>
                  </a:cubicBezTo>
                  <a:lnTo>
                    <a:pt x="44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46"/>
            <p:cNvSpPr/>
            <p:nvPr/>
          </p:nvSpPr>
          <p:spPr>
            <a:xfrm>
              <a:off x="4074065" y="2282769"/>
              <a:ext cx="78029" cy="112606"/>
            </a:xfrm>
            <a:custGeom>
              <a:avLst/>
              <a:gdLst/>
              <a:ahLst/>
              <a:cxnLst/>
              <a:rect l="l" t="t" r="r" b="b"/>
              <a:pathLst>
                <a:path w="5680" h="8197" extrusionOk="0">
                  <a:moveTo>
                    <a:pt x="1558" y="108"/>
                  </a:moveTo>
                  <a:cubicBezTo>
                    <a:pt x="1607" y="108"/>
                    <a:pt x="1655" y="109"/>
                    <a:pt x="1703" y="112"/>
                  </a:cubicBezTo>
                  <a:cubicBezTo>
                    <a:pt x="1751" y="112"/>
                    <a:pt x="1834" y="112"/>
                    <a:pt x="1929" y="124"/>
                  </a:cubicBezTo>
                  <a:cubicBezTo>
                    <a:pt x="1905" y="374"/>
                    <a:pt x="2060" y="648"/>
                    <a:pt x="2394" y="934"/>
                  </a:cubicBezTo>
                  <a:cubicBezTo>
                    <a:pt x="2536" y="1053"/>
                    <a:pt x="2882" y="1303"/>
                    <a:pt x="3418" y="1672"/>
                  </a:cubicBezTo>
                  <a:cubicBezTo>
                    <a:pt x="3763" y="1898"/>
                    <a:pt x="4084" y="2160"/>
                    <a:pt x="4382" y="2446"/>
                  </a:cubicBezTo>
                  <a:cubicBezTo>
                    <a:pt x="4799" y="2875"/>
                    <a:pt x="5108" y="3410"/>
                    <a:pt x="5263" y="3982"/>
                  </a:cubicBezTo>
                  <a:cubicBezTo>
                    <a:pt x="5620" y="5161"/>
                    <a:pt x="5358" y="6423"/>
                    <a:pt x="4561" y="7363"/>
                  </a:cubicBezTo>
                  <a:cubicBezTo>
                    <a:pt x="4346" y="7601"/>
                    <a:pt x="4108" y="7828"/>
                    <a:pt x="3846" y="8018"/>
                  </a:cubicBezTo>
                  <a:cubicBezTo>
                    <a:pt x="3846" y="7947"/>
                    <a:pt x="3834" y="7863"/>
                    <a:pt x="3822" y="7756"/>
                  </a:cubicBezTo>
                  <a:cubicBezTo>
                    <a:pt x="3727" y="7209"/>
                    <a:pt x="3596" y="6673"/>
                    <a:pt x="3429" y="6149"/>
                  </a:cubicBezTo>
                  <a:lnTo>
                    <a:pt x="3513" y="6149"/>
                  </a:lnTo>
                  <a:cubicBezTo>
                    <a:pt x="3703" y="6101"/>
                    <a:pt x="3870" y="6030"/>
                    <a:pt x="4037" y="5935"/>
                  </a:cubicBezTo>
                  <a:lnTo>
                    <a:pt x="4096" y="5887"/>
                  </a:lnTo>
                  <a:lnTo>
                    <a:pt x="4037" y="5839"/>
                  </a:lnTo>
                  <a:cubicBezTo>
                    <a:pt x="3679" y="5589"/>
                    <a:pt x="3370" y="5268"/>
                    <a:pt x="3144" y="4887"/>
                  </a:cubicBezTo>
                  <a:cubicBezTo>
                    <a:pt x="3203" y="4708"/>
                    <a:pt x="3239" y="4530"/>
                    <a:pt x="3251" y="4351"/>
                  </a:cubicBezTo>
                  <a:cubicBezTo>
                    <a:pt x="3287" y="3970"/>
                    <a:pt x="3227" y="3589"/>
                    <a:pt x="3072" y="3244"/>
                  </a:cubicBezTo>
                  <a:cubicBezTo>
                    <a:pt x="2739" y="2541"/>
                    <a:pt x="2084" y="2053"/>
                    <a:pt x="1310" y="1946"/>
                  </a:cubicBezTo>
                  <a:cubicBezTo>
                    <a:pt x="1096" y="1922"/>
                    <a:pt x="941" y="1910"/>
                    <a:pt x="834" y="1898"/>
                  </a:cubicBezTo>
                  <a:cubicBezTo>
                    <a:pt x="691" y="1887"/>
                    <a:pt x="548" y="1839"/>
                    <a:pt x="417" y="1756"/>
                  </a:cubicBezTo>
                  <a:cubicBezTo>
                    <a:pt x="262" y="1648"/>
                    <a:pt x="167" y="1494"/>
                    <a:pt x="143" y="1315"/>
                  </a:cubicBezTo>
                  <a:cubicBezTo>
                    <a:pt x="108" y="1125"/>
                    <a:pt x="131" y="934"/>
                    <a:pt x="215" y="767"/>
                  </a:cubicBezTo>
                  <a:cubicBezTo>
                    <a:pt x="310" y="601"/>
                    <a:pt x="441" y="458"/>
                    <a:pt x="596" y="363"/>
                  </a:cubicBezTo>
                  <a:cubicBezTo>
                    <a:pt x="751" y="255"/>
                    <a:pt x="941" y="184"/>
                    <a:pt x="1120" y="148"/>
                  </a:cubicBezTo>
                  <a:cubicBezTo>
                    <a:pt x="1262" y="121"/>
                    <a:pt x="1412" y="108"/>
                    <a:pt x="1558" y="108"/>
                  </a:cubicBezTo>
                  <a:close/>
                  <a:moveTo>
                    <a:pt x="1551" y="1"/>
                  </a:moveTo>
                  <a:cubicBezTo>
                    <a:pt x="1400" y="1"/>
                    <a:pt x="1251" y="14"/>
                    <a:pt x="1108" y="41"/>
                  </a:cubicBezTo>
                  <a:cubicBezTo>
                    <a:pt x="905" y="77"/>
                    <a:pt x="715" y="160"/>
                    <a:pt x="536" y="267"/>
                  </a:cubicBezTo>
                  <a:cubicBezTo>
                    <a:pt x="370" y="386"/>
                    <a:pt x="227" y="541"/>
                    <a:pt x="131" y="720"/>
                  </a:cubicBezTo>
                  <a:cubicBezTo>
                    <a:pt x="36" y="910"/>
                    <a:pt x="0" y="1125"/>
                    <a:pt x="36" y="1327"/>
                  </a:cubicBezTo>
                  <a:cubicBezTo>
                    <a:pt x="72" y="1541"/>
                    <a:pt x="191" y="1720"/>
                    <a:pt x="358" y="1839"/>
                  </a:cubicBezTo>
                  <a:cubicBezTo>
                    <a:pt x="500" y="1922"/>
                    <a:pt x="655" y="1982"/>
                    <a:pt x="822" y="1994"/>
                  </a:cubicBezTo>
                  <a:cubicBezTo>
                    <a:pt x="929" y="2006"/>
                    <a:pt x="1096" y="2029"/>
                    <a:pt x="1298" y="2041"/>
                  </a:cubicBezTo>
                  <a:cubicBezTo>
                    <a:pt x="2036" y="2148"/>
                    <a:pt x="2667" y="2613"/>
                    <a:pt x="2977" y="3280"/>
                  </a:cubicBezTo>
                  <a:cubicBezTo>
                    <a:pt x="3120" y="3613"/>
                    <a:pt x="3179" y="3982"/>
                    <a:pt x="3144" y="4339"/>
                  </a:cubicBezTo>
                  <a:cubicBezTo>
                    <a:pt x="3132" y="4518"/>
                    <a:pt x="3096" y="4696"/>
                    <a:pt x="3037" y="4875"/>
                  </a:cubicBezTo>
                  <a:lnTo>
                    <a:pt x="3025" y="4899"/>
                  </a:lnTo>
                  <a:lnTo>
                    <a:pt x="3037" y="4923"/>
                  </a:lnTo>
                  <a:cubicBezTo>
                    <a:pt x="3263" y="5292"/>
                    <a:pt x="3560" y="5625"/>
                    <a:pt x="3906" y="5875"/>
                  </a:cubicBezTo>
                  <a:cubicBezTo>
                    <a:pt x="3775" y="5958"/>
                    <a:pt x="3644" y="6006"/>
                    <a:pt x="3489" y="6042"/>
                  </a:cubicBezTo>
                  <a:lnTo>
                    <a:pt x="3298" y="6066"/>
                  </a:lnTo>
                  <a:lnTo>
                    <a:pt x="3310" y="6125"/>
                  </a:lnTo>
                  <a:cubicBezTo>
                    <a:pt x="3489" y="6661"/>
                    <a:pt x="3620" y="7209"/>
                    <a:pt x="3715" y="7768"/>
                  </a:cubicBezTo>
                  <a:cubicBezTo>
                    <a:pt x="3739" y="7923"/>
                    <a:pt x="3763" y="8042"/>
                    <a:pt x="3763" y="8113"/>
                  </a:cubicBezTo>
                  <a:lnTo>
                    <a:pt x="3763" y="8197"/>
                  </a:lnTo>
                  <a:lnTo>
                    <a:pt x="3834" y="8149"/>
                  </a:lnTo>
                  <a:cubicBezTo>
                    <a:pt x="4132" y="7947"/>
                    <a:pt x="4406" y="7697"/>
                    <a:pt x="4632" y="7423"/>
                  </a:cubicBezTo>
                  <a:cubicBezTo>
                    <a:pt x="5037" y="6947"/>
                    <a:pt x="5311" y="6387"/>
                    <a:pt x="5442" y="5792"/>
                  </a:cubicBezTo>
                  <a:cubicBezTo>
                    <a:pt x="5680" y="4553"/>
                    <a:pt x="5323" y="3280"/>
                    <a:pt x="4453" y="2375"/>
                  </a:cubicBezTo>
                  <a:cubicBezTo>
                    <a:pt x="4156" y="2077"/>
                    <a:pt x="3822" y="1815"/>
                    <a:pt x="3477" y="1589"/>
                  </a:cubicBezTo>
                  <a:cubicBezTo>
                    <a:pt x="2941" y="1220"/>
                    <a:pt x="2608" y="970"/>
                    <a:pt x="2453" y="851"/>
                  </a:cubicBezTo>
                  <a:cubicBezTo>
                    <a:pt x="2144" y="577"/>
                    <a:pt x="2001" y="327"/>
                    <a:pt x="2036" y="112"/>
                  </a:cubicBezTo>
                  <a:lnTo>
                    <a:pt x="2060" y="29"/>
                  </a:lnTo>
                  <a:lnTo>
                    <a:pt x="2001" y="29"/>
                  </a:lnTo>
                  <a:cubicBezTo>
                    <a:pt x="1870" y="17"/>
                    <a:pt x="1763" y="5"/>
                    <a:pt x="1703" y="5"/>
                  </a:cubicBezTo>
                  <a:cubicBezTo>
                    <a:pt x="1652" y="2"/>
                    <a:pt x="1602" y="1"/>
                    <a:pt x="15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46"/>
            <p:cNvSpPr/>
            <p:nvPr/>
          </p:nvSpPr>
          <p:spPr>
            <a:xfrm>
              <a:off x="4044296" y="2316536"/>
              <a:ext cx="57917" cy="49070"/>
            </a:xfrm>
            <a:custGeom>
              <a:avLst/>
              <a:gdLst/>
              <a:ahLst/>
              <a:cxnLst/>
              <a:rect l="l" t="t" r="r" b="b"/>
              <a:pathLst>
                <a:path w="4216" h="3572" extrusionOk="0">
                  <a:moveTo>
                    <a:pt x="1530" y="92"/>
                  </a:moveTo>
                  <a:cubicBezTo>
                    <a:pt x="1641" y="92"/>
                    <a:pt x="1751" y="101"/>
                    <a:pt x="1858" y="119"/>
                  </a:cubicBezTo>
                  <a:cubicBezTo>
                    <a:pt x="2179" y="179"/>
                    <a:pt x="2501" y="274"/>
                    <a:pt x="2798" y="417"/>
                  </a:cubicBezTo>
                  <a:lnTo>
                    <a:pt x="3144" y="583"/>
                  </a:lnTo>
                  <a:cubicBezTo>
                    <a:pt x="3251" y="643"/>
                    <a:pt x="3382" y="679"/>
                    <a:pt x="3513" y="702"/>
                  </a:cubicBezTo>
                  <a:cubicBezTo>
                    <a:pt x="3548" y="709"/>
                    <a:pt x="3584" y="712"/>
                    <a:pt x="3620" y="712"/>
                  </a:cubicBezTo>
                  <a:cubicBezTo>
                    <a:pt x="3719" y="712"/>
                    <a:pt x="3819" y="690"/>
                    <a:pt x="3906" y="655"/>
                  </a:cubicBezTo>
                  <a:cubicBezTo>
                    <a:pt x="3977" y="631"/>
                    <a:pt x="4025" y="595"/>
                    <a:pt x="4084" y="548"/>
                  </a:cubicBezTo>
                  <a:lnTo>
                    <a:pt x="4084" y="548"/>
                  </a:lnTo>
                  <a:cubicBezTo>
                    <a:pt x="4061" y="643"/>
                    <a:pt x="4013" y="726"/>
                    <a:pt x="3953" y="810"/>
                  </a:cubicBezTo>
                  <a:cubicBezTo>
                    <a:pt x="3906" y="869"/>
                    <a:pt x="3834" y="929"/>
                    <a:pt x="3775" y="976"/>
                  </a:cubicBezTo>
                  <a:cubicBezTo>
                    <a:pt x="3641" y="1083"/>
                    <a:pt x="3480" y="1137"/>
                    <a:pt x="3313" y="1137"/>
                  </a:cubicBezTo>
                  <a:cubicBezTo>
                    <a:pt x="3257" y="1137"/>
                    <a:pt x="3200" y="1131"/>
                    <a:pt x="3144" y="1119"/>
                  </a:cubicBezTo>
                  <a:lnTo>
                    <a:pt x="3120" y="1119"/>
                  </a:lnTo>
                  <a:lnTo>
                    <a:pt x="2894" y="1048"/>
                  </a:lnTo>
                  <a:lnTo>
                    <a:pt x="2918" y="1072"/>
                  </a:lnTo>
                  <a:lnTo>
                    <a:pt x="2370" y="941"/>
                  </a:lnTo>
                  <a:lnTo>
                    <a:pt x="2513" y="1083"/>
                  </a:lnTo>
                  <a:cubicBezTo>
                    <a:pt x="2798" y="1333"/>
                    <a:pt x="3037" y="1643"/>
                    <a:pt x="3227" y="1976"/>
                  </a:cubicBezTo>
                  <a:cubicBezTo>
                    <a:pt x="3358" y="2203"/>
                    <a:pt x="3465" y="2453"/>
                    <a:pt x="3537" y="2715"/>
                  </a:cubicBezTo>
                  <a:cubicBezTo>
                    <a:pt x="3310" y="2369"/>
                    <a:pt x="3001" y="2072"/>
                    <a:pt x="2644" y="1857"/>
                  </a:cubicBezTo>
                  <a:cubicBezTo>
                    <a:pt x="2275" y="1584"/>
                    <a:pt x="1858" y="1417"/>
                    <a:pt x="1405" y="1333"/>
                  </a:cubicBezTo>
                  <a:lnTo>
                    <a:pt x="1084" y="1274"/>
                  </a:lnTo>
                  <a:lnTo>
                    <a:pt x="1370" y="1429"/>
                  </a:lnTo>
                  <a:cubicBezTo>
                    <a:pt x="1858" y="1714"/>
                    <a:pt x="2346" y="2512"/>
                    <a:pt x="2429" y="2715"/>
                  </a:cubicBezTo>
                  <a:cubicBezTo>
                    <a:pt x="2501" y="2857"/>
                    <a:pt x="2548" y="3024"/>
                    <a:pt x="2572" y="3179"/>
                  </a:cubicBezTo>
                  <a:cubicBezTo>
                    <a:pt x="2489" y="3072"/>
                    <a:pt x="2406" y="2965"/>
                    <a:pt x="2310" y="2857"/>
                  </a:cubicBezTo>
                  <a:cubicBezTo>
                    <a:pt x="2167" y="2691"/>
                    <a:pt x="2001" y="2548"/>
                    <a:pt x="1822" y="2417"/>
                  </a:cubicBezTo>
                  <a:cubicBezTo>
                    <a:pt x="1489" y="2155"/>
                    <a:pt x="1096" y="1953"/>
                    <a:pt x="691" y="1834"/>
                  </a:cubicBezTo>
                  <a:lnTo>
                    <a:pt x="322" y="1726"/>
                  </a:lnTo>
                  <a:lnTo>
                    <a:pt x="334" y="1726"/>
                  </a:lnTo>
                  <a:cubicBezTo>
                    <a:pt x="465" y="1667"/>
                    <a:pt x="584" y="1584"/>
                    <a:pt x="691" y="1476"/>
                  </a:cubicBezTo>
                  <a:cubicBezTo>
                    <a:pt x="870" y="1274"/>
                    <a:pt x="1013" y="1036"/>
                    <a:pt x="1084" y="774"/>
                  </a:cubicBezTo>
                  <a:cubicBezTo>
                    <a:pt x="1155" y="560"/>
                    <a:pt x="1191" y="345"/>
                    <a:pt x="1203" y="119"/>
                  </a:cubicBezTo>
                  <a:cubicBezTo>
                    <a:pt x="1310" y="101"/>
                    <a:pt x="1420" y="92"/>
                    <a:pt x="1530" y="92"/>
                  </a:cubicBezTo>
                  <a:close/>
                  <a:moveTo>
                    <a:pt x="1517" y="0"/>
                  </a:moveTo>
                  <a:cubicBezTo>
                    <a:pt x="1394" y="0"/>
                    <a:pt x="1268" y="12"/>
                    <a:pt x="1143" y="36"/>
                  </a:cubicBezTo>
                  <a:lnTo>
                    <a:pt x="1108" y="36"/>
                  </a:lnTo>
                  <a:lnTo>
                    <a:pt x="1108" y="83"/>
                  </a:lnTo>
                  <a:cubicBezTo>
                    <a:pt x="1108" y="310"/>
                    <a:pt x="1060" y="536"/>
                    <a:pt x="989" y="750"/>
                  </a:cubicBezTo>
                  <a:cubicBezTo>
                    <a:pt x="917" y="988"/>
                    <a:pt x="786" y="1214"/>
                    <a:pt x="608" y="1393"/>
                  </a:cubicBezTo>
                  <a:cubicBezTo>
                    <a:pt x="477" y="1524"/>
                    <a:pt x="322" y="1619"/>
                    <a:pt x="143" y="1691"/>
                  </a:cubicBezTo>
                  <a:lnTo>
                    <a:pt x="0" y="1738"/>
                  </a:lnTo>
                  <a:lnTo>
                    <a:pt x="655" y="1929"/>
                  </a:lnTo>
                  <a:cubicBezTo>
                    <a:pt x="1060" y="2048"/>
                    <a:pt x="1441" y="2238"/>
                    <a:pt x="1775" y="2488"/>
                  </a:cubicBezTo>
                  <a:cubicBezTo>
                    <a:pt x="1941" y="2619"/>
                    <a:pt x="2096" y="2774"/>
                    <a:pt x="2239" y="2929"/>
                  </a:cubicBezTo>
                  <a:cubicBezTo>
                    <a:pt x="2370" y="3084"/>
                    <a:pt x="2489" y="3238"/>
                    <a:pt x="2596" y="3417"/>
                  </a:cubicBezTo>
                  <a:lnTo>
                    <a:pt x="2703" y="3572"/>
                  </a:lnTo>
                  <a:lnTo>
                    <a:pt x="2715" y="3381"/>
                  </a:lnTo>
                  <a:cubicBezTo>
                    <a:pt x="2703" y="3131"/>
                    <a:pt x="2656" y="2881"/>
                    <a:pt x="2548" y="2667"/>
                  </a:cubicBezTo>
                  <a:cubicBezTo>
                    <a:pt x="2322" y="2226"/>
                    <a:pt x="2025" y="1822"/>
                    <a:pt x="1655" y="1488"/>
                  </a:cubicBezTo>
                  <a:lnTo>
                    <a:pt x="1655" y="1488"/>
                  </a:lnTo>
                  <a:cubicBezTo>
                    <a:pt x="2001" y="1584"/>
                    <a:pt x="2322" y="1726"/>
                    <a:pt x="2608" y="1941"/>
                  </a:cubicBezTo>
                  <a:cubicBezTo>
                    <a:pt x="3048" y="2203"/>
                    <a:pt x="3418" y="2596"/>
                    <a:pt x="3656" y="3060"/>
                  </a:cubicBezTo>
                  <a:lnTo>
                    <a:pt x="3799" y="3358"/>
                  </a:lnTo>
                  <a:lnTo>
                    <a:pt x="3739" y="3036"/>
                  </a:lnTo>
                  <a:cubicBezTo>
                    <a:pt x="3596" y="2322"/>
                    <a:pt x="3251" y="1667"/>
                    <a:pt x="2739" y="1155"/>
                  </a:cubicBezTo>
                  <a:lnTo>
                    <a:pt x="2739" y="1155"/>
                  </a:lnTo>
                  <a:lnTo>
                    <a:pt x="3072" y="1238"/>
                  </a:lnTo>
                  <a:lnTo>
                    <a:pt x="3251" y="1274"/>
                  </a:lnTo>
                  <a:lnTo>
                    <a:pt x="3251" y="1274"/>
                  </a:lnTo>
                  <a:lnTo>
                    <a:pt x="3239" y="1262"/>
                  </a:lnTo>
                  <a:lnTo>
                    <a:pt x="3239" y="1262"/>
                  </a:lnTo>
                  <a:cubicBezTo>
                    <a:pt x="3257" y="1263"/>
                    <a:pt x="3274" y="1264"/>
                    <a:pt x="3292" y="1264"/>
                  </a:cubicBezTo>
                  <a:cubicBezTo>
                    <a:pt x="3489" y="1264"/>
                    <a:pt x="3682" y="1203"/>
                    <a:pt x="3846" y="1072"/>
                  </a:cubicBezTo>
                  <a:cubicBezTo>
                    <a:pt x="3918" y="1024"/>
                    <a:pt x="3977" y="952"/>
                    <a:pt x="4037" y="893"/>
                  </a:cubicBezTo>
                  <a:cubicBezTo>
                    <a:pt x="4156" y="750"/>
                    <a:pt x="4215" y="572"/>
                    <a:pt x="4215" y="381"/>
                  </a:cubicBezTo>
                  <a:lnTo>
                    <a:pt x="4215" y="155"/>
                  </a:lnTo>
                  <a:lnTo>
                    <a:pt x="4120" y="357"/>
                  </a:lnTo>
                  <a:cubicBezTo>
                    <a:pt x="4072" y="464"/>
                    <a:pt x="3977" y="536"/>
                    <a:pt x="3870" y="572"/>
                  </a:cubicBezTo>
                  <a:cubicBezTo>
                    <a:pt x="3788" y="608"/>
                    <a:pt x="3699" y="623"/>
                    <a:pt x="3609" y="623"/>
                  </a:cubicBezTo>
                  <a:cubicBezTo>
                    <a:pt x="3581" y="623"/>
                    <a:pt x="3553" y="622"/>
                    <a:pt x="3525" y="619"/>
                  </a:cubicBezTo>
                  <a:cubicBezTo>
                    <a:pt x="3406" y="595"/>
                    <a:pt x="3299" y="560"/>
                    <a:pt x="3191" y="512"/>
                  </a:cubicBezTo>
                  <a:lnTo>
                    <a:pt x="2846" y="345"/>
                  </a:lnTo>
                  <a:cubicBezTo>
                    <a:pt x="2548" y="191"/>
                    <a:pt x="2215" y="95"/>
                    <a:pt x="1882" y="36"/>
                  </a:cubicBezTo>
                  <a:cubicBezTo>
                    <a:pt x="1763" y="12"/>
                    <a:pt x="1641" y="0"/>
                    <a:pt x="15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46"/>
            <p:cNvSpPr/>
            <p:nvPr/>
          </p:nvSpPr>
          <p:spPr>
            <a:xfrm>
              <a:off x="4049365" y="2357254"/>
              <a:ext cx="78029" cy="74279"/>
            </a:xfrm>
            <a:custGeom>
              <a:avLst/>
              <a:gdLst/>
              <a:ahLst/>
              <a:cxnLst/>
              <a:rect l="l" t="t" r="r" b="b"/>
              <a:pathLst>
                <a:path w="5680" h="5407" extrusionOk="0">
                  <a:moveTo>
                    <a:pt x="4394" y="608"/>
                  </a:moveTo>
                  <a:cubicBezTo>
                    <a:pt x="4501" y="655"/>
                    <a:pt x="4620" y="703"/>
                    <a:pt x="4751" y="715"/>
                  </a:cubicBezTo>
                  <a:cubicBezTo>
                    <a:pt x="4870" y="739"/>
                    <a:pt x="5001" y="751"/>
                    <a:pt x="5120" y="751"/>
                  </a:cubicBezTo>
                  <a:cubicBezTo>
                    <a:pt x="5287" y="1275"/>
                    <a:pt x="5418" y="1810"/>
                    <a:pt x="5513" y="2358"/>
                  </a:cubicBezTo>
                  <a:cubicBezTo>
                    <a:pt x="5537" y="2513"/>
                    <a:pt x="5549" y="2632"/>
                    <a:pt x="5549" y="2703"/>
                  </a:cubicBezTo>
                  <a:cubicBezTo>
                    <a:pt x="5573" y="2941"/>
                    <a:pt x="5573" y="3192"/>
                    <a:pt x="5549" y="3430"/>
                  </a:cubicBezTo>
                  <a:cubicBezTo>
                    <a:pt x="5525" y="3763"/>
                    <a:pt x="5454" y="4096"/>
                    <a:pt x="5335" y="4418"/>
                  </a:cubicBezTo>
                  <a:cubicBezTo>
                    <a:pt x="5120" y="4204"/>
                    <a:pt x="4954" y="3965"/>
                    <a:pt x="4835" y="3703"/>
                  </a:cubicBezTo>
                  <a:cubicBezTo>
                    <a:pt x="4692" y="3418"/>
                    <a:pt x="4620" y="3108"/>
                    <a:pt x="4596" y="2787"/>
                  </a:cubicBezTo>
                  <a:lnTo>
                    <a:pt x="4501" y="2787"/>
                  </a:lnTo>
                  <a:cubicBezTo>
                    <a:pt x="4501" y="3168"/>
                    <a:pt x="4430" y="3561"/>
                    <a:pt x="4263" y="3906"/>
                  </a:cubicBezTo>
                  <a:cubicBezTo>
                    <a:pt x="4120" y="4239"/>
                    <a:pt x="3906" y="4537"/>
                    <a:pt x="3632" y="4775"/>
                  </a:cubicBezTo>
                  <a:lnTo>
                    <a:pt x="3620" y="4775"/>
                  </a:lnTo>
                  <a:cubicBezTo>
                    <a:pt x="3358" y="4323"/>
                    <a:pt x="3203" y="3823"/>
                    <a:pt x="3180" y="3299"/>
                  </a:cubicBezTo>
                  <a:lnTo>
                    <a:pt x="3144" y="2787"/>
                  </a:lnTo>
                  <a:lnTo>
                    <a:pt x="3072" y="3299"/>
                  </a:lnTo>
                  <a:cubicBezTo>
                    <a:pt x="2941" y="4108"/>
                    <a:pt x="2465" y="4823"/>
                    <a:pt x="1763" y="5251"/>
                  </a:cubicBezTo>
                  <a:cubicBezTo>
                    <a:pt x="1644" y="4704"/>
                    <a:pt x="1632" y="4144"/>
                    <a:pt x="1751" y="3596"/>
                  </a:cubicBezTo>
                  <a:lnTo>
                    <a:pt x="1644" y="3561"/>
                  </a:lnTo>
                  <a:cubicBezTo>
                    <a:pt x="1513" y="3918"/>
                    <a:pt x="1334" y="4239"/>
                    <a:pt x="1096" y="4537"/>
                  </a:cubicBezTo>
                  <a:cubicBezTo>
                    <a:pt x="870" y="4823"/>
                    <a:pt x="608" y="5061"/>
                    <a:pt x="310" y="5251"/>
                  </a:cubicBezTo>
                  <a:cubicBezTo>
                    <a:pt x="143" y="4882"/>
                    <a:pt x="72" y="4465"/>
                    <a:pt x="108" y="4061"/>
                  </a:cubicBezTo>
                  <a:lnTo>
                    <a:pt x="108" y="4037"/>
                  </a:lnTo>
                  <a:cubicBezTo>
                    <a:pt x="132" y="3882"/>
                    <a:pt x="155" y="3727"/>
                    <a:pt x="191" y="3573"/>
                  </a:cubicBezTo>
                  <a:cubicBezTo>
                    <a:pt x="298" y="3132"/>
                    <a:pt x="477" y="2703"/>
                    <a:pt x="715" y="2310"/>
                  </a:cubicBezTo>
                  <a:cubicBezTo>
                    <a:pt x="822" y="2227"/>
                    <a:pt x="905" y="2132"/>
                    <a:pt x="977" y="2013"/>
                  </a:cubicBezTo>
                  <a:cubicBezTo>
                    <a:pt x="1072" y="1882"/>
                    <a:pt x="1144" y="1727"/>
                    <a:pt x="1179" y="1572"/>
                  </a:cubicBezTo>
                  <a:cubicBezTo>
                    <a:pt x="1310" y="2049"/>
                    <a:pt x="1548" y="2477"/>
                    <a:pt x="1882" y="2846"/>
                  </a:cubicBezTo>
                  <a:lnTo>
                    <a:pt x="1929" y="2906"/>
                  </a:lnTo>
                  <a:lnTo>
                    <a:pt x="1965" y="2846"/>
                  </a:lnTo>
                  <a:cubicBezTo>
                    <a:pt x="2132" y="2572"/>
                    <a:pt x="2251" y="2275"/>
                    <a:pt x="2322" y="1965"/>
                  </a:cubicBezTo>
                  <a:cubicBezTo>
                    <a:pt x="2358" y="1787"/>
                    <a:pt x="2382" y="1620"/>
                    <a:pt x="2382" y="1441"/>
                  </a:cubicBezTo>
                  <a:cubicBezTo>
                    <a:pt x="2537" y="1858"/>
                    <a:pt x="2775" y="2239"/>
                    <a:pt x="3084" y="2572"/>
                  </a:cubicBezTo>
                  <a:lnTo>
                    <a:pt x="3120" y="2620"/>
                  </a:lnTo>
                  <a:lnTo>
                    <a:pt x="3156" y="2560"/>
                  </a:lnTo>
                  <a:cubicBezTo>
                    <a:pt x="3525" y="2013"/>
                    <a:pt x="3692" y="1358"/>
                    <a:pt x="3656" y="703"/>
                  </a:cubicBezTo>
                  <a:lnTo>
                    <a:pt x="3656" y="703"/>
                  </a:lnTo>
                  <a:cubicBezTo>
                    <a:pt x="3715" y="798"/>
                    <a:pt x="3799" y="894"/>
                    <a:pt x="3882" y="977"/>
                  </a:cubicBezTo>
                  <a:cubicBezTo>
                    <a:pt x="4037" y="1120"/>
                    <a:pt x="4227" y="1227"/>
                    <a:pt x="4430" y="1287"/>
                  </a:cubicBezTo>
                  <a:lnTo>
                    <a:pt x="4501" y="1310"/>
                  </a:lnTo>
                  <a:lnTo>
                    <a:pt x="4501" y="1239"/>
                  </a:lnTo>
                  <a:cubicBezTo>
                    <a:pt x="4477" y="1025"/>
                    <a:pt x="4442" y="810"/>
                    <a:pt x="4394" y="608"/>
                  </a:cubicBezTo>
                  <a:close/>
                  <a:moveTo>
                    <a:pt x="3441" y="1"/>
                  </a:moveTo>
                  <a:lnTo>
                    <a:pt x="3513" y="441"/>
                  </a:lnTo>
                  <a:cubicBezTo>
                    <a:pt x="3572" y="798"/>
                    <a:pt x="3561" y="1167"/>
                    <a:pt x="3477" y="1525"/>
                  </a:cubicBezTo>
                  <a:cubicBezTo>
                    <a:pt x="3418" y="1846"/>
                    <a:pt x="3287" y="2168"/>
                    <a:pt x="3108" y="2453"/>
                  </a:cubicBezTo>
                  <a:cubicBezTo>
                    <a:pt x="2739" y="2037"/>
                    <a:pt x="2489" y="1548"/>
                    <a:pt x="2358" y="1013"/>
                  </a:cubicBezTo>
                  <a:lnTo>
                    <a:pt x="2263" y="1036"/>
                  </a:lnTo>
                  <a:cubicBezTo>
                    <a:pt x="2298" y="1334"/>
                    <a:pt x="2287" y="1644"/>
                    <a:pt x="2215" y="1941"/>
                  </a:cubicBezTo>
                  <a:cubicBezTo>
                    <a:pt x="2156" y="2215"/>
                    <a:pt x="2048" y="2489"/>
                    <a:pt x="1906" y="2727"/>
                  </a:cubicBezTo>
                  <a:cubicBezTo>
                    <a:pt x="1536" y="2287"/>
                    <a:pt x="1286" y="1751"/>
                    <a:pt x="1191" y="1179"/>
                  </a:cubicBezTo>
                  <a:lnTo>
                    <a:pt x="1084" y="1203"/>
                  </a:lnTo>
                  <a:cubicBezTo>
                    <a:pt x="1120" y="1465"/>
                    <a:pt x="1048" y="1739"/>
                    <a:pt x="894" y="1953"/>
                  </a:cubicBezTo>
                  <a:cubicBezTo>
                    <a:pt x="822" y="2060"/>
                    <a:pt x="739" y="2156"/>
                    <a:pt x="644" y="2239"/>
                  </a:cubicBezTo>
                  <a:cubicBezTo>
                    <a:pt x="393" y="2644"/>
                    <a:pt x="215" y="3072"/>
                    <a:pt x="96" y="3537"/>
                  </a:cubicBezTo>
                  <a:cubicBezTo>
                    <a:pt x="60" y="3692"/>
                    <a:pt x="24" y="3858"/>
                    <a:pt x="12" y="4025"/>
                  </a:cubicBezTo>
                  <a:lnTo>
                    <a:pt x="12" y="4049"/>
                  </a:lnTo>
                  <a:cubicBezTo>
                    <a:pt x="1" y="4192"/>
                    <a:pt x="1" y="4323"/>
                    <a:pt x="12" y="4465"/>
                  </a:cubicBezTo>
                  <a:cubicBezTo>
                    <a:pt x="24" y="4775"/>
                    <a:pt x="108" y="5085"/>
                    <a:pt x="251" y="5358"/>
                  </a:cubicBezTo>
                  <a:lnTo>
                    <a:pt x="274" y="5406"/>
                  </a:lnTo>
                  <a:lnTo>
                    <a:pt x="322" y="5370"/>
                  </a:lnTo>
                  <a:cubicBezTo>
                    <a:pt x="644" y="5168"/>
                    <a:pt x="929" y="4906"/>
                    <a:pt x="1179" y="4608"/>
                  </a:cubicBezTo>
                  <a:cubicBezTo>
                    <a:pt x="1334" y="4406"/>
                    <a:pt x="1465" y="4192"/>
                    <a:pt x="1584" y="3965"/>
                  </a:cubicBezTo>
                  <a:lnTo>
                    <a:pt x="1584" y="3965"/>
                  </a:lnTo>
                  <a:cubicBezTo>
                    <a:pt x="1536" y="4430"/>
                    <a:pt x="1572" y="4894"/>
                    <a:pt x="1679" y="5347"/>
                  </a:cubicBezTo>
                  <a:lnTo>
                    <a:pt x="1703" y="5406"/>
                  </a:lnTo>
                  <a:lnTo>
                    <a:pt x="1763" y="5370"/>
                  </a:lnTo>
                  <a:cubicBezTo>
                    <a:pt x="2144" y="5156"/>
                    <a:pt x="2465" y="4858"/>
                    <a:pt x="2703" y="4501"/>
                  </a:cubicBezTo>
                  <a:cubicBezTo>
                    <a:pt x="2894" y="4239"/>
                    <a:pt x="3025" y="3942"/>
                    <a:pt x="3108" y="3632"/>
                  </a:cubicBezTo>
                  <a:cubicBezTo>
                    <a:pt x="3180" y="4073"/>
                    <a:pt x="3334" y="4489"/>
                    <a:pt x="3572" y="4870"/>
                  </a:cubicBezTo>
                  <a:lnTo>
                    <a:pt x="3608" y="4918"/>
                  </a:lnTo>
                  <a:lnTo>
                    <a:pt x="3703" y="4846"/>
                  </a:lnTo>
                  <a:cubicBezTo>
                    <a:pt x="3989" y="4596"/>
                    <a:pt x="4215" y="4287"/>
                    <a:pt x="4370" y="3954"/>
                  </a:cubicBezTo>
                  <a:cubicBezTo>
                    <a:pt x="4465" y="3727"/>
                    <a:pt x="4537" y="3501"/>
                    <a:pt x="4584" y="3263"/>
                  </a:cubicBezTo>
                  <a:cubicBezTo>
                    <a:pt x="4620" y="3430"/>
                    <a:pt x="4680" y="3584"/>
                    <a:pt x="4751" y="3739"/>
                  </a:cubicBezTo>
                  <a:cubicBezTo>
                    <a:pt x="4894" y="4037"/>
                    <a:pt x="5085" y="4311"/>
                    <a:pt x="5323" y="4537"/>
                  </a:cubicBezTo>
                  <a:lnTo>
                    <a:pt x="5382" y="4585"/>
                  </a:lnTo>
                  <a:lnTo>
                    <a:pt x="5406" y="4513"/>
                  </a:lnTo>
                  <a:cubicBezTo>
                    <a:pt x="5549" y="4168"/>
                    <a:pt x="5632" y="3799"/>
                    <a:pt x="5668" y="3430"/>
                  </a:cubicBezTo>
                  <a:cubicBezTo>
                    <a:pt x="5680" y="3180"/>
                    <a:pt x="5680" y="2930"/>
                    <a:pt x="5668" y="2680"/>
                  </a:cubicBezTo>
                  <a:cubicBezTo>
                    <a:pt x="5656" y="2608"/>
                    <a:pt x="5644" y="2489"/>
                    <a:pt x="5620" y="2334"/>
                  </a:cubicBezTo>
                  <a:cubicBezTo>
                    <a:pt x="5525" y="1763"/>
                    <a:pt x="5394" y="1215"/>
                    <a:pt x="5216" y="679"/>
                  </a:cubicBezTo>
                  <a:lnTo>
                    <a:pt x="5204" y="632"/>
                  </a:lnTo>
                  <a:lnTo>
                    <a:pt x="5156" y="632"/>
                  </a:lnTo>
                  <a:cubicBezTo>
                    <a:pt x="5107" y="637"/>
                    <a:pt x="5055" y="640"/>
                    <a:pt x="5003" y="640"/>
                  </a:cubicBezTo>
                  <a:cubicBezTo>
                    <a:pt x="4928" y="640"/>
                    <a:pt x="4852" y="634"/>
                    <a:pt x="4775" y="620"/>
                  </a:cubicBezTo>
                  <a:cubicBezTo>
                    <a:pt x="4620" y="584"/>
                    <a:pt x="4477" y="536"/>
                    <a:pt x="4346" y="453"/>
                  </a:cubicBezTo>
                  <a:lnTo>
                    <a:pt x="4239" y="382"/>
                  </a:lnTo>
                  <a:lnTo>
                    <a:pt x="4275" y="513"/>
                  </a:lnTo>
                  <a:cubicBezTo>
                    <a:pt x="4334" y="727"/>
                    <a:pt x="4370" y="941"/>
                    <a:pt x="4394" y="1167"/>
                  </a:cubicBezTo>
                  <a:cubicBezTo>
                    <a:pt x="4239" y="1096"/>
                    <a:pt x="4096" y="1013"/>
                    <a:pt x="3965" y="894"/>
                  </a:cubicBezTo>
                  <a:cubicBezTo>
                    <a:pt x="3811" y="763"/>
                    <a:pt x="3692" y="596"/>
                    <a:pt x="3608" y="417"/>
                  </a:cubicBezTo>
                  <a:lnTo>
                    <a:pt x="344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46"/>
            <p:cNvSpPr/>
            <p:nvPr/>
          </p:nvSpPr>
          <p:spPr>
            <a:xfrm>
              <a:off x="4083544" y="2327320"/>
              <a:ext cx="46969" cy="40251"/>
            </a:xfrm>
            <a:custGeom>
              <a:avLst/>
              <a:gdLst/>
              <a:ahLst/>
              <a:cxnLst/>
              <a:rect l="l" t="t" r="r" b="b"/>
              <a:pathLst>
                <a:path w="3419" h="2930" extrusionOk="0">
                  <a:moveTo>
                    <a:pt x="1156" y="132"/>
                  </a:moveTo>
                  <a:cubicBezTo>
                    <a:pt x="1227" y="167"/>
                    <a:pt x="1299" y="215"/>
                    <a:pt x="1358" y="263"/>
                  </a:cubicBezTo>
                  <a:cubicBezTo>
                    <a:pt x="1525" y="370"/>
                    <a:pt x="1656" y="501"/>
                    <a:pt x="1787" y="644"/>
                  </a:cubicBezTo>
                  <a:cubicBezTo>
                    <a:pt x="1894" y="787"/>
                    <a:pt x="1977" y="941"/>
                    <a:pt x="2061" y="1108"/>
                  </a:cubicBezTo>
                  <a:cubicBezTo>
                    <a:pt x="2120" y="1215"/>
                    <a:pt x="2204" y="1382"/>
                    <a:pt x="2311" y="1608"/>
                  </a:cubicBezTo>
                  <a:lnTo>
                    <a:pt x="2347" y="1668"/>
                  </a:lnTo>
                  <a:cubicBezTo>
                    <a:pt x="2573" y="2049"/>
                    <a:pt x="2870" y="2370"/>
                    <a:pt x="3216" y="2632"/>
                  </a:cubicBezTo>
                  <a:cubicBezTo>
                    <a:pt x="3085" y="2704"/>
                    <a:pt x="2954" y="2763"/>
                    <a:pt x="2799" y="2799"/>
                  </a:cubicBezTo>
                  <a:lnTo>
                    <a:pt x="2668" y="2811"/>
                  </a:lnTo>
                  <a:cubicBezTo>
                    <a:pt x="2614" y="2816"/>
                    <a:pt x="2559" y="2819"/>
                    <a:pt x="2506" y="2819"/>
                  </a:cubicBezTo>
                  <a:cubicBezTo>
                    <a:pt x="2431" y="2819"/>
                    <a:pt x="2357" y="2813"/>
                    <a:pt x="2287" y="2799"/>
                  </a:cubicBezTo>
                  <a:cubicBezTo>
                    <a:pt x="2132" y="2763"/>
                    <a:pt x="2001" y="2715"/>
                    <a:pt x="1870" y="2644"/>
                  </a:cubicBezTo>
                  <a:cubicBezTo>
                    <a:pt x="1775" y="2311"/>
                    <a:pt x="1632" y="1989"/>
                    <a:pt x="1465" y="1691"/>
                  </a:cubicBezTo>
                  <a:cubicBezTo>
                    <a:pt x="1204" y="1227"/>
                    <a:pt x="846" y="810"/>
                    <a:pt x="430" y="465"/>
                  </a:cubicBezTo>
                  <a:cubicBezTo>
                    <a:pt x="632" y="465"/>
                    <a:pt x="834" y="406"/>
                    <a:pt x="989" y="275"/>
                  </a:cubicBezTo>
                  <a:cubicBezTo>
                    <a:pt x="1049" y="239"/>
                    <a:pt x="1108" y="179"/>
                    <a:pt x="1156" y="132"/>
                  </a:cubicBezTo>
                  <a:close/>
                  <a:moveTo>
                    <a:pt x="1144" y="1"/>
                  </a:moveTo>
                  <a:lnTo>
                    <a:pt x="1120" y="37"/>
                  </a:lnTo>
                  <a:cubicBezTo>
                    <a:pt x="1061" y="96"/>
                    <a:pt x="1001" y="156"/>
                    <a:pt x="942" y="203"/>
                  </a:cubicBezTo>
                  <a:cubicBezTo>
                    <a:pt x="804" y="314"/>
                    <a:pt x="630" y="374"/>
                    <a:pt x="460" y="374"/>
                  </a:cubicBezTo>
                  <a:cubicBezTo>
                    <a:pt x="409" y="374"/>
                    <a:pt x="359" y="369"/>
                    <a:pt x="311" y="358"/>
                  </a:cubicBezTo>
                  <a:lnTo>
                    <a:pt x="1" y="275"/>
                  </a:lnTo>
                  <a:lnTo>
                    <a:pt x="215" y="429"/>
                  </a:lnTo>
                  <a:cubicBezTo>
                    <a:pt x="692" y="775"/>
                    <a:pt x="1084" y="1227"/>
                    <a:pt x="1382" y="1751"/>
                  </a:cubicBezTo>
                  <a:cubicBezTo>
                    <a:pt x="1549" y="2049"/>
                    <a:pt x="1680" y="2358"/>
                    <a:pt x="1775" y="2692"/>
                  </a:cubicBezTo>
                  <a:lnTo>
                    <a:pt x="1775" y="2715"/>
                  </a:lnTo>
                  <a:lnTo>
                    <a:pt x="1799" y="2727"/>
                  </a:lnTo>
                  <a:cubicBezTo>
                    <a:pt x="1942" y="2811"/>
                    <a:pt x="2096" y="2870"/>
                    <a:pt x="2263" y="2894"/>
                  </a:cubicBezTo>
                  <a:cubicBezTo>
                    <a:pt x="2358" y="2918"/>
                    <a:pt x="2442" y="2918"/>
                    <a:pt x="2537" y="2930"/>
                  </a:cubicBezTo>
                  <a:cubicBezTo>
                    <a:pt x="2585" y="2930"/>
                    <a:pt x="2632" y="2930"/>
                    <a:pt x="2692" y="2918"/>
                  </a:cubicBezTo>
                  <a:lnTo>
                    <a:pt x="2823" y="2894"/>
                  </a:lnTo>
                  <a:cubicBezTo>
                    <a:pt x="3013" y="2858"/>
                    <a:pt x="3192" y="2787"/>
                    <a:pt x="3347" y="2680"/>
                  </a:cubicBezTo>
                  <a:lnTo>
                    <a:pt x="3418" y="2644"/>
                  </a:lnTo>
                  <a:lnTo>
                    <a:pt x="3347" y="2596"/>
                  </a:lnTo>
                  <a:cubicBezTo>
                    <a:pt x="2978" y="2346"/>
                    <a:pt x="2680" y="2013"/>
                    <a:pt x="2454" y="1620"/>
                  </a:cubicBezTo>
                  <a:lnTo>
                    <a:pt x="2406" y="1561"/>
                  </a:lnTo>
                  <a:cubicBezTo>
                    <a:pt x="2299" y="1334"/>
                    <a:pt x="2216" y="1168"/>
                    <a:pt x="2168" y="1060"/>
                  </a:cubicBezTo>
                  <a:cubicBezTo>
                    <a:pt x="2085" y="894"/>
                    <a:pt x="1977" y="739"/>
                    <a:pt x="1870" y="584"/>
                  </a:cubicBezTo>
                  <a:cubicBezTo>
                    <a:pt x="1739" y="429"/>
                    <a:pt x="1596" y="287"/>
                    <a:pt x="1430" y="179"/>
                  </a:cubicBezTo>
                  <a:cubicBezTo>
                    <a:pt x="1346" y="132"/>
                    <a:pt x="1263" y="72"/>
                    <a:pt x="1180" y="25"/>
                  </a:cubicBezTo>
                  <a:lnTo>
                    <a:pt x="1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46"/>
            <p:cNvSpPr/>
            <p:nvPr/>
          </p:nvSpPr>
          <p:spPr>
            <a:xfrm>
              <a:off x="4099095" y="2395362"/>
              <a:ext cx="41226" cy="70679"/>
            </a:xfrm>
            <a:custGeom>
              <a:avLst/>
              <a:gdLst/>
              <a:ahLst/>
              <a:cxnLst/>
              <a:rect l="l" t="t" r="r" b="b"/>
              <a:pathLst>
                <a:path w="3001" h="5145" extrusionOk="0">
                  <a:moveTo>
                    <a:pt x="964" y="489"/>
                  </a:moveTo>
                  <a:cubicBezTo>
                    <a:pt x="1012" y="656"/>
                    <a:pt x="1072" y="810"/>
                    <a:pt x="1143" y="965"/>
                  </a:cubicBezTo>
                  <a:cubicBezTo>
                    <a:pt x="1286" y="1263"/>
                    <a:pt x="1476" y="1537"/>
                    <a:pt x="1715" y="1763"/>
                  </a:cubicBezTo>
                  <a:lnTo>
                    <a:pt x="1774" y="1811"/>
                  </a:lnTo>
                  <a:lnTo>
                    <a:pt x="1798" y="1739"/>
                  </a:lnTo>
                  <a:cubicBezTo>
                    <a:pt x="1929" y="1441"/>
                    <a:pt x="2000" y="1120"/>
                    <a:pt x="2036" y="799"/>
                  </a:cubicBezTo>
                  <a:cubicBezTo>
                    <a:pt x="2215" y="1060"/>
                    <a:pt x="2369" y="1334"/>
                    <a:pt x="2512" y="1620"/>
                  </a:cubicBezTo>
                  <a:cubicBezTo>
                    <a:pt x="2608" y="1799"/>
                    <a:pt x="2679" y="1989"/>
                    <a:pt x="2750" y="2180"/>
                  </a:cubicBezTo>
                  <a:cubicBezTo>
                    <a:pt x="2822" y="2394"/>
                    <a:pt x="2881" y="2620"/>
                    <a:pt x="2905" y="2846"/>
                  </a:cubicBezTo>
                  <a:cubicBezTo>
                    <a:pt x="2727" y="2715"/>
                    <a:pt x="2584" y="2549"/>
                    <a:pt x="2453" y="2370"/>
                  </a:cubicBezTo>
                  <a:cubicBezTo>
                    <a:pt x="2381" y="2263"/>
                    <a:pt x="2310" y="2144"/>
                    <a:pt x="2250" y="2013"/>
                  </a:cubicBezTo>
                  <a:lnTo>
                    <a:pt x="2155" y="2049"/>
                  </a:lnTo>
                  <a:cubicBezTo>
                    <a:pt x="2250" y="2346"/>
                    <a:pt x="2286" y="2656"/>
                    <a:pt x="2286" y="2965"/>
                  </a:cubicBezTo>
                  <a:cubicBezTo>
                    <a:pt x="2274" y="3239"/>
                    <a:pt x="2215" y="3513"/>
                    <a:pt x="2131" y="3775"/>
                  </a:cubicBezTo>
                  <a:lnTo>
                    <a:pt x="1215" y="2406"/>
                  </a:lnTo>
                  <a:lnTo>
                    <a:pt x="1369" y="2823"/>
                  </a:lnTo>
                  <a:cubicBezTo>
                    <a:pt x="1500" y="3168"/>
                    <a:pt x="1560" y="3537"/>
                    <a:pt x="1548" y="3906"/>
                  </a:cubicBezTo>
                  <a:lnTo>
                    <a:pt x="1548" y="3954"/>
                  </a:lnTo>
                  <a:cubicBezTo>
                    <a:pt x="1524" y="4323"/>
                    <a:pt x="1441" y="4680"/>
                    <a:pt x="1274" y="5013"/>
                  </a:cubicBezTo>
                  <a:cubicBezTo>
                    <a:pt x="1226" y="5001"/>
                    <a:pt x="1191" y="4990"/>
                    <a:pt x="1131" y="4966"/>
                  </a:cubicBezTo>
                  <a:cubicBezTo>
                    <a:pt x="929" y="4882"/>
                    <a:pt x="726" y="4775"/>
                    <a:pt x="548" y="4632"/>
                  </a:cubicBezTo>
                  <a:cubicBezTo>
                    <a:pt x="417" y="4513"/>
                    <a:pt x="286" y="4394"/>
                    <a:pt x="179" y="4251"/>
                  </a:cubicBezTo>
                  <a:lnTo>
                    <a:pt x="202" y="4192"/>
                  </a:lnTo>
                  <a:cubicBezTo>
                    <a:pt x="262" y="3477"/>
                    <a:pt x="238" y="2763"/>
                    <a:pt x="119" y="2049"/>
                  </a:cubicBezTo>
                  <a:cubicBezTo>
                    <a:pt x="393" y="1811"/>
                    <a:pt x="607" y="1513"/>
                    <a:pt x="762" y="1180"/>
                  </a:cubicBezTo>
                  <a:cubicBezTo>
                    <a:pt x="857" y="953"/>
                    <a:pt x="929" y="727"/>
                    <a:pt x="964" y="489"/>
                  </a:cubicBezTo>
                  <a:close/>
                  <a:moveTo>
                    <a:pt x="881" y="1"/>
                  </a:moveTo>
                  <a:cubicBezTo>
                    <a:pt x="893" y="763"/>
                    <a:pt x="583" y="1489"/>
                    <a:pt x="12" y="1989"/>
                  </a:cubicBezTo>
                  <a:lnTo>
                    <a:pt x="0" y="2013"/>
                  </a:lnTo>
                  <a:lnTo>
                    <a:pt x="0" y="2037"/>
                  </a:lnTo>
                  <a:cubicBezTo>
                    <a:pt x="107" y="2751"/>
                    <a:pt x="143" y="3466"/>
                    <a:pt x="83" y="4180"/>
                  </a:cubicBezTo>
                  <a:lnTo>
                    <a:pt x="83" y="4287"/>
                  </a:lnTo>
                  <a:lnTo>
                    <a:pt x="95" y="4299"/>
                  </a:lnTo>
                  <a:cubicBezTo>
                    <a:pt x="202" y="4454"/>
                    <a:pt x="333" y="4597"/>
                    <a:pt x="488" y="4716"/>
                  </a:cubicBezTo>
                  <a:cubicBezTo>
                    <a:pt x="667" y="4859"/>
                    <a:pt x="881" y="4978"/>
                    <a:pt x="1095" y="5073"/>
                  </a:cubicBezTo>
                  <a:cubicBezTo>
                    <a:pt x="1167" y="5097"/>
                    <a:pt x="1238" y="5120"/>
                    <a:pt x="1286" y="5132"/>
                  </a:cubicBezTo>
                  <a:lnTo>
                    <a:pt x="1334" y="5144"/>
                  </a:lnTo>
                  <a:lnTo>
                    <a:pt x="1345" y="5109"/>
                  </a:lnTo>
                  <a:cubicBezTo>
                    <a:pt x="1524" y="4751"/>
                    <a:pt x="1631" y="4370"/>
                    <a:pt x="1643" y="3977"/>
                  </a:cubicBezTo>
                  <a:lnTo>
                    <a:pt x="1643" y="3918"/>
                  </a:lnTo>
                  <a:cubicBezTo>
                    <a:pt x="1655" y="3656"/>
                    <a:pt x="1631" y="3394"/>
                    <a:pt x="1572" y="3144"/>
                  </a:cubicBezTo>
                  <a:lnTo>
                    <a:pt x="1572" y="3144"/>
                  </a:lnTo>
                  <a:lnTo>
                    <a:pt x="2143" y="4001"/>
                  </a:lnTo>
                  <a:lnTo>
                    <a:pt x="2179" y="3906"/>
                  </a:lnTo>
                  <a:cubicBezTo>
                    <a:pt x="2298" y="3608"/>
                    <a:pt x="2358" y="3299"/>
                    <a:pt x="2369" y="2977"/>
                  </a:cubicBezTo>
                  <a:cubicBezTo>
                    <a:pt x="2381" y="2775"/>
                    <a:pt x="2369" y="2584"/>
                    <a:pt x="2334" y="2394"/>
                  </a:cubicBezTo>
                  <a:lnTo>
                    <a:pt x="2334" y="2394"/>
                  </a:lnTo>
                  <a:lnTo>
                    <a:pt x="2358" y="2430"/>
                  </a:lnTo>
                  <a:cubicBezTo>
                    <a:pt x="2512" y="2656"/>
                    <a:pt x="2691" y="2846"/>
                    <a:pt x="2917" y="3001"/>
                  </a:cubicBezTo>
                  <a:lnTo>
                    <a:pt x="3000" y="3073"/>
                  </a:lnTo>
                  <a:lnTo>
                    <a:pt x="3000" y="2965"/>
                  </a:lnTo>
                  <a:cubicBezTo>
                    <a:pt x="2977" y="2680"/>
                    <a:pt x="2929" y="2406"/>
                    <a:pt x="2834" y="2144"/>
                  </a:cubicBezTo>
                  <a:cubicBezTo>
                    <a:pt x="2762" y="1953"/>
                    <a:pt x="2691" y="1763"/>
                    <a:pt x="2596" y="1572"/>
                  </a:cubicBezTo>
                  <a:cubicBezTo>
                    <a:pt x="2429" y="1251"/>
                    <a:pt x="2238" y="929"/>
                    <a:pt x="2036" y="620"/>
                  </a:cubicBezTo>
                  <a:lnTo>
                    <a:pt x="1953" y="501"/>
                  </a:lnTo>
                  <a:lnTo>
                    <a:pt x="1941" y="644"/>
                  </a:lnTo>
                  <a:cubicBezTo>
                    <a:pt x="1917" y="977"/>
                    <a:pt x="1834" y="1310"/>
                    <a:pt x="1715" y="1632"/>
                  </a:cubicBezTo>
                  <a:cubicBezTo>
                    <a:pt x="1512" y="1430"/>
                    <a:pt x="1345" y="1191"/>
                    <a:pt x="1215" y="918"/>
                  </a:cubicBezTo>
                  <a:cubicBezTo>
                    <a:pt x="1084" y="632"/>
                    <a:pt x="1000" y="322"/>
                    <a:pt x="9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46"/>
            <p:cNvSpPr/>
            <p:nvPr/>
          </p:nvSpPr>
          <p:spPr>
            <a:xfrm>
              <a:off x="4106939" y="2277975"/>
              <a:ext cx="63481" cy="34151"/>
            </a:xfrm>
            <a:custGeom>
              <a:avLst/>
              <a:gdLst/>
              <a:ahLst/>
              <a:cxnLst/>
              <a:rect l="l" t="t" r="r" b="b"/>
              <a:pathLst>
                <a:path w="4621" h="2486" extrusionOk="0">
                  <a:moveTo>
                    <a:pt x="821" y="107"/>
                  </a:moveTo>
                  <a:cubicBezTo>
                    <a:pt x="882" y="107"/>
                    <a:pt x="941" y="110"/>
                    <a:pt x="1001" y="116"/>
                  </a:cubicBezTo>
                  <a:cubicBezTo>
                    <a:pt x="1525" y="140"/>
                    <a:pt x="2048" y="200"/>
                    <a:pt x="2560" y="331"/>
                  </a:cubicBezTo>
                  <a:cubicBezTo>
                    <a:pt x="3049" y="438"/>
                    <a:pt x="3501" y="688"/>
                    <a:pt x="3870" y="1033"/>
                  </a:cubicBezTo>
                  <a:cubicBezTo>
                    <a:pt x="4096" y="1259"/>
                    <a:pt x="4263" y="1521"/>
                    <a:pt x="4370" y="1819"/>
                  </a:cubicBezTo>
                  <a:cubicBezTo>
                    <a:pt x="4430" y="1974"/>
                    <a:pt x="4477" y="2140"/>
                    <a:pt x="4489" y="2295"/>
                  </a:cubicBezTo>
                  <a:lnTo>
                    <a:pt x="4358" y="2224"/>
                  </a:lnTo>
                  <a:cubicBezTo>
                    <a:pt x="4346" y="2128"/>
                    <a:pt x="4334" y="2045"/>
                    <a:pt x="4323" y="1985"/>
                  </a:cubicBezTo>
                  <a:cubicBezTo>
                    <a:pt x="4299" y="1795"/>
                    <a:pt x="4227" y="1604"/>
                    <a:pt x="4108" y="1450"/>
                  </a:cubicBezTo>
                  <a:cubicBezTo>
                    <a:pt x="3894" y="1188"/>
                    <a:pt x="3596" y="1009"/>
                    <a:pt x="3263" y="950"/>
                  </a:cubicBezTo>
                  <a:cubicBezTo>
                    <a:pt x="3168" y="926"/>
                    <a:pt x="2989" y="890"/>
                    <a:pt x="2775" y="854"/>
                  </a:cubicBezTo>
                  <a:cubicBezTo>
                    <a:pt x="2572" y="819"/>
                    <a:pt x="2418" y="795"/>
                    <a:pt x="2298" y="759"/>
                  </a:cubicBezTo>
                  <a:lnTo>
                    <a:pt x="1965" y="676"/>
                  </a:lnTo>
                  <a:lnTo>
                    <a:pt x="2263" y="854"/>
                  </a:lnTo>
                  <a:cubicBezTo>
                    <a:pt x="2584" y="1057"/>
                    <a:pt x="2870" y="1295"/>
                    <a:pt x="3120" y="1581"/>
                  </a:cubicBezTo>
                  <a:cubicBezTo>
                    <a:pt x="2810" y="1474"/>
                    <a:pt x="2489" y="1414"/>
                    <a:pt x="2156" y="1402"/>
                  </a:cubicBezTo>
                  <a:cubicBezTo>
                    <a:pt x="1453" y="1354"/>
                    <a:pt x="1048" y="1331"/>
                    <a:pt x="965" y="1307"/>
                  </a:cubicBezTo>
                  <a:cubicBezTo>
                    <a:pt x="608" y="1247"/>
                    <a:pt x="346" y="1116"/>
                    <a:pt x="215" y="914"/>
                  </a:cubicBezTo>
                  <a:cubicBezTo>
                    <a:pt x="132" y="795"/>
                    <a:pt x="108" y="652"/>
                    <a:pt x="132" y="509"/>
                  </a:cubicBezTo>
                  <a:cubicBezTo>
                    <a:pt x="155" y="402"/>
                    <a:pt x="215" y="295"/>
                    <a:pt x="310" y="235"/>
                  </a:cubicBezTo>
                  <a:lnTo>
                    <a:pt x="358" y="211"/>
                  </a:lnTo>
                  <a:cubicBezTo>
                    <a:pt x="441" y="152"/>
                    <a:pt x="536" y="128"/>
                    <a:pt x="632" y="116"/>
                  </a:cubicBezTo>
                  <a:cubicBezTo>
                    <a:pt x="697" y="110"/>
                    <a:pt x="760" y="107"/>
                    <a:pt x="821" y="107"/>
                  </a:cubicBezTo>
                  <a:close/>
                  <a:moveTo>
                    <a:pt x="816" y="0"/>
                  </a:moveTo>
                  <a:cubicBezTo>
                    <a:pt x="751" y="0"/>
                    <a:pt x="685" y="3"/>
                    <a:pt x="620" y="9"/>
                  </a:cubicBezTo>
                  <a:cubicBezTo>
                    <a:pt x="513" y="21"/>
                    <a:pt x="405" y="57"/>
                    <a:pt x="310" y="116"/>
                  </a:cubicBezTo>
                  <a:lnTo>
                    <a:pt x="263" y="140"/>
                  </a:lnTo>
                  <a:cubicBezTo>
                    <a:pt x="143" y="211"/>
                    <a:pt x="60" y="342"/>
                    <a:pt x="36" y="485"/>
                  </a:cubicBezTo>
                  <a:cubicBezTo>
                    <a:pt x="1" y="652"/>
                    <a:pt x="36" y="831"/>
                    <a:pt x="132" y="962"/>
                  </a:cubicBezTo>
                  <a:cubicBezTo>
                    <a:pt x="286" y="1188"/>
                    <a:pt x="560" y="1343"/>
                    <a:pt x="941" y="1414"/>
                  </a:cubicBezTo>
                  <a:cubicBezTo>
                    <a:pt x="1036" y="1426"/>
                    <a:pt x="1441" y="1462"/>
                    <a:pt x="2156" y="1497"/>
                  </a:cubicBezTo>
                  <a:cubicBezTo>
                    <a:pt x="2549" y="1509"/>
                    <a:pt x="2930" y="1604"/>
                    <a:pt x="3287" y="1759"/>
                  </a:cubicBezTo>
                  <a:lnTo>
                    <a:pt x="3501" y="1878"/>
                  </a:lnTo>
                  <a:lnTo>
                    <a:pt x="3501" y="1878"/>
                  </a:lnTo>
                  <a:lnTo>
                    <a:pt x="3346" y="1676"/>
                  </a:lnTo>
                  <a:cubicBezTo>
                    <a:pt x="3120" y="1390"/>
                    <a:pt x="2858" y="1140"/>
                    <a:pt x="2560" y="926"/>
                  </a:cubicBezTo>
                  <a:lnTo>
                    <a:pt x="2560" y="926"/>
                  </a:lnTo>
                  <a:lnTo>
                    <a:pt x="2775" y="962"/>
                  </a:lnTo>
                  <a:cubicBezTo>
                    <a:pt x="2989" y="997"/>
                    <a:pt x="3156" y="1021"/>
                    <a:pt x="3251" y="1045"/>
                  </a:cubicBezTo>
                  <a:cubicBezTo>
                    <a:pt x="3549" y="1104"/>
                    <a:pt x="3834" y="1271"/>
                    <a:pt x="4037" y="1509"/>
                  </a:cubicBezTo>
                  <a:cubicBezTo>
                    <a:pt x="4144" y="1652"/>
                    <a:pt x="4203" y="1819"/>
                    <a:pt x="4227" y="1997"/>
                  </a:cubicBezTo>
                  <a:cubicBezTo>
                    <a:pt x="4239" y="2057"/>
                    <a:pt x="4251" y="2152"/>
                    <a:pt x="4263" y="2259"/>
                  </a:cubicBezTo>
                  <a:lnTo>
                    <a:pt x="4263" y="2295"/>
                  </a:lnTo>
                  <a:lnTo>
                    <a:pt x="4620" y="2486"/>
                  </a:lnTo>
                  <a:lnTo>
                    <a:pt x="4608" y="2390"/>
                  </a:lnTo>
                  <a:cubicBezTo>
                    <a:pt x="4596" y="2188"/>
                    <a:pt x="4549" y="1974"/>
                    <a:pt x="4465" y="1783"/>
                  </a:cubicBezTo>
                  <a:cubicBezTo>
                    <a:pt x="4358" y="1474"/>
                    <a:pt x="4180" y="1200"/>
                    <a:pt x="3953" y="962"/>
                  </a:cubicBezTo>
                  <a:cubicBezTo>
                    <a:pt x="3572" y="604"/>
                    <a:pt x="3096" y="342"/>
                    <a:pt x="2584" y="223"/>
                  </a:cubicBezTo>
                  <a:cubicBezTo>
                    <a:pt x="2072" y="92"/>
                    <a:pt x="1536" y="33"/>
                    <a:pt x="1013" y="9"/>
                  </a:cubicBezTo>
                  <a:cubicBezTo>
                    <a:pt x="947" y="3"/>
                    <a:pt x="882" y="0"/>
                    <a:pt x="8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46"/>
            <p:cNvSpPr/>
            <p:nvPr/>
          </p:nvSpPr>
          <p:spPr>
            <a:xfrm>
              <a:off x="4004554" y="2507831"/>
              <a:ext cx="12721" cy="15290"/>
            </a:xfrm>
            <a:custGeom>
              <a:avLst/>
              <a:gdLst/>
              <a:ahLst/>
              <a:cxnLst/>
              <a:rect l="l" t="t" r="r" b="b"/>
              <a:pathLst>
                <a:path w="926" h="1113" extrusionOk="0">
                  <a:moveTo>
                    <a:pt x="759" y="1"/>
                  </a:moveTo>
                  <a:cubicBezTo>
                    <a:pt x="715" y="1"/>
                    <a:pt x="651" y="22"/>
                    <a:pt x="560" y="77"/>
                  </a:cubicBezTo>
                  <a:cubicBezTo>
                    <a:pt x="0" y="398"/>
                    <a:pt x="346" y="1113"/>
                    <a:pt x="346" y="1113"/>
                  </a:cubicBezTo>
                  <a:lnTo>
                    <a:pt x="607" y="982"/>
                  </a:lnTo>
                  <a:lnTo>
                    <a:pt x="905" y="827"/>
                  </a:lnTo>
                  <a:lnTo>
                    <a:pt x="798" y="315"/>
                  </a:lnTo>
                  <a:cubicBezTo>
                    <a:pt x="798" y="315"/>
                    <a:pt x="925" y="1"/>
                    <a:pt x="7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46"/>
            <p:cNvSpPr/>
            <p:nvPr/>
          </p:nvSpPr>
          <p:spPr>
            <a:xfrm>
              <a:off x="3888911" y="2208738"/>
              <a:ext cx="532905" cy="581975"/>
            </a:xfrm>
            <a:custGeom>
              <a:avLst/>
              <a:gdLst/>
              <a:ahLst/>
              <a:cxnLst/>
              <a:rect l="l" t="t" r="r" b="b"/>
              <a:pathLst>
                <a:path w="38792" h="42364" extrusionOk="0">
                  <a:moveTo>
                    <a:pt x="19408" y="179"/>
                  </a:moveTo>
                  <a:cubicBezTo>
                    <a:pt x="22146" y="2013"/>
                    <a:pt x="25135" y="3430"/>
                    <a:pt x="28290" y="4394"/>
                  </a:cubicBezTo>
                  <a:cubicBezTo>
                    <a:pt x="31647" y="5430"/>
                    <a:pt x="35124" y="5978"/>
                    <a:pt x="38636" y="6037"/>
                  </a:cubicBezTo>
                  <a:cubicBezTo>
                    <a:pt x="38279" y="17181"/>
                    <a:pt x="33076" y="26409"/>
                    <a:pt x="28754" y="32195"/>
                  </a:cubicBezTo>
                  <a:cubicBezTo>
                    <a:pt x="24325" y="38136"/>
                    <a:pt x="19908" y="41756"/>
                    <a:pt x="19408" y="42161"/>
                  </a:cubicBezTo>
                  <a:cubicBezTo>
                    <a:pt x="18896" y="41756"/>
                    <a:pt x="14479" y="38136"/>
                    <a:pt x="10049" y="32195"/>
                  </a:cubicBezTo>
                  <a:cubicBezTo>
                    <a:pt x="5739" y="26409"/>
                    <a:pt x="524" y="17181"/>
                    <a:pt x="167" y="6037"/>
                  </a:cubicBezTo>
                  <a:cubicBezTo>
                    <a:pt x="3680" y="5978"/>
                    <a:pt x="7168" y="5430"/>
                    <a:pt x="10526" y="4394"/>
                  </a:cubicBezTo>
                  <a:cubicBezTo>
                    <a:pt x="13669" y="3430"/>
                    <a:pt x="16669" y="2013"/>
                    <a:pt x="19408" y="179"/>
                  </a:cubicBezTo>
                  <a:close/>
                  <a:moveTo>
                    <a:pt x="19396" y="1"/>
                  </a:moveTo>
                  <a:lnTo>
                    <a:pt x="19360" y="37"/>
                  </a:lnTo>
                  <a:cubicBezTo>
                    <a:pt x="13836" y="3763"/>
                    <a:pt x="7168" y="5787"/>
                    <a:pt x="84" y="5894"/>
                  </a:cubicBezTo>
                  <a:lnTo>
                    <a:pt x="1" y="5894"/>
                  </a:lnTo>
                  <a:lnTo>
                    <a:pt x="1" y="5966"/>
                  </a:lnTo>
                  <a:cubicBezTo>
                    <a:pt x="155" y="10919"/>
                    <a:pt x="1263" y="15919"/>
                    <a:pt x="3299" y="20813"/>
                  </a:cubicBezTo>
                  <a:cubicBezTo>
                    <a:pt x="5037" y="24897"/>
                    <a:pt x="7251" y="28754"/>
                    <a:pt x="9918" y="32290"/>
                  </a:cubicBezTo>
                  <a:cubicBezTo>
                    <a:pt x="14621" y="38589"/>
                    <a:pt x="19301" y="42292"/>
                    <a:pt x="19348" y="42327"/>
                  </a:cubicBezTo>
                  <a:lnTo>
                    <a:pt x="19396" y="42363"/>
                  </a:lnTo>
                  <a:lnTo>
                    <a:pt x="19455" y="42327"/>
                  </a:lnTo>
                  <a:cubicBezTo>
                    <a:pt x="19503" y="42292"/>
                    <a:pt x="24182" y="38589"/>
                    <a:pt x="28873" y="32290"/>
                  </a:cubicBezTo>
                  <a:cubicBezTo>
                    <a:pt x="31540" y="28754"/>
                    <a:pt x="33767" y="24897"/>
                    <a:pt x="35493" y="20813"/>
                  </a:cubicBezTo>
                  <a:cubicBezTo>
                    <a:pt x="37529" y="15919"/>
                    <a:pt x="38648" y="10919"/>
                    <a:pt x="38791" y="5966"/>
                  </a:cubicBezTo>
                  <a:lnTo>
                    <a:pt x="38791" y="5894"/>
                  </a:lnTo>
                  <a:lnTo>
                    <a:pt x="38720" y="5894"/>
                  </a:lnTo>
                  <a:cubicBezTo>
                    <a:pt x="31624" y="5787"/>
                    <a:pt x="24956" y="3751"/>
                    <a:pt x="19443" y="37"/>
                  </a:cubicBezTo>
                  <a:lnTo>
                    <a:pt x="1939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46"/>
            <p:cNvSpPr/>
            <p:nvPr/>
          </p:nvSpPr>
          <p:spPr>
            <a:xfrm>
              <a:off x="3875009" y="2192390"/>
              <a:ext cx="560710" cy="615330"/>
            </a:xfrm>
            <a:custGeom>
              <a:avLst/>
              <a:gdLst/>
              <a:ahLst/>
              <a:cxnLst/>
              <a:rect l="l" t="t" r="r" b="b"/>
              <a:pathLst>
                <a:path w="40816" h="44792" extrusionOk="0">
                  <a:moveTo>
                    <a:pt x="20408" y="191"/>
                  </a:moveTo>
                  <a:lnTo>
                    <a:pt x="20920" y="536"/>
                  </a:lnTo>
                  <a:cubicBezTo>
                    <a:pt x="26301" y="4167"/>
                    <a:pt x="32802" y="6144"/>
                    <a:pt x="39744" y="6251"/>
                  </a:cubicBezTo>
                  <a:lnTo>
                    <a:pt x="40660" y="6263"/>
                  </a:lnTo>
                  <a:lnTo>
                    <a:pt x="40625" y="7180"/>
                  </a:lnTo>
                  <a:cubicBezTo>
                    <a:pt x="40279" y="18610"/>
                    <a:pt x="34957" y="28051"/>
                    <a:pt x="30540" y="33969"/>
                  </a:cubicBezTo>
                  <a:cubicBezTo>
                    <a:pt x="25778" y="40362"/>
                    <a:pt x="21158" y="44006"/>
                    <a:pt x="20967" y="44160"/>
                  </a:cubicBezTo>
                  <a:lnTo>
                    <a:pt x="20408" y="44601"/>
                  </a:lnTo>
                  <a:lnTo>
                    <a:pt x="19848" y="44160"/>
                  </a:lnTo>
                  <a:cubicBezTo>
                    <a:pt x="19646" y="44006"/>
                    <a:pt x="15038" y="40350"/>
                    <a:pt x="10276" y="33969"/>
                  </a:cubicBezTo>
                  <a:cubicBezTo>
                    <a:pt x="5870" y="28063"/>
                    <a:pt x="536" y="18610"/>
                    <a:pt x="191" y="7180"/>
                  </a:cubicBezTo>
                  <a:lnTo>
                    <a:pt x="155" y="6263"/>
                  </a:lnTo>
                  <a:lnTo>
                    <a:pt x="1072" y="6251"/>
                  </a:lnTo>
                  <a:cubicBezTo>
                    <a:pt x="8013" y="6156"/>
                    <a:pt x="14526" y="4179"/>
                    <a:pt x="19908" y="548"/>
                  </a:cubicBezTo>
                  <a:lnTo>
                    <a:pt x="20408" y="191"/>
                  </a:lnTo>
                  <a:close/>
                  <a:moveTo>
                    <a:pt x="20408" y="0"/>
                  </a:moveTo>
                  <a:lnTo>
                    <a:pt x="19813" y="405"/>
                  </a:lnTo>
                  <a:cubicBezTo>
                    <a:pt x="14455" y="4024"/>
                    <a:pt x="7978" y="5989"/>
                    <a:pt x="1072" y="6096"/>
                  </a:cubicBezTo>
                  <a:lnTo>
                    <a:pt x="1" y="6108"/>
                  </a:lnTo>
                  <a:lnTo>
                    <a:pt x="24" y="7180"/>
                  </a:lnTo>
                  <a:cubicBezTo>
                    <a:pt x="382" y="18657"/>
                    <a:pt x="5727" y="28135"/>
                    <a:pt x="10145" y="34064"/>
                  </a:cubicBezTo>
                  <a:cubicBezTo>
                    <a:pt x="14931" y="40469"/>
                    <a:pt x="19562" y="44137"/>
                    <a:pt x="19753" y="44279"/>
                  </a:cubicBezTo>
                  <a:lnTo>
                    <a:pt x="20408" y="44791"/>
                  </a:lnTo>
                  <a:lnTo>
                    <a:pt x="21051" y="44279"/>
                  </a:lnTo>
                  <a:cubicBezTo>
                    <a:pt x="21253" y="44137"/>
                    <a:pt x="25885" y="40458"/>
                    <a:pt x="30659" y="34064"/>
                  </a:cubicBezTo>
                  <a:cubicBezTo>
                    <a:pt x="35088" y="28135"/>
                    <a:pt x="40434" y="18657"/>
                    <a:pt x="40779" y="7180"/>
                  </a:cubicBezTo>
                  <a:lnTo>
                    <a:pt x="40815" y="6108"/>
                  </a:lnTo>
                  <a:lnTo>
                    <a:pt x="39744" y="6096"/>
                  </a:lnTo>
                  <a:cubicBezTo>
                    <a:pt x="32838" y="5989"/>
                    <a:pt x="26361" y="4024"/>
                    <a:pt x="21003" y="405"/>
                  </a:cubicBezTo>
                  <a:lnTo>
                    <a:pt x="204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1" name="Google Shape;3551;p47"/>
          <p:cNvGrpSpPr/>
          <p:nvPr/>
        </p:nvGrpSpPr>
        <p:grpSpPr>
          <a:xfrm rot="-4500040">
            <a:off x="7339350" y="259813"/>
            <a:ext cx="736950" cy="1845434"/>
            <a:chOff x="7614284" y="2748599"/>
            <a:chExt cx="736972" cy="1845489"/>
          </a:xfrm>
        </p:grpSpPr>
        <p:sp>
          <p:nvSpPr>
            <p:cNvPr id="3552" name="Google Shape;3552;p47"/>
            <p:cNvSpPr/>
            <p:nvPr/>
          </p:nvSpPr>
          <p:spPr>
            <a:xfrm>
              <a:off x="7718882" y="3707632"/>
              <a:ext cx="74955" cy="84493"/>
            </a:xfrm>
            <a:custGeom>
              <a:avLst/>
              <a:gdLst/>
              <a:ahLst/>
              <a:cxnLst/>
              <a:rect l="l" t="t" r="r" b="b"/>
              <a:pathLst>
                <a:path w="1894" h="2135" extrusionOk="0">
                  <a:moveTo>
                    <a:pt x="1201" y="1"/>
                  </a:moveTo>
                  <a:cubicBezTo>
                    <a:pt x="1075" y="1"/>
                    <a:pt x="950" y="42"/>
                    <a:pt x="846" y="123"/>
                  </a:cubicBezTo>
                  <a:cubicBezTo>
                    <a:pt x="346" y="539"/>
                    <a:pt x="36" y="1147"/>
                    <a:pt x="1" y="1802"/>
                  </a:cubicBezTo>
                  <a:lnTo>
                    <a:pt x="1132" y="2135"/>
                  </a:lnTo>
                  <a:cubicBezTo>
                    <a:pt x="1513" y="1754"/>
                    <a:pt x="1775" y="1254"/>
                    <a:pt x="1870" y="718"/>
                  </a:cubicBezTo>
                  <a:cubicBezTo>
                    <a:pt x="1894" y="551"/>
                    <a:pt x="1727" y="278"/>
                    <a:pt x="1572" y="147"/>
                  </a:cubicBezTo>
                  <a:cubicBezTo>
                    <a:pt x="1468" y="48"/>
                    <a:pt x="1335" y="1"/>
                    <a:pt x="12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47"/>
            <p:cNvSpPr/>
            <p:nvPr/>
          </p:nvSpPr>
          <p:spPr>
            <a:xfrm>
              <a:off x="7752798" y="3360134"/>
              <a:ext cx="64507" cy="82395"/>
            </a:xfrm>
            <a:custGeom>
              <a:avLst/>
              <a:gdLst/>
              <a:ahLst/>
              <a:cxnLst/>
              <a:rect l="l" t="t" r="r" b="b"/>
              <a:pathLst>
                <a:path w="1630" h="2082" extrusionOk="0">
                  <a:moveTo>
                    <a:pt x="1191" y="0"/>
                  </a:moveTo>
                  <a:cubicBezTo>
                    <a:pt x="1136" y="0"/>
                    <a:pt x="1080" y="11"/>
                    <a:pt x="1025" y="34"/>
                  </a:cubicBezTo>
                  <a:cubicBezTo>
                    <a:pt x="894" y="81"/>
                    <a:pt x="763" y="141"/>
                    <a:pt x="680" y="177"/>
                  </a:cubicBezTo>
                  <a:cubicBezTo>
                    <a:pt x="191" y="510"/>
                    <a:pt x="144" y="998"/>
                    <a:pt x="49" y="1450"/>
                  </a:cubicBezTo>
                  <a:cubicBezTo>
                    <a:pt x="1" y="1748"/>
                    <a:pt x="25" y="1974"/>
                    <a:pt x="418" y="1986"/>
                  </a:cubicBezTo>
                  <a:cubicBezTo>
                    <a:pt x="537" y="1986"/>
                    <a:pt x="644" y="2082"/>
                    <a:pt x="763" y="2082"/>
                  </a:cubicBezTo>
                  <a:cubicBezTo>
                    <a:pt x="870" y="2082"/>
                    <a:pt x="1013" y="2058"/>
                    <a:pt x="1061" y="1998"/>
                  </a:cubicBezTo>
                  <a:cubicBezTo>
                    <a:pt x="1204" y="1736"/>
                    <a:pt x="1346" y="1450"/>
                    <a:pt x="1454" y="1165"/>
                  </a:cubicBezTo>
                  <a:cubicBezTo>
                    <a:pt x="1537" y="939"/>
                    <a:pt x="1596" y="688"/>
                    <a:pt x="1620" y="438"/>
                  </a:cubicBezTo>
                  <a:cubicBezTo>
                    <a:pt x="1630" y="188"/>
                    <a:pt x="1422" y="0"/>
                    <a:pt x="11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47"/>
            <p:cNvSpPr/>
            <p:nvPr/>
          </p:nvSpPr>
          <p:spPr>
            <a:xfrm>
              <a:off x="7879083" y="3284746"/>
              <a:ext cx="72145" cy="69692"/>
            </a:xfrm>
            <a:custGeom>
              <a:avLst/>
              <a:gdLst/>
              <a:ahLst/>
              <a:cxnLst/>
              <a:rect l="l" t="t" r="r" b="b"/>
              <a:pathLst>
                <a:path w="1823" h="1761" extrusionOk="0">
                  <a:moveTo>
                    <a:pt x="1250" y="1"/>
                  </a:moveTo>
                  <a:cubicBezTo>
                    <a:pt x="1138" y="1"/>
                    <a:pt x="1026" y="17"/>
                    <a:pt x="918" y="46"/>
                  </a:cubicBezTo>
                  <a:cubicBezTo>
                    <a:pt x="822" y="81"/>
                    <a:pt x="727" y="117"/>
                    <a:pt x="644" y="177"/>
                  </a:cubicBezTo>
                  <a:cubicBezTo>
                    <a:pt x="549" y="260"/>
                    <a:pt x="465" y="355"/>
                    <a:pt x="406" y="474"/>
                  </a:cubicBezTo>
                  <a:cubicBezTo>
                    <a:pt x="334" y="569"/>
                    <a:pt x="227" y="712"/>
                    <a:pt x="132" y="867"/>
                  </a:cubicBezTo>
                  <a:cubicBezTo>
                    <a:pt x="1" y="1022"/>
                    <a:pt x="37" y="1260"/>
                    <a:pt x="215" y="1367"/>
                  </a:cubicBezTo>
                  <a:cubicBezTo>
                    <a:pt x="465" y="1510"/>
                    <a:pt x="715" y="1641"/>
                    <a:pt x="989" y="1760"/>
                  </a:cubicBezTo>
                  <a:cubicBezTo>
                    <a:pt x="1227" y="1450"/>
                    <a:pt x="1442" y="1117"/>
                    <a:pt x="1644" y="772"/>
                  </a:cubicBezTo>
                  <a:cubicBezTo>
                    <a:pt x="1823" y="427"/>
                    <a:pt x="1727" y="69"/>
                    <a:pt x="1465" y="22"/>
                  </a:cubicBezTo>
                  <a:cubicBezTo>
                    <a:pt x="1395" y="8"/>
                    <a:pt x="1323" y="1"/>
                    <a:pt x="12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47"/>
            <p:cNvSpPr/>
            <p:nvPr/>
          </p:nvSpPr>
          <p:spPr>
            <a:xfrm>
              <a:off x="7625128" y="3763669"/>
              <a:ext cx="62212" cy="78873"/>
            </a:xfrm>
            <a:custGeom>
              <a:avLst/>
              <a:gdLst/>
              <a:ahLst/>
              <a:cxnLst/>
              <a:rect l="l" t="t" r="r" b="b"/>
              <a:pathLst>
                <a:path w="1572" h="1993" extrusionOk="0">
                  <a:moveTo>
                    <a:pt x="1021" y="1"/>
                  </a:moveTo>
                  <a:cubicBezTo>
                    <a:pt x="891" y="1"/>
                    <a:pt x="727" y="48"/>
                    <a:pt x="631" y="112"/>
                  </a:cubicBezTo>
                  <a:cubicBezTo>
                    <a:pt x="155" y="421"/>
                    <a:pt x="0" y="826"/>
                    <a:pt x="119" y="1469"/>
                  </a:cubicBezTo>
                  <a:cubicBezTo>
                    <a:pt x="167" y="1743"/>
                    <a:pt x="274" y="1850"/>
                    <a:pt x="548" y="1862"/>
                  </a:cubicBezTo>
                  <a:cubicBezTo>
                    <a:pt x="715" y="1886"/>
                    <a:pt x="893" y="1921"/>
                    <a:pt x="1060" y="1993"/>
                  </a:cubicBezTo>
                  <a:lnTo>
                    <a:pt x="1048" y="1969"/>
                  </a:lnTo>
                  <a:cubicBezTo>
                    <a:pt x="1215" y="1529"/>
                    <a:pt x="1441" y="1100"/>
                    <a:pt x="1536" y="636"/>
                  </a:cubicBezTo>
                  <a:cubicBezTo>
                    <a:pt x="1572" y="457"/>
                    <a:pt x="1358" y="171"/>
                    <a:pt x="1179" y="40"/>
                  </a:cubicBezTo>
                  <a:cubicBezTo>
                    <a:pt x="1143" y="12"/>
                    <a:pt x="1086" y="1"/>
                    <a:pt x="10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47"/>
            <p:cNvSpPr/>
            <p:nvPr/>
          </p:nvSpPr>
          <p:spPr>
            <a:xfrm>
              <a:off x="7781095" y="3496110"/>
              <a:ext cx="66486" cy="72343"/>
            </a:xfrm>
            <a:custGeom>
              <a:avLst/>
              <a:gdLst/>
              <a:ahLst/>
              <a:cxnLst/>
              <a:rect l="l" t="t" r="r" b="b"/>
              <a:pathLst>
                <a:path w="1680" h="1828" extrusionOk="0">
                  <a:moveTo>
                    <a:pt x="1150" y="1"/>
                  </a:moveTo>
                  <a:cubicBezTo>
                    <a:pt x="1048" y="1"/>
                    <a:pt x="944" y="18"/>
                    <a:pt x="870" y="50"/>
                  </a:cubicBezTo>
                  <a:cubicBezTo>
                    <a:pt x="250" y="312"/>
                    <a:pt x="131" y="896"/>
                    <a:pt x="0" y="1491"/>
                  </a:cubicBezTo>
                  <a:cubicBezTo>
                    <a:pt x="250" y="1610"/>
                    <a:pt x="465" y="1717"/>
                    <a:pt x="679" y="1801"/>
                  </a:cubicBezTo>
                  <a:cubicBezTo>
                    <a:pt x="721" y="1819"/>
                    <a:pt x="765" y="1827"/>
                    <a:pt x="810" y="1827"/>
                  </a:cubicBezTo>
                  <a:cubicBezTo>
                    <a:pt x="855" y="1827"/>
                    <a:pt x="899" y="1819"/>
                    <a:pt x="941" y="1801"/>
                  </a:cubicBezTo>
                  <a:cubicBezTo>
                    <a:pt x="1274" y="1503"/>
                    <a:pt x="1632" y="1205"/>
                    <a:pt x="1667" y="741"/>
                  </a:cubicBezTo>
                  <a:cubicBezTo>
                    <a:pt x="1679" y="503"/>
                    <a:pt x="1608" y="265"/>
                    <a:pt x="1453" y="86"/>
                  </a:cubicBezTo>
                  <a:cubicBezTo>
                    <a:pt x="1394" y="27"/>
                    <a:pt x="1274" y="1"/>
                    <a:pt x="1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47"/>
            <p:cNvSpPr/>
            <p:nvPr/>
          </p:nvSpPr>
          <p:spPr>
            <a:xfrm>
              <a:off x="7677882" y="3566591"/>
              <a:ext cx="63201" cy="79190"/>
            </a:xfrm>
            <a:custGeom>
              <a:avLst/>
              <a:gdLst/>
              <a:ahLst/>
              <a:cxnLst/>
              <a:rect l="l" t="t" r="r" b="b"/>
              <a:pathLst>
                <a:path w="1597" h="2001" extrusionOk="0">
                  <a:moveTo>
                    <a:pt x="857" y="0"/>
                  </a:moveTo>
                  <a:cubicBezTo>
                    <a:pt x="692" y="0"/>
                    <a:pt x="524" y="99"/>
                    <a:pt x="370" y="293"/>
                  </a:cubicBezTo>
                  <a:cubicBezTo>
                    <a:pt x="1" y="746"/>
                    <a:pt x="179" y="1282"/>
                    <a:pt x="96" y="1782"/>
                  </a:cubicBezTo>
                  <a:cubicBezTo>
                    <a:pt x="96" y="1817"/>
                    <a:pt x="179" y="1913"/>
                    <a:pt x="239" y="1925"/>
                  </a:cubicBezTo>
                  <a:cubicBezTo>
                    <a:pt x="442" y="1971"/>
                    <a:pt x="581" y="2001"/>
                    <a:pt x="687" y="2001"/>
                  </a:cubicBezTo>
                  <a:cubicBezTo>
                    <a:pt x="911" y="2001"/>
                    <a:pt x="989" y="1868"/>
                    <a:pt x="1215" y="1472"/>
                  </a:cubicBezTo>
                  <a:cubicBezTo>
                    <a:pt x="1227" y="1436"/>
                    <a:pt x="1263" y="1413"/>
                    <a:pt x="1263" y="1389"/>
                  </a:cubicBezTo>
                  <a:cubicBezTo>
                    <a:pt x="1322" y="1020"/>
                    <a:pt x="1596" y="674"/>
                    <a:pt x="1334" y="305"/>
                  </a:cubicBezTo>
                  <a:cubicBezTo>
                    <a:pt x="1190" y="101"/>
                    <a:pt x="1025" y="0"/>
                    <a:pt x="8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47"/>
            <p:cNvSpPr/>
            <p:nvPr/>
          </p:nvSpPr>
          <p:spPr>
            <a:xfrm>
              <a:off x="7622753" y="3845705"/>
              <a:ext cx="50933" cy="53862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965" y="991"/>
                  </a:moveTo>
                  <a:lnTo>
                    <a:pt x="960" y="994"/>
                  </a:lnTo>
                  <a:lnTo>
                    <a:pt x="960" y="994"/>
                  </a:lnTo>
                  <a:cubicBezTo>
                    <a:pt x="958" y="997"/>
                    <a:pt x="956" y="1000"/>
                    <a:pt x="953" y="1003"/>
                  </a:cubicBezTo>
                  <a:lnTo>
                    <a:pt x="965" y="991"/>
                  </a:lnTo>
                  <a:close/>
                  <a:moveTo>
                    <a:pt x="411" y="0"/>
                  </a:moveTo>
                  <a:cubicBezTo>
                    <a:pt x="339" y="0"/>
                    <a:pt x="265" y="25"/>
                    <a:pt x="215" y="75"/>
                  </a:cubicBezTo>
                  <a:cubicBezTo>
                    <a:pt x="1" y="277"/>
                    <a:pt x="25" y="920"/>
                    <a:pt x="215" y="1170"/>
                  </a:cubicBezTo>
                  <a:cubicBezTo>
                    <a:pt x="239" y="1218"/>
                    <a:pt x="227" y="1289"/>
                    <a:pt x="227" y="1361"/>
                  </a:cubicBezTo>
                  <a:lnTo>
                    <a:pt x="960" y="994"/>
                  </a:lnTo>
                  <a:lnTo>
                    <a:pt x="960" y="994"/>
                  </a:lnTo>
                  <a:cubicBezTo>
                    <a:pt x="1147" y="735"/>
                    <a:pt x="1286" y="476"/>
                    <a:pt x="1227" y="146"/>
                  </a:cubicBezTo>
                  <a:lnTo>
                    <a:pt x="1239" y="146"/>
                  </a:lnTo>
                  <a:cubicBezTo>
                    <a:pt x="977" y="98"/>
                    <a:pt x="715" y="39"/>
                    <a:pt x="453" y="3"/>
                  </a:cubicBezTo>
                  <a:cubicBezTo>
                    <a:pt x="439" y="1"/>
                    <a:pt x="425" y="0"/>
                    <a:pt x="4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47"/>
            <p:cNvSpPr/>
            <p:nvPr/>
          </p:nvSpPr>
          <p:spPr>
            <a:xfrm>
              <a:off x="7714173" y="3788323"/>
              <a:ext cx="45274" cy="40169"/>
            </a:xfrm>
            <a:custGeom>
              <a:avLst/>
              <a:gdLst/>
              <a:ahLst/>
              <a:cxnLst/>
              <a:rect l="l" t="t" r="r" b="b"/>
              <a:pathLst>
                <a:path w="1144" h="1015" extrusionOk="0">
                  <a:moveTo>
                    <a:pt x="120" y="1"/>
                  </a:moveTo>
                  <a:cubicBezTo>
                    <a:pt x="1" y="548"/>
                    <a:pt x="108" y="929"/>
                    <a:pt x="370" y="1001"/>
                  </a:cubicBezTo>
                  <a:cubicBezTo>
                    <a:pt x="403" y="1010"/>
                    <a:pt x="436" y="1014"/>
                    <a:pt x="469" y="1014"/>
                  </a:cubicBezTo>
                  <a:cubicBezTo>
                    <a:pt x="742" y="1014"/>
                    <a:pt x="995" y="708"/>
                    <a:pt x="1144" y="155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47"/>
            <p:cNvSpPr/>
            <p:nvPr/>
          </p:nvSpPr>
          <p:spPr>
            <a:xfrm>
              <a:off x="7869664" y="3349647"/>
              <a:ext cx="44324" cy="39971"/>
            </a:xfrm>
            <a:custGeom>
              <a:avLst/>
              <a:gdLst/>
              <a:ahLst/>
              <a:cxnLst/>
              <a:rect l="l" t="t" r="r" b="b"/>
              <a:pathLst>
                <a:path w="1120" h="1010" extrusionOk="0">
                  <a:moveTo>
                    <a:pt x="191" y="1"/>
                  </a:moveTo>
                  <a:cubicBezTo>
                    <a:pt x="132" y="275"/>
                    <a:pt x="1" y="561"/>
                    <a:pt x="25" y="823"/>
                  </a:cubicBezTo>
                  <a:cubicBezTo>
                    <a:pt x="32" y="944"/>
                    <a:pt x="163" y="1009"/>
                    <a:pt x="315" y="1009"/>
                  </a:cubicBezTo>
                  <a:cubicBezTo>
                    <a:pt x="417" y="1009"/>
                    <a:pt x="529" y="980"/>
                    <a:pt x="620" y="918"/>
                  </a:cubicBezTo>
                  <a:cubicBezTo>
                    <a:pt x="763" y="775"/>
                    <a:pt x="1120" y="620"/>
                    <a:pt x="918" y="346"/>
                  </a:cubicBezTo>
                  <a:cubicBezTo>
                    <a:pt x="787" y="156"/>
                    <a:pt x="441" y="108"/>
                    <a:pt x="1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47"/>
            <p:cNvSpPr/>
            <p:nvPr/>
          </p:nvSpPr>
          <p:spPr>
            <a:xfrm>
              <a:off x="7770251" y="3569163"/>
              <a:ext cx="38190" cy="43097"/>
            </a:xfrm>
            <a:custGeom>
              <a:avLst/>
              <a:gdLst/>
              <a:ahLst/>
              <a:cxnLst/>
              <a:rect l="l" t="t" r="r" b="b"/>
              <a:pathLst>
                <a:path w="965" h="1089" extrusionOk="0">
                  <a:moveTo>
                    <a:pt x="275" y="1"/>
                  </a:moveTo>
                  <a:cubicBezTo>
                    <a:pt x="230" y="1"/>
                    <a:pt x="131" y="52"/>
                    <a:pt x="131" y="74"/>
                  </a:cubicBezTo>
                  <a:cubicBezTo>
                    <a:pt x="84" y="336"/>
                    <a:pt x="1" y="598"/>
                    <a:pt x="48" y="848"/>
                  </a:cubicBezTo>
                  <a:cubicBezTo>
                    <a:pt x="83" y="1006"/>
                    <a:pt x="201" y="1089"/>
                    <a:pt x="329" y="1089"/>
                  </a:cubicBezTo>
                  <a:cubicBezTo>
                    <a:pt x="422" y="1089"/>
                    <a:pt x="521" y="1045"/>
                    <a:pt x="596" y="955"/>
                  </a:cubicBezTo>
                  <a:cubicBezTo>
                    <a:pt x="739" y="740"/>
                    <a:pt x="858" y="526"/>
                    <a:pt x="965" y="288"/>
                  </a:cubicBezTo>
                  <a:cubicBezTo>
                    <a:pt x="715" y="181"/>
                    <a:pt x="501" y="86"/>
                    <a:pt x="286" y="2"/>
                  </a:cubicBezTo>
                  <a:cubicBezTo>
                    <a:pt x="283" y="1"/>
                    <a:pt x="279" y="1"/>
                    <a:pt x="2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47"/>
            <p:cNvSpPr/>
            <p:nvPr/>
          </p:nvSpPr>
          <p:spPr>
            <a:xfrm>
              <a:off x="7753748" y="3445099"/>
              <a:ext cx="38704" cy="36409"/>
            </a:xfrm>
            <a:custGeom>
              <a:avLst/>
              <a:gdLst/>
              <a:ahLst/>
              <a:cxnLst/>
              <a:rect l="l" t="t" r="r" b="b"/>
              <a:pathLst>
                <a:path w="978" h="920" extrusionOk="0">
                  <a:moveTo>
                    <a:pt x="182" y="0"/>
                  </a:moveTo>
                  <a:cubicBezTo>
                    <a:pt x="117" y="0"/>
                    <a:pt x="25" y="47"/>
                    <a:pt x="25" y="77"/>
                  </a:cubicBezTo>
                  <a:cubicBezTo>
                    <a:pt x="1" y="316"/>
                    <a:pt x="13" y="566"/>
                    <a:pt x="48" y="804"/>
                  </a:cubicBezTo>
                  <a:cubicBezTo>
                    <a:pt x="57" y="858"/>
                    <a:pt x="232" y="919"/>
                    <a:pt x="346" y="919"/>
                  </a:cubicBezTo>
                  <a:cubicBezTo>
                    <a:pt x="382" y="919"/>
                    <a:pt x="412" y="913"/>
                    <a:pt x="429" y="899"/>
                  </a:cubicBezTo>
                  <a:cubicBezTo>
                    <a:pt x="632" y="720"/>
                    <a:pt x="810" y="518"/>
                    <a:pt x="977" y="292"/>
                  </a:cubicBezTo>
                  <a:cubicBezTo>
                    <a:pt x="656" y="161"/>
                    <a:pt x="441" y="77"/>
                    <a:pt x="215" y="6"/>
                  </a:cubicBezTo>
                  <a:cubicBezTo>
                    <a:pt x="206" y="2"/>
                    <a:pt x="194" y="0"/>
                    <a:pt x="1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47"/>
            <p:cNvSpPr/>
            <p:nvPr/>
          </p:nvSpPr>
          <p:spPr>
            <a:xfrm>
              <a:off x="7672698" y="3651595"/>
              <a:ext cx="32570" cy="34114"/>
            </a:xfrm>
            <a:custGeom>
              <a:avLst/>
              <a:gdLst/>
              <a:ahLst/>
              <a:cxnLst/>
              <a:rect l="l" t="t" r="r" b="b"/>
              <a:pathLst>
                <a:path w="823" h="862" extrusionOk="0">
                  <a:moveTo>
                    <a:pt x="273" y="0"/>
                  </a:moveTo>
                  <a:cubicBezTo>
                    <a:pt x="258" y="0"/>
                    <a:pt x="242" y="1"/>
                    <a:pt x="227" y="3"/>
                  </a:cubicBezTo>
                  <a:cubicBezTo>
                    <a:pt x="37" y="39"/>
                    <a:pt x="1" y="479"/>
                    <a:pt x="203" y="789"/>
                  </a:cubicBezTo>
                  <a:cubicBezTo>
                    <a:pt x="261" y="798"/>
                    <a:pt x="433" y="861"/>
                    <a:pt x="517" y="861"/>
                  </a:cubicBezTo>
                  <a:cubicBezTo>
                    <a:pt x="538" y="861"/>
                    <a:pt x="553" y="858"/>
                    <a:pt x="561" y="848"/>
                  </a:cubicBezTo>
                  <a:cubicBezTo>
                    <a:pt x="668" y="646"/>
                    <a:pt x="751" y="420"/>
                    <a:pt x="822" y="193"/>
                  </a:cubicBezTo>
                  <a:cubicBezTo>
                    <a:pt x="635" y="127"/>
                    <a:pt x="458" y="0"/>
                    <a:pt x="2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47"/>
            <p:cNvSpPr/>
            <p:nvPr/>
          </p:nvSpPr>
          <p:spPr>
            <a:xfrm>
              <a:off x="7949290" y="3089013"/>
              <a:ext cx="88173" cy="78833"/>
            </a:xfrm>
            <a:custGeom>
              <a:avLst/>
              <a:gdLst/>
              <a:ahLst/>
              <a:cxnLst/>
              <a:rect l="l" t="t" r="r" b="b"/>
              <a:pathLst>
                <a:path w="2228" h="1992" extrusionOk="0">
                  <a:moveTo>
                    <a:pt x="1575" y="0"/>
                  </a:moveTo>
                  <a:cubicBezTo>
                    <a:pt x="1519" y="0"/>
                    <a:pt x="1462" y="9"/>
                    <a:pt x="1406" y="27"/>
                  </a:cubicBezTo>
                  <a:cubicBezTo>
                    <a:pt x="787" y="217"/>
                    <a:pt x="275" y="670"/>
                    <a:pt x="1" y="1265"/>
                  </a:cubicBezTo>
                  <a:lnTo>
                    <a:pt x="930" y="1991"/>
                  </a:lnTo>
                  <a:cubicBezTo>
                    <a:pt x="1430" y="1789"/>
                    <a:pt x="1846" y="1420"/>
                    <a:pt x="2132" y="955"/>
                  </a:cubicBezTo>
                  <a:cubicBezTo>
                    <a:pt x="2227" y="812"/>
                    <a:pt x="2168" y="491"/>
                    <a:pt x="2073" y="312"/>
                  </a:cubicBezTo>
                  <a:cubicBezTo>
                    <a:pt x="1979" y="116"/>
                    <a:pt x="1782" y="0"/>
                    <a:pt x="1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47"/>
            <p:cNvSpPr/>
            <p:nvPr/>
          </p:nvSpPr>
          <p:spPr>
            <a:xfrm>
              <a:off x="8118950" y="2761025"/>
              <a:ext cx="86630" cy="73649"/>
            </a:xfrm>
            <a:custGeom>
              <a:avLst/>
              <a:gdLst/>
              <a:ahLst/>
              <a:cxnLst/>
              <a:rect l="l" t="t" r="r" b="b"/>
              <a:pathLst>
                <a:path w="2189" h="1861" extrusionOk="0">
                  <a:moveTo>
                    <a:pt x="1569" y="1"/>
                  </a:moveTo>
                  <a:cubicBezTo>
                    <a:pt x="1453" y="1"/>
                    <a:pt x="1341" y="16"/>
                    <a:pt x="1274" y="16"/>
                  </a:cubicBezTo>
                  <a:cubicBezTo>
                    <a:pt x="691" y="135"/>
                    <a:pt x="476" y="564"/>
                    <a:pt x="226" y="957"/>
                  </a:cubicBezTo>
                  <a:cubicBezTo>
                    <a:pt x="60" y="1219"/>
                    <a:pt x="0" y="1445"/>
                    <a:pt x="357" y="1588"/>
                  </a:cubicBezTo>
                  <a:cubicBezTo>
                    <a:pt x="464" y="1635"/>
                    <a:pt x="572" y="1766"/>
                    <a:pt x="655" y="1814"/>
                  </a:cubicBezTo>
                  <a:cubicBezTo>
                    <a:pt x="710" y="1837"/>
                    <a:pt x="795" y="1861"/>
                    <a:pt x="864" y="1861"/>
                  </a:cubicBezTo>
                  <a:cubicBezTo>
                    <a:pt x="900" y="1861"/>
                    <a:pt x="932" y="1854"/>
                    <a:pt x="953" y="1838"/>
                  </a:cubicBezTo>
                  <a:cubicBezTo>
                    <a:pt x="1191" y="1647"/>
                    <a:pt x="1417" y="1445"/>
                    <a:pt x="1631" y="1219"/>
                  </a:cubicBezTo>
                  <a:cubicBezTo>
                    <a:pt x="1798" y="1040"/>
                    <a:pt x="1941" y="826"/>
                    <a:pt x="2060" y="611"/>
                  </a:cubicBezTo>
                  <a:cubicBezTo>
                    <a:pt x="2189" y="319"/>
                    <a:pt x="1973" y="4"/>
                    <a:pt x="1672" y="4"/>
                  </a:cubicBezTo>
                  <a:cubicBezTo>
                    <a:pt x="1666" y="4"/>
                    <a:pt x="1661" y="4"/>
                    <a:pt x="1655" y="4"/>
                  </a:cubicBezTo>
                  <a:cubicBezTo>
                    <a:pt x="1627" y="2"/>
                    <a:pt x="1597" y="1"/>
                    <a:pt x="15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47"/>
            <p:cNvSpPr/>
            <p:nvPr/>
          </p:nvSpPr>
          <p:spPr>
            <a:xfrm>
              <a:off x="8272067" y="2748599"/>
              <a:ext cx="79190" cy="63953"/>
            </a:xfrm>
            <a:custGeom>
              <a:avLst/>
              <a:gdLst/>
              <a:ahLst/>
              <a:cxnLst/>
              <a:rect l="l" t="t" r="r" b="b"/>
              <a:pathLst>
                <a:path w="2001" h="1616" extrusionOk="0">
                  <a:moveTo>
                    <a:pt x="1135" y="1"/>
                  </a:moveTo>
                  <a:cubicBezTo>
                    <a:pt x="1077" y="1"/>
                    <a:pt x="1021" y="6"/>
                    <a:pt x="965" y="20"/>
                  </a:cubicBezTo>
                  <a:cubicBezTo>
                    <a:pt x="834" y="56"/>
                    <a:pt x="727" y="116"/>
                    <a:pt x="632" y="199"/>
                  </a:cubicBezTo>
                  <a:cubicBezTo>
                    <a:pt x="525" y="259"/>
                    <a:pt x="382" y="354"/>
                    <a:pt x="239" y="461"/>
                  </a:cubicBezTo>
                  <a:cubicBezTo>
                    <a:pt x="48" y="556"/>
                    <a:pt x="1" y="794"/>
                    <a:pt x="120" y="961"/>
                  </a:cubicBezTo>
                  <a:cubicBezTo>
                    <a:pt x="286" y="1187"/>
                    <a:pt x="489" y="1378"/>
                    <a:pt x="691" y="1616"/>
                  </a:cubicBezTo>
                  <a:cubicBezTo>
                    <a:pt x="1025" y="1413"/>
                    <a:pt x="1358" y="1187"/>
                    <a:pt x="1668" y="949"/>
                  </a:cubicBezTo>
                  <a:cubicBezTo>
                    <a:pt x="1965" y="687"/>
                    <a:pt x="2001" y="318"/>
                    <a:pt x="1787" y="187"/>
                  </a:cubicBezTo>
                  <a:cubicBezTo>
                    <a:pt x="1632" y="80"/>
                    <a:pt x="1441" y="20"/>
                    <a:pt x="1263" y="9"/>
                  </a:cubicBezTo>
                  <a:cubicBezTo>
                    <a:pt x="1218" y="4"/>
                    <a:pt x="1176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47"/>
            <p:cNvSpPr/>
            <p:nvPr/>
          </p:nvSpPr>
          <p:spPr>
            <a:xfrm>
              <a:off x="7844692" y="3135354"/>
              <a:ext cx="70721" cy="75826"/>
            </a:xfrm>
            <a:custGeom>
              <a:avLst/>
              <a:gdLst/>
              <a:ahLst/>
              <a:cxnLst/>
              <a:rect l="l" t="t" r="r" b="b"/>
              <a:pathLst>
                <a:path w="1787" h="1916" extrusionOk="0">
                  <a:moveTo>
                    <a:pt x="1148" y="0"/>
                  </a:moveTo>
                  <a:cubicBezTo>
                    <a:pt x="1107" y="0"/>
                    <a:pt x="1069" y="4"/>
                    <a:pt x="1037" y="11"/>
                  </a:cubicBezTo>
                  <a:cubicBezTo>
                    <a:pt x="477" y="118"/>
                    <a:pt x="191" y="439"/>
                    <a:pt x="60" y="1070"/>
                  </a:cubicBezTo>
                  <a:cubicBezTo>
                    <a:pt x="1" y="1344"/>
                    <a:pt x="60" y="1487"/>
                    <a:pt x="310" y="1606"/>
                  </a:cubicBezTo>
                  <a:cubicBezTo>
                    <a:pt x="465" y="1689"/>
                    <a:pt x="608" y="1796"/>
                    <a:pt x="739" y="1916"/>
                  </a:cubicBezTo>
                  <a:lnTo>
                    <a:pt x="727" y="1904"/>
                  </a:lnTo>
                  <a:cubicBezTo>
                    <a:pt x="1060" y="1546"/>
                    <a:pt x="1418" y="1225"/>
                    <a:pt x="1679" y="832"/>
                  </a:cubicBezTo>
                  <a:cubicBezTo>
                    <a:pt x="1787" y="689"/>
                    <a:pt x="1691" y="332"/>
                    <a:pt x="1572" y="142"/>
                  </a:cubicBezTo>
                  <a:cubicBezTo>
                    <a:pt x="1515" y="55"/>
                    <a:pt x="1312" y="0"/>
                    <a:pt x="1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47"/>
            <p:cNvSpPr/>
            <p:nvPr/>
          </p:nvSpPr>
          <p:spPr>
            <a:xfrm>
              <a:off x="8090178" y="2914770"/>
              <a:ext cx="76855" cy="65734"/>
            </a:xfrm>
            <a:custGeom>
              <a:avLst/>
              <a:gdLst/>
              <a:ahLst/>
              <a:cxnLst/>
              <a:rect l="l" t="t" r="r" b="b"/>
              <a:pathLst>
                <a:path w="1942" h="1661" extrusionOk="0">
                  <a:moveTo>
                    <a:pt x="1346" y="1"/>
                  </a:moveTo>
                  <a:cubicBezTo>
                    <a:pt x="680" y="12"/>
                    <a:pt x="346" y="512"/>
                    <a:pt x="1" y="1013"/>
                  </a:cubicBezTo>
                  <a:cubicBezTo>
                    <a:pt x="203" y="1215"/>
                    <a:pt x="358" y="1394"/>
                    <a:pt x="525" y="1560"/>
                  </a:cubicBezTo>
                  <a:cubicBezTo>
                    <a:pt x="575" y="1611"/>
                    <a:pt x="668" y="1661"/>
                    <a:pt x="731" y="1661"/>
                  </a:cubicBezTo>
                  <a:cubicBezTo>
                    <a:pt x="743" y="1661"/>
                    <a:pt x="754" y="1659"/>
                    <a:pt x="763" y="1655"/>
                  </a:cubicBezTo>
                  <a:cubicBezTo>
                    <a:pt x="1180" y="1501"/>
                    <a:pt x="1620" y="1358"/>
                    <a:pt x="1834" y="941"/>
                  </a:cubicBezTo>
                  <a:cubicBezTo>
                    <a:pt x="1930" y="727"/>
                    <a:pt x="1942" y="477"/>
                    <a:pt x="1870" y="251"/>
                  </a:cubicBezTo>
                  <a:cubicBezTo>
                    <a:pt x="1811" y="108"/>
                    <a:pt x="1525" y="1"/>
                    <a:pt x="1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47"/>
            <p:cNvSpPr/>
            <p:nvPr/>
          </p:nvSpPr>
          <p:spPr>
            <a:xfrm>
              <a:off x="7967218" y="2938118"/>
              <a:ext cx="71670" cy="73412"/>
            </a:xfrm>
            <a:custGeom>
              <a:avLst/>
              <a:gdLst/>
              <a:ahLst/>
              <a:cxnLst/>
              <a:rect l="l" t="t" r="r" b="b"/>
              <a:pathLst>
                <a:path w="1811" h="1855" extrusionOk="0">
                  <a:moveTo>
                    <a:pt x="1215" y="1"/>
                  </a:moveTo>
                  <a:cubicBezTo>
                    <a:pt x="1097" y="1"/>
                    <a:pt x="964" y="42"/>
                    <a:pt x="822" y="125"/>
                  </a:cubicBezTo>
                  <a:cubicBezTo>
                    <a:pt x="322" y="399"/>
                    <a:pt x="274" y="970"/>
                    <a:pt x="24" y="1399"/>
                  </a:cubicBezTo>
                  <a:cubicBezTo>
                    <a:pt x="0" y="1435"/>
                    <a:pt x="48" y="1554"/>
                    <a:pt x="96" y="1589"/>
                  </a:cubicBezTo>
                  <a:cubicBezTo>
                    <a:pt x="346" y="1766"/>
                    <a:pt x="479" y="1855"/>
                    <a:pt x="608" y="1855"/>
                  </a:cubicBezTo>
                  <a:cubicBezTo>
                    <a:pt x="750" y="1855"/>
                    <a:pt x="887" y="1748"/>
                    <a:pt x="1167" y="1530"/>
                  </a:cubicBezTo>
                  <a:cubicBezTo>
                    <a:pt x="1191" y="1506"/>
                    <a:pt x="1227" y="1494"/>
                    <a:pt x="1239" y="1470"/>
                  </a:cubicBezTo>
                  <a:cubicBezTo>
                    <a:pt x="1429" y="1161"/>
                    <a:pt x="1810" y="935"/>
                    <a:pt x="1715" y="494"/>
                  </a:cubicBezTo>
                  <a:cubicBezTo>
                    <a:pt x="1635" y="168"/>
                    <a:pt x="1455" y="1"/>
                    <a:pt x="1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47"/>
            <p:cNvSpPr/>
            <p:nvPr/>
          </p:nvSpPr>
          <p:spPr>
            <a:xfrm>
              <a:off x="7802307" y="3201166"/>
              <a:ext cx="60352" cy="47253"/>
            </a:xfrm>
            <a:custGeom>
              <a:avLst/>
              <a:gdLst/>
              <a:ahLst/>
              <a:cxnLst/>
              <a:rect l="l" t="t" r="r" b="b"/>
              <a:pathLst>
                <a:path w="1525" h="1194" extrusionOk="0">
                  <a:moveTo>
                    <a:pt x="782" y="0"/>
                  </a:moveTo>
                  <a:cubicBezTo>
                    <a:pt x="772" y="0"/>
                    <a:pt x="761" y="1"/>
                    <a:pt x="750" y="3"/>
                  </a:cubicBezTo>
                  <a:cubicBezTo>
                    <a:pt x="464" y="38"/>
                    <a:pt x="107" y="574"/>
                    <a:pt x="107" y="884"/>
                  </a:cubicBezTo>
                  <a:cubicBezTo>
                    <a:pt x="107" y="931"/>
                    <a:pt x="36" y="991"/>
                    <a:pt x="0" y="1038"/>
                  </a:cubicBezTo>
                  <a:lnTo>
                    <a:pt x="807" y="1190"/>
                  </a:lnTo>
                  <a:lnTo>
                    <a:pt x="807" y="1190"/>
                  </a:lnTo>
                  <a:cubicBezTo>
                    <a:pt x="1107" y="1097"/>
                    <a:pt x="1373" y="957"/>
                    <a:pt x="1517" y="673"/>
                  </a:cubicBezTo>
                  <a:lnTo>
                    <a:pt x="1517" y="673"/>
                  </a:lnTo>
                  <a:cubicBezTo>
                    <a:pt x="1519" y="675"/>
                    <a:pt x="1522" y="678"/>
                    <a:pt x="1524" y="681"/>
                  </a:cubicBezTo>
                  <a:cubicBezTo>
                    <a:pt x="1524" y="669"/>
                    <a:pt x="1524" y="657"/>
                    <a:pt x="1524" y="657"/>
                  </a:cubicBezTo>
                  <a:cubicBezTo>
                    <a:pt x="1522" y="662"/>
                    <a:pt x="1519" y="668"/>
                    <a:pt x="1517" y="673"/>
                  </a:cubicBezTo>
                  <a:lnTo>
                    <a:pt x="1517" y="673"/>
                  </a:lnTo>
                  <a:cubicBezTo>
                    <a:pt x="1341" y="473"/>
                    <a:pt x="1176" y="262"/>
                    <a:pt x="988" y="86"/>
                  </a:cubicBezTo>
                  <a:cubicBezTo>
                    <a:pt x="926" y="34"/>
                    <a:pt x="855" y="0"/>
                    <a:pt x="782" y="0"/>
                  </a:cubicBezTo>
                  <a:close/>
                  <a:moveTo>
                    <a:pt x="807" y="1190"/>
                  </a:moveTo>
                  <a:cubicBezTo>
                    <a:pt x="804" y="1191"/>
                    <a:pt x="801" y="1192"/>
                    <a:pt x="798" y="1193"/>
                  </a:cubicBezTo>
                  <a:lnTo>
                    <a:pt x="822" y="1193"/>
                  </a:lnTo>
                  <a:lnTo>
                    <a:pt x="807" y="11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47"/>
            <p:cNvSpPr/>
            <p:nvPr/>
          </p:nvSpPr>
          <p:spPr>
            <a:xfrm>
              <a:off x="8242702" y="2793199"/>
              <a:ext cx="45432" cy="40564"/>
            </a:xfrm>
            <a:custGeom>
              <a:avLst/>
              <a:gdLst/>
              <a:ahLst/>
              <a:cxnLst/>
              <a:rect l="l" t="t" r="r" b="b"/>
              <a:pathLst>
                <a:path w="1148" h="1025" extrusionOk="0">
                  <a:moveTo>
                    <a:pt x="516" y="1"/>
                  </a:moveTo>
                  <a:cubicBezTo>
                    <a:pt x="350" y="239"/>
                    <a:pt x="135" y="441"/>
                    <a:pt x="52" y="703"/>
                  </a:cubicBezTo>
                  <a:cubicBezTo>
                    <a:pt x="1" y="868"/>
                    <a:pt x="226" y="1024"/>
                    <a:pt x="458" y="1024"/>
                  </a:cubicBezTo>
                  <a:cubicBezTo>
                    <a:pt x="493" y="1024"/>
                    <a:pt x="529" y="1021"/>
                    <a:pt x="564" y="1013"/>
                  </a:cubicBezTo>
                  <a:cubicBezTo>
                    <a:pt x="766" y="917"/>
                    <a:pt x="1147" y="917"/>
                    <a:pt x="1064" y="584"/>
                  </a:cubicBezTo>
                  <a:cubicBezTo>
                    <a:pt x="1005" y="358"/>
                    <a:pt x="707" y="191"/>
                    <a:pt x="5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47"/>
            <p:cNvSpPr/>
            <p:nvPr/>
          </p:nvSpPr>
          <p:spPr>
            <a:xfrm>
              <a:off x="8062832" y="2967759"/>
              <a:ext cx="43414" cy="41831"/>
            </a:xfrm>
            <a:custGeom>
              <a:avLst/>
              <a:gdLst/>
              <a:ahLst/>
              <a:cxnLst/>
              <a:rect l="l" t="t" r="r" b="b"/>
              <a:pathLst>
                <a:path w="1097" h="1057" extrusionOk="0">
                  <a:moveTo>
                    <a:pt x="489" y="1"/>
                  </a:moveTo>
                  <a:cubicBezTo>
                    <a:pt x="460" y="1"/>
                    <a:pt x="430" y="7"/>
                    <a:pt x="406" y="19"/>
                  </a:cubicBezTo>
                  <a:cubicBezTo>
                    <a:pt x="263" y="245"/>
                    <a:pt x="85" y="459"/>
                    <a:pt x="37" y="709"/>
                  </a:cubicBezTo>
                  <a:cubicBezTo>
                    <a:pt x="1" y="900"/>
                    <a:pt x="165" y="1056"/>
                    <a:pt x="340" y="1056"/>
                  </a:cubicBezTo>
                  <a:cubicBezTo>
                    <a:pt x="395" y="1056"/>
                    <a:pt x="450" y="1041"/>
                    <a:pt x="501" y="1007"/>
                  </a:cubicBezTo>
                  <a:cubicBezTo>
                    <a:pt x="716" y="864"/>
                    <a:pt x="918" y="697"/>
                    <a:pt x="1097" y="531"/>
                  </a:cubicBezTo>
                  <a:cubicBezTo>
                    <a:pt x="906" y="328"/>
                    <a:pt x="751" y="162"/>
                    <a:pt x="573" y="19"/>
                  </a:cubicBezTo>
                  <a:cubicBezTo>
                    <a:pt x="549" y="7"/>
                    <a:pt x="519" y="1"/>
                    <a:pt x="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47"/>
            <p:cNvSpPr/>
            <p:nvPr/>
          </p:nvSpPr>
          <p:spPr>
            <a:xfrm>
              <a:off x="8105771" y="2826243"/>
              <a:ext cx="42424" cy="37280"/>
            </a:xfrm>
            <a:custGeom>
              <a:avLst/>
              <a:gdLst/>
              <a:ahLst/>
              <a:cxnLst/>
              <a:rect l="l" t="t" r="r" b="b"/>
              <a:pathLst>
                <a:path w="1072" h="942" extrusionOk="0">
                  <a:moveTo>
                    <a:pt x="367" y="0"/>
                  </a:moveTo>
                  <a:cubicBezTo>
                    <a:pt x="318" y="0"/>
                    <a:pt x="268" y="10"/>
                    <a:pt x="262" y="23"/>
                  </a:cubicBezTo>
                  <a:cubicBezTo>
                    <a:pt x="155" y="237"/>
                    <a:pt x="71" y="475"/>
                    <a:pt x="12" y="714"/>
                  </a:cubicBezTo>
                  <a:cubicBezTo>
                    <a:pt x="0" y="770"/>
                    <a:pt x="222" y="942"/>
                    <a:pt x="317" y="942"/>
                  </a:cubicBezTo>
                  <a:cubicBezTo>
                    <a:pt x="323" y="942"/>
                    <a:pt x="328" y="941"/>
                    <a:pt x="333" y="940"/>
                  </a:cubicBezTo>
                  <a:cubicBezTo>
                    <a:pt x="583" y="844"/>
                    <a:pt x="833" y="725"/>
                    <a:pt x="1071" y="583"/>
                  </a:cubicBezTo>
                  <a:cubicBezTo>
                    <a:pt x="809" y="344"/>
                    <a:pt x="643" y="178"/>
                    <a:pt x="464" y="23"/>
                  </a:cubicBezTo>
                  <a:cubicBezTo>
                    <a:pt x="448" y="7"/>
                    <a:pt x="408" y="0"/>
                    <a:pt x="3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47"/>
            <p:cNvSpPr/>
            <p:nvPr/>
          </p:nvSpPr>
          <p:spPr>
            <a:xfrm>
              <a:off x="7947074" y="3007016"/>
              <a:ext cx="33837" cy="36528"/>
            </a:xfrm>
            <a:custGeom>
              <a:avLst/>
              <a:gdLst/>
              <a:ahLst/>
              <a:cxnLst/>
              <a:rect l="l" t="t" r="r" b="b"/>
              <a:pathLst>
                <a:path w="855" h="923" extrusionOk="0">
                  <a:moveTo>
                    <a:pt x="366" y="1"/>
                  </a:moveTo>
                  <a:cubicBezTo>
                    <a:pt x="183" y="1"/>
                    <a:pt x="0" y="376"/>
                    <a:pt x="69" y="729"/>
                  </a:cubicBezTo>
                  <a:cubicBezTo>
                    <a:pt x="125" y="763"/>
                    <a:pt x="306" y="922"/>
                    <a:pt x="358" y="922"/>
                  </a:cubicBezTo>
                  <a:cubicBezTo>
                    <a:pt x="361" y="922"/>
                    <a:pt x="364" y="921"/>
                    <a:pt x="366" y="920"/>
                  </a:cubicBezTo>
                  <a:cubicBezTo>
                    <a:pt x="545" y="765"/>
                    <a:pt x="712" y="587"/>
                    <a:pt x="855" y="408"/>
                  </a:cubicBezTo>
                  <a:cubicBezTo>
                    <a:pt x="700" y="265"/>
                    <a:pt x="581" y="51"/>
                    <a:pt x="390" y="3"/>
                  </a:cubicBezTo>
                  <a:cubicBezTo>
                    <a:pt x="382" y="2"/>
                    <a:pt x="374" y="1"/>
                    <a:pt x="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47"/>
            <p:cNvSpPr/>
            <p:nvPr/>
          </p:nvSpPr>
          <p:spPr>
            <a:xfrm>
              <a:off x="7723117" y="4363212"/>
              <a:ext cx="65061" cy="85759"/>
            </a:xfrm>
            <a:custGeom>
              <a:avLst/>
              <a:gdLst/>
              <a:ahLst/>
              <a:cxnLst/>
              <a:rect l="l" t="t" r="r" b="b"/>
              <a:pathLst>
                <a:path w="1644" h="2167" extrusionOk="0">
                  <a:moveTo>
                    <a:pt x="820" y="1"/>
                  </a:moveTo>
                  <a:cubicBezTo>
                    <a:pt x="621" y="1"/>
                    <a:pt x="436" y="108"/>
                    <a:pt x="346" y="297"/>
                  </a:cubicBezTo>
                  <a:cubicBezTo>
                    <a:pt x="37" y="868"/>
                    <a:pt x="1" y="1559"/>
                    <a:pt x="227" y="2166"/>
                  </a:cubicBezTo>
                  <a:lnTo>
                    <a:pt x="1394" y="2035"/>
                  </a:lnTo>
                  <a:cubicBezTo>
                    <a:pt x="1596" y="1523"/>
                    <a:pt x="1644" y="976"/>
                    <a:pt x="1513" y="452"/>
                  </a:cubicBezTo>
                  <a:cubicBezTo>
                    <a:pt x="1477" y="273"/>
                    <a:pt x="1215" y="95"/>
                    <a:pt x="1013" y="35"/>
                  </a:cubicBezTo>
                  <a:cubicBezTo>
                    <a:pt x="949" y="12"/>
                    <a:pt x="884" y="1"/>
                    <a:pt x="8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47"/>
            <p:cNvSpPr/>
            <p:nvPr/>
          </p:nvSpPr>
          <p:spPr>
            <a:xfrm>
              <a:off x="7614284" y="4030238"/>
              <a:ext cx="56592" cy="88411"/>
            </a:xfrm>
            <a:custGeom>
              <a:avLst/>
              <a:gdLst/>
              <a:ahLst/>
              <a:cxnLst/>
              <a:rect l="l" t="t" r="r" b="b"/>
              <a:pathLst>
                <a:path w="1430" h="2234" extrusionOk="0">
                  <a:moveTo>
                    <a:pt x="891" y="0"/>
                  </a:moveTo>
                  <a:cubicBezTo>
                    <a:pt x="780" y="0"/>
                    <a:pt x="669" y="44"/>
                    <a:pt x="584" y="138"/>
                  </a:cubicBezTo>
                  <a:cubicBezTo>
                    <a:pt x="465" y="234"/>
                    <a:pt x="382" y="341"/>
                    <a:pt x="322" y="412"/>
                  </a:cubicBezTo>
                  <a:cubicBezTo>
                    <a:pt x="1" y="900"/>
                    <a:pt x="143" y="1365"/>
                    <a:pt x="251" y="1829"/>
                  </a:cubicBezTo>
                  <a:cubicBezTo>
                    <a:pt x="297" y="2060"/>
                    <a:pt x="379" y="2233"/>
                    <a:pt x="579" y="2233"/>
                  </a:cubicBezTo>
                  <a:cubicBezTo>
                    <a:pt x="638" y="2233"/>
                    <a:pt x="706" y="2218"/>
                    <a:pt x="786" y="2186"/>
                  </a:cubicBezTo>
                  <a:cubicBezTo>
                    <a:pt x="894" y="2139"/>
                    <a:pt x="1060" y="2162"/>
                    <a:pt x="1155" y="2127"/>
                  </a:cubicBezTo>
                  <a:cubicBezTo>
                    <a:pt x="1239" y="2103"/>
                    <a:pt x="1370" y="2020"/>
                    <a:pt x="1382" y="1936"/>
                  </a:cubicBezTo>
                  <a:cubicBezTo>
                    <a:pt x="1417" y="1639"/>
                    <a:pt x="1429" y="1329"/>
                    <a:pt x="1417" y="1031"/>
                  </a:cubicBezTo>
                  <a:cubicBezTo>
                    <a:pt x="1417" y="769"/>
                    <a:pt x="1370" y="519"/>
                    <a:pt x="1298" y="281"/>
                  </a:cubicBezTo>
                  <a:cubicBezTo>
                    <a:pt x="1226" y="102"/>
                    <a:pt x="1059" y="0"/>
                    <a:pt x="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47"/>
            <p:cNvSpPr/>
            <p:nvPr/>
          </p:nvSpPr>
          <p:spPr>
            <a:xfrm>
              <a:off x="7701944" y="3909102"/>
              <a:ext cx="56948" cy="71037"/>
            </a:xfrm>
            <a:custGeom>
              <a:avLst/>
              <a:gdLst/>
              <a:ahLst/>
              <a:cxnLst/>
              <a:rect l="l" t="t" r="r" b="b"/>
              <a:pathLst>
                <a:path w="1439" h="1795" extrusionOk="0">
                  <a:moveTo>
                    <a:pt x="1019" y="1"/>
                  </a:moveTo>
                  <a:cubicBezTo>
                    <a:pt x="997" y="1"/>
                    <a:pt x="975" y="3"/>
                    <a:pt x="953" y="9"/>
                  </a:cubicBezTo>
                  <a:cubicBezTo>
                    <a:pt x="774" y="44"/>
                    <a:pt x="607" y="140"/>
                    <a:pt x="464" y="259"/>
                  </a:cubicBezTo>
                  <a:cubicBezTo>
                    <a:pt x="381" y="318"/>
                    <a:pt x="322" y="390"/>
                    <a:pt x="262" y="473"/>
                  </a:cubicBezTo>
                  <a:cubicBezTo>
                    <a:pt x="203" y="580"/>
                    <a:pt x="167" y="711"/>
                    <a:pt x="155" y="830"/>
                  </a:cubicBezTo>
                  <a:cubicBezTo>
                    <a:pt x="131" y="949"/>
                    <a:pt x="83" y="1128"/>
                    <a:pt x="60" y="1306"/>
                  </a:cubicBezTo>
                  <a:cubicBezTo>
                    <a:pt x="0" y="1497"/>
                    <a:pt x="131" y="1699"/>
                    <a:pt x="333" y="1735"/>
                  </a:cubicBezTo>
                  <a:cubicBezTo>
                    <a:pt x="619" y="1771"/>
                    <a:pt x="905" y="1795"/>
                    <a:pt x="1191" y="1795"/>
                  </a:cubicBezTo>
                  <a:cubicBezTo>
                    <a:pt x="1286" y="1414"/>
                    <a:pt x="1369" y="1033"/>
                    <a:pt x="1417" y="640"/>
                  </a:cubicBezTo>
                  <a:cubicBezTo>
                    <a:pt x="1439" y="281"/>
                    <a:pt x="1252" y="1"/>
                    <a:pt x="1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47"/>
            <p:cNvSpPr/>
            <p:nvPr/>
          </p:nvSpPr>
          <p:spPr>
            <a:xfrm>
              <a:off x="7651525" y="4454391"/>
              <a:ext cx="57502" cy="78042"/>
            </a:xfrm>
            <a:custGeom>
              <a:avLst/>
              <a:gdLst/>
              <a:ahLst/>
              <a:cxnLst/>
              <a:rect l="l" t="t" r="r" b="b"/>
              <a:pathLst>
                <a:path w="1453" h="1972" extrusionOk="0">
                  <a:moveTo>
                    <a:pt x="759" y="0"/>
                  </a:moveTo>
                  <a:cubicBezTo>
                    <a:pt x="622" y="0"/>
                    <a:pt x="408" y="150"/>
                    <a:pt x="322" y="291"/>
                  </a:cubicBezTo>
                  <a:cubicBezTo>
                    <a:pt x="0" y="755"/>
                    <a:pt x="24" y="1184"/>
                    <a:pt x="381" y="1731"/>
                  </a:cubicBezTo>
                  <a:cubicBezTo>
                    <a:pt x="490" y="1899"/>
                    <a:pt x="587" y="1972"/>
                    <a:pt x="725" y="1972"/>
                  </a:cubicBezTo>
                  <a:cubicBezTo>
                    <a:pt x="784" y="1972"/>
                    <a:pt x="851" y="1959"/>
                    <a:pt x="929" y="1934"/>
                  </a:cubicBezTo>
                  <a:cubicBezTo>
                    <a:pt x="1096" y="1886"/>
                    <a:pt x="1274" y="1851"/>
                    <a:pt x="1453" y="1851"/>
                  </a:cubicBezTo>
                  <a:lnTo>
                    <a:pt x="1441" y="1839"/>
                  </a:lnTo>
                  <a:cubicBezTo>
                    <a:pt x="1417" y="1362"/>
                    <a:pt x="1453" y="874"/>
                    <a:pt x="1357" y="410"/>
                  </a:cubicBezTo>
                  <a:cubicBezTo>
                    <a:pt x="1322" y="243"/>
                    <a:pt x="1012" y="53"/>
                    <a:pt x="798" y="5"/>
                  </a:cubicBezTo>
                  <a:cubicBezTo>
                    <a:pt x="786" y="2"/>
                    <a:pt x="773" y="0"/>
                    <a:pt x="7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47"/>
            <p:cNvSpPr/>
            <p:nvPr/>
          </p:nvSpPr>
          <p:spPr>
            <a:xfrm>
              <a:off x="7692485" y="4144369"/>
              <a:ext cx="63676" cy="75272"/>
            </a:xfrm>
            <a:custGeom>
              <a:avLst/>
              <a:gdLst/>
              <a:ahLst/>
              <a:cxnLst/>
              <a:rect l="l" t="t" r="r" b="b"/>
              <a:pathLst>
                <a:path w="1609" h="1902" extrusionOk="0">
                  <a:moveTo>
                    <a:pt x="928" y="1"/>
                  </a:moveTo>
                  <a:cubicBezTo>
                    <a:pt x="780" y="1"/>
                    <a:pt x="563" y="102"/>
                    <a:pt x="465" y="219"/>
                  </a:cubicBezTo>
                  <a:cubicBezTo>
                    <a:pt x="1" y="695"/>
                    <a:pt x="120" y="1291"/>
                    <a:pt x="227" y="1886"/>
                  </a:cubicBezTo>
                  <a:cubicBezTo>
                    <a:pt x="456" y="1886"/>
                    <a:pt x="654" y="1901"/>
                    <a:pt x="840" y="1901"/>
                  </a:cubicBezTo>
                  <a:cubicBezTo>
                    <a:pt x="886" y="1901"/>
                    <a:pt x="932" y="1900"/>
                    <a:pt x="977" y="1898"/>
                  </a:cubicBezTo>
                  <a:cubicBezTo>
                    <a:pt x="1061" y="1898"/>
                    <a:pt x="1192" y="1850"/>
                    <a:pt x="1215" y="1791"/>
                  </a:cubicBezTo>
                  <a:cubicBezTo>
                    <a:pt x="1394" y="1398"/>
                    <a:pt x="1608" y="981"/>
                    <a:pt x="1465" y="529"/>
                  </a:cubicBezTo>
                  <a:cubicBezTo>
                    <a:pt x="1382" y="314"/>
                    <a:pt x="1227" y="124"/>
                    <a:pt x="1013" y="17"/>
                  </a:cubicBezTo>
                  <a:cubicBezTo>
                    <a:pt x="989" y="6"/>
                    <a:pt x="960" y="1"/>
                    <a:pt x="9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47"/>
            <p:cNvSpPr/>
            <p:nvPr/>
          </p:nvSpPr>
          <p:spPr>
            <a:xfrm>
              <a:off x="7622753" y="4254978"/>
              <a:ext cx="57067" cy="81366"/>
            </a:xfrm>
            <a:custGeom>
              <a:avLst/>
              <a:gdLst/>
              <a:ahLst/>
              <a:cxnLst/>
              <a:rect l="l" t="t" r="r" b="b"/>
              <a:pathLst>
                <a:path w="1442" h="2056" extrusionOk="0">
                  <a:moveTo>
                    <a:pt x="674" y="0"/>
                  </a:moveTo>
                  <a:cubicBezTo>
                    <a:pt x="435" y="0"/>
                    <a:pt x="252" y="175"/>
                    <a:pt x="156" y="496"/>
                  </a:cubicBezTo>
                  <a:cubicBezTo>
                    <a:pt x="1" y="1044"/>
                    <a:pt x="370" y="1472"/>
                    <a:pt x="489" y="1960"/>
                  </a:cubicBezTo>
                  <a:cubicBezTo>
                    <a:pt x="501" y="2008"/>
                    <a:pt x="620" y="2056"/>
                    <a:pt x="680" y="2056"/>
                  </a:cubicBezTo>
                  <a:cubicBezTo>
                    <a:pt x="1311" y="1925"/>
                    <a:pt x="1322" y="1925"/>
                    <a:pt x="1394" y="1246"/>
                  </a:cubicBezTo>
                  <a:cubicBezTo>
                    <a:pt x="1406" y="1222"/>
                    <a:pt x="1406" y="1186"/>
                    <a:pt x="1406" y="1151"/>
                  </a:cubicBezTo>
                  <a:cubicBezTo>
                    <a:pt x="1322" y="794"/>
                    <a:pt x="1442" y="365"/>
                    <a:pt x="1061" y="127"/>
                  </a:cubicBezTo>
                  <a:cubicBezTo>
                    <a:pt x="921" y="41"/>
                    <a:pt x="791" y="0"/>
                    <a:pt x="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47"/>
            <p:cNvSpPr/>
            <p:nvPr/>
          </p:nvSpPr>
          <p:spPr>
            <a:xfrm>
              <a:off x="7673173" y="4534686"/>
              <a:ext cx="50458" cy="59402"/>
            </a:xfrm>
            <a:custGeom>
              <a:avLst/>
              <a:gdLst/>
              <a:ahLst/>
              <a:cxnLst/>
              <a:rect l="l" t="t" r="r" b="b"/>
              <a:pathLst>
                <a:path w="1275" h="1501" extrusionOk="0">
                  <a:moveTo>
                    <a:pt x="1084" y="0"/>
                  </a:moveTo>
                  <a:cubicBezTo>
                    <a:pt x="822" y="48"/>
                    <a:pt x="560" y="95"/>
                    <a:pt x="310" y="167"/>
                  </a:cubicBezTo>
                  <a:cubicBezTo>
                    <a:pt x="215" y="191"/>
                    <a:pt x="144" y="250"/>
                    <a:pt x="108" y="334"/>
                  </a:cubicBezTo>
                  <a:cubicBezTo>
                    <a:pt x="1" y="595"/>
                    <a:pt x="275" y="1179"/>
                    <a:pt x="537" y="1334"/>
                  </a:cubicBezTo>
                  <a:cubicBezTo>
                    <a:pt x="584" y="1357"/>
                    <a:pt x="596" y="1441"/>
                    <a:pt x="632" y="1500"/>
                  </a:cubicBezTo>
                  <a:lnTo>
                    <a:pt x="1180" y="869"/>
                  </a:lnTo>
                  <a:lnTo>
                    <a:pt x="1180" y="893"/>
                  </a:lnTo>
                  <a:cubicBezTo>
                    <a:pt x="1251" y="584"/>
                    <a:pt x="1275" y="286"/>
                    <a:pt x="10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47"/>
            <p:cNvSpPr/>
            <p:nvPr/>
          </p:nvSpPr>
          <p:spPr>
            <a:xfrm>
              <a:off x="7735860" y="4447505"/>
              <a:ext cx="43374" cy="43097"/>
            </a:xfrm>
            <a:custGeom>
              <a:avLst/>
              <a:gdLst/>
              <a:ahLst/>
              <a:cxnLst/>
              <a:rect l="l" t="t" r="r" b="b"/>
              <a:pathLst>
                <a:path w="1096" h="1089" extrusionOk="0">
                  <a:moveTo>
                    <a:pt x="1000" y="0"/>
                  </a:moveTo>
                  <a:lnTo>
                    <a:pt x="0" y="262"/>
                  </a:lnTo>
                  <a:cubicBezTo>
                    <a:pt x="89" y="774"/>
                    <a:pt x="314" y="1089"/>
                    <a:pt x="566" y="1089"/>
                  </a:cubicBezTo>
                  <a:cubicBezTo>
                    <a:pt x="584" y="1089"/>
                    <a:pt x="602" y="1087"/>
                    <a:pt x="619" y="1084"/>
                  </a:cubicBezTo>
                  <a:cubicBezTo>
                    <a:pt x="941" y="1036"/>
                    <a:pt x="1096" y="632"/>
                    <a:pt x="1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47"/>
            <p:cNvSpPr/>
            <p:nvPr/>
          </p:nvSpPr>
          <p:spPr>
            <a:xfrm>
              <a:off x="7709938" y="3990902"/>
              <a:ext cx="43374" cy="37675"/>
            </a:xfrm>
            <a:custGeom>
              <a:avLst/>
              <a:gdLst/>
              <a:ahLst/>
              <a:cxnLst/>
              <a:rect l="l" t="t" r="r" b="b"/>
              <a:pathLst>
                <a:path w="1096" h="952" extrusionOk="0">
                  <a:moveTo>
                    <a:pt x="521" y="1"/>
                  </a:moveTo>
                  <a:cubicBezTo>
                    <a:pt x="356" y="1"/>
                    <a:pt x="169" y="37"/>
                    <a:pt x="1" y="37"/>
                  </a:cubicBezTo>
                  <a:cubicBezTo>
                    <a:pt x="48" y="311"/>
                    <a:pt x="48" y="609"/>
                    <a:pt x="167" y="859"/>
                  </a:cubicBezTo>
                  <a:cubicBezTo>
                    <a:pt x="201" y="923"/>
                    <a:pt x="267" y="952"/>
                    <a:pt x="343" y="952"/>
                  </a:cubicBezTo>
                  <a:cubicBezTo>
                    <a:pt x="479" y="952"/>
                    <a:pt x="652" y="861"/>
                    <a:pt x="751" y="716"/>
                  </a:cubicBezTo>
                  <a:cubicBezTo>
                    <a:pt x="822" y="513"/>
                    <a:pt x="1096" y="239"/>
                    <a:pt x="798" y="61"/>
                  </a:cubicBezTo>
                  <a:cubicBezTo>
                    <a:pt x="720" y="15"/>
                    <a:pt x="625" y="1"/>
                    <a:pt x="5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47"/>
            <p:cNvSpPr/>
            <p:nvPr/>
          </p:nvSpPr>
          <p:spPr>
            <a:xfrm>
              <a:off x="7702854" y="4231234"/>
              <a:ext cx="33995" cy="39892"/>
            </a:xfrm>
            <a:custGeom>
              <a:avLst/>
              <a:gdLst/>
              <a:ahLst/>
              <a:cxnLst/>
              <a:rect l="l" t="t" r="r" b="b"/>
              <a:pathLst>
                <a:path w="859" h="1008" extrusionOk="0">
                  <a:moveTo>
                    <a:pt x="120" y="1"/>
                  </a:moveTo>
                  <a:cubicBezTo>
                    <a:pt x="84" y="12"/>
                    <a:pt x="1" y="96"/>
                    <a:pt x="1" y="131"/>
                  </a:cubicBezTo>
                  <a:cubicBezTo>
                    <a:pt x="72" y="393"/>
                    <a:pt x="96" y="667"/>
                    <a:pt x="239" y="882"/>
                  </a:cubicBezTo>
                  <a:cubicBezTo>
                    <a:pt x="296" y="968"/>
                    <a:pt x="387" y="1008"/>
                    <a:pt x="477" y="1008"/>
                  </a:cubicBezTo>
                  <a:cubicBezTo>
                    <a:pt x="611" y="1008"/>
                    <a:pt x="746" y="919"/>
                    <a:pt x="775" y="763"/>
                  </a:cubicBezTo>
                  <a:cubicBezTo>
                    <a:pt x="822" y="512"/>
                    <a:pt x="846" y="262"/>
                    <a:pt x="858" y="12"/>
                  </a:cubicBezTo>
                  <a:cubicBezTo>
                    <a:pt x="584" y="12"/>
                    <a:pt x="358" y="1"/>
                    <a:pt x="1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47"/>
            <p:cNvSpPr/>
            <p:nvPr/>
          </p:nvSpPr>
          <p:spPr>
            <a:xfrm>
              <a:off x="7635497" y="4123791"/>
              <a:ext cx="38190" cy="33916"/>
            </a:xfrm>
            <a:custGeom>
              <a:avLst/>
              <a:gdLst/>
              <a:ahLst/>
              <a:cxnLst/>
              <a:rect l="l" t="t" r="r" b="b"/>
              <a:pathLst>
                <a:path w="965" h="857" extrusionOk="0">
                  <a:moveTo>
                    <a:pt x="965" y="1"/>
                  </a:moveTo>
                  <a:lnTo>
                    <a:pt x="965" y="1"/>
                  </a:lnTo>
                  <a:cubicBezTo>
                    <a:pt x="608" y="13"/>
                    <a:pt x="381" y="1"/>
                    <a:pt x="155" y="25"/>
                  </a:cubicBezTo>
                  <a:cubicBezTo>
                    <a:pt x="96" y="37"/>
                    <a:pt x="0" y="144"/>
                    <a:pt x="12" y="168"/>
                  </a:cubicBezTo>
                  <a:cubicBezTo>
                    <a:pt x="84" y="406"/>
                    <a:pt x="179" y="620"/>
                    <a:pt x="310" y="834"/>
                  </a:cubicBezTo>
                  <a:cubicBezTo>
                    <a:pt x="321" y="849"/>
                    <a:pt x="359" y="856"/>
                    <a:pt x="408" y="856"/>
                  </a:cubicBezTo>
                  <a:cubicBezTo>
                    <a:pt x="513" y="856"/>
                    <a:pt x="666" y="824"/>
                    <a:pt x="691" y="775"/>
                  </a:cubicBezTo>
                  <a:cubicBezTo>
                    <a:pt x="810" y="525"/>
                    <a:pt x="893" y="263"/>
                    <a:pt x="9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47"/>
            <p:cNvSpPr/>
            <p:nvPr/>
          </p:nvSpPr>
          <p:spPr>
            <a:xfrm>
              <a:off x="7641631" y="4344098"/>
              <a:ext cx="32531" cy="31343"/>
            </a:xfrm>
            <a:custGeom>
              <a:avLst/>
              <a:gdLst/>
              <a:ahLst/>
              <a:cxnLst/>
              <a:rect l="l" t="t" r="r" b="b"/>
              <a:pathLst>
                <a:path w="822" h="792" extrusionOk="0">
                  <a:moveTo>
                    <a:pt x="458" y="0"/>
                  </a:moveTo>
                  <a:cubicBezTo>
                    <a:pt x="351" y="0"/>
                    <a:pt x="250" y="12"/>
                    <a:pt x="167" y="66"/>
                  </a:cubicBezTo>
                  <a:cubicBezTo>
                    <a:pt x="0" y="161"/>
                    <a:pt x="155" y="589"/>
                    <a:pt x="453" y="792"/>
                  </a:cubicBezTo>
                  <a:cubicBezTo>
                    <a:pt x="512" y="780"/>
                    <a:pt x="786" y="768"/>
                    <a:pt x="798" y="720"/>
                  </a:cubicBezTo>
                  <a:cubicBezTo>
                    <a:pt x="822" y="482"/>
                    <a:pt x="810" y="244"/>
                    <a:pt x="786" y="6"/>
                  </a:cubicBezTo>
                  <a:cubicBezTo>
                    <a:pt x="764" y="7"/>
                    <a:pt x="743" y="8"/>
                    <a:pt x="721" y="8"/>
                  </a:cubicBezTo>
                  <a:cubicBezTo>
                    <a:pt x="634" y="8"/>
                    <a:pt x="544" y="0"/>
                    <a:pt x="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47"/>
            <p:cNvSpPr/>
            <p:nvPr/>
          </p:nvSpPr>
          <p:spPr>
            <a:xfrm>
              <a:off x="7915417" y="3167811"/>
              <a:ext cx="49508" cy="43493"/>
            </a:xfrm>
            <a:custGeom>
              <a:avLst/>
              <a:gdLst/>
              <a:ahLst/>
              <a:cxnLst/>
              <a:rect l="l" t="t" r="r" b="b"/>
              <a:pathLst>
                <a:path w="1251" h="1099" extrusionOk="0">
                  <a:moveTo>
                    <a:pt x="358" y="0"/>
                  </a:moveTo>
                  <a:cubicBezTo>
                    <a:pt x="48" y="453"/>
                    <a:pt x="0" y="857"/>
                    <a:pt x="227" y="1024"/>
                  </a:cubicBezTo>
                  <a:cubicBezTo>
                    <a:pt x="295" y="1074"/>
                    <a:pt x="372" y="1098"/>
                    <a:pt x="454" y="1098"/>
                  </a:cubicBezTo>
                  <a:cubicBezTo>
                    <a:pt x="688" y="1098"/>
                    <a:pt x="969" y="902"/>
                    <a:pt x="1251" y="524"/>
                  </a:cubicBezTo>
                  <a:lnTo>
                    <a:pt x="3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88" name="Google Shape;3588;p47"/>
          <p:cNvGrpSpPr/>
          <p:nvPr/>
        </p:nvGrpSpPr>
        <p:grpSpPr>
          <a:xfrm rot="-2823088">
            <a:off x="6637702" y="441156"/>
            <a:ext cx="294437" cy="175041"/>
            <a:chOff x="16600" y="1061611"/>
            <a:chExt cx="352384" cy="209455"/>
          </a:xfrm>
        </p:grpSpPr>
        <p:sp>
          <p:nvSpPr>
            <p:cNvPr id="3589" name="Google Shape;3589;p47"/>
            <p:cNvSpPr/>
            <p:nvPr/>
          </p:nvSpPr>
          <p:spPr>
            <a:xfrm>
              <a:off x="86662" y="1061611"/>
              <a:ext cx="282322" cy="168649"/>
            </a:xfrm>
            <a:custGeom>
              <a:avLst/>
              <a:gdLst/>
              <a:ahLst/>
              <a:cxnLst/>
              <a:rect l="l" t="t" r="r" b="b"/>
              <a:pathLst>
                <a:path w="35839" h="21409" extrusionOk="0">
                  <a:moveTo>
                    <a:pt x="35839" y="1"/>
                  </a:moveTo>
                  <a:lnTo>
                    <a:pt x="25206" y="120"/>
                  </a:lnTo>
                  <a:lnTo>
                    <a:pt x="1" y="17027"/>
                  </a:lnTo>
                  <a:lnTo>
                    <a:pt x="1191" y="19217"/>
                  </a:lnTo>
                  <a:lnTo>
                    <a:pt x="2382" y="21408"/>
                  </a:lnTo>
                  <a:lnTo>
                    <a:pt x="30040" y="9002"/>
                  </a:lnTo>
                  <a:lnTo>
                    <a:pt x="358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47"/>
            <p:cNvSpPr/>
            <p:nvPr/>
          </p:nvSpPr>
          <p:spPr>
            <a:xfrm>
              <a:off x="16600" y="1224896"/>
              <a:ext cx="32747" cy="46170"/>
            </a:xfrm>
            <a:custGeom>
              <a:avLst/>
              <a:gdLst/>
              <a:ahLst/>
              <a:cxnLst/>
              <a:rect l="l" t="t" r="r" b="b"/>
              <a:pathLst>
                <a:path w="4157" h="5861" extrusionOk="0">
                  <a:moveTo>
                    <a:pt x="999" y="0"/>
                  </a:moveTo>
                  <a:cubicBezTo>
                    <a:pt x="854" y="0"/>
                    <a:pt x="696" y="39"/>
                    <a:pt x="548" y="120"/>
                  </a:cubicBezTo>
                  <a:cubicBezTo>
                    <a:pt x="179" y="323"/>
                    <a:pt x="1" y="716"/>
                    <a:pt x="156" y="1001"/>
                  </a:cubicBezTo>
                  <a:lnTo>
                    <a:pt x="1406" y="3299"/>
                  </a:lnTo>
                  <a:lnTo>
                    <a:pt x="2668" y="5609"/>
                  </a:lnTo>
                  <a:cubicBezTo>
                    <a:pt x="2753" y="5773"/>
                    <a:pt x="2941" y="5860"/>
                    <a:pt x="3158" y="5860"/>
                  </a:cubicBezTo>
                  <a:cubicBezTo>
                    <a:pt x="3303" y="5860"/>
                    <a:pt x="3460" y="5821"/>
                    <a:pt x="3608" y="5740"/>
                  </a:cubicBezTo>
                  <a:cubicBezTo>
                    <a:pt x="3977" y="5538"/>
                    <a:pt x="4156" y="5145"/>
                    <a:pt x="4001" y="4859"/>
                  </a:cubicBezTo>
                  <a:lnTo>
                    <a:pt x="2751" y="2561"/>
                  </a:lnTo>
                  <a:lnTo>
                    <a:pt x="1489" y="251"/>
                  </a:lnTo>
                  <a:cubicBezTo>
                    <a:pt x="1403" y="87"/>
                    <a:pt x="1215" y="0"/>
                    <a:pt x="9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47"/>
            <p:cNvSpPr/>
            <p:nvPr/>
          </p:nvSpPr>
          <p:spPr>
            <a:xfrm>
              <a:off x="49992" y="1164775"/>
              <a:ext cx="75695" cy="105472"/>
            </a:xfrm>
            <a:custGeom>
              <a:avLst/>
              <a:gdLst/>
              <a:ahLst/>
              <a:cxnLst/>
              <a:rect l="l" t="t" r="r" b="b"/>
              <a:pathLst>
                <a:path w="9609" h="13389" extrusionOk="0">
                  <a:moveTo>
                    <a:pt x="2400" y="0"/>
                  </a:moveTo>
                  <a:cubicBezTo>
                    <a:pt x="2051" y="0"/>
                    <a:pt x="1671" y="97"/>
                    <a:pt x="1310" y="299"/>
                  </a:cubicBezTo>
                  <a:cubicBezTo>
                    <a:pt x="429" y="787"/>
                    <a:pt x="0" y="1728"/>
                    <a:pt x="369" y="2395"/>
                  </a:cubicBezTo>
                  <a:cubicBezTo>
                    <a:pt x="572" y="2764"/>
                    <a:pt x="965" y="2966"/>
                    <a:pt x="1429" y="2990"/>
                  </a:cubicBezTo>
                  <a:lnTo>
                    <a:pt x="3763" y="7276"/>
                  </a:lnTo>
                  <a:lnTo>
                    <a:pt x="6096" y="11551"/>
                  </a:lnTo>
                  <a:cubicBezTo>
                    <a:pt x="5870" y="11967"/>
                    <a:pt x="5834" y="12420"/>
                    <a:pt x="6025" y="12777"/>
                  </a:cubicBezTo>
                  <a:cubicBezTo>
                    <a:pt x="6246" y="13177"/>
                    <a:pt x="6699" y="13388"/>
                    <a:pt x="7218" y="13388"/>
                  </a:cubicBezTo>
                  <a:cubicBezTo>
                    <a:pt x="7565" y="13388"/>
                    <a:pt x="7941" y="13294"/>
                    <a:pt x="8299" y="13098"/>
                  </a:cubicBezTo>
                  <a:cubicBezTo>
                    <a:pt x="9180" y="12610"/>
                    <a:pt x="9609" y="11670"/>
                    <a:pt x="9240" y="11003"/>
                  </a:cubicBezTo>
                  <a:cubicBezTo>
                    <a:pt x="9037" y="10634"/>
                    <a:pt x="8644" y="10431"/>
                    <a:pt x="8180" y="10408"/>
                  </a:cubicBezTo>
                  <a:lnTo>
                    <a:pt x="5846" y="6121"/>
                  </a:lnTo>
                  <a:lnTo>
                    <a:pt x="3513" y="1835"/>
                  </a:lnTo>
                  <a:cubicBezTo>
                    <a:pt x="3739" y="1430"/>
                    <a:pt x="3775" y="978"/>
                    <a:pt x="3572" y="609"/>
                  </a:cubicBezTo>
                  <a:cubicBezTo>
                    <a:pt x="3359" y="211"/>
                    <a:pt x="2914" y="0"/>
                    <a:pt x="24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47"/>
            <p:cNvSpPr/>
            <p:nvPr/>
          </p:nvSpPr>
          <p:spPr>
            <a:xfrm>
              <a:off x="31512" y="1209803"/>
              <a:ext cx="54875" cy="47556"/>
            </a:xfrm>
            <a:custGeom>
              <a:avLst/>
              <a:gdLst/>
              <a:ahLst/>
              <a:cxnLst/>
              <a:rect l="l" t="t" r="r" b="b"/>
              <a:pathLst>
                <a:path w="6966" h="6037" extrusionOk="0">
                  <a:moveTo>
                    <a:pt x="5252" y="0"/>
                  </a:moveTo>
                  <a:lnTo>
                    <a:pt x="1" y="2906"/>
                  </a:lnTo>
                  <a:lnTo>
                    <a:pt x="858" y="4477"/>
                  </a:lnTo>
                  <a:lnTo>
                    <a:pt x="1715" y="6037"/>
                  </a:lnTo>
                  <a:lnTo>
                    <a:pt x="3204" y="5215"/>
                  </a:lnTo>
                  <a:lnTo>
                    <a:pt x="3216" y="5203"/>
                  </a:lnTo>
                  <a:lnTo>
                    <a:pt x="4335" y="4584"/>
                  </a:lnTo>
                  <a:lnTo>
                    <a:pt x="4716" y="4382"/>
                  </a:lnTo>
                  <a:lnTo>
                    <a:pt x="5942" y="3691"/>
                  </a:lnTo>
                  <a:lnTo>
                    <a:pt x="6216" y="3549"/>
                  </a:lnTo>
                  <a:lnTo>
                    <a:pt x="6966" y="3132"/>
                  </a:lnTo>
                  <a:lnTo>
                    <a:pt x="6109" y="1560"/>
                  </a:lnTo>
                  <a:lnTo>
                    <a:pt x="52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3" name="Google Shape;3593;p47"/>
          <p:cNvGrpSpPr/>
          <p:nvPr/>
        </p:nvGrpSpPr>
        <p:grpSpPr>
          <a:xfrm>
            <a:off x="4247290" y="1326150"/>
            <a:ext cx="4393601" cy="3276600"/>
            <a:chOff x="2459325" y="1211850"/>
            <a:chExt cx="1896000" cy="3276600"/>
          </a:xfrm>
        </p:grpSpPr>
        <p:sp>
          <p:nvSpPr>
            <p:cNvPr id="3594" name="Google Shape;3594;p47"/>
            <p:cNvSpPr/>
            <p:nvPr/>
          </p:nvSpPr>
          <p:spPr>
            <a:xfrm>
              <a:off x="2459325" y="1211850"/>
              <a:ext cx="1896000" cy="3276600"/>
            </a:xfrm>
            <a:prstGeom prst="roundRect">
              <a:avLst>
                <a:gd name="adj" fmla="val 4846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3595" name="Google Shape;3595;p47"/>
            <p:cNvSpPr/>
            <p:nvPr/>
          </p:nvSpPr>
          <p:spPr>
            <a:xfrm>
              <a:off x="3317539" y="4342579"/>
              <a:ext cx="176100" cy="97200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47"/>
            <p:cNvSpPr/>
            <p:nvPr/>
          </p:nvSpPr>
          <p:spPr>
            <a:xfrm>
              <a:off x="3376316" y="1278739"/>
              <a:ext cx="58500" cy="54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47"/>
            <p:cNvSpPr/>
            <p:nvPr/>
          </p:nvSpPr>
          <p:spPr>
            <a:xfrm>
              <a:off x="2598311" y="1406390"/>
              <a:ext cx="1617600" cy="29025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98" name="Google Shape;3598;p47"/>
          <p:cNvSpPr txBox="1">
            <a:spLocks noGrp="1"/>
          </p:cNvSpPr>
          <p:nvPr>
            <p:ph type="title" idx="4294967295"/>
          </p:nvPr>
        </p:nvSpPr>
        <p:spPr>
          <a:xfrm>
            <a:off x="849600" y="5878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Exhibition Flow &amp; Layout: </a:t>
            </a:r>
            <a:r>
              <a:rPr lang="en" sz="2700" b="1" i="1" u="sng">
                <a:solidFill>
                  <a:schemeClr val="dk2"/>
                </a:solidFill>
              </a:rPr>
              <a:t>Retrograde</a:t>
            </a:r>
            <a:endParaRPr sz="2700" b="1" i="1" u="sng">
              <a:solidFill>
                <a:schemeClr val="dk2"/>
              </a:solidFill>
            </a:endParaRPr>
          </a:p>
        </p:txBody>
      </p:sp>
      <p:pic>
        <p:nvPicPr>
          <p:cNvPr id="3599" name="Google Shape;359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600" y="1568776"/>
            <a:ext cx="3721825" cy="2791336"/>
          </a:xfrm>
          <a:prstGeom prst="rect">
            <a:avLst/>
          </a:prstGeom>
          <a:noFill/>
          <a:ln>
            <a:noFill/>
          </a:ln>
        </p:spPr>
      </p:pic>
      <p:sp>
        <p:nvSpPr>
          <p:cNvPr id="3600" name="Google Shape;3600;p47"/>
          <p:cNvSpPr txBox="1"/>
          <p:nvPr/>
        </p:nvSpPr>
        <p:spPr>
          <a:xfrm>
            <a:off x="5212375" y="1613625"/>
            <a:ext cx="3081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Visitors will be greeted with the layout of a </a:t>
            </a:r>
            <a:r>
              <a:rPr lang="en" sz="120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theme-park inspired map; outlining a timeline</a:t>
            </a: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of recreational activities from different eras </a:t>
            </a:r>
            <a:endParaRPr sz="12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3601" name="Google Shape;3601;p47"/>
          <p:cNvGrpSpPr/>
          <p:nvPr/>
        </p:nvGrpSpPr>
        <p:grpSpPr>
          <a:xfrm>
            <a:off x="4778152" y="1894218"/>
            <a:ext cx="365344" cy="362199"/>
            <a:chOff x="1190625" y="256875"/>
            <a:chExt cx="5219200" cy="5181675"/>
          </a:xfrm>
        </p:grpSpPr>
        <p:sp>
          <p:nvSpPr>
            <p:cNvPr id="3602" name="Google Shape;3602;p47"/>
            <p:cNvSpPr/>
            <p:nvPr/>
          </p:nvSpPr>
          <p:spPr>
            <a:xfrm>
              <a:off x="1567375" y="3173900"/>
              <a:ext cx="153325" cy="357200"/>
            </a:xfrm>
            <a:custGeom>
              <a:avLst/>
              <a:gdLst/>
              <a:ahLst/>
              <a:cxnLst/>
              <a:rect l="l" t="t" r="r" b="b"/>
              <a:pathLst>
                <a:path w="6133" h="14288" extrusionOk="0">
                  <a:moveTo>
                    <a:pt x="3067" y="1"/>
                  </a:moveTo>
                  <a:cubicBezTo>
                    <a:pt x="1370" y="1"/>
                    <a:pt x="0" y="1371"/>
                    <a:pt x="0" y="3067"/>
                  </a:cubicBezTo>
                  <a:lnTo>
                    <a:pt x="0" y="11222"/>
                  </a:lnTo>
                  <a:cubicBezTo>
                    <a:pt x="0" y="12918"/>
                    <a:pt x="1370" y="14288"/>
                    <a:pt x="3067" y="14288"/>
                  </a:cubicBezTo>
                  <a:cubicBezTo>
                    <a:pt x="4763" y="14288"/>
                    <a:pt x="6133" y="12918"/>
                    <a:pt x="6133" y="11222"/>
                  </a:cubicBezTo>
                  <a:lnTo>
                    <a:pt x="6133" y="3067"/>
                  </a:lnTo>
                  <a:cubicBezTo>
                    <a:pt x="6133" y="1371"/>
                    <a:pt x="4763" y="1"/>
                    <a:pt x="3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47"/>
            <p:cNvSpPr/>
            <p:nvPr/>
          </p:nvSpPr>
          <p:spPr>
            <a:xfrm>
              <a:off x="1567375" y="3722725"/>
              <a:ext cx="153325" cy="358025"/>
            </a:xfrm>
            <a:custGeom>
              <a:avLst/>
              <a:gdLst/>
              <a:ahLst/>
              <a:cxnLst/>
              <a:rect l="l" t="t" r="r" b="b"/>
              <a:pathLst>
                <a:path w="6133" h="14321" extrusionOk="0">
                  <a:moveTo>
                    <a:pt x="3067" y="1"/>
                  </a:moveTo>
                  <a:cubicBezTo>
                    <a:pt x="1370" y="1"/>
                    <a:pt x="0" y="1371"/>
                    <a:pt x="0" y="3067"/>
                  </a:cubicBezTo>
                  <a:lnTo>
                    <a:pt x="0" y="11222"/>
                  </a:lnTo>
                  <a:cubicBezTo>
                    <a:pt x="0" y="12918"/>
                    <a:pt x="1370" y="14321"/>
                    <a:pt x="3067" y="14321"/>
                  </a:cubicBezTo>
                  <a:cubicBezTo>
                    <a:pt x="4763" y="14321"/>
                    <a:pt x="6133" y="12918"/>
                    <a:pt x="6133" y="11222"/>
                  </a:cubicBezTo>
                  <a:lnTo>
                    <a:pt x="6133" y="3067"/>
                  </a:lnTo>
                  <a:cubicBezTo>
                    <a:pt x="6133" y="1371"/>
                    <a:pt x="4763" y="1"/>
                    <a:pt x="3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47"/>
            <p:cNvSpPr/>
            <p:nvPr/>
          </p:nvSpPr>
          <p:spPr>
            <a:xfrm>
              <a:off x="1739450" y="3549850"/>
              <a:ext cx="358025" cy="154150"/>
            </a:xfrm>
            <a:custGeom>
              <a:avLst/>
              <a:gdLst/>
              <a:ahLst/>
              <a:cxnLst/>
              <a:rect l="l" t="t" r="r" b="b"/>
              <a:pathLst>
                <a:path w="14321" h="6166" extrusionOk="0">
                  <a:moveTo>
                    <a:pt x="3099" y="0"/>
                  </a:moveTo>
                  <a:cubicBezTo>
                    <a:pt x="1370" y="0"/>
                    <a:pt x="0" y="1370"/>
                    <a:pt x="0" y="3099"/>
                  </a:cubicBezTo>
                  <a:cubicBezTo>
                    <a:pt x="0" y="4795"/>
                    <a:pt x="1370" y="6165"/>
                    <a:pt x="3099" y="6165"/>
                  </a:cubicBezTo>
                  <a:lnTo>
                    <a:pt x="11254" y="6165"/>
                  </a:lnTo>
                  <a:cubicBezTo>
                    <a:pt x="12950" y="6165"/>
                    <a:pt x="14320" y="4795"/>
                    <a:pt x="14320" y="3099"/>
                  </a:cubicBezTo>
                  <a:cubicBezTo>
                    <a:pt x="14320" y="1370"/>
                    <a:pt x="12950" y="0"/>
                    <a:pt x="11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47"/>
            <p:cNvSpPr/>
            <p:nvPr/>
          </p:nvSpPr>
          <p:spPr>
            <a:xfrm>
              <a:off x="1190625" y="3549850"/>
              <a:ext cx="358025" cy="154150"/>
            </a:xfrm>
            <a:custGeom>
              <a:avLst/>
              <a:gdLst/>
              <a:ahLst/>
              <a:cxnLst/>
              <a:rect l="l" t="t" r="r" b="b"/>
              <a:pathLst>
                <a:path w="14321" h="6166" extrusionOk="0">
                  <a:moveTo>
                    <a:pt x="3066" y="0"/>
                  </a:moveTo>
                  <a:cubicBezTo>
                    <a:pt x="1370" y="0"/>
                    <a:pt x="0" y="1370"/>
                    <a:pt x="0" y="3099"/>
                  </a:cubicBezTo>
                  <a:cubicBezTo>
                    <a:pt x="0" y="4795"/>
                    <a:pt x="1370" y="6165"/>
                    <a:pt x="3066" y="6165"/>
                  </a:cubicBezTo>
                  <a:lnTo>
                    <a:pt x="11221" y="6165"/>
                  </a:lnTo>
                  <a:cubicBezTo>
                    <a:pt x="12950" y="6165"/>
                    <a:pt x="14320" y="4795"/>
                    <a:pt x="14320" y="3099"/>
                  </a:cubicBezTo>
                  <a:cubicBezTo>
                    <a:pt x="14320" y="1370"/>
                    <a:pt x="12950" y="0"/>
                    <a:pt x="11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47"/>
            <p:cNvSpPr/>
            <p:nvPr/>
          </p:nvSpPr>
          <p:spPr>
            <a:xfrm>
              <a:off x="1245250" y="256875"/>
              <a:ext cx="4187600" cy="2792275"/>
            </a:xfrm>
            <a:custGeom>
              <a:avLst/>
              <a:gdLst/>
              <a:ahLst/>
              <a:cxnLst/>
              <a:rect l="l" t="t" r="r" b="b"/>
              <a:pathLst>
                <a:path w="167504" h="111691" extrusionOk="0">
                  <a:moveTo>
                    <a:pt x="22606" y="0"/>
                  </a:moveTo>
                  <a:cubicBezTo>
                    <a:pt x="10145" y="33"/>
                    <a:pt x="1" y="10178"/>
                    <a:pt x="1" y="22638"/>
                  </a:cubicBezTo>
                  <a:cubicBezTo>
                    <a:pt x="1" y="35099"/>
                    <a:pt x="10145" y="45277"/>
                    <a:pt x="22606" y="45277"/>
                  </a:cubicBezTo>
                  <a:cubicBezTo>
                    <a:pt x="25868" y="45277"/>
                    <a:pt x="29000" y="44592"/>
                    <a:pt x="31935" y="43254"/>
                  </a:cubicBezTo>
                  <a:cubicBezTo>
                    <a:pt x="33469" y="42569"/>
                    <a:pt x="34186" y="40742"/>
                    <a:pt x="33469" y="39177"/>
                  </a:cubicBezTo>
                  <a:cubicBezTo>
                    <a:pt x="32964" y="38047"/>
                    <a:pt x="31839" y="37378"/>
                    <a:pt x="30656" y="37378"/>
                  </a:cubicBezTo>
                  <a:cubicBezTo>
                    <a:pt x="30233" y="37378"/>
                    <a:pt x="29803" y="37463"/>
                    <a:pt x="29391" y="37644"/>
                  </a:cubicBezTo>
                  <a:cubicBezTo>
                    <a:pt x="27271" y="38622"/>
                    <a:pt x="24987" y="39111"/>
                    <a:pt x="22606" y="39111"/>
                  </a:cubicBezTo>
                  <a:cubicBezTo>
                    <a:pt x="13538" y="39111"/>
                    <a:pt x="6166" y="31707"/>
                    <a:pt x="6166" y="22638"/>
                  </a:cubicBezTo>
                  <a:cubicBezTo>
                    <a:pt x="6166" y="13570"/>
                    <a:pt x="13538" y="6165"/>
                    <a:pt x="22606" y="6165"/>
                  </a:cubicBezTo>
                  <a:cubicBezTo>
                    <a:pt x="31707" y="6165"/>
                    <a:pt x="39079" y="13570"/>
                    <a:pt x="39079" y="22638"/>
                  </a:cubicBezTo>
                  <a:lnTo>
                    <a:pt x="39079" y="66969"/>
                  </a:lnTo>
                  <a:cubicBezTo>
                    <a:pt x="39079" y="68665"/>
                    <a:pt x="40482" y="70035"/>
                    <a:pt x="42178" y="70035"/>
                  </a:cubicBezTo>
                  <a:cubicBezTo>
                    <a:pt x="43874" y="70035"/>
                    <a:pt x="45244" y="68665"/>
                    <a:pt x="45244" y="66969"/>
                  </a:cubicBezTo>
                  <a:lnTo>
                    <a:pt x="45244" y="22638"/>
                  </a:lnTo>
                  <a:cubicBezTo>
                    <a:pt x="45244" y="16147"/>
                    <a:pt x="42504" y="10308"/>
                    <a:pt x="38101" y="6165"/>
                  </a:cubicBezTo>
                  <a:lnTo>
                    <a:pt x="144865" y="6165"/>
                  </a:lnTo>
                  <a:cubicBezTo>
                    <a:pt x="150900" y="6165"/>
                    <a:pt x="156445" y="9460"/>
                    <a:pt x="159349" y="14777"/>
                  </a:cubicBezTo>
                  <a:cubicBezTo>
                    <a:pt x="160653" y="17191"/>
                    <a:pt x="161338" y="19898"/>
                    <a:pt x="161338" y="22638"/>
                  </a:cubicBezTo>
                  <a:lnTo>
                    <a:pt x="161338" y="108624"/>
                  </a:lnTo>
                  <a:cubicBezTo>
                    <a:pt x="161338" y="110321"/>
                    <a:pt x="162708" y="111691"/>
                    <a:pt x="164405" y="111691"/>
                  </a:cubicBezTo>
                  <a:cubicBezTo>
                    <a:pt x="166101" y="111691"/>
                    <a:pt x="167471" y="110321"/>
                    <a:pt x="167471" y="108624"/>
                  </a:cubicBezTo>
                  <a:lnTo>
                    <a:pt x="167471" y="22638"/>
                  </a:lnTo>
                  <a:cubicBezTo>
                    <a:pt x="167504" y="18887"/>
                    <a:pt x="166525" y="15136"/>
                    <a:pt x="164763" y="11841"/>
                  </a:cubicBezTo>
                  <a:cubicBezTo>
                    <a:pt x="160784" y="4534"/>
                    <a:pt x="153151" y="0"/>
                    <a:pt x="1448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47"/>
            <p:cNvSpPr/>
            <p:nvPr/>
          </p:nvSpPr>
          <p:spPr>
            <a:xfrm>
              <a:off x="2629150" y="4562700"/>
              <a:ext cx="386575" cy="619800"/>
            </a:xfrm>
            <a:custGeom>
              <a:avLst/>
              <a:gdLst/>
              <a:ahLst/>
              <a:cxnLst/>
              <a:rect l="l" t="t" r="r" b="b"/>
              <a:pathLst>
                <a:path w="15463" h="24792" extrusionOk="0">
                  <a:moveTo>
                    <a:pt x="12396" y="0"/>
                  </a:moveTo>
                  <a:cubicBezTo>
                    <a:pt x="5546" y="0"/>
                    <a:pt x="0" y="5546"/>
                    <a:pt x="0" y="12396"/>
                  </a:cubicBezTo>
                  <a:cubicBezTo>
                    <a:pt x="0" y="19246"/>
                    <a:pt x="5546" y="24791"/>
                    <a:pt x="12396" y="24791"/>
                  </a:cubicBezTo>
                  <a:cubicBezTo>
                    <a:pt x="14092" y="24791"/>
                    <a:pt x="15462" y="23421"/>
                    <a:pt x="15462" y="21725"/>
                  </a:cubicBezTo>
                  <a:cubicBezTo>
                    <a:pt x="15462" y="20029"/>
                    <a:pt x="14092" y="18659"/>
                    <a:pt x="12396" y="18659"/>
                  </a:cubicBezTo>
                  <a:cubicBezTo>
                    <a:pt x="8971" y="18659"/>
                    <a:pt x="6166" y="15853"/>
                    <a:pt x="6166" y="12396"/>
                  </a:cubicBezTo>
                  <a:cubicBezTo>
                    <a:pt x="6166" y="8938"/>
                    <a:pt x="8971" y="6133"/>
                    <a:pt x="12396" y="6133"/>
                  </a:cubicBezTo>
                  <a:cubicBezTo>
                    <a:pt x="14092" y="6133"/>
                    <a:pt x="15462" y="4763"/>
                    <a:pt x="15462" y="3066"/>
                  </a:cubicBezTo>
                  <a:cubicBezTo>
                    <a:pt x="15462" y="1370"/>
                    <a:pt x="14092" y="0"/>
                    <a:pt x="123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47"/>
            <p:cNvSpPr/>
            <p:nvPr/>
          </p:nvSpPr>
          <p:spPr>
            <a:xfrm>
              <a:off x="1603250" y="512925"/>
              <a:ext cx="386575" cy="619800"/>
            </a:xfrm>
            <a:custGeom>
              <a:avLst/>
              <a:gdLst/>
              <a:ahLst/>
              <a:cxnLst/>
              <a:rect l="l" t="t" r="r" b="b"/>
              <a:pathLst>
                <a:path w="15463" h="24792" extrusionOk="0">
                  <a:moveTo>
                    <a:pt x="12396" y="1"/>
                  </a:moveTo>
                  <a:cubicBezTo>
                    <a:pt x="5546" y="1"/>
                    <a:pt x="1" y="5546"/>
                    <a:pt x="1" y="12396"/>
                  </a:cubicBezTo>
                  <a:cubicBezTo>
                    <a:pt x="1" y="19247"/>
                    <a:pt x="5546" y="24792"/>
                    <a:pt x="12396" y="24792"/>
                  </a:cubicBezTo>
                  <a:cubicBezTo>
                    <a:pt x="14092" y="24792"/>
                    <a:pt x="15462" y="23422"/>
                    <a:pt x="15462" y="21726"/>
                  </a:cubicBezTo>
                  <a:cubicBezTo>
                    <a:pt x="15462" y="20029"/>
                    <a:pt x="14092" y="18659"/>
                    <a:pt x="12396" y="18659"/>
                  </a:cubicBezTo>
                  <a:cubicBezTo>
                    <a:pt x="8938" y="18659"/>
                    <a:pt x="6166" y="15854"/>
                    <a:pt x="6166" y="12396"/>
                  </a:cubicBezTo>
                  <a:cubicBezTo>
                    <a:pt x="6166" y="8939"/>
                    <a:pt x="8938" y="6133"/>
                    <a:pt x="12396" y="6133"/>
                  </a:cubicBezTo>
                  <a:cubicBezTo>
                    <a:pt x="14092" y="6133"/>
                    <a:pt x="15462" y="4763"/>
                    <a:pt x="15462" y="3067"/>
                  </a:cubicBezTo>
                  <a:cubicBezTo>
                    <a:pt x="15462" y="1371"/>
                    <a:pt x="14092" y="1"/>
                    <a:pt x="123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47"/>
            <p:cNvSpPr/>
            <p:nvPr/>
          </p:nvSpPr>
          <p:spPr>
            <a:xfrm>
              <a:off x="2222225" y="2161875"/>
              <a:ext cx="4187600" cy="3276675"/>
            </a:xfrm>
            <a:custGeom>
              <a:avLst/>
              <a:gdLst/>
              <a:ahLst/>
              <a:cxnLst/>
              <a:rect l="l" t="t" r="r" b="b"/>
              <a:pathLst>
                <a:path w="167504" h="131067" extrusionOk="0">
                  <a:moveTo>
                    <a:pt x="22638" y="91956"/>
                  </a:moveTo>
                  <a:cubicBezTo>
                    <a:pt x="31707" y="91956"/>
                    <a:pt x="39111" y="99360"/>
                    <a:pt x="39111" y="108429"/>
                  </a:cubicBezTo>
                  <a:cubicBezTo>
                    <a:pt x="39111" y="117497"/>
                    <a:pt x="31707" y="124902"/>
                    <a:pt x="22638" y="124902"/>
                  </a:cubicBezTo>
                  <a:cubicBezTo>
                    <a:pt x="13570" y="124902"/>
                    <a:pt x="6165" y="117497"/>
                    <a:pt x="6165" y="108429"/>
                  </a:cubicBezTo>
                  <a:cubicBezTo>
                    <a:pt x="6165" y="99360"/>
                    <a:pt x="13570" y="91956"/>
                    <a:pt x="22638" y="91956"/>
                  </a:cubicBezTo>
                  <a:close/>
                  <a:moveTo>
                    <a:pt x="144865" y="91956"/>
                  </a:moveTo>
                  <a:cubicBezTo>
                    <a:pt x="153966" y="91956"/>
                    <a:pt x="161338" y="99360"/>
                    <a:pt x="161338" y="108429"/>
                  </a:cubicBezTo>
                  <a:cubicBezTo>
                    <a:pt x="161338" y="117497"/>
                    <a:pt x="153966" y="124902"/>
                    <a:pt x="144865" y="124902"/>
                  </a:cubicBezTo>
                  <a:lnTo>
                    <a:pt x="38133" y="124902"/>
                  </a:lnTo>
                  <a:cubicBezTo>
                    <a:pt x="42504" y="120759"/>
                    <a:pt x="45277" y="114920"/>
                    <a:pt x="45277" y="108429"/>
                  </a:cubicBezTo>
                  <a:cubicBezTo>
                    <a:pt x="45277" y="101937"/>
                    <a:pt x="42504" y="96098"/>
                    <a:pt x="38133" y="91956"/>
                  </a:cubicBezTo>
                  <a:close/>
                  <a:moveTo>
                    <a:pt x="3099" y="0"/>
                  </a:moveTo>
                  <a:cubicBezTo>
                    <a:pt x="1403" y="0"/>
                    <a:pt x="0" y="1370"/>
                    <a:pt x="0" y="3067"/>
                  </a:cubicBezTo>
                  <a:lnTo>
                    <a:pt x="0" y="108429"/>
                  </a:lnTo>
                  <a:cubicBezTo>
                    <a:pt x="0" y="120922"/>
                    <a:pt x="10178" y="131067"/>
                    <a:pt x="22638" y="131067"/>
                  </a:cubicBezTo>
                  <a:lnTo>
                    <a:pt x="144865" y="131067"/>
                  </a:lnTo>
                  <a:cubicBezTo>
                    <a:pt x="157358" y="131067"/>
                    <a:pt x="167503" y="120922"/>
                    <a:pt x="167503" y="108429"/>
                  </a:cubicBezTo>
                  <a:cubicBezTo>
                    <a:pt x="167503" y="95968"/>
                    <a:pt x="157358" y="85791"/>
                    <a:pt x="144865" y="85791"/>
                  </a:cubicBezTo>
                  <a:lnTo>
                    <a:pt x="128425" y="85791"/>
                  </a:lnTo>
                  <a:lnTo>
                    <a:pt x="128425" y="69970"/>
                  </a:lnTo>
                  <a:cubicBezTo>
                    <a:pt x="128425" y="68274"/>
                    <a:pt x="127022" y="66904"/>
                    <a:pt x="125326" y="66904"/>
                  </a:cubicBezTo>
                  <a:cubicBezTo>
                    <a:pt x="123629" y="66904"/>
                    <a:pt x="122259" y="68274"/>
                    <a:pt x="122259" y="69970"/>
                  </a:cubicBezTo>
                  <a:lnTo>
                    <a:pt x="122259" y="85791"/>
                  </a:lnTo>
                  <a:lnTo>
                    <a:pt x="22638" y="85791"/>
                  </a:lnTo>
                  <a:cubicBezTo>
                    <a:pt x="16147" y="85791"/>
                    <a:pt x="10308" y="88563"/>
                    <a:pt x="6165" y="92934"/>
                  </a:cubicBezTo>
                  <a:lnTo>
                    <a:pt x="6165" y="3067"/>
                  </a:lnTo>
                  <a:cubicBezTo>
                    <a:pt x="6165" y="1370"/>
                    <a:pt x="4795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47"/>
            <p:cNvSpPr/>
            <p:nvPr/>
          </p:nvSpPr>
          <p:spPr>
            <a:xfrm>
              <a:off x="2836275" y="1073175"/>
              <a:ext cx="2057525" cy="153350"/>
            </a:xfrm>
            <a:custGeom>
              <a:avLst/>
              <a:gdLst/>
              <a:ahLst/>
              <a:cxnLst/>
              <a:rect l="l" t="t" r="r" b="b"/>
              <a:pathLst>
                <a:path w="82301" h="6134" extrusionOk="0">
                  <a:moveTo>
                    <a:pt x="3100" y="1"/>
                  </a:moveTo>
                  <a:cubicBezTo>
                    <a:pt x="1404" y="1"/>
                    <a:pt x="1" y="1371"/>
                    <a:pt x="1" y="3067"/>
                  </a:cubicBezTo>
                  <a:cubicBezTo>
                    <a:pt x="1" y="4763"/>
                    <a:pt x="1404" y="6133"/>
                    <a:pt x="3100" y="6133"/>
                  </a:cubicBezTo>
                  <a:lnTo>
                    <a:pt x="79202" y="6133"/>
                  </a:lnTo>
                  <a:cubicBezTo>
                    <a:pt x="80898" y="6133"/>
                    <a:pt x="82301" y="4763"/>
                    <a:pt x="82301" y="3067"/>
                  </a:cubicBezTo>
                  <a:cubicBezTo>
                    <a:pt x="82301" y="1371"/>
                    <a:pt x="80898" y="1"/>
                    <a:pt x="79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47"/>
            <p:cNvSpPr/>
            <p:nvPr/>
          </p:nvSpPr>
          <p:spPr>
            <a:xfrm>
              <a:off x="3561250" y="1565750"/>
              <a:ext cx="1332550" cy="153325"/>
            </a:xfrm>
            <a:custGeom>
              <a:avLst/>
              <a:gdLst/>
              <a:ahLst/>
              <a:cxnLst/>
              <a:rect l="l" t="t" r="r" b="b"/>
              <a:pathLst>
                <a:path w="53302" h="6133" extrusionOk="0">
                  <a:moveTo>
                    <a:pt x="3100" y="0"/>
                  </a:moveTo>
                  <a:cubicBezTo>
                    <a:pt x="1404" y="0"/>
                    <a:pt x="1" y="1370"/>
                    <a:pt x="1" y="3066"/>
                  </a:cubicBezTo>
                  <a:cubicBezTo>
                    <a:pt x="1" y="4763"/>
                    <a:pt x="1404" y="6133"/>
                    <a:pt x="3100" y="6133"/>
                  </a:cubicBezTo>
                  <a:lnTo>
                    <a:pt x="50203" y="6133"/>
                  </a:lnTo>
                  <a:cubicBezTo>
                    <a:pt x="51899" y="6133"/>
                    <a:pt x="53302" y="4763"/>
                    <a:pt x="53302" y="3066"/>
                  </a:cubicBezTo>
                  <a:cubicBezTo>
                    <a:pt x="53302" y="1370"/>
                    <a:pt x="51899" y="0"/>
                    <a:pt x="50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47"/>
            <p:cNvSpPr/>
            <p:nvPr/>
          </p:nvSpPr>
          <p:spPr>
            <a:xfrm>
              <a:off x="2836275" y="1565750"/>
              <a:ext cx="622250" cy="153325"/>
            </a:xfrm>
            <a:custGeom>
              <a:avLst/>
              <a:gdLst/>
              <a:ahLst/>
              <a:cxnLst/>
              <a:rect l="l" t="t" r="r" b="b"/>
              <a:pathLst>
                <a:path w="24890" h="6133" extrusionOk="0">
                  <a:moveTo>
                    <a:pt x="3100" y="0"/>
                  </a:moveTo>
                  <a:cubicBezTo>
                    <a:pt x="1404" y="0"/>
                    <a:pt x="1" y="1370"/>
                    <a:pt x="1" y="3066"/>
                  </a:cubicBezTo>
                  <a:cubicBezTo>
                    <a:pt x="1" y="4763"/>
                    <a:pt x="1404" y="6133"/>
                    <a:pt x="3100" y="6133"/>
                  </a:cubicBezTo>
                  <a:lnTo>
                    <a:pt x="21824" y="6133"/>
                  </a:lnTo>
                  <a:cubicBezTo>
                    <a:pt x="23520" y="6133"/>
                    <a:pt x="24890" y="4763"/>
                    <a:pt x="24890" y="3066"/>
                  </a:cubicBezTo>
                  <a:cubicBezTo>
                    <a:pt x="24890" y="1370"/>
                    <a:pt x="23520" y="0"/>
                    <a:pt x="218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47"/>
            <p:cNvSpPr/>
            <p:nvPr/>
          </p:nvSpPr>
          <p:spPr>
            <a:xfrm>
              <a:off x="2836275" y="2066450"/>
              <a:ext cx="2057525" cy="154150"/>
            </a:xfrm>
            <a:custGeom>
              <a:avLst/>
              <a:gdLst/>
              <a:ahLst/>
              <a:cxnLst/>
              <a:rect l="l" t="t" r="r" b="b"/>
              <a:pathLst>
                <a:path w="82301" h="6166" extrusionOk="0">
                  <a:moveTo>
                    <a:pt x="3100" y="1"/>
                  </a:moveTo>
                  <a:cubicBezTo>
                    <a:pt x="1404" y="1"/>
                    <a:pt x="1" y="1371"/>
                    <a:pt x="1" y="3100"/>
                  </a:cubicBezTo>
                  <a:cubicBezTo>
                    <a:pt x="1" y="4796"/>
                    <a:pt x="1404" y="6166"/>
                    <a:pt x="3100" y="6166"/>
                  </a:cubicBezTo>
                  <a:lnTo>
                    <a:pt x="79202" y="6166"/>
                  </a:lnTo>
                  <a:cubicBezTo>
                    <a:pt x="80898" y="6166"/>
                    <a:pt x="82301" y="4796"/>
                    <a:pt x="82301" y="3100"/>
                  </a:cubicBezTo>
                  <a:cubicBezTo>
                    <a:pt x="82301" y="1371"/>
                    <a:pt x="80898" y="1"/>
                    <a:pt x="79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47"/>
            <p:cNvSpPr/>
            <p:nvPr/>
          </p:nvSpPr>
          <p:spPr>
            <a:xfrm>
              <a:off x="4382475" y="2567975"/>
              <a:ext cx="511325" cy="154175"/>
            </a:xfrm>
            <a:custGeom>
              <a:avLst/>
              <a:gdLst/>
              <a:ahLst/>
              <a:cxnLst/>
              <a:rect l="l" t="t" r="r" b="b"/>
              <a:pathLst>
                <a:path w="20453" h="6167" extrusionOk="0">
                  <a:moveTo>
                    <a:pt x="3066" y="1"/>
                  </a:moveTo>
                  <a:cubicBezTo>
                    <a:pt x="1370" y="1"/>
                    <a:pt x="0" y="1371"/>
                    <a:pt x="0" y="3067"/>
                  </a:cubicBezTo>
                  <a:cubicBezTo>
                    <a:pt x="0" y="4763"/>
                    <a:pt x="1370" y="6166"/>
                    <a:pt x="3066" y="6166"/>
                  </a:cubicBezTo>
                  <a:lnTo>
                    <a:pt x="17354" y="6166"/>
                  </a:lnTo>
                  <a:cubicBezTo>
                    <a:pt x="19050" y="6166"/>
                    <a:pt x="20453" y="4763"/>
                    <a:pt x="20453" y="3067"/>
                  </a:cubicBezTo>
                  <a:cubicBezTo>
                    <a:pt x="20453" y="1371"/>
                    <a:pt x="19050" y="1"/>
                    <a:pt x="173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47"/>
            <p:cNvSpPr/>
            <p:nvPr/>
          </p:nvSpPr>
          <p:spPr>
            <a:xfrm>
              <a:off x="2836275" y="2567975"/>
              <a:ext cx="1443475" cy="154175"/>
            </a:xfrm>
            <a:custGeom>
              <a:avLst/>
              <a:gdLst/>
              <a:ahLst/>
              <a:cxnLst/>
              <a:rect l="l" t="t" r="r" b="b"/>
              <a:pathLst>
                <a:path w="57739" h="6167" extrusionOk="0">
                  <a:moveTo>
                    <a:pt x="3100" y="1"/>
                  </a:moveTo>
                  <a:cubicBezTo>
                    <a:pt x="1404" y="1"/>
                    <a:pt x="1" y="1371"/>
                    <a:pt x="1" y="3067"/>
                  </a:cubicBezTo>
                  <a:cubicBezTo>
                    <a:pt x="1" y="4763"/>
                    <a:pt x="1404" y="6166"/>
                    <a:pt x="3100" y="6166"/>
                  </a:cubicBezTo>
                  <a:lnTo>
                    <a:pt x="54672" y="6166"/>
                  </a:lnTo>
                  <a:cubicBezTo>
                    <a:pt x="56368" y="6166"/>
                    <a:pt x="57738" y="4763"/>
                    <a:pt x="57738" y="3067"/>
                  </a:cubicBezTo>
                  <a:cubicBezTo>
                    <a:pt x="57738" y="1371"/>
                    <a:pt x="56368" y="1"/>
                    <a:pt x="54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47"/>
            <p:cNvSpPr/>
            <p:nvPr/>
          </p:nvSpPr>
          <p:spPr>
            <a:xfrm>
              <a:off x="3397350" y="2972475"/>
              <a:ext cx="1097675" cy="1097675"/>
            </a:xfrm>
            <a:custGeom>
              <a:avLst/>
              <a:gdLst/>
              <a:ahLst/>
              <a:cxnLst/>
              <a:rect l="l" t="t" r="r" b="b"/>
              <a:pathLst>
                <a:path w="43907" h="43907" extrusionOk="0">
                  <a:moveTo>
                    <a:pt x="10537" y="11059"/>
                  </a:moveTo>
                  <a:lnTo>
                    <a:pt x="12102" y="16832"/>
                  </a:lnTo>
                  <a:lnTo>
                    <a:pt x="7014" y="16832"/>
                  </a:lnTo>
                  <a:cubicBezTo>
                    <a:pt x="7764" y="14647"/>
                    <a:pt x="8971" y="12690"/>
                    <a:pt x="10537" y="11059"/>
                  </a:cubicBezTo>
                  <a:close/>
                  <a:moveTo>
                    <a:pt x="21954" y="6166"/>
                  </a:moveTo>
                  <a:cubicBezTo>
                    <a:pt x="24106" y="6166"/>
                    <a:pt x="26161" y="6590"/>
                    <a:pt x="28021" y="7372"/>
                  </a:cubicBezTo>
                  <a:lnTo>
                    <a:pt x="25411" y="16832"/>
                  </a:lnTo>
                  <a:lnTo>
                    <a:pt x="18496" y="16832"/>
                  </a:lnTo>
                  <a:lnTo>
                    <a:pt x="15886" y="7372"/>
                  </a:lnTo>
                  <a:cubicBezTo>
                    <a:pt x="17746" y="6590"/>
                    <a:pt x="19801" y="6166"/>
                    <a:pt x="21954" y="6166"/>
                  </a:cubicBezTo>
                  <a:close/>
                  <a:moveTo>
                    <a:pt x="33403" y="11059"/>
                  </a:moveTo>
                  <a:cubicBezTo>
                    <a:pt x="34936" y="12690"/>
                    <a:pt x="36143" y="14647"/>
                    <a:pt x="36893" y="16832"/>
                  </a:cubicBezTo>
                  <a:lnTo>
                    <a:pt x="31805" y="16832"/>
                  </a:lnTo>
                  <a:lnTo>
                    <a:pt x="33403" y="11059"/>
                  </a:lnTo>
                  <a:close/>
                  <a:moveTo>
                    <a:pt x="23715" y="22965"/>
                  </a:moveTo>
                  <a:lnTo>
                    <a:pt x="21954" y="29293"/>
                  </a:lnTo>
                  <a:lnTo>
                    <a:pt x="20192" y="22965"/>
                  </a:lnTo>
                  <a:close/>
                  <a:moveTo>
                    <a:pt x="13831" y="22965"/>
                  </a:moveTo>
                  <a:lnTo>
                    <a:pt x="17746" y="37187"/>
                  </a:lnTo>
                  <a:cubicBezTo>
                    <a:pt x="11385" y="35426"/>
                    <a:pt x="6622" y="29782"/>
                    <a:pt x="6198" y="22965"/>
                  </a:cubicBezTo>
                  <a:close/>
                  <a:moveTo>
                    <a:pt x="37709" y="22965"/>
                  </a:moveTo>
                  <a:cubicBezTo>
                    <a:pt x="37285" y="29782"/>
                    <a:pt x="32522" y="35426"/>
                    <a:pt x="26161" y="37187"/>
                  </a:cubicBezTo>
                  <a:lnTo>
                    <a:pt x="30076" y="22965"/>
                  </a:lnTo>
                  <a:close/>
                  <a:moveTo>
                    <a:pt x="21954" y="0"/>
                  </a:moveTo>
                  <a:cubicBezTo>
                    <a:pt x="9852" y="0"/>
                    <a:pt x="0" y="9852"/>
                    <a:pt x="0" y="21954"/>
                  </a:cubicBezTo>
                  <a:cubicBezTo>
                    <a:pt x="0" y="34056"/>
                    <a:pt x="9852" y="43907"/>
                    <a:pt x="21954" y="43907"/>
                  </a:cubicBezTo>
                  <a:cubicBezTo>
                    <a:pt x="34055" y="43907"/>
                    <a:pt x="43907" y="34056"/>
                    <a:pt x="43907" y="21954"/>
                  </a:cubicBezTo>
                  <a:cubicBezTo>
                    <a:pt x="43907" y="9852"/>
                    <a:pt x="34055" y="0"/>
                    <a:pt x="219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47"/>
            <p:cNvSpPr/>
            <p:nvPr/>
          </p:nvSpPr>
          <p:spPr>
            <a:xfrm>
              <a:off x="4971250" y="2706625"/>
              <a:ext cx="1432050" cy="1432025"/>
            </a:xfrm>
            <a:custGeom>
              <a:avLst/>
              <a:gdLst/>
              <a:ahLst/>
              <a:cxnLst/>
              <a:rect l="l" t="t" r="r" b="b"/>
              <a:pathLst>
                <a:path w="57282" h="57281" extrusionOk="0">
                  <a:moveTo>
                    <a:pt x="28641" y="7014"/>
                  </a:moveTo>
                  <a:lnTo>
                    <a:pt x="29750" y="12461"/>
                  </a:lnTo>
                  <a:cubicBezTo>
                    <a:pt x="31283" y="20062"/>
                    <a:pt x="37220" y="25998"/>
                    <a:pt x="44820" y="27531"/>
                  </a:cubicBezTo>
                  <a:lnTo>
                    <a:pt x="50268" y="28641"/>
                  </a:lnTo>
                  <a:lnTo>
                    <a:pt x="44820" y="29750"/>
                  </a:lnTo>
                  <a:cubicBezTo>
                    <a:pt x="37220" y="31283"/>
                    <a:pt x="31283" y="37220"/>
                    <a:pt x="29750" y="44820"/>
                  </a:cubicBezTo>
                  <a:lnTo>
                    <a:pt x="28641" y="50268"/>
                  </a:lnTo>
                  <a:lnTo>
                    <a:pt x="27532" y="44820"/>
                  </a:lnTo>
                  <a:cubicBezTo>
                    <a:pt x="25999" y="37220"/>
                    <a:pt x="20062" y="31283"/>
                    <a:pt x="12461" y="29750"/>
                  </a:cubicBezTo>
                  <a:lnTo>
                    <a:pt x="7014" y="28641"/>
                  </a:lnTo>
                  <a:lnTo>
                    <a:pt x="12461" y="27531"/>
                  </a:lnTo>
                  <a:cubicBezTo>
                    <a:pt x="20062" y="25998"/>
                    <a:pt x="25999" y="20062"/>
                    <a:pt x="27532" y="12461"/>
                  </a:cubicBezTo>
                  <a:lnTo>
                    <a:pt x="28641" y="7014"/>
                  </a:lnTo>
                  <a:close/>
                  <a:moveTo>
                    <a:pt x="28641" y="0"/>
                  </a:moveTo>
                  <a:cubicBezTo>
                    <a:pt x="25770" y="0"/>
                    <a:pt x="23389" y="1958"/>
                    <a:pt x="22802" y="4763"/>
                  </a:cubicBezTo>
                  <a:lnTo>
                    <a:pt x="21497" y="11222"/>
                  </a:lnTo>
                  <a:cubicBezTo>
                    <a:pt x="20453" y="16408"/>
                    <a:pt x="16408" y="20453"/>
                    <a:pt x="11222" y="21497"/>
                  </a:cubicBezTo>
                  <a:lnTo>
                    <a:pt x="4763" y="22802"/>
                  </a:lnTo>
                  <a:cubicBezTo>
                    <a:pt x="1958" y="23389"/>
                    <a:pt x="1" y="25770"/>
                    <a:pt x="1" y="28641"/>
                  </a:cubicBezTo>
                  <a:cubicBezTo>
                    <a:pt x="1" y="31511"/>
                    <a:pt x="1958" y="33892"/>
                    <a:pt x="4763" y="34447"/>
                  </a:cubicBezTo>
                  <a:lnTo>
                    <a:pt x="11222" y="35784"/>
                  </a:lnTo>
                  <a:cubicBezTo>
                    <a:pt x="16408" y="36828"/>
                    <a:pt x="20453" y="40840"/>
                    <a:pt x="21497" y="46027"/>
                  </a:cubicBezTo>
                  <a:lnTo>
                    <a:pt x="22802" y="52518"/>
                  </a:lnTo>
                  <a:cubicBezTo>
                    <a:pt x="23389" y="55324"/>
                    <a:pt x="25770" y="57281"/>
                    <a:pt x="28641" y="57281"/>
                  </a:cubicBezTo>
                  <a:cubicBezTo>
                    <a:pt x="31511" y="57281"/>
                    <a:pt x="33893" y="55324"/>
                    <a:pt x="34447" y="52518"/>
                  </a:cubicBezTo>
                  <a:lnTo>
                    <a:pt x="35785" y="46027"/>
                  </a:lnTo>
                  <a:cubicBezTo>
                    <a:pt x="36829" y="40840"/>
                    <a:pt x="40841" y="36828"/>
                    <a:pt x="46027" y="35784"/>
                  </a:cubicBezTo>
                  <a:lnTo>
                    <a:pt x="52519" y="34447"/>
                  </a:lnTo>
                  <a:cubicBezTo>
                    <a:pt x="55324" y="33892"/>
                    <a:pt x="57281" y="31511"/>
                    <a:pt x="57281" y="28641"/>
                  </a:cubicBezTo>
                  <a:cubicBezTo>
                    <a:pt x="57281" y="25770"/>
                    <a:pt x="55324" y="23389"/>
                    <a:pt x="52519" y="22802"/>
                  </a:cubicBezTo>
                  <a:lnTo>
                    <a:pt x="46027" y="21497"/>
                  </a:lnTo>
                  <a:cubicBezTo>
                    <a:pt x="40841" y="20453"/>
                    <a:pt x="36829" y="16408"/>
                    <a:pt x="35785" y="11222"/>
                  </a:cubicBezTo>
                  <a:lnTo>
                    <a:pt x="34447" y="4763"/>
                  </a:lnTo>
                  <a:cubicBezTo>
                    <a:pt x="33893" y="1958"/>
                    <a:pt x="31511" y="0"/>
                    <a:pt x="286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618" name="Google Shape;3618;p47"/>
          <p:cNvPicPr preferRelativeResize="0"/>
          <p:nvPr/>
        </p:nvPicPr>
        <p:blipFill rotWithShape="1">
          <a:blip r:embed="rId4">
            <a:alphaModFix/>
          </a:blip>
          <a:srcRect t="7094" b="16946"/>
          <a:stretch/>
        </p:blipFill>
        <p:spPr>
          <a:xfrm>
            <a:off x="3995275" y="2537025"/>
            <a:ext cx="1931082" cy="1955825"/>
          </a:xfrm>
          <a:prstGeom prst="rect">
            <a:avLst/>
          </a:prstGeom>
          <a:noFill/>
          <a:ln>
            <a:noFill/>
          </a:ln>
        </p:spPr>
      </p:pic>
      <p:sp>
        <p:nvSpPr>
          <p:cNvPr id="3619" name="Google Shape;3619;p47"/>
          <p:cNvSpPr txBox="1"/>
          <p:nvPr/>
        </p:nvSpPr>
        <p:spPr>
          <a:xfrm>
            <a:off x="1867625" y="1234300"/>
            <a:ext cx="2257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[Exhibition Main Page] </a:t>
            </a:r>
            <a:endParaRPr sz="13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620" name="Google Shape;3620;p47"/>
          <p:cNvSpPr txBox="1"/>
          <p:nvPr/>
        </p:nvSpPr>
        <p:spPr>
          <a:xfrm>
            <a:off x="5977775" y="3454575"/>
            <a:ext cx="22578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[Cartoon Dragon Virtual Exhibition Mascot} </a:t>
            </a:r>
            <a:endParaRPr sz="125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3621" name="Google Shape;3621;p47"/>
          <p:cNvGrpSpPr/>
          <p:nvPr/>
        </p:nvGrpSpPr>
        <p:grpSpPr>
          <a:xfrm>
            <a:off x="5533827" y="2836931"/>
            <a:ext cx="365344" cy="362199"/>
            <a:chOff x="1190625" y="256875"/>
            <a:chExt cx="5219200" cy="5181675"/>
          </a:xfrm>
        </p:grpSpPr>
        <p:sp>
          <p:nvSpPr>
            <p:cNvPr id="3622" name="Google Shape;3622;p47"/>
            <p:cNvSpPr/>
            <p:nvPr/>
          </p:nvSpPr>
          <p:spPr>
            <a:xfrm>
              <a:off x="1567375" y="3173900"/>
              <a:ext cx="153325" cy="357200"/>
            </a:xfrm>
            <a:custGeom>
              <a:avLst/>
              <a:gdLst/>
              <a:ahLst/>
              <a:cxnLst/>
              <a:rect l="l" t="t" r="r" b="b"/>
              <a:pathLst>
                <a:path w="6133" h="14288" extrusionOk="0">
                  <a:moveTo>
                    <a:pt x="3067" y="1"/>
                  </a:moveTo>
                  <a:cubicBezTo>
                    <a:pt x="1370" y="1"/>
                    <a:pt x="0" y="1371"/>
                    <a:pt x="0" y="3067"/>
                  </a:cubicBezTo>
                  <a:lnTo>
                    <a:pt x="0" y="11222"/>
                  </a:lnTo>
                  <a:cubicBezTo>
                    <a:pt x="0" y="12918"/>
                    <a:pt x="1370" y="14288"/>
                    <a:pt x="3067" y="14288"/>
                  </a:cubicBezTo>
                  <a:cubicBezTo>
                    <a:pt x="4763" y="14288"/>
                    <a:pt x="6133" y="12918"/>
                    <a:pt x="6133" y="11222"/>
                  </a:cubicBezTo>
                  <a:lnTo>
                    <a:pt x="6133" y="3067"/>
                  </a:lnTo>
                  <a:cubicBezTo>
                    <a:pt x="6133" y="1371"/>
                    <a:pt x="4763" y="1"/>
                    <a:pt x="3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47"/>
            <p:cNvSpPr/>
            <p:nvPr/>
          </p:nvSpPr>
          <p:spPr>
            <a:xfrm>
              <a:off x="1567375" y="3722725"/>
              <a:ext cx="153325" cy="358025"/>
            </a:xfrm>
            <a:custGeom>
              <a:avLst/>
              <a:gdLst/>
              <a:ahLst/>
              <a:cxnLst/>
              <a:rect l="l" t="t" r="r" b="b"/>
              <a:pathLst>
                <a:path w="6133" h="14321" extrusionOk="0">
                  <a:moveTo>
                    <a:pt x="3067" y="1"/>
                  </a:moveTo>
                  <a:cubicBezTo>
                    <a:pt x="1370" y="1"/>
                    <a:pt x="0" y="1371"/>
                    <a:pt x="0" y="3067"/>
                  </a:cubicBezTo>
                  <a:lnTo>
                    <a:pt x="0" y="11222"/>
                  </a:lnTo>
                  <a:cubicBezTo>
                    <a:pt x="0" y="12918"/>
                    <a:pt x="1370" y="14321"/>
                    <a:pt x="3067" y="14321"/>
                  </a:cubicBezTo>
                  <a:cubicBezTo>
                    <a:pt x="4763" y="14321"/>
                    <a:pt x="6133" y="12918"/>
                    <a:pt x="6133" y="11222"/>
                  </a:cubicBezTo>
                  <a:lnTo>
                    <a:pt x="6133" y="3067"/>
                  </a:lnTo>
                  <a:cubicBezTo>
                    <a:pt x="6133" y="1371"/>
                    <a:pt x="4763" y="1"/>
                    <a:pt x="3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47"/>
            <p:cNvSpPr/>
            <p:nvPr/>
          </p:nvSpPr>
          <p:spPr>
            <a:xfrm>
              <a:off x="1739450" y="3549850"/>
              <a:ext cx="358025" cy="154150"/>
            </a:xfrm>
            <a:custGeom>
              <a:avLst/>
              <a:gdLst/>
              <a:ahLst/>
              <a:cxnLst/>
              <a:rect l="l" t="t" r="r" b="b"/>
              <a:pathLst>
                <a:path w="14321" h="6166" extrusionOk="0">
                  <a:moveTo>
                    <a:pt x="3099" y="0"/>
                  </a:moveTo>
                  <a:cubicBezTo>
                    <a:pt x="1370" y="0"/>
                    <a:pt x="0" y="1370"/>
                    <a:pt x="0" y="3099"/>
                  </a:cubicBezTo>
                  <a:cubicBezTo>
                    <a:pt x="0" y="4795"/>
                    <a:pt x="1370" y="6165"/>
                    <a:pt x="3099" y="6165"/>
                  </a:cubicBezTo>
                  <a:lnTo>
                    <a:pt x="11254" y="6165"/>
                  </a:lnTo>
                  <a:cubicBezTo>
                    <a:pt x="12950" y="6165"/>
                    <a:pt x="14320" y="4795"/>
                    <a:pt x="14320" y="3099"/>
                  </a:cubicBezTo>
                  <a:cubicBezTo>
                    <a:pt x="14320" y="1370"/>
                    <a:pt x="12950" y="0"/>
                    <a:pt x="11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47"/>
            <p:cNvSpPr/>
            <p:nvPr/>
          </p:nvSpPr>
          <p:spPr>
            <a:xfrm>
              <a:off x="1190625" y="3549850"/>
              <a:ext cx="358025" cy="154150"/>
            </a:xfrm>
            <a:custGeom>
              <a:avLst/>
              <a:gdLst/>
              <a:ahLst/>
              <a:cxnLst/>
              <a:rect l="l" t="t" r="r" b="b"/>
              <a:pathLst>
                <a:path w="14321" h="6166" extrusionOk="0">
                  <a:moveTo>
                    <a:pt x="3066" y="0"/>
                  </a:moveTo>
                  <a:cubicBezTo>
                    <a:pt x="1370" y="0"/>
                    <a:pt x="0" y="1370"/>
                    <a:pt x="0" y="3099"/>
                  </a:cubicBezTo>
                  <a:cubicBezTo>
                    <a:pt x="0" y="4795"/>
                    <a:pt x="1370" y="6165"/>
                    <a:pt x="3066" y="6165"/>
                  </a:cubicBezTo>
                  <a:lnTo>
                    <a:pt x="11221" y="6165"/>
                  </a:lnTo>
                  <a:cubicBezTo>
                    <a:pt x="12950" y="6165"/>
                    <a:pt x="14320" y="4795"/>
                    <a:pt x="14320" y="3099"/>
                  </a:cubicBezTo>
                  <a:cubicBezTo>
                    <a:pt x="14320" y="1370"/>
                    <a:pt x="12950" y="0"/>
                    <a:pt x="11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47"/>
            <p:cNvSpPr/>
            <p:nvPr/>
          </p:nvSpPr>
          <p:spPr>
            <a:xfrm>
              <a:off x="1245250" y="256875"/>
              <a:ext cx="4187600" cy="2792275"/>
            </a:xfrm>
            <a:custGeom>
              <a:avLst/>
              <a:gdLst/>
              <a:ahLst/>
              <a:cxnLst/>
              <a:rect l="l" t="t" r="r" b="b"/>
              <a:pathLst>
                <a:path w="167504" h="111691" extrusionOk="0">
                  <a:moveTo>
                    <a:pt x="22606" y="0"/>
                  </a:moveTo>
                  <a:cubicBezTo>
                    <a:pt x="10145" y="33"/>
                    <a:pt x="1" y="10178"/>
                    <a:pt x="1" y="22638"/>
                  </a:cubicBezTo>
                  <a:cubicBezTo>
                    <a:pt x="1" y="35099"/>
                    <a:pt x="10145" y="45277"/>
                    <a:pt x="22606" y="45277"/>
                  </a:cubicBezTo>
                  <a:cubicBezTo>
                    <a:pt x="25868" y="45277"/>
                    <a:pt x="29000" y="44592"/>
                    <a:pt x="31935" y="43254"/>
                  </a:cubicBezTo>
                  <a:cubicBezTo>
                    <a:pt x="33469" y="42569"/>
                    <a:pt x="34186" y="40742"/>
                    <a:pt x="33469" y="39177"/>
                  </a:cubicBezTo>
                  <a:cubicBezTo>
                    <a:pt x="32964" y="38047"/>
                    <a:pt x="31839" y="37378"/>
                    <a:pt x="30656" y="37378"/>
                  </a:cubicBezTo>
                  <a:cubicBezTo>
                    <a:pt x="30233" y="37378"/>
                    <a:pt x="29803" y="37463"/>
                    <a:pt x="29391" y="37644"/>
                  </a:cubicBezTo>
                  <a:cubicBezTo>
                    <a:pt x="27271" y="38622"/>
                    <a:pt x="24987" y="39111"/>
                    <a:pt x="22606" y="39111"/>
                  </a:cubicBezTo>
                  <a:cubicBezTo>
                    <a:pt x="13538" y="39111"/>
                    <a:pt x="6166" y="31707"/>
                    <a:pt x="6166" y="22638"/>
                  </a:cubicBezTo>
                  <a:cubicBezTo>
                    <a:pt x="6166" y="13570"/>
                    <a:pt x="13538" y="6165"/>
                    <a:pt x="22606" y="6165"/>
                  </a:cubicBezTo>
                  <a:cubicBezTo>
                    <a:pt x="31707" y="6165"/>
                    <a:pt x="39079" y="13570"/>
                    <a:pt x="39079" y="22638"/>
                  </a:cubicBezTo>
                  <a:lnTo>
                    <a:pt x="39079" y="66969"/>
                  </a:lnTo>
                  <a:cubicBezTo>
                    <a:pt x="39079" y="68665"/>
                    <a:pt x="40482" y="70035"/>
                    <a:pt x="42178" y="70035"/>
                  </a:cubicBezTo>
                  <a:cubicBezTo>
                    <a:pt x="43874" y="70035"/>
                    <a:pt x="45244" y="68665"/>
                    <a:pt x="45244" y="66969"/>
                  </a:cubicBezTo>
                  <a:lnTo>
                    <a:pt x="45244" y="22638"/>
                  </a:lnTo>
                  <a:cubicBezTo>
                    <a:pt x="45244" y="16147"/>
                    <a:pt x="42504" y="10308"/>
                    <a:pt x="38101" y="6165"/>
                  </a:cubicBezTo>
                  <a:lnTo>
                    <a:pt x="144865" y="6165"/>
                  </a:lnTo>
                  <a:cubicBezTo>
                    <a:pt x="150900" y="6165"/>
                    <a:pt x="156445" y="9460"/>
                    <a:pt x="159349" y="14777"/>
                  </a:cubicBezTo>
                  <a:cubicBezTo>
                    <a:pt x="160653" y="17191"/>
                    <a:pt x="161338" y="19898"/>
                    <a:pt x="161338" y="22638"/>
                  </a:cubicBezTo>
                  <a:lnTo>
                    <a:pt x="161338" y="108624"/>
                  </a:lnTo>
                  <a:cubicBezTo>
                    <a:pt x="161338" y="110321"/>
                    <a:pt x="162708" y="111691"/>
                    <a:pt x="164405" y="111691"/>
                  </a:cubicBezTo>
                  <a:cubicBezTo>
                    <a:pt x="166101" y="111691"/>
                    <a:pt x="167471" y="110321"/>
                    <a:pt x="167471" y="108624"/>
                  </a:cubicBezTo>
                  <a:lnTo>
                    <a:pt x="167471" y="22638"/>
                  </a:lnTo>
                  <a:cubicBezTo>
                    <a:pt x="167504" y="18887"/>
                    <a:pt x="166525" y="15136"/>
                    <a:pt x="164763" y="11841"/>
                  </a:cubicBezTo>
                  <a:cubicBezTo>
                    <a:pt x="160784" y="4534"/>
                    <a:pt x="153151" y="0"/>
                    <a:pt x="1448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47"/>
            <p:cNvSpPr/>
            <p:nvPr/>
          </p:nvSpPr>
          <p:spPr>
            <a:xfrm>
              <a:off x="2629150" y="4562700"/>
              <a:ext cx="386575" cy="619800"/>
            </a:xfrm>
            <a:custGeom>
              <a:avLst/>
              <a:gdLst/>
              <a:ahLst/>
              <a:cxnLst/>
              <a:rect l="l" t="t" r="r" b="b"/>
              <a:pathLst>
                <a:path w="15463" h="24792" extrusionOk="0">
                  <a:moveTo>
                    <a:pt x="12396" y="0"/>
                  </a:moveTo>
                  <a:cubicBezTo>
                    <a:pt x="5546" y="0"/>
                    <a:pt x="0" y="5546"/>
                    <a:pt x="0" y="12396"/>
                  </a:cubicBezTo>
                  <a:cubicBezTo>
                    <a:pt x="0" y="19246"/>
                    <a:pt x="5546" y="24791"/>
                    <a:pt x="12396" y="24791"/>
                  </a:cubicBezTo>
                  <a:cubicBezTo>
                    <a:pt x="14092" y="24791"/>
                    <a:pt x="15462" y="23421"/>
                    <a:pt x="15462" y="21725"/>
                  </a:cubicBezTo>
                  <a:cubicBezTo>
                    <a:pt x="15462" y="20029"/>
                    <a:pt x="14092" y="18659"/>
                    <a:pt x="12396" y="18659"/>
                  </a:cubicBezTo>
                  <a:cubicBezTo>
                    <a:pt x="8971" y="18659"/>
                    <a:pt x="6166" y="15853"/>
                    <a:pt x="6166" y="12396"/>
                  </a:cubicBezTo>
                  <a:cubicBezTo>
                    <a:pt x="6166" y="8938"/>
                    <a:pt x="8971" y="6133"/>
                    <a:pt x="12396" y="6133"/>
                  </a:cubicBezTo>
                  <a:cubicBezTo>
                    <a:pt x="14092" y="6133"/>
                    <a:pt x="15462" y="4763"/>
                    <a:pt x="15462" y="3066"/>
                  </a:cubicBezTo>
                  <a:cubicBezTo>
                    <a:pt x="15462" y="1370"/>
                    <a:pt x="14092" y="0"/>
                    <a:pt x="123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47"/>
            <p:cNvSpPr/>
            <p:nvPr/>
          </p:nvSpPr>
          <p:spPr>
            <a:xfrm>
              <a:off x="1603250" y="512925"/>
              <a:ext cx="386575" cy="619800"/>
            </a:xfrm>
            <a:custGeom>
              <a:avLst/>
              <a:gdLst/>
              <a:ahLst/>
              <a:cxnLst/>
              <a:rect l="l" t="t" r="r" b="b"/>
              <a:pathLst>
                <a:path w="15463" h="24792" extrusionOk="0">
                  <a:moveTo>
                    <a:pt x="12396" y="1"/>
                  </a:moveTo>
                  <a:cubicBezTo>
                    <a:pt x="5546" y="1"/>
                    <a:pt x="1" y="5546"/>
                    <a:pt x="1" y="12396"/>
                  </a:cubicBezTo>
                  <a:cubicBezTo>
                    <a:pt x="1" y="19247"/>
                    <a:pt x="5546" y="24792"/>
                    <a:pt x="12396" y="24792"/>
                  </a:cubicBezTo>
                  <a:cubicBezTo>
                    <a:pt x="14092" y="24792"/>
                    <a:pt x="15462" y="23422"/>
                    <a:pt x="15462" y="21726"/>
                  </a:cubicBezTo>
                  <a:cubicBezTo>
                    <a:pt x="15462" y="20029"/>
                    <a:pt x="14092" y="18659"/>
                    <a:pt x="12396" y="18659"/>
                  </a:cubicBezTo>
                  <a:cubicBezTo>
                    <a:pt x="8938" y="18659"/>
                    <a:pt x="6166" y="15854"/>
                    <a:pt x="6166" y="12396"/>
                  </a:cubicBezTo>
                  <a:cubicBezTo>
                    <a:pt x="6166" y="8939"/>
                    <a:pt x="8938" y="6133"/>
                    <a:pt x="12396" y="6133"/>
                  </a:cubicBezTo>
                  <a:cubicBezTo>
                    <a:pt x="14092" y="6133"/>
                    <a:pt x="15462" y="4763"/>
                    <a:pt x="15462" y="3067"/>
                  </a:cubicBezTo>
                  <a:cubicBezTo>
                    <a:pt x="15462" y="1371"/>
                    <a:pt x="14092" y="1"/>
                    <a:pt x="123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47"/>
            <p:cNvSpPr/>
            <p:nvPr/>
          </p:nvSpPr>
          <p:spPr>
            <a:xfrm>
              <a:off x="2222225" y="2161875"/>
              <a:ext cx="4187600" cy="3276675"/>
            </a:xfrm>
            <a:custGeom>
              <a:avLst/>
              <a:gdLst/>
              <a:ahLst/>
              <a:cxnLst/>
              <a:rect l="l" t="t" r="r" b="b"/>
              <a:pathLst>
                <a:path w="167504" h="131067" extrusionOk="0">
                  <a:moveTo>
                    <a:pt x="22638" y="91956"/>
                  </a:moveTo>
                  <a:cubicBezTo>
                    <a:pt x="31707" y="91956"/>
                    <a:pt x="39111" y="99360"/>
                    <a:pt x="39111" y="108429"/>
                  </a:cubicBezTo>
                  <a:cubicBezTo>
                    <a:pt x="39111" y="117497"/>
                    <a:pt x="31707" y="124902"/>
                    <a:pt x="22638" y="124902"/>
                  </a:cubicBezTo>
                  <a:cubicBezTo>
                    <a:pt x="13570" y="124902"/>
                    <a:pt x="6165" y="117497"/>
                    <a:pt x="6165" y="108429"/>
                  </a:cubicBezTo>
                  <a:cubicBezTo>
                    <a:pt x="6165" y="99360"/>
                    <a:pt x="13570" y="91956"/>
                    <a:pt x="22638" y="91956"/>
                  </a:cubicBezTo>
                  <a:close/>
                  <a:moveTo>
                    <a:pt x="144865" y="91956"/>
                  </a:moveTo>
                  <a:cubicBezTo>
                    <a:pt x="153966" y="91956"/>
                    <a:pt x="161338" y="99360"/>
                    <a:pt x="161338" y="108429"/>
                  </a:cubicBezTo>
                  <a:cubicBezTo>
                    <a:pt x="161338" y="117497"/>
                    <a:pt x="153966" y="124902"/>
                    <a:pt x="144865" y="124902"/>
                  </a:cubicBezTo>
                  <a:lnTo>
                    <a:pt x="38133" y="124902"/>
                  </a:lnTo>
                  <a:cubicBezTo>
                    <a:pt x="42504" y="120759"/>
                    <a:pt x="45277" y="114920"/>
                    <a:pt x="45277" y="108429"/>
                  </a:cubicBezTo>
                  <a:cubicBezTo>
                    <a:pt x="45277" y="101937"/>
                    <a:pt x="42504" y="96098"/>
                    <a:pt x="38133" y="91956"/>
                  </a:cubicBezTo>
                  <a:close/>
                  <a:moveTo>
                    <a:pt x="3099" y="0"/>
                  </a:moveTo>
                  <a:cubicBezTo>
                    <a:pt x="1403" y="0"/>
                    <a:pt x="0" y="1370"/>
                    <a:pt x="0" y="3067"/>
                  </a:cubicBezTo>
                  <a:lnTo>
                    <a:pt x="0" y="108429"/>
                  </a:lnTo>
                  <a:cubicBezTo>
                    <a:pt x="0" y="120922"/>
                    <a:pt x="10178" y="131067"/>
                    <a:pt x="22638" y="131067"/>
                  </a:cubicBezTo>
                  <a:lnTo>
                    <a:pt x="144865" y="131067"/>
                  </a:lnTo>
                  <a:cubicBezTo>
                    <a:pt x="157358" y="131067"/>
                    <a:pt x="167503" y="120922"/>
                    <a:pt x="167503" y="108429"/>
                  </a:cubicBezTo>
                  <a:cubicBezTo>
                    <a:pt x="167503" y="95968"/>
                    <a:pt x="157358" y="85791"/>
                    <a:pt x="144865" y="85791"/>
                  </a:cubicBezTo>
                  <a:lnTo>
                    <a:pt x="128425" y="85791"/>
                  </a:lnTo>
                  <a:lnTo>
                    <a:pt x="128425" y="69970"/>
                  </a:lnTo>
                  <a:cubicBezTo>
                    <a:pt x="128425" y="68274"/>
                    <a:pt x="127022" y="66904"/>
                    <a:pt x="125326" y="66904"/>
                  </a:cubicBezTo>
                  <a:cubicBezTo>
                    <a:pt x="123629" y="66904"/>
                    <a:pt x="122259" y="68274"/>
                    <a:pt x="122259" y="69970"/>
                  </a:cubicBezTo>
                  <a:lnTo>
                    <a:pt x="122259" y="85791"/>
                  </a:lnTo>
                  <a:lnTo>
                    <a:pt x="22638" y="85791"/>
                  </a:lnTo>
                  <a:cubicBezTo>
                    <a:pt x="16147" y="85791"/>
                    <a:pt x="10308" y="88563"/>
                    <a:pt x="6165" y="92934"/>
                  </a:cubicBezTo>
                  <a:lnTo>
                    <a:pt x="6165" y="3067"/>
                  </a:lnTo>
                  <a:cubicBezTo>
                    <a:pt x="6165" y="1370"/>
                    <a:pt x="4795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47"/>
            <p:cNvSpPr/>
            <p:nvPr/>
          </p:nvSpPr>
          <p:spPr>
            <a:xfrm>
              <a:off x="2836275" y="1073175"/>
              <a:ext cx="2057525" cy="153350"/>
            </a:xfrm>
            <a:custGeom>
              <a:avLst/>
              <a:gdLst/>
              <a:ahLst/>
              <a:cxnLst/>
              <a:rect l="l" t="t" r="r" b="b"/>
              <a:pathLst>
                <a:path w="82301" h="6134" extrusionOk="0">
                  <a:moveTo>
                    <a:pt x="3100" y="1"/>
                  </a:moveTo>
                  <a:cubicBezTo>
                    <a:pt x="1404" y="1"/>
                    <a:pt x="1" y="1371"/>
                    <a:pt x="1" y="3067"/>
                  </a:cubicBezTo>
                  <a:cubicBezTo>
                    <a:pt x="1" y="4763"/>
                    <a:pt x="1404" y="6133"/>
                    <a:pt x="3100" y="6133"/>
                  </a:cubicBezTo>
                  <a:lnTo>
                    <a:pt x="79202" y="6133"/>
                  </a:lnTo>
                  <a:cubicBezTo>
                    <a:pt x="80898" y="6133"/>
                    <a:pt x="82301" y="4763"/>
                    <a:pt x="82301" y="3067"/>
                  </a:cubicBezTo>
                  <a:cubicBezTo>
                    <a:pt x="82301" y="1371"/>
                    <a:pt x="80898" y="1"/>
                    <a:pt x="79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47"/>
            <p:cNvSpPr/>
            <p:nvPr/>
          </p:nvSpPr>
          <p:spPr>
            <a:xfrm>
              <a:off x="3561250" y="1565750"/>
              <a:ext cx="1332550" cy="153325"/>
            </a:xfrm>
            <a:custGeom>
              <a:avLst/>
              <a:gdLst/>
              <a:ahLst/>
              <a:cxnLst/>
              <a:rect l="l" t="t" r="r" b="b"/>
              <a:pathLst>
                <a:path w="53302" h="6133" extrusionOk="0">
                  <a:moveTo>
                    <a:pt x="3100" y="0"/>
                  </a:moveTo>
                  <a:cubicBezTo>
                    <a:pt x="1404" y="0"/>
                    <a:pt x="1" y="1370"/>
                    <a:pt x="1" y="3066"/>
                  </a:cubicBezTo>
                  <a:cubicBezTo>
                    <a:pt x="1" y="4763"/>
                    <a:pt x="1404" y="6133"/>
                    <a:pt x="3100" y="6133"/>
                  </a:cubicBezTo>
                  <a:lnTo>
                    <a:pt x="50203" y="6133"/>
                  </a:lnTo>
                  <a:cubicBezTo>
                    <a:pt x="51899" y="6133"/>
                    <a:pt x="53302" y="4763"/>
                    <a:pt x="53302" y="3066"/>
                  </a:cubicBezTo>
                  <a:cubicBezTo>
                    <a:pt x="53302" y="1370"/>
                    <a:pt x="51899" y="0"/>
                    <a:pt x="50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47"/>
            <p:cNvSpPr/>
            <p:nvPr/>
          </p:nvSpPr>
          <p:spPr>
            <a:xfrm>
              <a:off x="2836275" y="1565750"/>
              <a:ext cx="622250" cy="153325"/>
            </a:xfrm>
            <a:custGeom>
              <a:avLst/>
              <a:gdLst/>
              <a:ahLst/>
              <a:cxnLst/>
              <a:rect l="l" t="t" r="r" b="b"/>
              <a:pathLst>
                <a:path w="24890" h="6133" extrusionOk="0">
                  <a:moveTo>
                    <a:pt x="3100" y="0"/>
                  </a:moveTo>
                  <a:cubicBezTo>
                    <a:pt x="1404" y="0"/>
                    <a:pt x="1" y="1370"/>
                    <a:pt x="1" y="3066"/>
                  </a:cubicBezTo>
                  <a:cubicBezTo>
                    <a:pt x="1" y="4763"/>
                    <a:pt x="1404" y="6133"/>
                    <a:pt x="3100" y="6133"/>
                  </a:cubicBezTo>
                  <a:lnTo>
                    <a:pt x="21824" y="6133"/>
                  </a:lnTo>
                  <a:cubicBezTo>
                    <a:pt x="23520" y="6133"/>
                    <a:pt x="24890" y="4763"/>
                    <a:pt x="24890" y="3066"/>
                  </a:cubicBezTo>
                  <a:cubicBezTo>
                    <a:pt x="24890" y="1370"/>
                    <a:pt x="23520" y="0"/>
                    <a:pt x="218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47"/>
            <p:cNvSpPr/>
            <p:nvPr/>
          </p:nvSpPr>
          <p:spPr>
            <a:xfrm>
              <a:off x="2836275" y="2066450"/>
              <a:ext cx="2057525" cy="154150"/>
            </a:xfrm>
            <a:custGeom>
              <a:avLst/>
              <a:gdLst/>
              <a:ahLst/>
              <a:cxnLst/>
              <a:rect l="l" t="t" r="r" b="b"/>
              <a:pathLst>
                <a:path w="82301" h="6166" extrusionOk="0">
                  <a:moveTo>
                    <a:pt x="3100" y="1"/>
                  </a:moveTo>
                  <a:cubicBezTo>
                    <a:pt x="1404" y="1"/>
                    <a:pt x="1" y="1371"/>
                    <a:pt x="1" y="3100"/>
                  </a:cubicBezTo>
                  <a:cubicBezTo>
                    <a:pt x="1" y="4796"/>
                    <a:pt x="1404" y="6166"/>
                    <a:pt x="3100" y="6166"/>
                  </a:cubicBezTo>
                  <a:lnTo>
                    <a:pt x="79202" y="6166"/>
                  </a:lnTo>
                  <a:cubicBezTo>
                    <a:pt x="80898" y="6166"/>
                    <a:pt x="82301" y="4796"/>
                    <a:pt x="82301" y="3100"/>
                  </a:cubicBezTo>
                  <a:cubicBezTo>
                    <a:pt x="82301" y="1371"/>
                    <a:pt x="80898" y="1"/>
                    <a:pt x="79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47"/>
            <p:cNvSpPr/>
            <p:nvPr/>
          </p:nvSpPr>
          <p:spPr>
            <a:xfrm>
              <a:off x="4382475" y="2567975"/>
              <a:ext cx="511325" cy="154175"/>
            </a:xfrm>
            <a:custGeom>
              <a:avLst/>
              <a:gdLst/>
              <a:ahLst/>
              <a:cxnLst/>
              <a:rect l="l" t="t" r="r" b="b"/>
              <a:pathLst>
                <a:path w="20453" h="6167" extrusionOk="0">
                  <a:moveTo>
                    <a:pt x="3066" y="1"/>
                  </a:moveTo>
                  <a:cubicBezTo>
                    <a:pt x="1370" y="1"/>
                    <a:pt x="0" y="1371"/>
                    <a:pt x="0" y="3067"/>
                  </a:cubicBezTo>
                  <a:cubicBezTo>
                    <a:pt x="0" y="4763"/>
                    <a:pt x="1370" y="6166"/>
                    <a:pt x="3066" y="6166"/>
                  </a:cubicBezTo>
                  <a:lnTo>
                    <a:pt x="17354" y="6166"/>
                  </a:lnTo>
                  <a:cubicBezTo>
                    <a:pt x="19050" y="6166"/>
                    <a:pt x="20453" y="4763"/>
                    <a:pt x="20453" y="3067"/>
                  </a:cubicBezTo>
                  <a:cubicBezTo>
                    <a:pt x="20453" y="1371"/>
                    <a:pt x="19050" y="1"/>
                    <a:pt x="173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47"/>
            <p:cNvSpPr/>
            <p:nvPr/>
          </p:nvSpPr>
          <p:spPr>
            <a:xfrm>
              <a:off x="2836275" y="2567975"/>
              <a:ext cx="1443475" cy="154175"/>
            </a:xfrm>
            <a:custGeom>
              <a:avLst/>
              <a:gdLst/>
              <a:ahLst/>
              <a:cxnLst/>
              <a:rect l="l" t="t" r="r" b="b"/>
              <a:pathLst>
                <a:path w="57739" h="6167" extrusionOk="0">
                  <a:moveTo>
                    <a:pt x="3100" y="1"/>
                  </a:moveTo>
                  <a:cubicBezTo>
                    <a:pt x="1404" y="1"/>
                    <a:pt x="1" y="1371"/>
                    <a:pt x="1" y="3067"/>
                  </a:cubicBezTo>
                  <a:cubicBezTo>
                    <a:pt x="1" y="4763"/>
                    <a:pt x="1404" y="6166"/>
                    <a:pt x="3100" y="6166"/>
                  </a:cubicBezTo>
                  <a:lnTo>
                    <a:pt x="54672" y="6166"/>
                  </a:lnTo>
                  <a:cubicBezTo>
                    <a:pt x="56368" y="6166"/>
                    <a:pt x="57738" y="4763"/>
                    <a:pt x="57738" y="3067"/>
                  </a:cubicBezTo>
                  <a:cubicBezTo>
                    <a:pt x="57738" y="1371"/>
                    <a:pt x="56368" y="1"/>
                    <a:pt x="54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47"/>
            <p:cNvSpPr/>
            <p:nvPr/>
          </p:nvSpPr>
          <p:spPr>
            <a:xfrm>
              <a:off x="3397350" y="2972475"/>
              <a:ext cx="1097675" cy="1097675"/>
            </a:xfrm>
            <a:custGeom>
              <a:avLst/>
              <a:gdLst/>
              <a:ahLst/>
              <a:cxnLst/>
              <a:rect l="l" t="t" r="r" b="b"/>
              <a:pathLst>
                <a:path w="43907" h="43907" extrusionOk="0">
                  <a:moveTo>
                    <a:pt x="10537" y="11059"/>
                  </a:moveTo>
                  <a:lnTo>
                    <a:pt x="12102" y="16832"/>
                  </a:lnTo>
                  <a:lnTo>
                    <a:pt x="7014" y="16832"/>
                  </a:lnTo>
                  <a:cubicBezTo>
                    <a:pt x="7764" y="14647"/>
                    <a:pt x="8971" y="12690"/>
                    <a:pt x="10537" y="11059"/>
                  </a:cubicBezTo>
                  <a:close/>
                  <a:moveTo>
                    <a:pt x="21954" y="6166"/>
                  </a:moveTo>
                  <a:cubicBezTo>
                    <a:pt x="24106" y="6166"/>
                    <a:pt x="26161" y="6590"/>
                    <a:pt x="28021" y="7372"/>
                  </a:cubicBezTo>
                  <a:lnTo>
                    <a:pt x="25411" y="16832"/>
                  </a:lnTo>
                  <a:lnTo>
                    <a:pt x="18496" y="16832"/>
                  </a:lnTo>
                  <a:lnTo>
                    <a:pt x="15886" y="7372"/>
                  </a:lnTo>
                  <a:cubicBezTo>
                    <a:pt x="17746" y="6590"/>
                    <a:pt x="19801" y="6166"/>
                    <a:pt x="21954" y="6166"/>
                  </a:cubicBezTo>
                  <a:close/>
                  <a:moveTo>
                    <a:pt x="33403" y="11059"/>
                  </a:moveTo>
                  <a:cubicBezTo>
                    <a:pt x="34936" y="12690"/>
                    <a:pt x="36143" y="14647"/>
                    <a:pt x="36893" y="16832"/>
                  </a:cubicBezTo>
                  <a:lnTo>
                    <a:pt x="31805" y="16832"/>
                  </a:lnTo>
                  <a:lnTo>
                    <a:pt x="33403" y="11059"/>
                  </a:lnTo>
                  <a:close/>
                  <a:moveTo>
                    <a:pt x="23715" y="22965"/>
                  </a:moveTo>
                  <a:lnTo>
                    <a:pt x="21954" y="29293"/>
                  </a:lnTo>
                  <a:lnTo>
                    <a:pt x="20192" y="22965"/>
                  </a:lnTo>
                  <a:close/>
                  <a:moveTo>
                    <a:pt x="13831" y="22965"/>
                  </a:moveTo>
                  <a:lnTo>
                    <a:pt x="17746" y="37187"/>
                  </a:lnTo>
                  <a:cubicBezTo>
                    <a:pt x="11385" y="35426"/>
                    <a:pt x="6622" y="29782"/>
                    <a:pt x="6198" y="22965"/>
                  </a:cubicBezTo>
                  <a:close/>
                  <a:moveTo>
                    <a:pt x="37709" y="22965"/>
                  </a:moveTo>
                  <a:cubicBezTo>
                    <a:pt x="37285" y="29782"/>
                    <a:pt x="32522" y="35426"/>
                    <a:pt x="26161" y="37187"/>
                  </a:cubicBezTo>
                  <a:lnTo>
                    <a:pt x="30076" y="22965"/>
                  </a:lnTo>
                  <a:close/>
                  <a:moveTo>
                    <a:pt x="21954" y="0"/>
                  </a:moveTo>
                  <a:cubicBezTo>
                    <a:pt x="9852" y="0"/>
                    <a:pt x="0" y="9852"/>
                    <a:pt x="0" y="21954"/>
                  </a:cubicBezTo>
                  <a:cubicBezTo>
                    <a:pt x="0" y="34056"/>
                    <a:pt x="9852" y="43907"/>
                    <a:pt x="21954" y="43907"/>
                  </a:cubicBezTo>
                  <a:cubicBezTo>
                    <a:pt x="34055" y="43907"/>
                    <a:pt x="43907" y="34056"/>
                    <a:pt x="43907" y="21954"/>
                  </a:cubicBezTo>
                  <a:cubicBezTo>
                    <a:pt x="43907" y="9852"/>
                    <a:pt x="34055" y="0"/>
                    <a:pt x="219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47"/>
            <p:cNvSpPr/>
            <p:nvPr/>
          </p:nvSpPr>
          <p:spPr>
            <a:xfrm>
              <a:off x="4971250" y="2706625"/>
              <a:ext cx="1432050" cy="1432025"/>
            </a:xfrm>
            <a:custGeom>
              <a:avLst/>
              <a:gdLst/>
              <a:ahLst/>
              <a:cxnLst/>
              <a:rect l="l" t="t" r="r" b="b"/>
              <a:pathLst>
                <a:path w="57282" h="57281" extrusionOk="0">
                  <a:moveTo>
                    <a:pt x="28641" y="7014"/>
                  </a:moveTo>
                  <a:lnTo>
                    <a:pt x="29750" y="12461"/>
                  </a:lnTo>
                  <a:cubicBezTo>
                    <a:pt x="31283" y="20062"/>
                    <a:pt x="37220" y="25998"/>
                    <a:pt x="44820" y="27531"/>
                  </a:cubicBezTo>
                  <a:lnTo>
                    <a:pt x="50268" y="28641"/>
                  </a:lnTo>
                  <a:lnTo>
                    <a:pt x="44820" y="29750"/>
                  </a:lnTo>
                  <a:cubicBezTo>
                    <a:pt x="37220" y="31283"/>
                    <a:pt x="31283" y="37220"/>
                    <a:pt x="29750" y="44820"/>
                  </a:cubicBezTo>
                  <a:lnTo>
                    <a:pt x="28641" y="50268"/>
                  </a:lnTo>
                  <a:lnTo>
                    <a:pt x="27532" y="44820"/>
                  </a:lnTo>
                  <a:cubicBezTo>
                    <a:pt x="25999" y="37220"/>
                    <a:pt x="20062" y="31283"/>
                    <a:pt x="12461" y="29750"/>
                  </a:cubicBezTo>
                  <a:lnTo>
                    <a:pt x="7014" y="28641"/>
                  </a:lnTo>
                  <a:lnTo>
                    <a:pt x="12461" y="27531"/>
                  </a:lnTo>
                  <a:cubicBezTo>
                    <a:pt x="20062" y="25998"/>
                    <a:pt x="25999" y="20062"/>
                    <a:pt x="27532" y="12461"/>
                  </a:cubicBezTo>
                  <a:lnTo>
                    <a:pt x="28641" y="7014"/>
                  </a:lnTo>
                  <a:close/>
                  <a:moveTo>
                    <a:pt x="28641" y="0"/>
                  </a:moveTo>
                  <a:cubicBezTo>
                    <a:pt x="25770" y="0"/>
                    <a:pt x="23389" y="1958"/>
                    <a:pt x="22802" y="4763"/>
                  </a:cubicBezTo>
                  <a:lnTo>
                    <a:pt x="21497" y="11222"/>
                  </a:lnTo>
                  <a:cubicBezTo>
                    <a:pt x="20453" y="16408"/>
                    <a:pt x="16408" y="20453"/>
                    <a:pt x="11222" y="21497"/>
                  </a:cubicBezTo>
                  <a:lnTo>
                    <a:pt x="4763" y="22802"/>
                  </a:lnTo>
                  <a:cubicBezTo>
                    <a:pt x="1958" y="23389"/>
                    <a:pt x="1" y="25770"/>
                    <a:pt x="1" y="28641"/>
                  </a:cubicBezTo>
                  <a:cubicBezTo>
                    <a:pt x="1" y="31511"/>
                    <a:pt x="1958" y="33892"/>
                    <a:pt x="4763" y="34447"/>
                  </a:cubicBezTo>
                  <a:lnTo>
                    <a:pt x="11222" y="35784"/>
                  </a:lnTo>
                  <a:cubicBezTo>
                    <a:pt x="16408" y="36828"/>
                    <a:pt x="20453" y="40840"/>
                    <a:pt x="21497" y="46027"/>
                  </a:cubicBezTo>
                  <a:lnTo>
                    <a:pt x="22802" y="52518"/>
                  </a:lnTo>
                  <a:cubicBezTo>
                    <a:pt x="23389" y="55324"/>
                    <a:pt x="25770" y="57281"/>
                    <a:pt x="28641" y="57281"/>
                  </a:cubicBezTo>
                  <a:cubicBezTo>
                    <a:pt x="31511" y="57281"/>
                    <a:pt x="33893" y="55324"/>
                    <a:pt x="34447" y="52518"/>
                  </a:cubicBezTo>
                  <a:lnTo>
                    <a:pt x="35785" y="46027"/>
                  </a:lnTo>
                  <a:cubicBezTo>
                    <a:pt x="36829" y="40840"/>
                    <a:pt x="40841" y="36828"/>
                    <a:pt x="46027" y="35784"/>
                  </a:cubicBezTo>
                  <a:lnTo>
                    <a:pt x="52519" y="34447"/>
                  </a:lnTo>
                  <a:cubicBezTo>
                    <a:pt x="55324" y="33892"/>
                    <a:pt x="57281" y="31511"/>
                    <a:pt x="57281" y="28641"/>
                  </a:cubicBezTo>
                  <a:cubicBezTo>
                    <a:pt x="57281" y="25770"/>
                    <a:pt x="55324" y="23389"/>
                    <a:pt x="52519" y="22802"/>
                  </a:cubicBezTo>
                  <a:lnTo>
                    <a:pt x="46027" y="21497"/>
                  </a:lnTo>
                  <a:cubicBezTo>
                    <a:pt x="40841" y="20453"/>
                    <a:pt x="36829" y="16408"/>
                    <a:pt x="35785" y="11222"/>
                  </a:cubicBezTo>
                  <a:lnTo>
                    <a:pt x="34447" y="4763"/>
                  </a:lnTo>
                  <a:cubicBezTo>
                    <a:pt x="33893" y="1958"/>
                    <a:pt x="31511" y="0"/>
                    <a:pt x="286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38" name="Google Shape;3638;p47"/>
          <p:cNvSpPr txBox="1"/>
          <p:nvPr/>
        </p:nvSpPr>
        <p:spPr>
          <a:xfrm>
            <a:off x="5977775" y="2463913"/>
            <a:ext cx="24732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Journeying from the past to present</a:t>
            </a: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, visitors can </a:t>
            </a:r>
            <a:r>
              <a:rPr lang="en" sz="120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explore</a:t>
            </a: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a playground/theme-park in a </a:t>
            </a:r>
            <a:r>
              <a:rPr lang="en" sz="120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360° virtual space</a:t>
            </a: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by clicking on the respective points</a:t>
            </a:r>
            <a:endParaRPr sz="12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639" name="Google Shape;3639;p47"/>
          <p:cNvSpPr txBox="1"/>
          <p:nvPr/>
        </p:nvSpPr>
        <p:spPr>
          <a:xfrm>
            <a:off x="5762375" y="3869838"/>
            <a:ext cx="2473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To act as a virtual guide for Youth visitors </a:t>
            </a:r>
            <a:endParaRPr sz="12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4" name="Google Shape;3644;p48"/>
          <p:cNvGrpSpPr/>
          <p:nvPr/>
        </p:nvGrpSpPr>
        <p:grpSpPr>
          <a:xfrm rot="-4500040">
            <a:off x="7339350" y="259813"/>
            <a:ext cx="736950" cy="1845434"/>
            <a:chOff x="7614284" y="2748599"/>
            <a:chExt cx="736972" cy="1845489"/>
          </a:xfrm>
        </p:grpSpPr>
        <p:sp>
          <p:nvSpPr>
            <p:cNvPr id="3645" name="Google Shape;3645;p48"/>
            <p:cNvSpPr/>
            <p:nvPr/>
          </p:nvSpPr>
          <p:spPr>
            <a:xfrm>
              <a:off x="7718882" y="3707632"/>
              <a:ext cx="74955" cy="84493"/>
            </a:xfrm>
            <a:custGeom>
              <a:avLst/>
              <a:gdLst/>
              <a:ahLst/>
              <a:cxnLst/>
              <a:rect l="l" t="t" r="r" b="b"/>
              <a:pathLst>
                <a:path w="1894" h="2135" extrusionOk="0">
                  <a:moveTo>
                    <a:pt x="1201" y="1"/>
                  </a:moveTo>
                  <a:cubicBezTo>
                    <a:pt x="1075" y="1"/>
                    <a:pt x="950" y="42"/>
                    <a:pt x="846" y="123"/>
                  </a:cubicBezTo>
                  <a:cubicBezTo>
                    <a:pt x="346" y="539"/>
                    <a:pt x="36" y="1147"/>
                    <a:pt x="1" y="1802"/>
                  </a:cubicBezTo>
                  <a:lnTo>
                    <a:pt x="1132" y="2135"/>
                  </a:lnTo>
                  <a:cubicBezTo>
                    <a:pt x="1513" y="1754"/>
                    <a:pt x="1775" y="1254"/>
                    <a:pt x="1870" y="718"/>
                  </a:cubicBezTo>
                  <a:cubicBezTo>
                    <a:pt x="1894" y="551"/>
                    <a:pt x="1727" y="278"/>
                    <a:pt x="1572" y="147"/>
                  </a:cubicBezTo>
                  <a:cubicBezTo>
                    <a:pt x="1468" y="48"/>
                    <a:pt x="1335" y="1"/>
                    <a:pt x="12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48"/>
            <p:cNvSpPr/>
            <p:nvPr/>
          </p:nvSpPr>
          <p:spPr>
            <a:xfrm>
              <a:off x="7752798" y="3360134"/>
              <a:ext cx="64507" cy="82395"/>
            </a:xfrm>
            <a:custGeom>
              <a:avLst/>
              <a:gdLst/>
              <a:ahLst/>
              <a:cxnLst/>
              <a:rect l="l" t="t" r="r" b="b"/>
              <a:pathLst>
                <a:path w="1630" h="2082" extrusionOk="0">
                  <a:moveTo>
                    <a:pt x="1191" y="0"/>
                  </a:moveTo>
                  <a:cubicBezTo>
                    <a:pt x="1136" y="0"/>
                    <a:pt x="1080" y="11"/>
                    <a:pt x="1025" y="34"/>
                  </a:cubicBezTo>
                  <a:cubicBezTo>
                    <a:pt x="894" y="81"/>
                    <a:pt x="763" y="141"/>
                    <a:pt x="680" y="177"/>
                  </a:cubicBezTo>
                  <a:cubicBezTo>
                    <a:pt x="191" y="510"/>
                    <a:pt x="144" y="998"/>
                    <a:pt x="49" y="1450"/>
                  </a:cubicBezTo>
                  <a:cubicBezTo>
                    <a:pt x="1" y="1748"/>
                    <a:pt x="25" y="1974"/>
                    <a:pt x="418" y="1986"/>
                  </a:cubicBezTo>
                  <a:cubicBezTo>
                    <a:pt x="537" y="1986"/>
                    <a:pt x="644" y="2082"/>
                    <a:pt x="763" y="2082"/>
                  </a:cubicBezTo>
                  <a:cubicBezTo>
                    <a:pt x="870" y="2082"/>
                    <a:pt x="1013" y="2058"/>
                    <a:pt x="1061" y="1998"/>
                  </a:cubicBezTo>
                  <a:cubicBezTo>
                    <a:pt x="1204" y="1736"/>
                    <a:pt x="1346" y="1450"/>
                    <a:pt x="1454" y="1165"/>
                  </a:cubicBezTo>
                  <a:cubicBezTo>
                    <a:pt x="1537" y="939"/>
                    <a:pt x="1596" y="688"/>
                    <a:pt x="1620" y="438"/>
                  </a:cubicBezTo>
                  <a:cubicBezTo>
                    <a:pt x="1630" y="188"/>
                    <a:pt x="1422" y="0"/>
                    <a:pt x="11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48"/>
            <p:cNvSpPr/>
            <p:nvPr/>
          </p:nvSpPr>
          <p:spPr>
            <a:xfrm>
              <a:off x="7879083" y="3284746"/>
              <a:ext cx="72145" cy="69692"/>
            </a:xfrm>
            <a:custGeom>
              <a:avLst/>
              <a:gdLst/>
              <a:ahLst/>
              <a:cxnLst/>
              <a:rect l="l" t="t" r="r" b="b"/>
              <a:pathLst>
                <a:path w="1823" h="1761" extrusionOk="0">
                  <a:moveTo>
                    <a:pt x="1250" y="1"/>
                  </a:moveTo>
                  <a:cubicBezTo>
                    <a:pt x="1138" y="1"/>
                    <a:pt x="1026" y="17"/>
                    <a:pt x="918" y="46"/>
                  </a:cubicBezTo>
                  <a:cubicBezTo>
                    <a:pt x="822" y="81"/>
                    <a:pt x="727" y="117"/>
                    <a:pt x="644" y="177"/>
                  </a:cubicBezTo>
                  <a:cubicBezTo>
                    <a:pt x="549" y="260"/>
                    <a:pt x="465" y="355"/>
                    <a:pt x="406" y="474"/>
                  </a:cubicBezTo>
                  <a:cubicBezTo>
                    <a:pt x="334" y="569"/>
                    <a:pt x="227" y="712"/>
                    <a:pt x="132" y="867"/>
                  </a:cubicBezTo>
                  <a:cubicBezTo>
                    <a:pt x="1" y="1022"/>
                    <a:pt x="37" y="1260"/>
                    <a:pt x="215" y="1367"/>
                  </a:cubicBezTo>
                  <a:cubicBezTo>
                    <a:pt x="465" y="1510"/>
                    <a:pt x="715" y="1641"/>
                    <a:pt x="989" y="1760"/>
                  </a:cubicBezTo>
                  <a:cubicBezTo>
                    <a:pt x="1227" y="1450"/>
                    <a:pt x="1442" y="1117"/>
                    <a:pt x="1644" y="772"/>
                  </a:cubicBezTo>
                  <a:cubicBezTo>
                    <a:pt x="1823" y="427"/>
                    <a:pt x="1727" y="69"/>
                    <a:pt x="1465" y="22"/>
                  </a:cubicBezTo>
                  <a:cubicBezTo>
                    <a:pt x="1395" y="8"/>
                    <a:pt x="1323" y="1"/>
                    <a:pt x="12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48"/>
            <p:cNvSpPr/>
            <p:nvPr/>
          </p:nvSpPr>
          <p:spPr>
            <a:xfrm>
              <a:off x="7625128" y="3763669"/>
              <a:ext cx="62212" cy="78873"/>
            </a:xfrm>
            <a:custGeom>
              <a:avLst/>
              <a:gdLst/>
              <a:ahLst/>
              <a:cxnLst/>
              <a:rect l="l" t="t" r="r" b="b"/>
              <a:pathLst>
                <a:path w="1572" h="1993" extrusionOk="0">
                  <a:moveTo>
                    <a:pt x="1021" y="1"/>
                  </a:moveTo>
                  <a:cubicBezTo>
                    <a:pt x="891" y="1"/>
                    <a:pt x="727" y="48"/>
                    <a:pt x="631" y="112"/>
                  </a:cubicBezTo>
                  <a:cubicBezTo>
                    <a:pt x="155" y="421"/>
                    <a:pt x="0" y="826"/>
                    <a:pt x="119" y="1469"/>
                  </a:cubicBezTo>
                  <a:cubicBezTo>
                    <a:pt x="167" y="1743"/>
                    <a:pt x="274" y="1850"/>
                    <a:pt x="548" y="1862"/>
                  </a:cubicBezTo>
                  <a:cubicBezTo>
                    <a:pt x="715" y="1886"/>
                    <a:pt x="893" y="1921"/>
                    <a:pt x="1060" y="1993"/>
                  </a:cubicBezTo>
                  <a:lnTo>
                    <a:pt x="1048" y="1969"/>
                  </a:lnTo>
                  <a:cubicBezTo>
                    <a:pt x="1215" y="1529"/>
                    <a:pt x="1441" y="1100"/>
                    <a:pt x="1536" y="636"/>
                  </a:cubicBezTo>
                  <a:cubicBezTo>
                    <a:pt x="1572" y="457"/>
                    <a:pt x="1358" y="171"/>
                    <a:pt x="1179" y="40"/>
                  </a:cubicBezTo>
                  <a:cubicBezTo>
                    <a:pt x="1143" y="12"/>
                    <a:pt x="1086" y="1"/>
                    <a:pt x="10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48"/>
            <p:cNvSpPr/>
            <p:nvPr/>
          </p:nvSpPr>
          <p:spPr>
            <a:xfrm>
              <a:off x="7781095" y="3496110"/>
              <a:ext cx="66486" cy="72343"/>
            </a:xfrm>
            <a:custGeom>
              <a:avLst/>
              <a:gdLst/>
              <a:ahLst/>
              <a:cxnLst/>
              <a:rect l="l" t="t" r="r" b="b"/>
              <a:pathLst>
                <a:path w="1680" h="1828" extrusionOk="0">
                  <a:moveTo>
                    <a:pt x="1150" y="1"/>
                  </a:moveTo>
                  <a:cubicBezTo>
                    <a:pt x="1048" y="1"/>
                    <a:pt x="944" y="18"/>
                    <a:pt x="870" y="50"/>
                  </a:cubicBezTo>
                  <a:cubicBezTo>
                    <a:pt x="250" y="312"/>
                    <a:pt x="131" y="896"/>
                    <a:pt x="0" y="1491"/>
                  </a:cubicBezTo>
                  <a:cubicBezTo>
                    <a:pt x="250" y="1610"/>
                    <a:pt x="465" y="1717"/>
                    <a:pt x="679" y="1801"/>
                  </a:cubicBezTo>
                  <a:cubicBezTo>
                    <a:pt x="721" y="1819"/>
                    <a:pt x="765" y="1827"/>
                    <a:pt x="810" y="1827"/>
                  </a:cubicBezTo>
                  <a:cubicBezTo>
                    <a:pt x="855" y="1827"/>
                    <a:pt x="899" y="1819"/>
                    <a:pt x="941" y="1801"/>
                  </a:cubicBezTo>
                  <a:cubicBezTo>
                    <a:pt x="1274" y="1503"/>
                    <a:pt x="1632" y="1205"/>
                    <a:pt x="1667" y="741"/>
                  </a:cubicBezTo>
                  <a:cubicBezTo>
                    <a:pt x="1679" y="503"/>
                    <a:pt x="1608" y="265"/>
                    <a:pt x="1453" y="86"/>
                  </a:cubicBezTo>
                  <a:cubicBezTo>
                    <a:pt x="1394" y="27"/>
                    <a:pt x="1274" y="1"/>
                    <a:pt x="1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48"/>
            <p:cNvSpPr/>
            <p:nvPr/>
          </p:nvSpPr>
          <p:spPr>
            <a:xfrm>
              <a:off x="7677882" y="3566591"/>
              <a:ext cx="63201" cy="79190"/>
            </a:xfrm>
            <a:custGeom>
              <a:avLst/>
              <a:gdLst/>
              <a:ahLst/>
              <a:cxnLst/>
              <a:rect l="l" t="t" r="r" b="b"/>
              <a:pathLst>
                <a:path w="1597" h="2001" extrusionOk="0">
                  <a:moveTo>
                    <a:pt x="857" y="0"/>
                  </a:moveTo>
                  <a:cubicBezTo>
                    <a:pt x="692" y="0"/>
                    <a:pt x="524" y="99"/>
                    <a:pt x="370" y="293"/>
                  </a:cubicBezTo>
                  <a:cubicBezTo>
                    <a:pt x="1" y="746"/>
                    <a:pt x="179" y="1282"/>
                    <a:pt x="96" y="1782"/>
                  </a:cubicBezTo>
                  <a:cubicBezTo>
                    <a:pt x="96" y="1817"/>
                    <a:pt x="179" y="1913"/>
                    <a:pt x="239" y="1925"/>
                  </a:cubicBezTo>
                  <a:cubicBezTo>
                    <a:pt x="442" y="1971"/>
                    <a:pt x="581" y="2001"/>
                    <a:pt x="687" y="2001"/>
                  </a:cubicBezTo>
                  <a:cubicBezTo>
                    <a:pt x="911" y="2001"/>
                    <a:pt x="989" y="1868"/>
                    <a:pt x="1215" y="1472"/>
                  </a:cubicBezTo>
                  <a:cubicBezTo>
                    <a:pt x="1227" y="1436"/>
                    <a:pt x="1263" y="1413"/>
                    <a:pt x="1263" y="1389"/>
                  </a:cubicBezTo>
                  <a:cubicBezTo>
                    <a:pt x="1322" y="1020"/>
                    <a:pt x="1596" y="674"/>
                    <a:pt x="1334" y="305"/>
                  </a:cubicBezTo>
                  <a:cubicBezTo>
                    <a:pt x="1190" y="101"/>
                    <a:pt x="1025" y="0"/>
                    <a:pt x="8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48"/>
            <p:cNvSpPr/>
            <p:nvPr/>
          </p:nvSpPr>
          <p:spPr>
            <a:xfrm>
              <a:off x="7622753" y="3845705"/>
              <a:ext cx="50933" cy="53862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965" y="991"/>
                  </a:moveTo>
                  <a:lnTo>
                    <a:pt x="960" y="994"/>
                  </a:lnTo>
                  <a:lnTo>
                    <a:pt x="960" y="994"/>
                  </a:lnTo>
                  <a:cubicBezTo>
                    <a:pt x="958" y="997"/>
                    <a:pt x="956" y="1000"/>
                    <a:pt x="953" y="1003"/>
                  </a:cubicBezTo>
                  <a:lnTo>
                    <a:pt x="965" y="991"/>
                  </a:lnTo>
                  <a:close/>
                  <a:moveTo>
                    <a:pt x="411" y="0"/>
                  </a:moveTo>
                  <a:cubicBezTo>
                    <a:pt x="339" y="0"/>
                    <a:pt x="265" y="25"/>
                    <a:pt x="215" y="75"/>
                  </a:cubicBezTo>
                  <a:cubicBezTo>
                    <a:pt x="1" y="277"/>
                    <a:pt x="25" y="920"/>
                    <a:pt x="215" y="1170"/>
                  </a:cubicBezTo>
                  <a:cubicBezTo>
                    <a:pt x="239" y="1218"/>
                    <a:pt x="227" y="1289"/>
                    <a:pt x="227" y="1361"/>
                  </a:cubicBezTo>
                  <a:lnTo>
                    <a:pt x="960" y="994"/>
                  </a:lnTo>
                  <a:lnTo>
                    <a:pt x="960" y="994"/>
                  </a:lnTo>
                  <a:cubicBezTo>
                    <a:pt x="1147" y="735"/>
                    <a:pt x="1286" y="476"/>
                    <a:pt x="1227" y="146"/>
                  </a:cubicBezTo>
                  <a:lnTo>
                    <a:pt x="1239" y="146"/>
                  </a:lnTo>
                  <a:cubicBezTo>
                    <a:pt x="977" y="98"/>
                    <a:pt x="715" y="39"/>
                    <a:pt x="453" y="3"/>
                  </a:cubicBezTo>
                  <a:cubicBezTo>
                    <a:pt x="439" y="1"/>
                    <a:pt x="425" y="0"/>
                    <a:pt x="4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48"/>
            <p:cNvSpPr/>
            <p:nvPr/>
          </p:nvSpPr>
          <p:spPr>
            <a:xfrm>
              <a:off x="7714173" y="3788323"/>
              <a:ext cx="45274" cy="40169"/>
            </a:xfrm>
            <a:custGeom>
              <a:avLst/>
              <a:gdLst/>
              <a:ahLst/>
              <a:cxnLst/>
              <a:rect l="l" t="t" r="r" b="b"/>
              <a:pathLst>
                <a:path w="1144" h="1015" extrusionOk="0">
                  <a:moveTo>
                    <a:pt x="120" y="1"/>
                  </a:moveTo>
                  <a:cubicBezTo>
                    <a:pt x="1" y="548"/>
                    <a:pt x="108" y="929"/>
                    <a:pt x="370" y="1001"/>
                  </a:cubicBezTo>
                  <a:cubicBezTo>
                    <a:pt x="403" y="1010"/>
                    <a:pt x="436" y="1014"/>
                    <a:pt x="469" y="1014"/>
                  </a:cubicBezTo>
                  <a:cubicBezTo>
                    <a:pt x="742" y="1014"/>
                    <a:pt x="995" y="708"/>
                    <a:pt x="1144" y="155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48"/>
            <p:cNvSpPr/>
            <p:nvPr/>
          </p:nvSpPr>
          <p:spPr>
            <a:xfrm>
              <a:off x="7869664" y="3349647"/>
              <a:ext cx="44324" cy="39971"/>
            </a:xfrm>
            <a:custGeom>
              <a:avLst/>
              <a:gdLst/>
              <a:ahLst/>
              <a:cxnLst/>
              <a:rect l="l" t="t" r="r" b="b"/>
              <a:pathLst>
                <a:path w="1120" h="1010" extrusionOk="0">
                  <a:moveTo>
                    <a:pt x="191" y="1"/>
                  </a:moveTo>
                  <a:cubicBezTo>
                    <a:pt x="132" y="275"/>
                    <a:pt x="1" y="561"/>
                    <a:pt x="25" y="823"/>
                  </a:cubicBezTo>
                  <a:cubicBezTo>
                    <a:pt x="32" y="944"/>
                    <a:pt x="163" y="1009"/>
                    <a:pt x="315" y="1009"/>
                  </a:cubicBezTo>
                  <a:cubicBezTo>
                    <a:pt x="417" y="1009"/>
                    <a:pt x="529" y="980"/>
                    <a:pt x="620" y="918"/>
                  </a:cubicBezTo>
                  <a:cubicBezTo>
                    <a:pt x="763" y="775"/>
                    <a:pt x="1120" y="620"/>
                    <a:pt x="918" y="346"/>
                  </a:cubicBezTo>
                  <a:cubicBezTo>
                    <a:pt x="787" y="156"/>
                    <a:pt x="441" y="108"/>
                    <a:pt x="1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48"/>
            <p:cNvSpPr/>
            <p:nvPr/>
          </p:nvSpPr>
          <p:spPr>
            <a:xfrm>
              <a:off x="7770251" y="3569163"/>
              <a:ext cx="38190" cy="43097"/>
            </a:xfrm>
            <a:custGeom>
              <a:avLst/>
              <a:gdLst/>
              <a:ahLst/>
              <a:cxnLst/>
              <a:rect l="l" t="t" r="r" b="b"/>
              <a:pathLst>
                <a:path w="965" h="1089" extrusionOk="0">
                  <a:moveTo>
                    <a:pt x="275" y="1"/>
                  </a:moveTo>
                  <a:cubicBezTo>
                    <a:pt x="230" y="1"/>
                    <a:pt x="131" y="52"/>
                    <a:pt x="131" y="74"/>
                  </a:cubicBezTo>
                  <a:cubicBezTo>
                    <a:pt x="84" y="336"/>
                    <a:pt x="1" y="598"/>
                    <a:pt x="48" y="848"/>
                  </a:cubicBezTo>
                  <a:cubicBezTo>
                    <a:pt x="83" y="1006"/>
                    <a:pt x="201" y="1089"/>
                    <a:pt x="329" y="1089"/>
                  </a:cubicBezTo>
                  <a:cubicBezTo>
                    <a:pt x="422" y="1089"/>
                    <a:pt x="521" y="1045"/>
                    <a:pt x="596" y="955"/>
                  </a:cubicBezTo>
                  <a:cubicBezTo>
                    <a:pt x="739" y="740"/>
                    <a:pt x="858" y="526"/>
                    <a:pt x="965" y="288"/>
                  </a:cubicBezTo>
                  <a:cubicBezTo>
                    <a:pt x="715" y="181"/>
                    <a:pt x="501" y="86"/>
                    <a:pt x="286" y="2"/>
                  </a:cubicBezTo>
                  <a:cubicBezTo>
                    <a:pt x="283" y="1"/>
                    <a:pt x="279" y="1"/>
                    <a:pt x="2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48"/>
            <p:cNvSpPr/>
            <p:nvPr/>
          </p:nvSpPr>
          <p:spPr>
            <a:xfrm>
              <a:off x="7753748" y="3445099"/>
              <a:ext cx="38704" cy="36409"/>
            </a:xfrm>
            <a:custGeom>
              <a:avLst/>
              <a:gdLst/>
              <a:ahLst/>
              <a:cxnLst/>
              <a:rect l="l" t="t" r="r" b="b"/>
              <a:pathLst>
                <a:path w="978" h="920" extrusionOk="0">
                  <a:moveTo>
                    <a:pt x="182" y="0"/>
                  </a:moveTo>
                  <a:cubicBezTo>
                    <a:pt x="117" y="0"/>
                    <a:pt x="25" y="47"/>
                    <a:pt x="25" y="77"/>
                  </a:cubicBezTo>
                  <a:cubicBezTo>
                    <a:pt x="1" y="316"/>
                    <a:pt x="13" y="566"/>
                    <a:pt x="48" y="804"/>
                  </a:cubicBezTo>
                  <a:cubicBezTo>
                    <a:pt x="57" y="858"/>
                    <a:pt x="232" y="919"/>
                    <a:pt x="346" y="919"/>
                  </a:cubicBezTo>
                  <a:cubicBezTo>
                    <a:pt x="382" y="919"/>
                    <a:pt x="412" y="913"/>
                    <a:pt x="429" y="899"/>
                  </a:cubicBezTo>
                  <a:cubicBezTo>
                    <a:pt x="632" y="720"/>
                    <a:pt x="810" y="518"/>
                    <a:pt x="977" y="292"/>
                  </a:cubicBezTo>
                  <a:cubicBezTo>
                    <a:pt x="656" y="161"/>
                    <a:pt x="441" y="77"/>
                    <a:pt x="215" y="6"/>
                  </a:cubicBezTo>
                  <a:cubicBezTo>
                    <a:pt x="206" y="2"/>
                    <a:pt x="194" y="0"/>
                    <a:pt x="1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48"/>
            <p:cNvSpPr/>
            <p:nvPr/>
          </p:nvSpPr>
          <p:spPr>
            <a:xfrm>
              <a:off x="7672698" y="3651595"/>
              <a:ext cx="32570" cy="34114"/>
            </a:xfrm>
            <a:custGeom>
              <a:avLst/>
              <a:gdLst/>
              <a:ahLst/>
              <a:cxnLst/>
              <a:rect l="l" t="t" r="r" b="b"/>
              <a:pathLst>
                <a:path w="823" h="862" extrusionOk="0">
                  <a:moveTo>
                    <a:pt x="273" y="0"/>
                  </a:moveTo>
                  <a:cubicBezTo>
                    <a:pt x="258" y="0"/>
                    <a:pt x="242" y="1"/>
                    <a:pt x="227" y="3"/>
                  </a:cubicBezTo>
                  <a:cubicBezTo>
                    <a:pt x="37" y="39"/>
                    <a:pt x="1" y="479"/>
                    <a:pt x="203" y="789"/>
                  </a:cubicBezTo>
                  <a:cubicBezTo>
                    <a:pt x="261" y="798"/>
                    <a:pt x="433" y="861"/>
                    <a:pt x="517" y="861"/>
                  </a:cubicBezTo>
                  <a:cubicBezTo>
                    <a:pt x="538" y="861"/>
                    <a:pt x="553" y="858"/>
                    <a:pt x="561" y="848"/>
                  </a:cubicBezTo>
                  <a:cubicBezTo>
                    <a:pt x="668" y="646"/>
                    <a:pt x="751" y="420"/>
                    <a:pt x="822" y="193"/>
                  </a:cubicBezTo>
                  <a:cubicBezTo>
                    <a:pt x="635" y="127"/>
                    <a:pt x="458" y="0"/>
                    <a:pt x="2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48"/>
            <p:cNvSpPr/>
            <p:nvPr/>
          </p:nvSpPr>
          <p:spPr>
            <a:xfrm>
              <a:off x="7949290" y="3089013"/>
              <a:ext cx="88173" cy="78833"/>
            </a:xfrm>
            <a:custGeom>
              <a:avLst/>
              <a:gdLst/>
              <a:ahLst/>
              <a:cxnLst/>
              <a:rect l="l" t="t" r="r" b="b"/>
              <a:pathLst>
                <a:path w="2228" h="1992" extrusionOk="0">
                  <a:moveTo>
                    <a:pt x="1575" y="0"/>
                  </a:moveTo>
                  <a:cubicBezTo>
                    <a:pt x="1519" y="0"/>
                    <a:pt x="1462" y="9"/>
                    <a:pt x="1406" y="27"/>
                  </a:cubicBezTo>
                  <a:cubicBezTo>
                    <a:pt x="787" y="217"/>
                    <a:pt x="275" y="670"/>
                    <a:pt x="1" y="1265"/>
                  </a:cubicBezTo>
                  <a:lnTo>
                    <a:pt x="930" y="1991"/>
                  </a:lnTo>
                  <a:cubicBezTo>
                    <a:pt x="1430" y="1789"/>
                    <a:pt x="1846" y="1420"/>
                    <a:pt x="2132" y="955"/>
                  </a:cubicBezTo>
                  <a:cubicBezTo>
                    <a:pt x="2227" y="812"/>
                    <a:pt x="2168" y="491"/>
                    <a:pt x="2073" y="312"/>
                  </a:cubicBezTo>
                  <a:cubicBezTo>
                    <a:pt x="1979" y="116"/>
                    <a:pt x="1782" y="0"/>
                    <a:pt x="1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48"/>
            <p:cNvSpPr/>
            <p:nvPr/>
          </p:nvSpPr>
          <p:spPr>
            <a:xfrm>
              <a:off x="8118950" y="2761025"/>
              <a:ext cx="86630" cy="73649"/>
            </a:xfrm>
            <a:custGeom>
              <a:avLst/>
              <a:gdLst/>
              <a:ahLst/>
              <a:cxnLst/>
              <a:rect l="l" t="t" r="r" b="b"/>
              <a:pathLst>
                <a:path w="2189" h="1861" extrusionOk="0">
                  <a:moveTo>
                    <a:pt x="1569" y="1"/>
                  </a:moveTo>
                  <a:cubicBezTo>
                    <a:pt x="1453" y="1"/>
                    <a:pt x="1341" y="16"/>
                    <a:pt x="1274" y="16"/>
                  </a:cubicBezTo>
                  <a:cubicBezTo>
                    <a:pt x="691" y="135"/>
                    <a:pt x="476" y="564"/>
                    <a:pt x="226" y="957"/>
                  </a:cubicBezTo>
                  <a:cubicBezTo>
                    <a:pt x="60" y="1219"/>
                    <a:pt x="0" y="1445"/>
                    <a:pt x="357" y="1588"/>
                  </a:cubicBezTo>
                  <a:cubicBezTo>
                    <a:pt x="464" y="1635"/>
                    <a:pt x="572" y="1766"/>
                    <a:pt x="655" y="1814"/>
                  </a:cubicBezTo>
                  <a:cubicBezTo>
                    <a:pt x="710" y="1837"/>
                    <a:pt x="795" y="1861"/>
                    <a:pt x="864" y="1861"/>
                  </a:cubicBezTo>
                  <a:cubicBezTo>
                    <a:pt x="900" y="1861"/>
                    <a:pt x="932" y="1854"/>
                    <a:pt x="953" y="1838"/>
                  </a:cubicBezTo>
                  <a:cubicBezTo>
                    <a:pt x="1191" y="1647"/>
                    <a:pt x="1417" y="1445"/>
                    <a:pt x="1631" y="1219"/>
                  </a:cubicBezTo>
                  <a:cubicBezTo>
                    <a:pt x="1798" y="1040"/>
                    <a:pt x="1941" y="826"/>
                    <a:pt x="2060" y="611"/>
                  </a:cubicBezTo>
                  <a:cubicBezTo>
                    <a:pt x="2189" y="319"/>
                    <a:pt x="1973" y="4"/>
                    <a:pt x="1672" y="4"/>
                  </a:cubicBezTo>
                  <a:cubicBezTo>
                    <a:pt x="1666" y="4"/>
                    <a:pt x="1661" y="4"/>
                    <a:pt x="1655" y="4"/>
                  </a:cubicBezTo>
                  <a:cubicBezTo>
                    <a:pt x="1627" y="2"/>
                    <a:pt x="1597" y="1"/>
                    <a:pt x="15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48"/>
            <p:cNvSpPr/>
            <p:nvPr/>
          </p:nvSpPr>
          <p:spPr>
            <a:xfrm>
              <a:off x="8272067" y="2748599"/>
              <a:ext cx="79190" cy="63953"/>
            </a:xfrm>
            <a:custGeom>
              <a:avLst/>
              <a:gdLst/>
              <a:ahLst/>
              <a:cxnLst/>
              <a:rect l="l" t="t" r="r" b="b"/>
              <a:pathLst>
                <a:path w="2001" h="1616" extrusionOk="0">
                  <a:moveTo>
                    <a:pt x="1135" y="1"/>
                  </a:moveTo>
                  <a:cubicBezTo>
                    <a:pt x="1077" y="1"/>
                    <a:pt x="1021" y="6"/>
                    <a:pt x="965" y="20"/>
                  </a:cubicBezTo>
                  <a:cubicBezTo>
                    <a:pt x="834" y="56"/>
                    <a:pt x="727" y="116"/>
                    <a:pt x="632" y="199"/>
                  </a:cubicBezTo>
                  <a:cubicBezTo>
                    <a:pt x="525" y="259"/>
                    <a:pt x="382" y="354"/>
                    <a:pt x="239" y="461"/>
                  </a:cubicBezTo>
                  <a:cubicBezTo>
                    <a:pt x="48" y="556"/>
                    <a:pt x="1" y="794"/>
                    <a:pt x="120" y="961"/>
                  </a:cubicBezTo>
                  <a:cubicBezTo>
                    <a:pt x="286" y="1187"/>
                    <a:pt x="489" y="1378"/>
                    <a:pt x="691" y="1616"/>
                  </a:cubicBezTo>
                  <a:cubicBezTo>
                    <a:pt x="1025" y="1413"/>
                    <a:pt x="1358" y="1187"/>
                    <a:pt x="1668" y="949"/>
                  </a:cubicBezTo>
                  <a:cubicBezTo>
                    <a:pt x="1965" y="687"/>
                    <a:pt x="2001" y="318"/>
                    <a:pt x="1787" y="187"/>
                  </a:cubicBezTo>
                  <a:cubicBezTo>
                    <a:pt x="1632" y="80"/>
                    <a:pt x="1441" y="20"/>
                    <a:pt x="1263" y="9"/>
                  </a:cubicBezTo>
                  <a:cubicBezTo>
                    <a:pt x="1218" y="4"/>
                    <a:pt x="1176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48"/>
            <p:cNvSpPr/>
            <p:nvPr/>
          </p:nvSpPr>
          <p:spPr>
            <a:xfrm>
              <a:off x="7844692" y="3135354"/>
              <a:ext cx="70721" cy="75826"/>
            </a:xfrm>
            <a:custGeom>
              <a:avLst/>
              <a:gdLst/>
              <a:ahLst/>
              <a:cxnLst/>
              <a:rect l="l" t="t" r="r" b="b"/>
              <a:pathLst>
                <a:path w="1787" h="1916" extrusionOk="0">
                  <a:moveTo>
                    <a:pt x="1148" y="0"/>
                  </a:moveTo>
                  <a:cubicBezTo>
                    <a:pt x="1107" y="0"/>
                    <a:pt x="1069" y="4"/>
                    <a:pt x="1037" y="11"/>
                  </a:cubicBezTo>
                  <a:cubicBezTo>
                    <a:pt x="477" y="118"/>
                    <a:pt x="191" y="439"/>
                    <a:pt x="60" y="1070"/>
                  </a:cubicBezTo>
                  <a:cubicBezTo>
                    <a:pt x="1" y="1344"/>
                    <a:pt x="60" y="1487"/>
                    <a:pt x="310" y="1606"/>
                  </a:cubicBezTo>
                  <a:cubicBezTo>
                    <a:pt x="465" y="1689"/>
                    <a:pt x="608" y="1796"/>
                    <a:pt x="739" y="1916"/>
                  </a:cubicBezTo>
                  <a:lnTo>
                    <a:pt x="727" y="1904"/>
                  </a:lnTo>
                  <a:cubicBezTo>
                    <a:pt x="1060" y="1546"/>
                    <a:pt x="1418" y="1225"/>
                    <a:pt x="1679" y="832"/>
                  </a:cubicBezTo>
                  <a:cubicBezTo>
                    <a:pt x="1787" y="689"/>
                    <a:pt x="1691" y="332"/>
                    <a:pt x="1572" y="142"/>
                  </a:cubicBezTo>
                  <a:cubicBezTo>
                    <a:pt x="1515" y="55"/>
                    <a:pt x="1312" y="0"/>
                    <a:pt x="1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48"/>
            <p:cNvSpPr/>
            <p:nvPr/>
          </p:nvSpPr>
          <p:spPr>
            <a:xfrm>
              <a:off x="8090178" y="2914770"/>
              <a:ext cx="76855" cy="65734"/>
            </a:xfrm>
            <a:custGeom>
              <a:avLst/>
              <a:gdLst/>
              <a:ahLst/>
              <a:cxnLst/>
              <a:rect l="l" t="t" r="r" b="b"/>
              <a:pathLst>
                <a:path w="1942" h="1661" extrusionOk="0">
                  <a:moveTo>
                    <a:pt x="1346" y="1"/>
                  </a:moveTo>
                  <a:cubicBezTo>
                    <a:pt x="680" y="12"/>
                    <a:pt x="346" y="512"/>
                    <a:pt x="1" y="1013"/>
                  </a:cubicBezTo>
                  <a:cubicBezTo>
                    <a:pt x="203" y="1215"/>
                    <a:pt x="358" y="1394"/>
                    <a:pt x="525" y="1560"/>
                  </a:cubicBezTo>
                  <a:cubicBezTo>
                    <a:pt x="575" y="1611"/>
                    <a:pt x="668" y="1661"/>
                    <a:pt x="731" y="1661"/>
                  </a:cubicBezTo>
                  <a:cubicBezTo>
                    <a:pt x="743" y="1661"/>
                    <a:pt x="754" y="1659"/>
                    <a:pt x="763" y="1655"/>
                  </a:cubicBezTo>
                  <a:cubicBezTo>
                    <a:pt x="1180" y="1501"/>
                    <a:pt x="1620" y="1358"/>
                    <a:pt x="1834" y="941"/>
                  </a:cubicBezTo>
                  <a:cubicBezTo>
                    <a:pt x="1930" y="727"/>
                    <a:pt x="1942" y="477"/>
                    <a:pt x="1870" y="251"/>
                  </a:cubicBezTo>
                  <a:cubicBezTo>
                    <a:pt x="1811" y="108"/>
                    <a:pt x="1525" y="1"/>
                    <a:pt x="1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48"/>
            <p:cNvSpPr/>
            <p:nvPr/>
          </p:nvSpPr>
          <p:spPr>
            <a:xfrm>
              <a:off x="7967218" y="2938118"/>
              <a:ext cx="71670" cy="73412"/>
            </a:xfrm>
            <a:custGeom>
              <a:avLst/>
              <a:gdLst/>
              <a:ahLst/>
              <a:cxnLst/>
              <a:rect l="l" t="t" r="r" b="b"/>
              <a:pathLst>
                <a:path w="1811" h="1855" extrusionOk="0">
                  <a:moveTo>
                    <a:pt x="1215" y="1"/>
                  </a:moveTo>
                  <a:cubicBezTo>
                    <a:pt x="1097" y="1"/>
                    <a:pt x="964" y="42"/>
                    <a:pt x="822" y="125"/>
                  </a:cubicBezTo>
                  <a:cubicBezTo>
                    <a:pt x="322" y="399"/>
                    <a:pt x="274" y="970"/>
                    <a:pt x="24" y="1399"/>
                  </a:cubicBezTo>
                  <a:cubicBezTo>
                    <a:pt x="0" y="1435"/>
                    <a:pt x="48" y="1554"/>
                    <a:pt x="96" y="1589"/>
                  </a:cubicBezTo>
                  <a:cubicBezTo>
                    <a:pt x="346" y="1766"/>
                    <a:pt x="479" y="1855"/>
                    <a:pt x="608" y="1855"/>
                  </a:cubicBezTo>
                  <a:cubicBezTo>
                    <a:pt x="750" y="1855"/>
                    <a:pt x="887" y="1748"/>
                    <a:pt x="1167" y="1530"/>
                  </a:cubicBezTo>
                  <a:cubicBezTo>
                    <a:pt x="1191" y="1506"/>
                    <a:pt x="1227" y="1494"/>
                    <a:pt x="1239" y="1470"/>
                  </a:cubicBezTo>
                  <a:cubicBezTo>
                    <a:pt x="1429" y="1161"/>
                    <a:pt x="1810" y="935"/>
                    <a:pt x="1715" y="494"/>
                  </a:cubicBezTo>
                  <a:cubicBezTo>
                    <a:pt x="1635" y="168"/>
                    <a:pt x="1455" y="1"/>
                    <a:pt x="1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48"/>
            <p:cNvSpPr/>
            <p:nvPr/>
          </p:nvSpPr>
          <p:spPr>
            <a:xfrm>
              <a:off x="7802307" y="3201166"/>
              <a:ext cx="60352" cy="47253"/>
            </a:xfrm>
            <a:custGeom>
              <a:avLst/>
              <a:gdLst/>
              <a:ahLst/>
              <a:cxnLst/>
              <a:rect l="l" t="t" r="r" b="b"/>
              <a:pathLst>
                <a:path w="1525" h="1194" extrusionOk="0">
                  <a:moveTo>
                    <a:pt x="782" y="0"/>
                  </a:moveTo>
                  <a:cubicBezTo>
                    <a:pt x="772" y="0"/>
                    <a:pt x="761" y="1"/>
                    <a:pt x="750" y="3"/>
                  </a:cubicBezTo>
                  <a:cubicBezTo>
                    <a:pt x="464" y="38"/>
                    <a:pt x="107" y="574"/>
                    <a:pt x="107" y="884"/>
                  </a:cubicBezTo>
                  <a:cubicBezTo>
                    <a:pt x="107" y="931"/>
                    <a:pt x="36" y="991"/>
                    <a:pt x="0" y="1038"/>
                  </a:cubicBezTo>
                  <a:lnTo>
                    <a:pt x="807" y="1190"/>
                  </a:lnTo>
                  <a:lnTo>
                    <a:pt x="807" y="1190"/>
                  </a:lnTo>
                  <a:cubicBezTo>
                    <a:pt x="1107" y="1097"/>
                    <a:pt x="1373" y="957"/>
                    <a:pt x="1517" y="673"/>
                  </a:cubicBezTo>
                  <a:lnTo>
                    <a:pt x="1517" y="673"/>
                  </a:lnTo>
                  <a:cubicBezTo>
                    <a:pt x="1519" y="675"/>
                    <a:pt x="1522" y="678"/>
                    <a:pt x="1524" y="681"/>
                  </a:cubicBezTo>
                  <a:cubicBezTo>
                    <a:pt x="1524" y="669"/>
                    <a:pt x="1524" y="657"/>
                    <a:pt x="1524" y="657"/>
                  </a:cubicBezTo>
                  <a:cubicBezTo>
                    <a:pt x="1522" y="662"/>
                    <a:pt x="1519" y="668"/>
                    <a:pt x="1517" y="673"/>
                  </a:cubicBezTo>
                  <a:lnTo>
                    <a:pt x="1517" y="673"/>
                  </a:lnTo>
                  <a:cubicBezTo>
                    <a:pt x="1341" y="473"/>
                    <a:pt x="1176" y="262"/>
                    <a:pt x="988" y="86"/>
                  </a:cubicBezTo>
                  <a:cubicBezTo>
                    <a:pt x="926" y="34"/>
                    <a:pt x="855" y="0"/>
                    <a:pt x="782" y="0"/>
                  </a:cubicBezTo>
                  <a:close/>
                  <a:moveTo>
                    <a:pt x="807" y="1190"/>
                  </a:moveTo>
                  <a:cubicBezTo>
                    <a:pt x="804" y="1191"/>
                    <a:pt x="801" y="1192"/>
                    <a:pt x="798" y="1193"/>
                  </a:cubicBezTo>
                  <a:lnTo>
                    <a:pt x="822" y="1193"/>
                  </a:lnTo>
                  <a:lnTo>
                    <a:pt x="807" y="11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48"/>
            <p:cNvSpPr/>
            <p:nvPr/>
          </p:nvSpPr>
          <p:spPr>
            <a:xfrm>
              <a:off x="8242702" y="2793199"/>
              <a:ext cx="45432" cy="40564"/>
            </a:xfrm>
            <a:custGeom>
              <a:avLst/>
              <a:gdLst/>
              <a:ahLst/>
              <a:cxnLst/>
              <a:rect l="l" t="t" r="r" b="b"/>
              <a:pathLst>
                <a:path w="1148" h="1025" extrusionOk="0">
                  <a:moveTo>
                    <a:pt x="516" y="1"/>
                  </a:moveTo>
                  <a:cubicBezTo>
                    <a:pt x="350" y="239"/>
                    <a:pt x="135" y="441"/>
                    <a:pt x="52" y="703"/>
                  </a:cubicBezTo>
                  <a:cubicBezTo>
                    <a:pt x="1" y="868"/>
                    <a:pt x="226" y="1024"/>
                    <a:pt x="458" y="1024"/>
                  </a:cubicBezTo>
                  <a:cubicBezTo>
                    <a:pt x="493" y="1024"/>
                    <a:pt x="529" y="1021"/>
                    <a:pt x="564" y="1013"/>
                  </a:cubicBezTo>
                  <a:cubicBezTo>
                    <a:pt x="766" y="917"/>
                    <a:pt x="1147" y="917"/>
                    <a:pt x="1064" y="584"/>
                  </a:cubicBezTo>
                  <a:cubicBezTo>
                    <a:pt x="1005" y="358"/>
                    <a:pt x="707" y="191"/>
                    <a:pt x="5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48"/>
            <p:cNvSpPr/>
            <p:nvPr/>
          </p:nvSpPr>
          <p:spPr>
            <a:xfrm>
              <a:off x="8062832" y="2967759"/>
              <a:ext cx="43414" cy="41831"/>
            </a:xfrm>
            <a:custGeom>
              <a:avLst/>
              <a:gdLst/>
              <a:ahLst/>
              <a:cxnLst/>
              <a:rect l="l" t="t" r="r" b="b"/>
              <a:pathLst>
                <a:path w="1097" h="1057" extrusionOk="0">
                  <a:moveTo>
                    <a:pt x="489" y="1"/>
                  </a:moveTo>
                  <a:cubicBezTo>
                    <a:pt x="460" y="1"/>
                    <a:pt x="430" y="7"/>
                    <a:pt x="406" y="19"/>
                  </a:cubicBezTo>
                  <a:cubicBezTo>
                    <a:pt x="263" y="245"/>
                    <a:pt x="85" y="459"/>
                    <a:pt x="37" y="709"/>
                  </a:cubicBezTo>
                  <a:cubicBezTo>
                    <a:pt x="1" y="900"/>
                    <a:pt x="165" y="1056"/>
                    <a:pt x="340" y="1056"/>
                  </a:cubicBezTo>
                  <a:cubicBezTo>
                    <a:pt x="395" y="1056"/>
                    <a:pt x="450" y="1041"/>
                    <a:pt x="501" y="1007"/>
                  </a:cubicBezTo>
                  <a:cubicBezTo>
                    <a:pt x="716" y="864"/>
                    <a:pt x="918" y="697"/>
                    <a:pt x="1097" y="531"/>
                  </a:cubicBezTo>
                  <a:cubicBezTo>
                    <a:pt x="906" y="328"/>
                    <a:pt x="751" y="162"/>
                    <a:pt x="573" y="19"/>
                  </a:cubicBezTo>
                  <a:cubicBezTo>
                    <a:pt x="549" y="7"/>
                    <a:pt x="519" y="1"/>
                    <a:pt x="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48"/>
            <p:cNvSpPr/>
            <p:nvPr/>
          </p:nvSpPr>
          <p:spPr>
            <a:xfrm>
              <a:off x="8105771" y="2826243"/>
              <a:ext cx="42424" cy="37280"/>
            </a:xfrm>
            <a:custGeom>
              <a:avLst/>
              <a:gdLst/>
              <a:ahLst/>
              <a:cxnLst/>
              <a:rect l="l" t="t" r="r" b="b"/>
              <a:pathLst>
                <a:path w="1072" h="942" extrusionOk="0">
                  <a:moveTo>
                    <a:pt x="367" y="0"/>
                  </a:moveTo>
                  <a:cubicBezTo>
                    <a:pt x="318" y="0"/>
                    <a:pt x="268" y="10"/>
                    <a:pt x="262" y="23"/>
                  </a:cubicBezTo>
                  <a:cubicBezTo>
                    <a:pt x="155" y="237"/>
                    <a:pt x="71" y="475"/>
                    <a:pt x="12" y="714"/>
                  </a:cubicBezTo>
                  <a:cubicBezTo>
                    <a:pt x="0" y="770"/>
                    <a:pt x="222" y="942"/>
                    <a:pt x="317" y="942"/>
                  </a:cubicBezTo>
                  <a:cubicBezTo>
                    <a:pt x="323" y="942"/>
                    <a:pt x="328" y="941"/>
                    <a:pt x="333" y="940"/>
                  </a:cubicBezTo>
                  <a:cubicBezTo>
                    <a:pt x="583" y="844"/>
                    <a:pt x="833" y="725"/>
                    <a:pt x="1071" y="583"/>
                  </a:cubicBezTo>
                  <a:cubicBezTo>
                    <a:pt x="809" y="344"/>
                    <a:pt x="643" y="178"/>
                    <a:pt x="464" y="23"/>
                  </a:cubicBezTo>
                  <a:cubicBezTo>
                    <a:pt x="448" y="7"/>
                    <a:pt x="408" y="0"/>
                    <a:pt x="3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48"/>
            <p:cNvSpPr/>
            <p:nvPr/>
          </p:nvSpPr>
          <p:spPr>
            <a:xfrm>
              <a:off x="7947074" y="3007016"/>
              <a:ext cx="33837" cy="36528"/>
            </a:xfrm>
            <a:custGeom>
              <a:avLst/>
              <a:gdLst/>
              <a:ahLst/>
              <a:cxnLst/>
              <a:rect l="l" t="t" r="r" b="b"/>
              <a:pathLst>
                <a:path w="855" h="923" extrusionOk="0">
                  <a:moveTo>
                    <a:pt x="366" y="1"/>
                  </a:moveTo>
                  <a:cubicBezTo>
                    <a:pt x="183" y="1"/>
                    <a:pt x="0" y="376"/>
                    <a:pt x="69" y="729"/>
                  </a:cubicBezTo>
                  <a:cubicBezTo>
                    <a:pt x="125" y="763"/>
                    <a:pt x="306" y="922"/>
                    <a:pt x="358" y="922"/>
                  </a:cubicBezTo>
                  <a:cubicBezTo>
                    <a:pt x="361" y="922"/>
                    <a:pt x="364" y="921"/>
                    <a:pt x="366" y="920"/>
                  </a:cubicBezTo>
                  <a:cubicBezTo>
                    <a:pt x="545" y="765"/>
                    <a:pt x="712" y="587"/>
                    <a:pt x="855" y="408"/>
                  </a:cubicBezTo>
                  <a:cubicBezTo>
                    <a:pt x="700" y="265"/>
                    <a:pt x="581" y="51"/>
                    <a:pt x="390" y="3"/>
                  </a:cubicBezTo>
                  <a:cubicBezTo>
                    <a:pt x="382" y="2"/>
                    <a:pt x="374" y="1"/>
                    <a:pt x="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48"/>
            <p:cNvSpPr/>
            <p:nvPr/>
          </p:nvSpPr>
          <p:spPr>
            <a:xfrm>
              <a:off x="7723117" y="4363212"/>
              <a:ext cx="65061" cy="85759"/>
            </a:xfrm>
            <a:custGeom>
              <a:avLst/>
              <a:gdLst/>
              <a:ahLst/>
              <a:cxnLst/>
              <a:rect l="l" t="t" r="r" b="b"/>
              <a:pathLst>
                <a:path w="1644" h="2167" extrusionOk="0">
                  <a:moveTo>
                    <a:pt x="820" y="1"/>
                  </a:moveTo>
                  <a:cubicBezTo>
                    <a:pt x="621" y="1"/>
                    <a:pt x="436" y="108"/>
                    <a:pt x="346" y="297"/>
                  </a:cubicBezTo>
                  <a:cubicBezTo>
                    <a:pt x="37" y="868"/>
                    <a:pt x="1" y="1559"/>
                    <a:pt x="227" y="2166"/>
                  </a:cubicBezTo>
                  <a:lnTo>
                    <a:pt x="1394" y="2035"/>
                  </a:lnTo>
                  <a:cubicBezTo>
                    <a:pt x="1596" y="1523"/>
                    <a:pt x="1644" y="976"/>
                    <a:pt x="1513" y="452"/>
                  </a:cubicBezTo>
                  <a:cubicBezTo>
                    <a:pt x="1477" y="273"/>
                    <a:pt x="1215" y="95"/>
                    <a:pt x="1013" y="35"/>
                  </a:cubicBezTo>
                  <a:cubicBezTo>
                    <a:pt x="949" y="12"/>
                    <a:pt x="884" y="1"/>
                    <a:pt x="8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9" name="Google Shape;3669;p48"/>
            <p:cNvSpPr/>
            <p:nvPr/>
          </p:nvSpPr>
          <p:spPr>
            <a:xfrm>
              <a:off x="7614284" y="4030238"/>
              <a:ext cx="56592" cy="88411"/>
            </a:xfrm>
            <a:custGeom>
              <a:avLst/>
              <a:gdLst/>
              <a:ahLst/>
              <a:cxnLst/>
              <a:rect l="l" t="t" r="r" b="b"/>
              <a:pathLst>
                <a:path w="1430" h="2234" extrusionOk="0">
                  <a:moveTo>
                    <a:pt x="891" y="0"/>
                  </a:moveTo>
                  <a:cubicBezTo>
                    <a:pt x="780" y="0"/>
                    <a:pt x="669" y="44"/>
                    <a:pt x="584" y="138"/>
                  </a:cubicBezTo>
                  <a:cubicBezTo>
                    <a:pt x="465" y="234"/>
                    <a:pt x="382" y="341"/>
                    <a:pt x="322" y="412"/>
                  </a:cubicBezTo>
                  <a:cubicBezTo>
                    <a:pt x="1" y="900"/>
                    <a:pt x="143" y="1365"/>
                    <a:pt x="251" y="1829"/>
                  </a:cubicBezTo>
                  <a:cubicBezTo>
                    <a:pt x="297" y="2060"/>
                    <a:pt x="379" y="2233"/>
                    <a:pt x="579" y="2233"/>
                  </a:cubicBezTo>
                  <a:cubicBezTo>
                    <a:pt x="638" y="2233"/>
                    <a:pt x="706" y="2218"/>
                    <a:pt x="786" y="2186"/>
                  </a:cubicBezTo>
                  <a:cubicBezTo>
                    <a:pt x="894" y="2139"/>
                    <a:pt x="1060" y="2162"/>
                    <a:pt x="1155" y="2127"/>
                  </a:cubicBezTo>
                  <a:cubicBezTo>
                    <a:pt x="1239" y="2103"/>
                    <a:pt x="1370" y="2020"/>
                    <a:pt x="1382" y="1936"/>
                  </a:cubicBezTo>
                  <a:cubicBezTo>
                    <a:pt x="1417" y="1639"/>
                    <a:pt x="1429" y="1329"/>
                    <a:pt x="1417" y="1031"/>
                  </a:cubicBezTo>
                  <a:cubicBezTo>
                    <a:pt x="1417" y="769"/>
                    <a:pt x="1370" y="519"/>
                    <a:pt x="1298" y="281"/>
                  </a:cubicBezTo>
                  <a:cubicBezTo>
                    <a:pt x="1226" y="102"/>
                    <a:pt x="1059" y="0"/>
                    <a:pt x="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0" name="Google Shape;3670;p48"/>
            <p:cNvSpPr/>
            <p:nvPr/>
          </p:nvSpPr>
          <p:spPr>
            <a:xfrm>
              <a:off x="7701944" y="3909102"/>
              <a:ext cx="56948" cy="71037"/>
            </a:xfrm>
            <a:custGeom>
              <a:avLst/>
              <a:gdLst/>
              <a:ahLst/>
              <a:cxnLst/>
              <a:rect l="l" t="t" r="r" b="b"/>
              <a:pathLst>
                <a:path w="1439" h="1795" extrusionOk="0">
                  <a:moveTo>
                    <a:pt x="1019" y="1"/>
                  </a:moveTo>
                  <a:cubicBezTo>
                    <a:pt x="997" y="1"/>
                    <a:pt x="975" y="3"/>
                    <a:pt x="953" y="9"/>
                  </a:cubicBezTo>
                  <a:cubicBezTo>
                    <a:pt x="774" y="44"/>
                    <a:pt x="607" y="140"/>
                    <a:pt x="464" y="259"/>
                  </a:cubicBezTo>
                  <a:cubicBezTo>
                    <a:pt x="381" y="318"/>
                    <a:pt x="322" y="390"/>
                    <a:pt x="262" y="473"/>
                  </a:cubicBezTo>
                  <a:cubicBezTo>
                    <a:pt x="203" y="580"/>
                    <a:pt x="167" y="711"/>
                    <a:pt x="155" y="830"/>
                  </a:cubicBezTo>
                  <a:cubicBezTo>
                    <a:pt x="131" y="949"/>
                    <a:pt x="83" y="1128"/>
                    <a:pt x="60" y="1306"/>
                  </a:cubicBezTo>
                  <a:cubicBezTo>
                    <a:pt x="0" y="1497"/>
                    <a:pt x="131" y="1699"/>
                    <a:pt x="333" y="1735"/>
                  </a:cubicBezTo>
                  <a:cubicBezTo>
                    <a:pt x="619" y="1771"/>
                    <a:pt x="905" y="1795"/>
                    <a:pt x="1191" y="1795"/>
                  </a:cubicBezTo>
                  <a:cubicBezTo>
                    <a:pt x="1286" y="1414"/>
                    <a:pt x="1369" y="1033"/>
                    <a:pt x="1417" y="640"/>
                  </a:cubicBezTo>
                  <a:cubicBezTo>
                    <a:pt x="1439" y="281"/>
                    <a:pt x="1252" y="1"/>
                    <a:pt x="1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3671;p48"/>
            <p:cNvSpPr/>
            <p:nvPr/>
          </p:nvSpPr>
          <p:spPr>
            <a:xfrm>
              <a:off x="7651525" y="4454391"/>
              <a:ext cx="57502" cy="78042"/>
            </a:xfrm>
            <a:custGeom>
              <a:avLst/>
              <a:gdLst/>
              <a:ahLst/>
              <a:cxnLst/>
              <a:rect l="l" t="t" r="r" b="b"/>
              <a:pathLst>
                <a:path w="1453" h="1972" extrusionOk="0">
                  <a:moveTo>
                    <a:pt x="759" y="0"/>
                  </a:moveTo>
                  <a:cubicBezTo>
                    <a:pt x="622" y="0"/>
                    <a:pt x="408" y="150"/>
                    <a:pt x="322" y="291"/>
                  </a:cubicBezTo>
                  <a:cubicBezTo>
                    <a:pt x="0" y="755"/>
                    <a:pt x="24" y="1184"/>
                    <a:pt x="381" y="1731"/>
                  </a:cubicBezTo>
                  <a:cubicBezTo>
                    <a:pt x="490" y="1899"/>
                    <a:pt x="587" y="1972"/>
                    <a:pt x="725" y="1972"/>
                  </a:cubicBezTo>
                  <a:cubicBezTo>
                    <a:pt x="784" y="1972"/>
                    <a:pt x="851" y="1959"/>
                    <a:pt x="929" y="1934"/>
                  </a:cubicBezTo>
                  <a:cubicBezTo>
                    <a:pt x="1096" y="1886"/>
                    <a:pt x="1274" y="1851"/>
                    <a:pt x="1453" y="1851"/>
                  </a:cubicBezTo>
                  <a:lnTo>
                    <a:pt x="1441" y="1839"/>
                  </a:lnTo>
                  <a:cubicBezTo>
                    <a:pt x="1417" y="1362"/>
                    <a:pt x="1453" y="874"/>
                    <a:pt x="1357" y="410"/>
                  </a:cubicBezTo>
                  <a:cubicBezTo>
                    <a:pt x="1322" y="243"/>
                    <a:pt x="1012" y="53"/>
                    <a:pt x="798" y="5"/>
                  </a:cubicBezTo>
                  <a:cubicBezTo>
                    <a:pt x="786" y="2"/>
                    <a:pt x="773" y="0"/>
                    <a:pt x="7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48"/>
            <p:cNvSpPr/>
            <p:nvPr/>
          </p:nvSpPr>
          <p:spPr>
            <a:xfrm>
              <a:off x="7692485" y="4144369"/>
              <a:ext cx="63676" cy="75272"/>
            </a:xfrm>
            <a:custGeom>
              <a:avLst/>
              <a:gdLst/>
              <a:ahLst/>
              <a:cxnLst/>
              <a:rect l="l" t="t" r="r" b="b"/>
              <a:pathLst>
                <a:path w="1609" h="1902" extrusionOk="0">
                  <a:moveTo>
                    <a:pt x="928" y="1"/>
                  </a:moveTo>
                  <a:cubicBezTo>
                    <a:pt x="780" y="1"/>
                    <a:pt x="563" y="102"/>
                    <a:pt x="465" y="219"/>
                  </a:cubicBezTo>
                  <a:cubicBezTo>
                    <a:pt x="1" y="695"/>
                    <a:pt x="120" y="1291"/>
                    <a:pt x="227" y="1886"/>
                  </a:cubicBezTo>
                  <a:cubicBezTo>
                    <a:pt x="456" y="1886"/>
                    <a:pt x="654" y="1901"/>
                    <a:pt x="840" y="1901"/>
                  </a:cubicBezTo>
                  <a:cubicBezTo>
                    <a:pt x="886" y="1901"/>
                    <a:pt x="932" y="1900"/>
                    <a:pt x="977" y="1898"/>
                  </a:cubicBezTo>
                  <a:cubicBezTo>
                    <a:pt x="1061" y="1898"/>
                    <a:pt x="1192" y="1850"/>
                    <a:pt x="1215" y="1791"/>
                  </a:cubicBezTo>
                  <a:cubicBezTo>
                    <a:pt x="1394" y="1398"/>
                    <a:pt x="1608" y="981"/>
                    <a:pt x="1465" y="529"/>
                  </a:cubicBezTo>
                  <a:cubicBezTo>
                    <a:pt x="1382" y="314"/>
                    <a:pt x="1227" y="124"/>
                    <a:pt x="1013" y="17"/>
                  </a:cubicBezTo>
                  <a:cubicBezTo>
                    <a:pt x="989" y="6"/>
                    <a:pt x="960" y="1"/>
                    <a:pt x="9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48"/>
            <p:cNvSpPr/>
            <p:nvPr/>
          </p:nvSpPr>
          <p:spPr>
            <a:xfrm>
              <a:off x="7622753" y="4254978"/>
              <a:ext cx="57067" cy="81366"/>
            </a:xfrm>
            <a:custGeom>
              <a:avLst/>
              <a:gdLst/>
              <a:ahLst/>
              <a:cxnLst/>
              <a:rect l="l" t="t" r="r" b="b"/>
              <a:pathLst>
                <a:path w="1442" h="2056" extrusionOk="0">
                  <a:moveTo>
                    <a:pt x="674" y="0"/>
                  </a:moveTo>
                  <a:cubicBezTo>
                    <a:pt x="435" y="0"/>
                    <a:pt x="252" y="175"/>
                    <a:pt x="156" y="496"/>
                  </a:cubicBezTo>
                  <a:cubicBezTo>
                    <a:pt x="1" y="1044"/>
                    <a:pt x="370" y="1472"/>
                    <a:pt x="489" y="1960"/>
                  </a:cubicBezTo>
                  <a:cubicBezTo>
                    <a:pt x="501" y="2008"/>
                    <a:pt x="620" y="2056"/>
                    <a:pt x="680" y="2056"/>
                  </a:cubicBezTo>
                  <a:cubicBezTo>
                    <a:pt x="1311" y="1925"/>
                    <a:pt x="1322" y="1925"/>
                    <a:pt x="1394" y="1246"/>
                  </a:cubicBezTo>
                  <a:cubicBezTo>
                    <a:pt x="1406" y="1222"/>
                    <a:pt x="1406" y="1186"/>
                    <a:pt x="1406" y="1151"/>
                  </a:cubicBezTo>
                  <a:cubicBezTo>
                    <a:pt x="1322" y="794"/>
                    <a:pt x="1442" y="365"/>
                    <a:pt x="1061" y="127"/>
                  </a:cubicBezTo>
                  <a:cubicBezTo>
                    <a:pt x="921" y="41"/>
                    <a:pt x="791" y="0"/>
                    <a:pt x="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48"/>
            <p:cNvSpPr/>
            <p:nvPr/>
          </p:nvSpPr>
          <p:spPr>
            <a:xfrm>
              <a:off x="7673173" y="4534686"/>
              <a:ext cx="50458" cy="59402"/>
            </a:xfrm>
            <a:custGeom>
              <a:avLst/>
              <a:gdLst/>
              <a:ahLst/>
              <a:cxnLst/>
              <a:rect l="l" t="t" r="r" b="b"/>
              <a:pathLst>
                <a:path w="1275" h="1501" extrusionOk="0">
                  <a:moveTo>
                    <a:pt x="1084" y="0"/>
                  </a:moveTo>
                  <a:cubicBezTo>
                    <a:pt x="822" y="48"/>
                    <a:pt x="560" y="95"/>
                    <a:pt x="310" y="167"/>
                  </a:cubicBezTo>
                  <a:cubicBezTo>
                    <a:pt x="215" y="191"/>
                    <a:pt x="144" y="250"/>
                    <a:pt x="108" y="334"/>
                  </a:cubicBezTo>
                  <a:cubicBezTo>
                    <a:pt x="1" y="595"/>
                    <a:pt x="275" y="1179"/>
                    <a:pt x="537" y="1334"/>
                  </a:cubicBezTo>
                  <a:cubicBezTo>
                    <a:pt x="584" y="1357"/>
                    <a:pt x="596" y="1441"/>
                    <a:pt x="632" y="1500"/>
                  </a:cubicBezTo>
                  <a:lnTo>
                    <a:pt x="1180" y="869"/>
                  </a:lnTo>
                  <a:lnTo>
                    <a:pt x="1180" y="893"/>
                  </a:lnTo>
                  <a:cubicBezTo>
                    <a:pt x="1251" y="584"/>
                    <a:pt x="1275" y="286"/>
                    <a:pt x="10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48"/>
            <p:cNvSpPr/>
            <p:nvPr/>
          </p:nvSpPr>
          <p:spPr>
            <a:xfrm>
              <a:off x="7735860" y="4447505"/>
              <a:ext cx="43374" cy="43097"/>
            </a:xfrm>
            <a:custGeom>
              <a:avLst/>
              <a:gdLst/>
              <a:ahLst/>
              <a:cxnLst/>
              <a:rect l="l" t="t" r="r" b="b"/>
              <a:pathLst>
                <a:path w="1096" h="1089" extrusionOk="0">
                  <a:moveTo>
                    <a:pt x="1000" y="0"/>
                  </a:moveTo>
                  <a:lnTo>
                    <a:pt x="0" y="262"/>
                  </a:lnTo>
                  <a:cubicBezTo>
                    <a:pt x="89" y="774"/>
                    <a:pt x="314" y="1089"/>
                    <a:pt x="566" y="1089"/>
                  </a:cubicBezTo>
                  <a:cubicBezTo>
                    <a:pt x="584" y="1089"/>
                    <a:pt x="602" y="1087"/>
                    <a:pt x="619" y="1084"/>
                  </a:cubicBezTo>
                  <a:cubicBezTo>
                    <a:pt x="941" y="1036"/>
                    <a:pt x="1096" y="632"/>
                    <a:pt x="1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48"/>
            <p:cNvSpPr/>
            <p:nvPr/>
          </p:nvSpPr>
          <p:spPr>
            <a:xfrm>
              <a:off x="7709938" y="3990902"/>
              <a:ext cx="43374" cy="37675"/>
            </a:xfrm>
            <a:custGeom>
              <a:avLst/>
              <a:gdLst/>
              <a:ahLst/>
              <a:cxnLst/>
              <a:rect l="l" t="t" r="r" b="b"/>
              <a:pathLst>
                <a:path w="1096" h="952" extrusionOk="0">
                  <a:moveTo>
                    <a:pt x="521" y="1"/>
                  </a:moveTo>
                  <a:cubicBezTo>
                    <a:pt x="356" y="1"/>
                    <a:pt x="169" y="37"/>
                    <a:pt x="1" y="37"/>
                  </a:cubicBezTo>
                  <a:cubicBezTo>
                    <a:pt x="48" y="311"/>
                    <a:pt x="48" y="609"/>
                    <a:pt x="167" y="859"/>
                  </a:cubicBezTo>
                  <a:cubicBezTo>
                    <a:pt x="201" y="923"/>
                    <a:pt x="267" y="952"/>
                    <a:pt x="343" y="952"/>
                  </a:cubicBezTo>
                  <a:cubicBezTo>
                    <a:pt x="479" y="952"/>
                    <a:pt x="652" y="861"/>
                    <a:pt x="751" y="716"/>
                  </a:cubicBezTo>
                  <a:cubicBezTo>
                    <a:pt x="822" y="513"/>
                    <a:pt x="1096" y="239"/>
                    <a:pt x="798" y="61"/>
                  </a:cubicBezTo>
                  <a:cubicBezTo>
                    <a:pt x="720" y="15"/>
                    <a:pt x="625" y="1"/>
                    <a:pt x="5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48"/>
            <p:cNvSpPr/>
            <p:nvPr/>
          </p:nvSpPr>
          <p:spPr>
            <a:xfrm>
              <a:off x="7702854" y="4231234"/>
              <a:ext cx="33995" cy="39892"/>
            </a:xfrm>
            <a:custGeom>
              <a:avLst/>
              <a:gdLst/>
              <a:ahLst/>
              <a:cxnLst/>
              <a:rect l="l" t="t" r="r" b="b"/>
              <a:pathLst>
                <a:path w="859" h="1008" extrusionOk="0">
                  <a:moveTo>
                    <a:pt x="120" y="1"/>
                  </a:moveTo>
                  <a:cubicBezTo>
                    <a:pt x="84" y="12"/>
                    <a:pt x="1" y="96"/>
                    <a:pt x="1" y="131"/>
                  </a:cubicBezTo>
                  <a:cubicBezTo>
                    <a:pt x="72" y="393"/>
                    <a:pt x="96" y="667"/>
                    <a:pt x="239" y="882"/>
                  </a:cubicBezTo>
                  <a:cubicBezTo>
                    <a:pt x="296" y="968"/>
                    <a:pt x="387" y="1008"/>
                    <a:pt x="477" y="1008"/>
                  </a:cubicBezTo>
                  <a:cubicBezTo>
                    <a:pt x="611" y="1008"/>
                    <a:pt x="746" y="919"/>
                    <a:pt x="775" y="763"/>
                  </a:cubicBezTo>
                  <a:cubicBezTo>
                    <a:pt x="822" y="512"/>
                    <a:pt x="846" y="262"/>
                    <a:pt x="858" y="12"/>
                  </a:cubicBezTo>
                  <a:cubicBezTo>
                    <a:pt x="584" y="12"/>
                    <a:pt x="358" y="1"/>
                    <a:pt x="1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48"/>
            <p:cNvSpPr/>
            <p:nvPr/>
          </p:nvSpPr>
          <p:spPr>
            <a:xfrm>
              <a:off x="7635497" y="4123791"/>
              <a:ext cx="38190" cy="33916"/>
            </a:xfrm>
            <a:custGeom>
              <a:avLst/>
              <a:gdLst/>
              <a:ahLst/>
              <a:cxnLst/>
              <a:rect l="l" t="t" r="r" b="b"/>
              <a:pathLst>
                <a:path w="965" h="857" extrusionOk="0">
                  <a:moveTo>
                    <a:pt x="965" y="1"/>
                  </a:moveTo>
                  <a:lnTo>
                    <a:pt x="965" y="1"/>
                  </a:lnTo>
                  <a:cubicBezTo>
                    <a:pt x="608" y="13"/>
                    <a:pt x="381" y="1"/>
                    <a:pt x="155" y="25"/>
                  </a:cubicBezTo>
                  <a:cubicBezTo>
                    <a:pt x="96" y="37"/>
                    <a:pt x="0" y="144"/>
                    <a:pt x="12" y="168"/>
                  </a:cubicBezTo>
                  <a:cubicBezTo>
                    <a:pt x="84" y="406"/>
                    <a:pt x="179" y="620"/>
                    <a:pt x="310" y="834"/>
                  </a:cubicBezTo>
                  <a:cubicBezTo>
                    <a:pt x="321" y="849"/>
                    <a:pt x="359" y="856"/>
                    <a:pt x="408" y="856"/>
                  </a:cubicBezTo>
                  <a:cubicBezTo>
                    <a:pt x="513" y="856"/>
                    <a:pt x="666" y="824"/>
                    <a:pt x="691" y="775"/>
                  </a:cubicBezTo>
                  <a:cubicBezTo>
                    <a:pt x="810" y="525"/>
                    <a:pt x="893" y="263"/>
                    <a:pt x="9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48"/>
            <p:cNvSpPr/>
            <p:nvPr/>
          </p:nvSpPr>
          <p:spPr>
            <a:xfrm>
              <a:off x="7641631" y="4344098"/>
              <a:ext cx="32531" cy="31343"/>
            </a:xfrm>
            <a:custGeom>
              <a:avLst/>
              <a:gdLst/>
              <a:ahLst/>
              <a:cxnLst/>
              <a:rect l="l" t="t" r="r" b="b"/>
              <a:pathLst>
                <a:path w="822" h="792" extrusionOk="0">
                  <a:moveTo>
                    <a:pt x="458" y="0"/>
                  </a:moveTo>
                  <a:cubicBezTo>
                    <a:pt x="351" y="0"/>
                    <a:pt x="250" y="12"/>
                    <a:pt x="167" y="66"/>
                  </a:cubicBezTo>
                  <a:cubicBezTo>
                    <a:pt x="0" y="161"/>
                    <a:pt x="155" y="589"/>
                    <a:pt x="453" y="792"/>
                  </a:cubicBezTo>
                  <a:cubicBezTo>
                    <a:pt x="512" y="780"/>
                    <a:pt x="786" y="768"/>
                    <a:pt x="798" y="720"/>
                  </a:cubicBezTo>
                  <a:cubicBezTo>
                    <a:pt x="822" y="482"/>
                    <a:pt x="810" y="244"/>
                    <a:pt x="786" y="6"/>
                  </a:cubicBezTo>
                  <a:cubicBezTo>
                    <a:pt x="764" y="7"/>
                    <a:pt x="743" y="8"/>
                    <a:pt x="721" y="8"/>
                  </a:cubicBezTo>
                  <a:cubicBezTo>
                    <a:pt x="634" y="8"/>
                    <a:pt x="544" y="0"/>
                    <a:pt x="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48"/>
            <p:cNvSpPr/>
            <p:nvPr/>
          </p:nvSpPr>
          <p:spPr>
            <a:xfrm>
              <a:off x="7915417" y="3167811"/>
              <a:ext cx="49508" cy="43493"/>
            </a:xfrm>
            <a:custGeom>
              <a:avLst/>
              <a:gdLst/>
              <a:ahLst/>
              <a:cxnLst/>
              <a:rect l="l" t="t" r="r" b="b"/>
              <a:pathLst>
                <a:path w="1251" h="1099" extrusionOk="0">
                  <a:moveTo>
                    <a:pt x="358" y="0"/>
                  </a:moveTo>
                  <a:cubicBezTo>
                    <a:pt x="48" y="453"/>
                    <a:pt x="0" y="857"/>
                    <a:pt x="227" y="1024"/>
                  </a:cubicBezTo>
                  <a:cubicBezTo>
                    <a:pt x="295" y="1074"/>
                    <a:pt x="372" y="1098"/>
                    <a:pt x="454" y="1098"/>
                  </a:cubicBezTo>
                  <a:cubicBezTo>
                    <a:pt x="688" y="1098"/>
                    <a:pt x="969" y="902"/>
                    <a:pt x="1251" y="524"/>
                  </a:cubicBezTo>
                  <a:lnTo>
                    <a:pt x="3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1" name="Google Shape;3681;p48"/>
          <p:cNvGrpSpPr/>
          <p:nvPr/>
        </p:nvGrpSpPr>
        <p:grpSpPr>
          <a:xfrm rot="-2823088">
            <a:off x="6637702" y="441156"/>
            <a:ext cx="294437" cy="175041"/>
            <a:chOff x="16600" y="1061611"/>
            <a:chExt cx="352384" cy="209455"/>
          </a:xfrm>
        </p:grpSpPr>
        <p:sp>
          <p:nvSpPr>
            <p:cNvPr id="3682" name="Google Shape;3682;p48"/>
            <p:cNvSpPr/>
            <p:nvPr/>
          </p:nvSpPr>
          <p:spPr>
            <a:xfrm>
              <a:off x="86662" y="1061611"/>
              <a:ext cx="282322" cy="168649"/>
            </a:xfrm>
            <a:custGeom>
              <a:avLst/>
              <a:gdLst/>
              <a:ahLst/>
              <a:cxnLst/>
              <a:rect l="l" t="t" r="r" b="b"/>
              <a:pathLst>
                <a:path w="35839" h="21409" extrusionOk="0">
                  <a:moveTo>
                    <a:pt x="35839" y="1"/>
                  </a:moveTo>
                  <a:lnTo>
                    <a:pt x="25206" y="120"/>
                  </a:lnTo>
                  <a:lnTo>
                    <a:pt x="1" y="17027"/>
                  </a:lnTo>
                  <a:lnTo>
                    <a:pt x="1191" y="19217"/>
                  </a:lnTo>
                  <a:lnTo>
                    <a:pt x="2382" y="21408"/>
                  </a:lnTo>
                  <a:lnTo>
                    <a:pt x="30040" y="9002"/>
                  </a:lnTo>
                  <a:lnTo>
                    <a:pt x="358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48"/>
            <p:cNvSpPr/>
            <p:nvPr/>
          </p:nvSpPr>
          <p:spPr>
            <a:xfrm>
              <a:off x="16600" y="1224896"/>
              <a:ext cx="32747" cy="46170"/>
            </a:xfrm>
            <a:custGeom>
              <a:avLst/>
              <a:gdLst/>
              <a:ahLst/>
              <a:cxnLst/>
              <a:rect l="l" t="t" r="r" b="b"/>
              <a:pathLst>
                <a:path w="4157" h="5861" extrusionOk="0">
                  <a:moveTo>
                    <a:pt x="999" y="0"/>
                  </a:moveTo>
                  <a:cubicBezTo>
                    <a:pt x="854" y="0"/>
                    <a:pt x="696" y="39"/>
                    <a:pt x="548" y="120"/>
                  </a:cubicBezTo>
                  <a:cubicBezTo>
                    <a:pt x="179" y="323"/>
                    <a:pt x="1" y="716"/>
                    <a:pt x="156" y="1001"/>
                  </a:cubicBezTo>
                  <a:lnTo>
                    <a:pt x="1406" y="3299"/>
                  </a:lnTo>
                  <a:lnTo>
                    <a:pt x="2668" y="5609"/>
                  </a:lnTo>
                  <a:cubicBezTo>
                    <a:pt x="2753" y="5773"/>
                    <a:pt x="2941" y="5860"/>
                    <a:pt x="3158" y="5860"/>
                  </a:cubicBezTo>
                  <a:cubicBezTo>
                    <a:pt x="3303" y="5860"/>
                    <a:pt x="3460" y="5821"/>
                    <a:pt x="3608" y="5740"/>
                  </a:cubicBezTo>
                  <a:cubicBezTo>
                    <a:pt x="3977" y="5538"/>
                    <a:pt x="4156" y="5145"/>
                    <a:pt x="4001" y="4859"/>
                  </a:cubicBezTo>
                  <a:lnTo>
                    <a:pt x="2751" y="2561"/>
                  </a:lnTo>
                  <a:lnTo>
                    <a:pt x="1489" y="251"/>
                  </a:lnTo>
                  <a:cubicBezTo>
                    <a:pt x="1403" y="87"/>
                    <a:pt x="1215" y="0"/>
                    <a:pt x="9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48"/>
            <p:cNvSpPr/>
            <p:nvPr/>
          </p:nvSpPr>
          <p:spPr>
            <a:xfrm>
              <a:off x="49992" y="1164775"/>
              <a:ext cx="75695" cy="105472"/>
            </a:xfrm>
            <a:custGeom>
              <a:avLst/>
              <a:gdLst/>
              <a:ahLst/>
              <a:cxnLst/>
              <a:rect l="l" t="t" r="r" b="b"/>
              <a:pathLst>
                <a:path w="9609" h="13389" extrusionOk="0">
                  <a:moveTo>
                    <a:pt x="2400" y="0"/>
                  </a:moveTo>
                  <a:cubicBezTo>
                    <a:pt x="2051" y="0"/>
                    <a:pt x="1671" y="97"/>
                    <a:pt x="1310" y="299"/>
                  </a:cubicBezTo>
                  <a:cubicBezTo>
                    <a:pt x="429" y="787"/>
                    <a:pt x="0" y="1728"/>
                    <a:pt x="369" y="2395"/>
                  </a:cubicBezTo>
                  <a:cubicBezTo>
                    <a:pt x="572" y="2764"/>
                    <a:pt x="965" y="2966"/>
                    <a:pt x="1429" y="2990"/>
                  </a:cubicBezTo>
                  <a:lnTo>
                    <a:pt x="3763" y="7276"/>
                  </a:lnTo>
                  <a:lnTo>
                    <a:pt x="6096" y="11551"/>
                  </a:lnTo>
                  <a:cubicBezTo>
                    <a:pt x="5870" y="11967"/>
                    <a:pt x="5834" y="12420"/>
                    <a:pt x="6025" y="12777"/>
                  </a:cubicBezTo>
                  <a:cubicBezTo>
                    <a:pt x="6246" y="13177"/>
                    <a:pt x="6699" y="13388"/>
                    <a:pt x="7218" y="13388"/>
                  </a:cubicBezTo>
                  <a:cubicBezTo>
                    <a:pt x="7565" y="13388"/>
                    <a:pt x="7941" y="13294"/>
                    <a:pt x="8299" y="13098"/>
                  </a:cubicBezTo>
                  <a:cubicBezTo>
                    <a:pt x="9180" y="12610"/>
                    <a:pt x="9609" y="11670"/>
                    <a:pt x="9240" y="11003"/>
                  </a:cubicBezTo>
                  <a:cubicBezTo>
                    <a:pt x="9037" y="10634"/>
                    <a:pt x="8644" y="10431"/>
                    <a:pt x="8180" y="10408"/>
                  </a:cubicBezTo>
                  <a:lnTo>
                    <a:pt x="5846" y="6121"/>
                  </a:lnTo>
                  <a:lnTo>
                    <a:pt x="3513" y="1835"/>
                  </a:lnTo>
                  <a:cubicBezTo>
                    <a:pt x="3739" y="1430"/>
                    <a:pt x="3775" y="978"/>
                    <a:pt x="3572" y="609"/>
                  </a:cubicBezTo>
                  <a:cubicBezTo>
                    <a:pt x="3359" y="211"/>
                    <a:pt x="2914" y="0"/>
                    <a:pt x="24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48"/>
            <p:cNvSpPr/>
            <p:nvPr/>
          </p:nvSpPr>
          <p:spPr>
            <a:xfrm>
              <a:off x="31512" y="1209803"/>
              <a:ext cx="54875" cy="47556"/>
            </a:xfrm>
            <a:custGeom>
              <a:avLst/>
              <a:gdLst/>
              <a:ahLst/>
              <a:cxnLst/>
              <a:rect l="l" t="t" r="r" b="b"/>
              <a:pathLst>
                <a:path w="6966" h="6037" extrusionOk="0">
                  <a:moveTo>
                    <a:pt x="5252" y="0"/>
                  </a:moveTo>
                  <a:lnTo>
                    <a:pt x="1" y="2906"/>
                  </a:lnTo>
                  <a:lnTo>
                    <a:pt x="858" y="4477"/>
                  </a:lnTo>
                  <a:lnTo>
                    <a:pt x="1715" y="6037"/>
                  </a:lnTo>
                  <a:lnTo>
                    <a:pt x="3204" y="5215"/>
                  </a:lnTo>
                  <a:lnTo>
                    <a:pt x="3216" y="5203"/>
                  </a:lnTo>
                  <a:lnTo>
                    <a:pt x="4335" y="4584"/>
                  </a:lnTo>
                  <a:lnTo>
                    <a:pt x="4716" y="4382"/>
                  </a:lnTo>
                  <a:lnTo>
                    <a:pt x="5942" y="3691"/>
                  </a:lnTo>
                  <a:lnTo>
                    <a:pt x="6216" y="3549"/>
                  </a:lnTo>
                  <a:lnTo>
                    <a:pt x="6966" y="3132"/>
                  </a:lnTo>
                  <a:lnTo>
                    <a:pt x="6109" y="1560"/>
                  </a:lnTo>
                  <a:lnTo>
                    <a:pt x="52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6" name="Google Shape;3686;p48"/>
          <p:cNvGrpSpPr/>
          <p:nvPr/>
        </p:nvGrpSpPr>
        <p:grpSpPr>
          <a:xfrm>
            <a:off x="4247301" y="1326187"/>
            <a:ext cx="4393601" cy="3335251"/>
            <a:chOff x="2459325" y="1211850"/>
            <a:chExt cx="1896000" cy="3276600"/>
          </a:xfrm>
        </p:grpSpPr>
        <p:sp>
          <p:nvSpPr>
            <p:cNvPr id="3687" name="Google Shape;3687;p48"/>
            <p:cNvSpPr/>
            <p:nvPr/>
          </p:nvSpPr>
          <p:spPr>
            <a:xfrm>
              <a:off x="2459325" y="1211850"/>
              <a:ext cx="1896000" cy="3276600"/>
            </a:xfrm>
            <a:prstGeom prst="roundRect">
              <a:avLst>
                <a:gd name="adj" fmla="val 4846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3688" name="Google Shape;3688;p48"/>
            <p:cNvSpPr/>
            <p:nvPr/>
          </p:nvSpPr>
          <p:spPr>
            <a:xfrm>
              <a:off x="3317539" y="4342579"/>
              <a:ext cx="176100" cy="97200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48"/>
            <p:cNvSpPr/>
            <p:nvPr/>
          </p:nvSpPr>
          <p:spPr>
            <a:xfrm>
              <a:off x="3376316" y="1278739"/>
              <a:ext cx="58500" cy="54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48"/>
            <p:cNvSpPr/>
            <p:nvPr/>
          </p:nvSpPr>
          <p:spPr>
            <a:xfrm>
              <a:off x="2598311" y="1406390"/>
              <a:ext cx="1617600" cy="29025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91" name="Google Shape;3691;p48"/>
          <p:cNvSpPr txBox="1">
            <a:spLocks noGrp="1"/>
          </p:cNvSpPr>
          <p:nvPr>
            <p:ph type="title" idx="4294967295"/>
          </p:nvPr>
        </p:nvSpPr>
        <p:spPr>
          <a:xfrm>
            <a:off x="882450" y="5878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Exhibition Flow &amp; Layout: </a:t>
            </a:r>
            <a:r>
              <a:rPr lang="en" sz="2700" b="1" i="1" u="sng">
                <a:solidFill>
                  <a:schemeClr val="dk2"/>
                </a:solidFill>
              </a:rPr>
              <a:t>Retrograde</a:t>
            </a:r>
            <a:r>
              <a:rPr lang="en" sz="2700" b="1" i="1" u="sng"/>
              <a:t> </a:t>
            </a:r>
            <a:r>
              <a:rPr lang="en" sz="2700" b="1" u="sng"/>
              <a:t> </a:t>
            </a:r>
            <a:endParaRPr sz="2700" b="1" u="sng"/>
          </a:p>
        </p:txBody>
      </p:sp>
      <p:pic>
        <p:nvPicPr>
          <p:cNvPr id="3692" name="Google Shape;3692;p48"/>
          <p:cNvPicPr preferRelativeResize="0"/>
          <p:nvPr/>
        </p:nvPicPr>
        <p:blipFill rotWithShape="1">
          <a:blip r:embed="rId3">
            <a:alphaModFix/>
          </a:blip>
          <a:srcRect b="10434"/>
          <a:stretch/>
        </p:blipFill>
        <p:spPr>
          <a:xfrm>
            <a:off x="512125" y="1613175"/>
            <a:ext cx="4269350" cy="2702550"/>
          </a:xfrm>
          <a:prstGeom prst="rect">
            <a:avLst/>
          </a:prstGeom>
          <a:noFill/>
          <a:ln>
            <a:noFill/>
          </a:ln>
        </p:spPr>
      </p:pic>
      <p:sp>
        <p:nvSpPr>
          <p:cNvPr id="3693" name="Google Shape;3693;p48"/>
          <p:cNvSpPr txBox="1"/>
          <p:nvPr/>
        </p:nvSpPr>
        <p:spPr>
          <a:xfrm>
            <a:off x="1723700" y="1234300"/>
            <a:ext cx="2523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[Individual </a:t>
            </a:r>
            <a:r>
              <a:rPr lang="en" sz="12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360° Virtual Space]</a:t>
            </a:r>
            <a:r>
              <a:rPr lang="en" sz="13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</a:t>
            </a:r>
            <a:endParaRPr sz="13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3694" name="Google Shape;3694;p48"/>
          <p:cNvGrpSpPr/>
          <p:nvPr/>
        </p:nvGrpSpPr>
        <p:grpSpPr>
          <a:xfrm>
            <a:off x="4883127" y="2039218"/>
            <a:ext cx="365344" cy="362199"/>
            <a:chOff x="1190625" y="256875"/>
            <a:chExt cx="5219200" cy="5181675"/>
          </a:xfrm>
        </p:grpSpPr>
        <p:sp>
          <p:nvSpPr>
            <p:cNvPr id="3695" name="Google Shape;3695;p48"/>
            <p:cNvSpPr/>
            <p:nvPr/>
          </p:nvSpPr>
          <p:spPr>
            <a:xfrm>
              <a:off x="1567375" y="3173900"/>
              <a:ext cx="153325" cy="357200"/>
            </a:xfrm>
            <a:custGeom>
              <a:avLst/>
              <a:gdLst/>
              <a:ahLst/>
              <a:cxnLst/>
              <a:rect l="l" t="t" r="r" b="b"/>
              <a:pathLst>
                <a:path w="6133" h="14288" extrusionOk="0">
                  <a:moveTo>
                    <a:pt x="3067" y="1"/>
                  </a:moveTo>
                  <a:cubicBezTo>
                    <a:pt x="1370" y="1"/>
                    <a:pt x="0" y="1371"/>
                    <a:pt x="0" y="3067"/>
                  </a:cubicBezTo>
                  <a:lnTo>
                    <a:pt x="0" y="11222"/>
                  </a:lnTo>
                  <a:cubicBezTo>
                    <a:pt x="0" y="12918"/>
                    <a:pt x="1370" y="14288"/>
                    <a:pt x="3067" y="14288"/>
                  </a:cubicBezTo>
                  <a:cubicBezTo>
                    <a:pt x="4763" y="14288"/>
                    <a:pt x="6133" y="12918"/>
                    <a:pt x="6133" y="11222"/>
                  </a:cubicBezTo>
                  <a:lnTo>
                    <a:pt x="6133" y="3067"/>
                  </a:lnTo>
                  <a:cubicBezTo>
                    <a:pt x="6133" y="1371"/>
                    <a:pt x="4763" y="1"/>
                    <a:pt x="3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48"/>
            <p:cNvSpPr/>
            <p:nvPr/>
          </p:nvSpPr>
          <p:spPr>
            <a:xfrm>
              <a:off x="1567375" y="3722725"/>
              <a:ext cx="153325" cy="358025"/>
            </a:xfrm>
            <a:custGeom>
              <a:avLst/>
              <a:gdLst/>
              <a:ahLst/>
              <a:cxnLst/>
              <a:rect l="l" t="t" r="r" b="b"/>
              <a:pathLst>
                <a:path w="6133" h="14321" extrusionOk="0">
                  <a:moveTo>
                    <a:pt x="3067" y="1"/>
                  </a:moveTo>
                  <a:cubicBezTo>
                    <a:pt x="1370" y="1"/>
                    <a:pt x="0" y="1371"/>
                    <a:pt x="0" y="3067"/>
                  </a:cubicBezTo>
                  <a:lnTo>
                    <a:pt x="0" y="11222"/>
                  </a:lnTo>
                  <a:cubicBezTo>
                    <a:pt x="0" y="12918"/>
                    <a:pt x="1370" y="14321"/>
                    <a:pt x="3067" y="14321"/>
                  </a:cubicBezTo>
                  <a:cubicBezTo>
                    <a:pt x="4763" y="14321"/>
                    <a:pt x="6133" y="12918"/>
                    <a:pt x="6133" y="11222"/>
                  </a:cubicBezTo>
                  <a:lnTo>
                    <a:pt x="6133" y="3067"/>
                  </a:lnTo>
                  <a:cubicBezTo>
                    <a:pt x="6133" y="1371"/>
                    <a:pt x="4763" y="1"/>
                    <a:pt x="3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48"/>
            <p:cNvSpPr/>
            <p:nvPr/>
          </p:nvSpPr>
          <p:spPr>
            <a:xfrm>
              <a:off x="1739450" y="3549850"/>
              <a:ext cx="358025" cy="154150"/>
            </a:xfrm>
            <a:custGeom>
              <a:avLst/>
              <a:gdLst/>
              <a:ahLst/>
              <a:cxnLst/>
              <a:rect l="l" t="t" r="r" b="b"/>
              <a:pathLst>
                <a:path w="14321" h="6166" extrusionOk="0">
                  <a:moveTo>
                    <a:pt x="3099" y="0"/>
                  </a:moveTo>
                  <a:cubicBezTo>
                    <a:pt x="1370" y="0"/>
                    <a:pt x="0" y="1370"/>
                    <a:pt x="0" y="3099"/>
                  </a:cubicBezTo>
                  <a:cubicBezTo>
                    <a:pt x="0" y="4795"/>
                    <a:pt x="1370" y="6165"/>
                    <a:pt x="3099" y="6165"/>
                  </a:cubicBezTo>
                  <a:lnTo>
                    <a:pt x="11254" y="6165"/>
                  </a:lnTo>
                  <a:cubicBezTo>
                    <a:pt x="12950" y="6165"/>
                    <a:pt x="14320" y="4795"/>
                    <a:pt x="14320" y="3099"/>
                  </a:cubicBezTo>
                  <a:cubicBezTo>
                    <a:pt x="14320" y="1370"/>
                    <a:pt x="12950" y="0"/>
                    <a:pt x="11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48"/>
            <p:cNvSpPr/>
            <p:nvPr/>
          </p:nvSpPr>
          <p:spPr>
            <a:xfrm>
              <a:off x="1190625" y="3549850"/>
              <a:ext cx="358025" cy="154150"/>
            </a:xfrm>
            <a:custGeom>
              <a:avLst/>
              <a:gdLst/>
              <a:ahLst/>
              <a:cxnLst/>
              <a:rect l="l" t="t" r="r" b="b"/>
              <a:pathLst>
                <a:path w="14321" h="6166" extrusionOk="0">
                  <a:moveTo>
                    <a:pt x="3066" y="0"/>
                  </a:moveTo>
                  <a:cubicBezTo>
                    <a:pt x="1370" y="0"/>
                    <a:pt x="0" y="1370"/>
                    <a:pt x="0" y="3099"/>
                  </a:cubicBezTo>
                  <a:cubicBezTo>
                    <a:pt x="0" y="4795"/>
                    <a:pt x="1370" y="6165"/>
                    <a:pt x="3066" y="6165"/>
                  </a:cubicBezTo>
                  <a:lnTo>
                    <a:pt x="11221" y="6165"/>
                  </a:lnTo>
                  <a:cubicBezTo>
                    <a:pt x="12950" y="6165"/>
                    <a:pt x="14320" y="4795"/>
                    <a:pt x="14320" y="3099"/>
                  </a:cubicBezTo>
                  <a:cubicBezTo>
                    <a:pt x="14320" y="1370"/>
                    <a:pt x="12950" y="0"/>
                    <a:pt x="11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48"/>
            <p:cNvSpPr/>
            <p:nvPr/>
          </p:nvSpPr>
          <p:spPr>
            <a:xfrm>
              <a:off x="1245250" y="256875"/>
              <a:ext cx="4187600" cy="2792275"/>
            </a:xfrm>
            <a:custGeom>
              <a:avLst/>
              <a:gdLst/>
              <a:ahLst/>
              <a:cxnLst/>
              <a:rect l="l" t="t" r="r" b="b"/>
              <a:pathLst>
                <a:path w="167504" h="111691" extrusionOk="0">
                  <a:moveTo>
                    <a:pt x="22606" y="0"/>
                  </a:moveTo>
                  <a:cubicBezTo>
                    <a:pt x="10145" y="33"/>
                    <a:pt x="1" y="10178"/>
                    <a:pt x="1" y="22638"/>
                  </a:cubicBezTo>
                  <a:cubicBezTo>
                    <a:pt x="1" y="35099"/>
                    <a:pt x="10145" y="45277"/>
                    <a:pt x="22606" y="45277"/>
                  </a:cubicBezTo>
                  <a:cubicBezTo>
                    <a:pt x="25868" y="45277"/>
                    <a:pt x="29000" y="44592"/>
                    <a:pt x="31935" y="43254"/>
                  </a:cubicBezTo>
                  <a:cubicBezTo>
                    <a:pt x="33469" y="42569"/>
                    <a:pt x="34186" y="40742"/>
                    <a:pt x="33469" y="39177"/>
                  </a:cubicBezTo>
                  <a:cubicBezTo>
                    <a:pt x="32964" y="38047"/>
                    <a:pt x="31839" y="37378"/>
                    <a:pt x="30656" y="37378"/>
                  </a:cubicBezTo>
                  <a:cubicBezTo>
                    <a:pt x="30233" y="37378"/>
                    <a:pt x="29803" y="37463"/>
                    <a:pt x="29391" y="37644"/>
                  </a:cubicBezTo>
                  <a:cubicBezTo>
                    <a:pt x="27271" y="38622"/>
                    <a:pt x="24987" y="39111"/>
                    <a:pt x="22606" y="39111"/>
                  </a:cubicBezTo>
                  <a:cubicBezTo>
                    <a:pt x="13538" y="39111"/>
                    <a:pt x="6166" y="31707"/>
                    <a:pt x="6166" y="22638"/>
                  </a:cubicBezTo>
                  <a:cubicBezTo>
                    <a:pt x="6166" y="13570"/>
                    <a:pt x="13538" y="6165"/>
                    <a:pt x="22606" y="6165"/>
                  </a:cubicBezTo>
                  <a:cubicBezTo>
                    <a:pt x="31707" y="6165"/>
                    <a:pt x="39079" y="13570"/>
                    <a:pt x="39079" y="22638"/>
                  </a:cubicBezTo>
                  <a:lnTo>
                    <a:pt x="39079" y="66969"/>
                  </a:lnTo>
                  <a:cubicBezTo>
                    <a:pt x="39079" y="68665"/>
                    <a:pt x="40482" y="70035"/>
                    <a:pt x="42178" y="70035"/>
                  </a:cubicBezTo>
                  <a:cubicBezTo>
                    <a:pt x="43874" y="70035"/>
                    <a:pt x="45244" y="68665"/>
                    <a:pt x="45244" y="66969"/>
                  </a:cubicBezTo>
                  <a:lnTo>
                    <a:pt x="45244" y="22638"/>
                  </a:lnTo>
                  <a:cubicBezTo>
                    <a:pt x="45244" y="16147"/>
                    <a:pt x="42504" y="10308"/>
                    <a:pt x="38101" y="6165"/>
                  </a:cubicBezTo>
                  <a:lnTo>
                    <a:pt x="144865" y="6165"/>
                  </a:lnTo>
                  <a:cubicBezTo>
                    <a:pt x="150900" y="6165"/>
                    <a:pt x="156445" y="9460"/>
                    <a:pt x="159349" y="14777"/>
                  </a:cubicBezTo>
                  <a:cubicBezTo>
                    <a:pt x="160653" y="17191"/>
                    <a:pt x="161338" y="19898"/>
                    <a:pt x="161338" y="22638"/>
                  </a:cubicBezTo>
                  <a:lnTo>
                    <a:pt x="161338" y="108624"/>
                  </a:lnTo>
                  <a:cubicBezTo>
                    <a:pt x="161338" y="110321"/>
                    <a:pt x="162708" y="111691"/>
                    <a:pt x="164405" y="111691"/>
                  </a:cubicBezTo>
                  <a:cubicBezTo>
                    <a:pt x="166101" y="111691"/>
                    <a:pt x="167471" y="110321"/>
                    <a:pt x="167471" y="108624"/>
                  </a:cubicBezTo>
                  <a:lnTo>
                    <a:pt x="167471" y="22638"/>
                  </a:lnTo>
                  <a:cubicBezTo>
                    <a:pt x="167504" y="18887"/>
                    <a:pt x="166525" y="15136"/>
                    <a:pt x="164763" y="11841"/>
                  </a:cubicBezTo>
                  <a:cubicBezTo>
                    <a:pt x="160784" y="4534"/>
                    <a:pt x="153151" y="0"/>
                    <a:pt x="1448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48"/>
            <p:cNvSpPr/>
            <p:nvPr/>
          </p:nvSpPr>
          <p:spPr>
            <a:xfrm>
              <a:off x="2629150" y="4562700"/>
              <a:ext cx="386575" cy="619800"/>
            </a:xfrm>
            <a:custGeom>
              <a:avLst/>
              <a:gdLst/>
              <a:ahLst/>
              <a:cxnLst/>
              <a:rect l="l" t="t" r="r" b="b"/>
              <a:pathLst>
                <a:path w="15463" h="24792" extrusionOk="0">
                  <a:moveTo>
                    <a:pt x="12396" y="0"/>
                  </a:moveTo>
                  <a:cubicBezTo>
                    <a:pt x="5546" y="0"/>
                    <a:pt x="0" y="5546"/>
                    <a:pt x="0" y="12396"/>
                  </a:cubicBezTo>
                  <a:cubicBezTo>
                    <a:pt x="0" y="19246"/>
                    <a:pt x="5546" y="24791"/>
                    <a:pt x="12396" y="24791"/>
                  </a:cubicBezTo>
                  <a:cubicBezTo>
                    <a:pt x="14092" y="24791"/>
                    <a:pt x="15462" y="23421"/>
                    <a:pt x="15462" y="21725"/>
                  </a:cubicBezTo>
                  <a:cubicBezTo>
                    <a:pt x="15462" y="20029"/>
                    <a:pt x="14092" y="18659"/>
                    <a:pt x="12396" y="18659"/>
                  </a:cubicBezTo>
                  <a:cubicBezTo>
                    <a:pt x="8971" y="18659"/>
                    <a:pt x="6166" y="15853"/>
                    <a:pt x="6166" y="12396"/>
                  </a:cubicBezTo>
                  <a:cubicBezTo>
                    <a:pt x="6166" y="8938"/>
                    <a:pt x="8971" y="6133"/>
                    <a:pt x="12396" y="6133"/>
                  </a:cubicBezTo>
                  <a:cubicBezTo>
                    <a:pt x="14092" y="6133"/>
                    <a:pt x="15462" y="4763"/>
                    <a:pt x="15462" y="3066"/>
                  </a:cubicBezTo>
                  <a:cubicBezTo>
                    <a:pt x="15462" y="1370"/>
                    <a:pt x="14092" y="0"/>
                    <a:pt x="123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48"/>
            <p:cNvSpPr/>
            <p:nvPr/>
          </p:nvSpPr>
          <p:spPr>
            <a:xfrm>
              <a:off x="1603250" y="512925"/>
              <a:ext cx="386575" cy="619800"/>
            </a:xfrm>
            <a:custGeom>
              <a:avLst/>
              <a:gdLst/>
              <a:ahLst/>
              <a:cxnLst/>
              <a:rect l="l" t="t" r="r" b="b"/>
              <a:pathLst>
                <a:path w="15463" h="24792" extrusionOk="0">
                  <a:moveTo>
                    <a:pt x="12396" y="1"/>
                  </a:moveTo>
                  <a:cubicBezTo>
                    <a:pt x="5546" y="1"/>
                    <a:pt x="1" y="5546"/>
                    <a:pt x="1" y="12396"/>
                  </a:cubicBezTo>
                  <a:cubicBezTo>
                    <a:pt x="1" y="19247"/>
                    <a:pt x="5546" y="24792"/>
                    <a:pt x="12396" y="24792"/>
                  </a:cubicBezTo>
                  <a:cubicBezTo>
                    <a:pt x="14092" y="24792"/>
                    <a:pt x="15462" y="23422"/>
                    <a:pt x="15462" y="21726"/>
                  </a:cubicBezTo>
                  <a:cubicBezTo>
                    <a:pt x="15462" y="20029"/>
                    <a:pt x="14092" y="18659"/>
                    <a:pt x="12396" y="18659"/>
                  </a:cubicBezTo>
                  <a:cubicBezTo>
                    <a:pt x="8938" y="18659"/>
                    <a:pt x="6166" y="15854"/>
                    <a:pt x="6166" y="12396"/>
                  </a:cubicBezTo>
                  <a:cubicBezTo>
                    <a:pt x="6166" y="8939"/>
                    <a:pt x="8938" y="6133"/>
                    <a:pt x="12396" y="6133"/>
                  </a:cubicBezTo>
                  <a:cubicBezTo>
                    <a:pt x="14092" y="6133"/>
                    <a:pt x="15462" y="4763"/>
                    <a:pt x="15462" y="3067"/>
                  </a:cubicBezTo>
                  <a:cubicBezTo>
                    <a:pt x="15462" y="1371"/>
                    <a:pt x="14092" y="1"/>
                    <a:pt x="123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48"/>
            <p:cNvSpPr/>
            <p:nvPr/>
          </p:nvSpPr>
          <p:spPr>
            <a:xfrm>
              <a:off x="2222225" y="2161875"/>
              <a:ext cx="4187600" cy="3276675"/>
            </a:xfrm>
            <a:custGeom>
              <a:avLst/>
              <a:gdLst/>
              <a:ahLst/>
              <a:cxnLst/>
              <a:rect l="l" t="t" r="r" b="b"/>
              <a:pathLst>
                <a:path w="167504" h="131067" extrusionOk="0">
                  <a:moveTo>
                    <a:pt x="22638" y="91956"/>
                  </a:moveTo>
                  <a:cubicBezTo>
                    <a:pt x="31707" y="91956"/>
                    <a:pt x="39111" y="99360"/>
                    <a:pt x="39111" y="108429"/>
                  </a:cubicBezTo>
                  <a:cubicBezTo>
                    <a:pt x="39111" y="117497"/>
                    <a:pt x="31707" y="124902"/>
                    <a:pt x="22638" y="124902"/>
                  </a:cubicBezTo>
                  <a:cubicBezTo>
                    <a:pt x="13570" y="124902"/>
                    <a:pt x="6165" y="117497"/>
                    <a:pt x="6165" y="108429"/>
                  </a:cubicBezTo>
                  <a:cubicBezTo>
                    <a:pt x="6165" y="99360"/>
                    <a:pt x="13570" y="91956"/>
                    <a:pt x="22638" y="91956"/>
                  </a:cubicBezTo>
                  <a:close/>
                  <a:moveTo>
                    <a:pt x="144865" y="91956"/>
                  </a:moveTo>
                  <a:cubicBezTo>
                    <a:pt x="153966" y="91956"/>
                    <a:pt x="161338" y="99360"/>
                    <a:pt x="161338" y="108429"/>
                  </a:cubicBezTo>
                  <a:cubicBezTo>
                    <a:pt x="161338" y="117497"/>
                    <a:pt x="153966" y="124902"/>
                    <a:pt x="144865" y="124902"/>
                  </a:cubicBezTo>
                  <a:lnTo>
                    <a:pt x="38133" y="124902"/>
                  </a:lnTo>
                  <a:cubicBezTo>
                    <a:pt x="42504" y="120759"/>
                    <a:pt x="45277" y="114920"/>
                    <a:pt x="45277" y="108429"/>
                  </a:cubicBezTo>
                  <a:cubicBezTo>
                    <a:pt x="45277" y="101937"/>
                    <a:pt x="42504" y="96098"/>
                    <a:pt x="38133" y="91956"/>
                  </a:cubicBezTo>
                  <a:close/>
                  <a:moveTo>
                    <a:pt x="3099" y="0"/>
                  </a:moveTo>
                  <a:cubicBezTo>
                    <a:pt x="1403" y="0"/>
                    <a:pt x="0" y="1370"/>
                    <a:pt x="0" y="3067"/>
                  </a:cubicBezTo>
                  <a:lnTo>
                    <a:pt x="0" y="108429"/>
                  </a:lnTo>
                  <a:cubicBezTo>
                    <a:pt x="0" y="120922"/>
                    <a:pt x="10178" y="131067"/>
                    <a:pt x="22638" y="131067"/>
                  </a:cubicBezTo>
                  <a:lnTo>
                    <a:pt x="144865" y="131067"/>
                  </a:lnTo>
                  <a:cubicBezTo>
                    <a:pt x="157358" y="131067"/>
                    <a:pt x="167503" y="120922"/>
                    <a:pt x="167503" y="108429"/>
                  </a:cubicBezTo>
                  <a:cubicBezTo>
                    <a:pt x="167503" y="95968"/>
                    <a:pt x="157358" y="85791"/>
                    <a:pt x="144865" y="85791"/>
                  </a:cubicBezTo>
                  <a:lnTo>
                    <a:pt x="128425" y="85791"/>
                  </a:lnTo>
                  <a:lnTo>
                    <a:pt x="128425" y="69970"/>
                  </a:lnTo>
                  <a:cubicBezTo>
                    <a:pt x="128425" y="68274"/>
                    <a:pt x="127022" y="66904"/>
                    <a:pt x="125326" y="66904"/>
                  </a:cubicBezTo>
                  <a:cubicBezTo>
                    <a:pt x="123629" y="66904"/>
                    <a:pt x="122259" y="68274"/>
                    <a:pt x="122259" y="69970"/>
                  </a:cubicBezTo>
                  <a:lnTo>
                    <a:pt x="122259" y="85791"/>
                  </a:lnTo>
                  <a:lnTo>
                    <a:pt x="22638" y="85791"/>
                  </a:lnTo>
                  <a:cubicBezTo>
                    <a:pt x="16147" y="85791"/>
                    <a:pt x="10308" y="88563"/>
                    <a:pt x="6165" y="92934"/>
                  </a:cubicBezTo>
                  <a:lnTo>
                    <a:pt x="6165" y="3067"/>
                  </a:lnTo>
                  <a:cubicBezTo>
                    <a:pt x="6165" y="1370"/>
                    <a:pt x="4795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48"/>
            <p:cNvSpPr/>
            <p:nvPr/>
          </p:nvSpPr>
          <p:spPr>
            <a:xfrm>
              <a:off x="2836275" y="1073175"/>
              <a:ext cx="2057525" cy="153350"/>
            </a:xfrm>
            <a:custGeom>
              <a:avLst/>
              <a:gdLst/>
              <a:ahLst/>
              <a:cxnLst/>
              <a:rect l="l" t="t" r="r" b="b"/>
              <a:pathLst>
                <a:path w="82301" h="6134" extrusionOk="0">
                  <a:moveTo>
                    <a:pt x="3100" y="1"/>
                  </a:moveTo>
                  <a:cubicBezTo>
                    <a:pt x="1404" y="1"/>
                    <a:pt x="1" y="1371"/>
                    <a:pt x="1" y="3067"/>
                  </a:cubicBezTo>
                  <a:cubicBezTo>
                    <a:pt x="1" y="4763"/>
                    <a:pt x="1404" y="6133"/>
                    <a:pt x="3100" y="6133"/>
                  </a:cubicBezTo>
                  <a:lnTo>
                    <a:pt x="79202" y="6133"/>
                  </a:lnTo>
                  <a:cubicBezTo>
                    <a:pt x="80898" y="6133"/>
                    <a:pt x="82301" y="4763"/>
                    <a:pt x="82301" y="3067"/>
                  </a:cubicBezTo>
                  <a:cubicBezTo>
                    <a:pt x="82301" y="1371"/>
                    <a:pt x="80898" y="1"/>
                    <a:pt x="79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48"/>
            <p:cNvSpPr/>
            <p:nvPr/>
          </p:nvSpPr>
          <p:spPr>
            <a:xfrm>
              <a:off x="3561250" y="1565750"/>
              <a:ext cx="1332550" cy="153325"/>
            </a:xfrm>
            <a:custGeom>
              <a:avLst/>
              <a:gdLst/>
              <a:ahLst/>
              <a:cxnLst/>
              <a:rect l="l" t="t" r="r" b="b"/>
              <a:pathLst>
                <a:path w="53302" h="6133" extrusionOk="0">
                  <a:moveTo>
                    <a:pt x="3100" y="0"/>
                  </a:moveTo>
                  <a:cubicBezTo>
                    <a:pt x="1404" y="0"/>
                    <a:pt x="1" y="1370"/>
                    <a:pt x="1" y="3066"/>
                  </a:cubicBezTo>
                  <a:cubicBezTo>
                    <a:pt x="1" y="4763"/>
                    <a:pt x="1404" y="6133"/>
                    <a:pt x="3100" y="6133"/>
                  </a:cubicBezTo>
                  <a:lnTo>
                    <a:pt x="50203" y="6133"/>
                  </a:lnTo>
                  <a:cubicBezTo>
                    <a:pt x="51899" y="6133"/>
                    <a:pt x="53302" y="4763"/>
                    <a:pt x="53302" y="3066"/>
                  </a:cubicBezTo>
                  <a:cubicBezTo>
                    <a:pt x="53302" y="1370"/>
                    <a:pt x="51899" y="0"/>
                    <a:pt x="50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48"/>
            <p:cNvSpPr/>
            <p:nvPr/>
          </p:nvSpPr>
          <p:spPr>
            <a:xfrm>
              <a:off x="2836275" y="1565750"/>
              <a:ext cx="622250" cy="153325"/>
            </a:xfrm>
            <a:custGeom>
              <a:avLst/>
              <a:gdLst/>
              <a:ahLst/>
              <a:cxnLst/>
              <a:rect l="l" t="t" r="r" b="b"/>
              <a:pathLst>
                <a:path w="24890" h="6133" extrusionOk="0">
                  <a:moveTo>
                    <a:pt x="3100" y="0"/>
                  </a:moveTo>
                  <a:cubicBezTo>
                    <a:pt x="1404" y="0"/>
                    <a:pt x="1" y="1370"/>
                    <a:pt x="1" y="3066"/>
                  </a:cubicBezTo>
                  <a:cubicBezTo>
                    <a:pt x="1" y="4763"/>
                    <a:pt x="1404" y="6133"/>
                    <a:pt x="3100" y="6133"/>
                  </a:cubicBezTo>
                  <a:lnTo>
                    <a:pt x="21824" y="6133"/>
                  </a:lnTo>
                  <a:cubicBezTo>
                    <a:pt x="23520" y="6133"/>
                    <a:pt x="24890" y="4763"/>
                    <a:pt x="24890" y="3066"/>
                  </a:cubicBezTo>
                  <a:cubicBezTo>
                    <a:pt x="24890" y="1370"/>
                    <a:pt x="23520" y="0"/>
                    <a:pt x="218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48"/>
            <p:cNvSpPr/>
            <p:nvPr/>
          </p:nvSpPr>
          <p:spPr>
            <a:xfrm>
              <a:off x="2836275" y="2066450"/>
              <a:ext cx="2057525" cy="154150"/>
            </a:xfrm>
            <a:custGeom>
              <a:avLst/>
              <a:gdLst/>
              <a:ahLst/>
              <a:cxnLst/>
              <a:rect l="l" t="t" r="r" b="b"/>
              <a:pathLst>
                <a:path w="82301" h="6166" extrusionOk="0">
                  <a:moveTo>
                    <a:pt x="3100" y="1"/>
                  </a:moveTo>
                  <a:cubicBezTo>
                    <a:pt x="1404" y="1"/>
                    <a:pt x="1" y="1371"/>
                    <a:pt x="1" y="3100"/>
                  </a:cubicBezTo>
                  <a:cubicBezTo>
                    <a:pt x="1" y="4796"/>
                    <a:pt x="1404" y="6166"/>
                    <a:pt x="3100" y="6166"/>
                  </a:cubicBezTo>
                  <a:lnTo>
                    <a:pt x="79202" y="6166"/>
                  </a:lnTo>
                  <a:cubicBezTo>
                    <a:pt x="80898" y="6166"/>
                    <a:pt x="82301" y="4796"/>
                    <a:pt x="82301" y="3100"/>
                  </a:cubicBezTo>
                  <a:cubicBezTo>
                    <a:pt x="82301" y="1371"/>
                    <a:pt x="80898" y="1"/>
                    <a:pt x="79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48"/>
            <p:cNvSpPr/>
            <p:nvPr/>
          </p:nvSpPr>
          <p:spPr>
            <a:xfrm>
              <a:off x="4382475" y="2567975"/>
              <a:ext cx="511325" cy="154175"/>
            </a:xfrm>
            <a:custGeom>
              <a:avLst/>
              <a:gdLst/>
              <a:ahLst/>
              <a:cxnLst/>
              <a:rect l="l" t="t" r="r" b="b"/>
              <a:pathLst>
                <a:path w="20453" h="6167" extrusionOk="0">
                  <a:moveTo>
                    <a:pt x="3066" y="1"/>
                  </a:moveTo>
                  <a:cubicBezTo>
                    <a:pt x="1370" y="1"/>
                    <a:pt x="0" y="1371"/>
                    <a:pt x="0" y="3067"/>
                  </a:cubicBezTo>
                  <a:cubicBezTo>
                    <a:pt x="0" y="4763"/>
                    <a:pt x="1370" y="6166"/>
                    <a:pt x="3066" y="6166"/>
                  </a:cubicBezTo>
                  <a:lnTo>
                    <a:pt x="17354" y="6166"/>
                  </a:lnTo>
                  <a:cubicBezTo>
                    <a:pt x="19050" y="6166"/>
                    <a:pt x="20453" y="4763"/>
                    <a:pt x="20453" y="3067"/>
                  </a:cubicBezTo>
                  <a:cubicBezTo>
                    <a:pt x="20453" y="1371"/>
                    <a:pt x="19050" y="1"/>
                    <a:pt x="173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48"/>
            <p:cNvSpPr/>
            <p:nvPr/>
          </p:nvSpPr>
          <p:spPr>
            <a:xfrm>
              <a:off x="2836275" y="2567975"/>
              <a:ext cx="1443475" cy="154175"/>
            </a:xfrm>
            <a:custGeom>
              <a:avLst/>
              <a:gdLst/>
              <a:ahLst/>
              <a:cxnLst/>
              <a:rect l="l" t="t" r="r" b="b"/>
              <a:pathLst>
                <a:path w="57739" h="6167" extrusionOk="0">
                  <a:moveTo>
                    <a:pt x="3100" y="1"/>
                  </a:moveTo>
                  <a:cubicBezTo>
                    <a:pt x="1404" y="1"/>
                    <a:pt x="1" y="1371"/>
                    <a:pt x="1" y="3067"/>
                  </a:cubicBezTo>
                  <a:cubicBezTo>
                    <a:pt x="1" y="4763"/>
                    <a:pt x="1404" y="6166"/>
                    <a:pt x="3100" y="6166"/>
                  </a:cubicBezTo>
                  <a:lnTo>
                    <a:pt x="54672" y="6166"/>
                  </a:lnTo>
                  <a:cubicBezTo>
                    <a:pt x="56368" y="6166"/>
                    <a:pt x="57738" y="4763"/>
                    <a:pt x="57738" y="3067"/>
                  </a:cubicBezTo>
                  <a:cubicBezTo>
                    <a:pt x="57738" y="1371"/>
                    <a:pt x="56368" y="1"/>
                    <a:pt x="54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48"/>
            <p:cNvSpPr/>
            <p:nvPr/>
          </p:nvSpPr>
          <p:spPr>
            <a:xfrm>
              <a:off x="3397350" y="2972475"/>
              <a:ext cx="1097675" cy="1097675"/>
            </a:xfrm>
            <a:custGeom>
              <a:avLst/>
              <a:gdLst/>
              <a:ahLst/>
              <a:cxnLst/>
              <a:rect l="l" t="t" r="r" b="b"/>
              <a:pathLst>
                <a:path w="43907" h="43907" extrusionOk="0">
                  <a:moveTo>
                    <a:pt x="10537" y="11059"/>
                  </a:moveTo>
                  <a:lnTo>
                    <a:pt x="12102" y="16832"/>
                  </a:lnTo>
                  <a:lnTo>
                    <a:pt x="7014" y="16832"/>
                  </a:lnTo>
                  <a:cubicBezTo>
                    <a:pt x="7764" y="14647"/>
                    <a:pt x="8971" y="12690"/>
                    <a:pt x="10537" y="11059"/>
                  </a:cubicBezTo>
                  <a:close/>
                  <a:moveTo>
                    <a:pt x="21954" y="6166"/>
                  </a:moveTo>
                  <a:cubicBezTo>
                    <a:pt x="24106" y="6166"/>
                    <a:pt x="26161" y="6590"/>
                    <a:pt x="28021" y="7372"/>
                  </a:cubicBezTo>
                  <a:lnTo>
                    <a:pt x="25411" y="16832"/>
                  </a:lnTo>
                  <a:lnTo>
                    <a:pt x="18496" y="16832"/>
                  </a:lnTo>
                  <a:lnTo>
                    <a:pt x="15886" y="7372"/>
                  </a:lnTo>
                  <a:cubicBezTo>
                    <a:pt x="17746" y="6590"/>
                    <a:pt x="19801" y="6166"/>
                    <a:pt x="21954" y="6166"/>
                  </a:cubicBezTo>
                  <a:close/>
                  <a:moveTo>
                    <a:pt x="33403" y="11059"/>
                  </a:moveTo>
                  <a:cubicBezTo>
                    <a:pt x="34936" y="12690"/>
                    <a:pt x="36143" y="14647"/>
                    <a:pt x="36893" y="16832"/>
                  </a:cubicBezTo>
                  <a:lnTo>
                    <a:pt x="31805" y="16832"/>
                  </a:lnTo>
                  <a:lnTo>
                    <a:pt x="33403" y="11059"/>
                  </a:lnTo>
                  <a:close/>
                  <a:moveTo>
                    <a:pt x="23715" y="22965"/>
                  </a:moveTo>
                  <a:lnTo>
                    <a:pt x="21954" y="29293"/>
                  </a:lnTo>
                  <a:lnTo>
                    <a:pt x="20192" y="22965"/>
                  </a:lnTo>
                  <a:close/>
                  <a:moveTo>
                    <a:pt x="13831" y="22965"/>
                  </a:moveTo>
                  <a:lnTo>
                    <a:pt x="17746" y="37187"/>
                  </a:lnTo>
                  <a:cubicBezTo>
                    <a:pt x="11385" y="35426"/>
                    <a:pt x="6622" y="29782"/>
                    <a:pt x="6198" y="22965"/>
                  </a:cubicBezTo>
                  <a:close/>
                  <a:moveTo>
                    <a:pt x="37709" y="22965"/>
                  </a:moveTo>
                  <a:cubicBezTo>
                    <a:pt x="37285" y="29782"/>
                    <a:pt x="32522" y="35426"/>
                    <a:pt x="26161" y="37187"/>
                  </a:cubicBezTo>
                  <a:lnTo>
                    <a:pt x="30076" y="22965"/>
                  </a:lnTo>
                  <a:close/>
                  <a:moveTo>
                    <a:pt x="21954" y="0"/>
                  </a:moveTo>
                  <a:cubicBezTo>
                    <a:pt x="9852" y="0"/>
                    <a:pt x="0" y="9852"/>
                    <a:pt x="0" y="21954"/>
                  </a:cubicBezTo>
                  <a:cubicBezTo>
                    <a:pt x="0" y="34056"/>
                    <a:pt x="9852" y="43907"/>
                    <a:pt x="21954" y="43907"/>
                  </a:cubicBezTo>
                  <a:cubicBezTo>
                    <a:pt x="34055" y="43907"/>
                    <a:pt x="43907" y="34056"/>
                    <a:pt x="43907" y="21954"/>
                  </a:cubicBezTo>
                  <a:cubicBezTo>
                    <a:pt x="43907" y="9852"/>
                    <a:pt x="34055" y="0"/>
                    <a:pt x="219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48"/>
            <p:cNvSpPr/>
            <p:nvPr/>
          </p:nvSpPr>
          <p:spPr>
            <a:xfrm>
              <a:off x="4971250" y="2706625"/>
              <a:ext cx="1432050" cy="1432025"/>
            </a:xfrm>
            <a:custGeom>
              <a:avLst/>
              <a:gdLst/>
              <a:ahLst/>
              <a:cxnLst/>
              <a:rect l="l" t="t" r="r" b="b"/>
              <a:pathLst>
                <a:path w="57282" h="57281" extrusionOk="0">
                  <a:moveTo>
                    <a:pt x="28641" y="7014"/>
                  </a:moveTo>
                  <a:lnTo>
                    <a:pt x="29750" y="12461"/>
                  </a:lnTo>
                  <a:cubicBezTo>
                    <a:pt x="31283" y="20062"/>
                    <a:pt x="37220" y="25998"/>
                    <a:pt x="44820" y="27531"/>
                  </a:cubicBezTo>
                  <a:lnTo>
                    <a:pt x="50268" y="28641"/>
                  </a:lnTo>
                  <a:lnTo>
                    <a:pt x="44820" y="29750"/>
                  </a:lnTo>
                  <a:cubicBezTo>
                    <a:pt x="37220" y="31283"/>
                    <a:pt x="31283" y="37220"/>
                    <a:pt x="29750" y="44820"/>
                  </a:cubicBezTo>
                  <a:lnTo>
                    <a:pt x="28641" y="50268"/>
                  </a:lnTo>
                  <a:lnTo>
                    <a:pt x="27532" y="44820"/>
                  </a:lnTo>
                  <a:cubicBezTo>
                    <a:pt x="25999" y="37220"/>
                    <a:pt x="20062" y="31283"/>
                    <a:pt x="12461" y="29750"/>
                  </a:cubicBezTo>
                  <a:lnTo>
                    <a:pt x="7014" y="28641"/>
                  </a:lnTo>
                  <a:lnTo>
                    <a:pt x="12461" y="27531"/>
                  </a:lnTo>
                  <a:cubicBezTo>
                    <a:pt x="20062" y="25998"/>
                    <a:pt x="25999" y="20062"/>
                    <a:pt x="27532" y="12461"/>
                  </a:cubicBezTo>
                  <a:lnTo>
                    <a:pt x="28641" y="7014"/>
                  </a:lnTo>
                  <a:close/>
                  <a:moveTo>
                    <a:pt x="28641" y="0"/>
                  </a:moveTo>
                  <a:cubicBezTo>
                    <a:pt x="25770" y="0"/>
                    <a:pt x="23389" y="1958"/>
                    <a:pt x="22802" y="4763"/>
                  </a:cubicBezTo>
                  <a:lnTo>
                    <a:pt x="21497" y="11222"/>
                  </a:lnTo>
                  <a:cubicBezTo>
                    <a:pt x="20453" y="16408"/>
                    <a:pt x="16408" y="20453"/>
                    <a:pt x="11222" y="21497"/>
                  </a:cubicBezTo>
                  <a:lnTo>
                    <a:pt x="4763" y="22802"/>
                  </a:lnTo>
                  <a:cubicBezTo>
                    <a:pt x="1958" y="23389"/>
                    <a:pt x="1" y="25770"/>
                    <a:pt x="1" y="28641"/>
                  </a:cubicBezTo>
                  <a:cubicBezTo>
                    <a:pt x="1" y="31511"/>
                    <a:pt x="1958" y="33892"/>
                    <a:pt x="4763" y="34447"/>
                  </a:cubicBezTo>
                  <a:lnTo>
                    <a:pt x="11222" y="35784"/>
                  </a:lnTo>
                  <a:cubicBezTo>
                    <a:pt x="16408" y="36828"/>
                    <a:pt x="20453" y="40840"/>
                    <a:pt x="21497" y="46027"/>
                  </a:cubicBezTo>
                  <a:lnTo>
                    <a:pt x="22802" y="52518"/>
                  </a:lnTo>
                  <a:cubicBezTo>
                    <a:pt x="23389" y="55324"/>
                    <a:pt x="25770" y="57281"/>
                    <a:pt x="28641" y="57281"/>
                  </a:cubicBezTo>
                  <a:cubicBezTo>
                    <a:pt x="31511" y="57281"/>
                    <a:pt x="33893" y="55324"/>
                    <a:pt x="34447" y="52518"/>
                  </a:cubicBezTo>
                  <a:lnTo>
                    <a:pt x="35785" y="46027"/>
                  </a:lnTo>
                  <a:cubicBezTo>
                    <a:pt x="36829" y="40840"/>
                    <a:pt x="40841" y="36828"/>
                    <a:pt x="46027" y="35784"/>
                  </a:cubicBezTo>
                  <a:lnTo>
                    <a:pt x="52519" y="34447"/>
                  </a:lnTo>
                  <a:cubicBezTo>
                    <a:pt x="55324" y="33892"/>
                    <a:pt x="57281" y="31511"/>
                    <a:pt x="57281" y="28641"/>
                  </a:cubicBezTo>
                  <a:cubicBezTo>
                    <a:pt x="57281" y="25770"/>
                    <a:pt x="55324" y="23389"/>
                    <a:pt x="52519" y="22802"/>
                  </a:cubicBezTo>
                  <a:lnTo>
                    <a:pt x="46027" y="21497"/>
                  </a:lnTo>
                  <a:cubicBezTo>
                    <a:pt x="40841" y="20453"/>
                    <a:pt x="36829" y="16408"/>
                    <a:pt x="35785" y="11222"/>
                  </a:cubicBezTo>
                  <a:lnTo>
                    <a:pt x="34447" y="4763"/>
                  </a:lnTo>
                  <a:cubicBezTo>
                    <a:pt x="33893" y="1958"/>
                    <a:pt x="31511" y="0"/>
                    <a:pt x="286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11" name="Google Shape;3711;p48"/>
          <p:cNvSpPr txBox="1"/>
          <p:nvPr/>
        </p:nvSpPr>
        <p:spPr>
          <a:xfrm>
            <a:off x="5261825" y="1758625"/>
            <a:ext cx="3046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Upon ‘entering’ a selected playground/theme-park, all relevant information will be displayed through both: </a:t>
            </a:r>
            <a:endParaRPr sz="12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Visual-Text &amp; Audio means</a:t>
            </a: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</a:t>
            </a:r>
            <a:endParaRPr sz="12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3712" name="Google Shape;3712;p48"/>
          <p:cNvGrpSpPr/>
          <p:nvPr/>
        </p:nvGrpSpPr>
        <p:grpSpPr>
          <a:xfrm>
            <a:off x="4912561" y="2959044"/>
            <a:ext cx="306490" cy="364822"/>
            <a:chOff x="1613050" y="238125"/>
            <a:chExt cx="4378425" cy="5219200"/>
          </a:xfrm>
        </p:grpSpPr>
        <p:sp>
          <p:nvSpPr>
            <p:cNvPr id="3713" name="Google Shape;3713;p48"/>
            <p:cNvSpPr/>
            <p:nvPr/>
          </p:nvSpPr>
          <p:spPr>
            <a:xfrm>
              <a:off x="1990625" y="989175"/>
              <a:ext cx="154150" cy="358850"/>
            </a:xfrm>
            <a:custGeom>
              <a:avLst/>
              <a:gdLst/>
              <a:ahLst/>
              <a:cxnLst/>
              <a:rect l="l" t="t" r="r" b="b"/>
              <a:pathLst>
                <a:path w="6166" h="14354" extrusionOk="0">
                  <a:moveTo>
                    <a:pt x="3066" y="1"/>
                  </a:moveTo>
                  <a:cubicBezTo>
                    <a:pt x="1370" y="1"/>
                    <a:pt x="0" y="1371"/>
                    <a:pt x="0" y="3067"/>
                  </a:cubicBezTo>
                  <a:lnTo>
                    <a:pt x="0" y="11255"/>
                  </a:lnTo>
                  <a:cubicBezTo>
                    <a:pt x="0" y="12951"/>
                    <a:pt x="1370" y="14354"/>
                    <a:pt x="3066" y="14354"/>
                  </a:cubicBezTo>
                  <a:cubicBezTo>
                    <a:pt x="4795" y="14354"/>
                    <a:pt x="6165" y="12951"/>
                    <a:pt x="6165" y="11255"/>
                  </a:cubicBezTo>
                  <a:lnTo>
                    <a:pt x="6165" y="3067"/>
                  </a:lnTo>
                  <a:cubicBezTo>
                    <a:pt x="6165" y="1371"/>
                    <a:pt x="4795" y="1"/>
                    <a:pt x="30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48"/>
            <p:cNvSpPr/>
            <p:nvPr/>
          </p:nvSpPr>
          <p:spPr>
            <a:xfrm>
              <a:off x="1990625" y="1539650"/>
              <a:ext cx="154150" cy="358850"/>
            </a:xfrm>
            <a:custGeom>
              <a:avLst/>
              <a:gdLst/>
              <a:ahLst/>
              <a:cxnLst/>
              <a:rect l="l" t="t" r="r" b="b"/>
              <a:pathLst>
                <a:path w="6166" h="14354" extrusionOk="0">
                  <a:moveTo>
                    <a:pt x="3066" y="0"/>
                  </a:moveTo>
                  <a:cubicBezTo>
                    <a:pt x="1370" y="0"/>
                    <a:pt x="0" y="1370"/>
                    <a:pt x="0" y="3067"/>
                  </a:cubicBezTo>
                  <a:lnTo>
                    <a:pt x="0" y="11254"/>
                  </a:lnTo>
                  <a:cubicBezTo>
                    <a:pt x="0" y="12983"/>
                    <a:pt x="1370" y="14353"/>
                    <a:pt x="3066" y="14353"/>
                  </a:cubicBezTo>
                  <a:cubicBezTo>
                    <a:pt x="4795" y="14353"/>
                    <a:pt x="6165" y="12950"/>
                    <a:pt x="6165" y="11254"/>
                  </a:cubicBezTo>
                  <a:lnTo>
                    <a:pt x="6165" y="3067"/>
                  </a:lnTo>
                  <a:cubicBezTo>
                    <a:pt x="6165" y="1370"/>
                    <a:pt x="4795" y="0"/>
                    <a:pt x="30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48"/>
            <p:cNvSpPr/>
            <p:nvPr/>
          </p:nvSpPr>
          <p:spPr>
            <a:xfrm>
              <a:off x="2163500" y="1366750"/>
              <a:ext cx="358850" cy="154175"/>
            </a:xfrm>
            <a:custGeom>
              <a:avLst/>
              <a:gdLst/>
              <a:ahLst/>
              <a:cxnLst/>
              <a:rect l="l" t="t" r="r" b="b"/>
              <a:pathLst>
                <a:path w="14354" h="6167" extrusionOk="0">
                  <a:moveTo>
                    <a:pt x="3099" y="1"/>
                  </a:moveTo>
                  <a:cubicBezTo>
                    <a:pt x="1371" y="1"/>
                    <a:pt x="1" y="1371"/>
                    <a:pt x="1" y="3067"/>
                  </a:cubicBezTo>
                  <a:cubicBezTo>
                    <a:pt x="1" y="4796"/>
                    <a:pt x="1371" y="6166"/>
                    <a:pt x="3099" y="6166"/>
                  </a:cubicBezTo>
                  <a:lnTo>
                    <a:pt x="11254" y="6166"/>
                  </a:lnTo>
                  <a:cubicBezTo>
                    <a:pt x="12983" y="6166"/>
                    <a:pt x="14353" y="4796"/>
                    <a:pt x="14353" y="3067"/>
                  </a:cubicBezTo>
                  <a:cubicBezTo>
                    <a:pt x="14353" y="1371"/>
                    <a:pt x="12983" y="1"/>
                    <a:pt x="11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48"/>
            <p:cNvSpPr/>
            <p:nvPr/>
          </p:nvSpPr>
          <p:spPr>
            <a:xfrm>
              <a:off x="1613050" y="1366750"/>
              <a:ext cx="358825" cy="154175"/>
            </a:xfrm>
            <a:custGeom>
              <a:avLst/>
              <a:gdLst/>
              <a:ahLst/>
              <a:cxnLst/>
              <a:rect l="l" t="t" r="r" b="b"/>
              <a:pathLst>
                <a:path w="14353" h="6167" extrusionOk="0">
                  <a:moveTo>
                    <a:pt x="3099" y="1"/>
                  </a:moveTo>
                  <a:cubicBezTo>
                    <a:pt x="1370" y="1"/>
                    <a:pt x="0" y="1371"/>
                    <a:pt x="0" y="3067"/>
                  </a:cubicBezTo>
                  <a:cubicBezTo>
                    <a:pt x="0" y="4796"/>
                    <a:pt x="1370" y="6166"/>
                    <a:pt x="3099" y="6166"/>
                  </a:cubicBezTo>
                  <a:lnTo>
                    <a:pt x="11254" y="6166"/>
                  </a:lnTo>
                  <a:cubicBezTo>
                    <a:pt x="12983" y="6166"/>
                    <a:pt x="14353" y="4796"/>
                    <a:pt x="14353" y="3067"/>
                  </a:cubicBezTo>
                  <a:cubicBezTo>
                    <a:pt x="14353" y="1371"/>
                    <a:pt x="12983" y="1"/>
                    <a:pt x="11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48"/>
            <p:cNvSpPr/>
            <p:nvPr/>
          </p:nvSpPr>
          <p:spPr>
            <a:xfrm>
              <a:off x="1762275" y="2482600"/>
              <a:ext cx="4229200" cy="1400800"/>
            </a:xfrm>
            <a:custGeom>
              <a:avLst/>
              <a:gdLst/>
              <a:ahLst/>
              <a:cxnLst/>
              <a:rect l="l" t="t" r="r" b="b"/>
              <a:pathLst>
                <a:path w="169168" h="56032" extrusionOk="0">
                  <a:moveTo>
                    <a:pt x="144082" y="13235"/>
                  </a:moveTo>
                  <a:lnTo>
                    <a:pt x="160392" y="30099"/>
                  </a:lnTo>
                  <a:lnTo>
                    <a:pt x="106407" y="49377"/>
                  </a:lnTo>
                  <a:lnTo>
                    <a:pt x="90129" y="32480"/>
                  </a:lnTo>
                  <a:lnTo>
                    <a:pt x="144082" y="13235"/>
                  </a:lnTo>
                  <a:close/>
                  <a:moveTo>
                    <a:pt x="42667" y="0"/>
                  </a:moveTo>
                  <a:cubicBezTo>
                    <a:pt x="42320" y="0"/>
                    <a:pt x="41968" y="60"/>
                    <a:pt x="41623" y="187"/>
                  </a:cubicBezTo>
                  <a:lnTo>
                    <a:pt x="23193" y="6743"/>
                  </a:lnTo>
                  <a:cubicBezTo>
                    <a:pt x="22737" y="6906"/>
                    <a:pt x="22345" y="7167"/>
                    <a:pt x="22019" y="7493"/>
                  </a:cubicBezTo>
                  <a:cubicBezTo>
                    <a:pt x="22019" y="7493"/>
                    <a:pt x="22019" y="7526"/>
                    <a:pt x="22019" y="7526"/>
                  </a:cubicBezTo>
                  <a:lnTo>
                    <a:pt x="1012" y="29284"/>
                  </a:lnTo>
                  <a:cubicBezTo>
                    <a:pt x="294" y="30034"/>
                    <a:pt x="1" y="31110"/>
                    <a:pt x="229" y="32121"/>
                  </a:cubicBezTo>
                  <a:cubicBezTo>
                    <a:pt x="490" y="33133"/>
                    <a:pt x="1207" y="33981"/>
                    <a:pt x="2219" y="34307"/>
                  </a:cubicBezTo>
                  <a:lnTo>
                    <a:pt x="39144" y="47485"/>
                  </a:lnTo>
                  <a:cubicBezTo>
                    <a:pt x="39503" y="47616"/>
                    <a:pt x="39862" y="47681"/>
                    <a:pt x="40188" y="47681"/>
                  </a:cubicBezTo>
                  <a:cubicBezTo>
                    <a:pt x="41460" y="47681"/>
                    <a:pt x="42635" y="46898"/>
                    <a:pt x="43091" y="45626"/>
                  </a:cubicBezTo>
                  <a:cubicBezTo>
                    <a:pt x="43679" y="44028"/>
                    <a:pt x="42830" y="42266"/>
                    <a:pt x="41232" y="41679"/>
                  </a:cubicBezTo>
                  <a:lnTo>
                    <a:pt x="8775" y="30132"/>
                  </a:lnTo>
                  <a:lnTo>
                    <a:pt x="25085" y="13235"/>
                  </a:lnTo>
                  <a:lnTo>
                    <a:pt x="79038" y="32480"/>
                  </a:lnTo>
                  <a:lnTo>
                    <a:pt x="62761" y="49377"/>
                  </a:lnTo>
                  <a:lnTo>
                    <a:pt x="52290" y="45626"/>
                  </a:lnTo>
                  <a:cubicBezTo>
                    <a:pt x="51951" y="45508"/>
                    <a:pt x="51605" y="45453"/>
                    <a:pt x="51264" y="45453"/>
                  </a:cubicBezTo>
                  <a:cubicBezTo>
                    <a:pt x="49998" y="45453"/>
                    <a:pt x="48806" y="46226"/>
                    <a:pt x="48343" y="47485"/>
                  </a:cubicBezTo>
                  <a:cubicBezTo>
                    <a:pt x="47756" y="49116"/>
                    <a:pt x="48604" y="50878"/>
                    <a:pt x="50202" y="51432"/>
                  </a:cubicBezTo>
                  <a:lnTo>
                    <a:pt x="62565" y="55836"/>
                  </a:lnTo>
                  <a:cubicBezTo>
                    <a:pt x="62912" y="55965"/>
                    <a:pt x="63271" y="56028"/>
                    <a:pt x="63627" y="56028"/>
                  </a:cubicBezTo>
                  <a:cubicBezTo>
                    <a:pt x="64441" y="56028"/>
                    <a:pt x="65237" y="55699"/>
                    <a:pt x="65827" y="55086"/>
                  </a:cubicBezTo>
                  <a:lnTo>
                    <a:pt x="84584" y="35612"/>
                  </a:lnTo>
                  <a:lnTo>
                    <a:pt x="103340" y="55086"/>
                  </a:lnTo>
                  <a:cubicBezTo>
                    <a:pt x="103927" y="55706"/>
                    <a:pt x="104743" y="56032"/>
                    <a:pt x="105558" y="56032"/>
                  </a:cubicBezTo>
                  <a:cubicBezTo>
                    <a:pt x="105917" y="56032"/>
                    <a:pt x="106276" y="55967"/>
                    <a:pt x="106602" y="55836"/>
                  </a:cubicBezTo>
                  <a:lnTo>
                    <a:pt x="166949" y="34307"/>
                  </a:lnTo>
                  <a:cubicBezTo>
                    <a:pt x="167960" y="33981"/>
                    <a:pt x="168678" y="33133"/>
                    <a:pt x="168939" y="32121"/>
                  </a:cubicBezTo>
                  <a:cubicBezTo>
                    <a:pt x="169167" y="31110"/>
                    <a:pt x="168874" y="30034"/>
                    <a:pt x="168156" y="29284"/>
                  </a:cubicBezTo>
                  <a:lnTo>
                    <a:pt x="147149" y="7526"/>
                  </a:lnTo>
                  <a:cubicBezTo>
                    <a:pt x="147149" y="7526"/>
                    <a:pt x="147149" y="7493"/>
                    <a:pt x="147149" y="7493"/>
                  </a:cubicBezTo>
                  <a:cubicBezTo>
                    <a:pt x="146823" y="7167"/>
                    <a:pt x="146431" y="6906"/>
                    <a:pt x="145974" y="6743"/>
                  </a:cubicBezTo>
                  <a:lnTo>
                    <a:pt x="127838" y="284"/>
                  </a:lnTo>
                  <a:cubicBezTo>
                    <a:pt x="127493" y="158"/>
                    <a:pt x="127139" y="98"/>
                    <a:pt x="126791" y="98"/>
                  </a:cubicBezTo>
                  <a:cubicBezTo>
                    <a:pt x="125523" y="98"/>
                    <a:pt x="124326" y="890"/>
                    <a:pt x="123891" y="2144"/>
                  </a:cubicBezTo>
                  <a:cubicBezTo>
                    <a:pt x="123304" y="3742"/>
                    <a:pt x="124152" y="5536"/>
                    <a:pt x="125750" y="6091"/>
                  </a:cubicBezTo>
                  <a:lnTo>
                    <a:pt x="135732" y="9646"/>
                  </a:lnTo>
                  <a:lnTo>
                    <a:pt x="84584" y="27913"/>
                  </a:lnTo>
                  <a:lnTo>
                    <a:pt x="33436" y="9646"/>
                  </a:lnTo>
                  <a:lnTo>
                    <a:pt x="43711" y="5993"/>
                  </a:lnTo>
                  <a:cubicBezTo>
                    <a:pt x="45310" y="5406"/>
                    <a:pt x="46158" y="3644"/>
                    <a:pt x="45570" y="2046"/>
                  </a:cubicBezTo>
                  <a:cubicBezTo>
                    <a:pt x="45110" y="792"/>
                    <a:pt x="43927" y="0"/>
                    <a:pt x="42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48"/>
            <p:cNvSpPr/>
            <p:nvPr/>
          </p:nvSpPr>
          <p:spPr>
            <a:xfrm>
              <a:off x="2290725" y="3657500"/>
              <a:ext cx="2481575" cy="1799825"/>
            </a:xfrm>
            <a:custGeom>
              <a:avLst/>
              <a:gdLst/>
              <a:ahLst/>
              <a:cxnLst/>
              <a:rect l="l" t="t" r="r" b="b"/>
              <a:pathLst>
                <a:path w="99263" h="71993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lnTo>
                    <a:pt x="0" y="47397"/>
                  </a:lnTo>
                  <a:cubicBezTo>
                    <a:pt x="0" y="48702"/>
                    <a:pt x="816" y="49843"/>
                    <a:pt x="2055" y="50300"/>
                  </a:cubicBezTo>
                  <a:lnTo>
                    <a:pt x="62402" y="71829"/>
                  </a:lnTo>
                  <a:cubicBezTo>
                    <a:pt x="62761" y="71927"/>
                    <a:pt x="63087" y="71992"/>
                    <a:pt x="63446" y="71992"/>
                  </a:cubicBezTo>
                  <a:cubicBezTo>
                    <a:pt x="63805" y="71992"/>
                    <a:pt x="64163" y="71927"/>
                    <a:pt x="64490" y="71829"/>
                  </a:cubicBezTo>
                  <a:lnTo>
                    <a:pt x="96816" y="60282"/>
                  </a:lnTo>
                  <a:cubicBezTo>
                    <a:pt x="98447" y="59694"/>
                    <a:pt x="99262" y="57933"/>
                    <a:pt x="98708" y="56335"/>
                  </a:cubicBezTo>
                  <a:cubicBezTo>
                    <a:pt x="98247" y="55081"/>
                    <a:pt x="97064" y="54289"/>
                    <a:pt x="95804" y="54289"/>
                  </a:cubicBezTo>
                  <a:cubicBezTo>
                    <a:pt x="95458" y="54289"/>
                    <a:pt x="95106" y="54349"/>
                    <a:pt x="94761" y="54475"/>
                  </a:cubicBezTo>
                  <a:lnTo>
                    <a:pt x="63446" y="65631"/>
                  </a:lnTo>
                  <a:lnTo>
                    <a:pt x="6198" y="45211"/>
                  </a:lnTo>
                  <a:lnTo>
                    <a:pt x="6198" y="3099"/>
                  </a:lnTo>
                  <a:cubicBezTo>
                    <a:pt x="6198" y="1403"/>
                    <a:pt x="4795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48"/>
            <p:cNvSpPr/>
            <p:nvPr/>
          </p:nvSpPr>
          <p:spPr>
            <a:xfrm>
              <a:off x="4895425" y="3657500"/>
              <a:ext cx="567600" cy="1405125"/>
            </a:xfrm>
            <a:custGeom>
              <a:avLst/>
              <a:gdLst/>
              <a:ahLst/>
              <a:cxnLst/>
              <a:rect l="l" t="t" r="r" b="b"/>
              <a:pathLst>
                <a:path w="22704" h="56205" extrusionOk="0">
                  <a:moveTo>
                    <a:pt x="19605" y="0"/>
                  </a:moveTo>
                  <a:cubicBezTo>
                    <a:pt x="17908" y="0"/>
                    <a:pt x="16506" y="1403"/>
                    <a:pt x="16506" y="3099"/>
                  </a:cubicBezTo>
                  <a:lnTo>
                    <a:pt x="16506" y="45211"/>
                  </a:lnTo>
                  <a:lnTo>
                    <a:pt x="2447" y="50235"/>
                  </a:lnTo>
                  <a:cubicBezTo>
                    <a:pt x="848" y="50789"/>
                    <a:pt x="0" y="52551"/>
                    <a:pt x="587" y="54182"/>
                  </a:cubicBezTo>
                  <a:cubicBezTo>
                    <a:pt x="1044" y="55421"/>
                    <a:pt x="2218" y="56204"/>
                    <a:pt x="3490" y="56204"/>
                  </a:cubicBezTo>
                  <a:cubicBezTo>
                    <a:pt x="3849" y="56204"/>
                    <a:pt x="4175" y="56171"/>
                    <a:pt x="4534" y="56041"/>
                  </a:cubicBezTo>
                  <a:lnTo>
                    <a:pt x="20648" y="50300"/>
                  </a:lnTo>
                  <a:cubicBezTo>
                    <a:pt x="21888" y="49843"/>
                    <a:pt x="22703" y="48702"/>
                    <a:pt x="22703" y="47397"/>
                  </a:cubicBezTo>
                  <a:lnTo>
                    <a:pt x="22703" y="3099"/>
                  </a:lnTo>
                  <a:cubicBezTo>
                    <a:pt x="22703" y="1403"/>
                    <a:pt x="21301" y="0"/>
                    <a:pt x="196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48"/>
            <p:cNvSpPr/>
            <p:nvPr/>
          </p:nvSpPr>
          <p:spPr>
            <a:xfrm>
              <a:off x="3799375" y="3653400"/>
              <a:ext cx="154975" cy="1466300"/>
            </a:xfrm>
            <a:custGeom>
              <a:avLst/>
              <a:gdLst/>
              <a:ahLst/>
              <a:cxnLst/>
              <a:rect l="l" t="t" r="r" b="b"/>
              <a:pathLst>
                <a:path w="6199" h="58652" extrusionOk="0">
                  <a:moveTo>
                    <a:pt x="3100" y="1"/>
                  </a:moveTo>
                  <a:cubicBezTo>
                    <a:pt x="1404" y="1"/>
                    <a:pt x="1" y="1404"/>
                    <a:pt x="1" y="3100"/>
                  </a:cubicBezTo>
                  <a:lnTo>
                    <a:pt x="1" y="55585"/>
                  </a:lnTo>
                  <a:cubicBezTo>
                    <a:pt x="1" y="57281"/>
                    <a:pt x="1404" y="58652"/>
                    <a:pt x="3100" y="58652"/>
                  </a:cubicBezTo>
                  <a:cubicBezTo>
                    <a:pt x="4796" y="58652"/>
                    <a:pt x="6199" y="57281"/>
                    <a:pt x="6199" y="55585"/>
                  </a:cubicBezTo>
                  <a:lnTo>
                    <a:pt x="6199" y="3100"/>
                  </a:lnTo>
                  <a:cubicBezTo>
                    <a:pt x="6199" y="1404"/>
                    <a:pt x="4796" y="1"/>
                    <a:pt x="3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48"/>
            <p:cNvSpPr/>
            <p:nvPr/>
          </p:nvSpPr>
          <p:spPr>
            <a:xfrm>
              <a:off x="4333525" y="598550"/>
              <a:ext cx="1308900" cy="1308100"/>
            </a:xfrm>
            <a:custGeom>
              <a:avLst/>
              <a:gdLst/>
              <a:ahLst/>
              <a:cxnLst/>
              <a:rect l="l" t="t" r="r" b="b"/>
              <a:pathLst>
                <a:path w="52356" h="52324" extrusionOk="0">
                  <a:moveTo>
                    <a:pt x="26195" y="8189"/>
                  </a:moveTo>
                  <a:lnTo>
                    <a:pt x="26880" y="11614"/>
                  </a:lnTo>
                  <a:cubicBezTo>
                    <a:pt x="28315" y="18594"/>
                    <a:pt x="33730" y="24042"/>
                    <a:pt x="40743" y="25477"/>
                  </a:cubicBezTo>
                  <a:lnTo>
                    <a:pt x="44168" y="26162"/>
                  </a:lnTo>
                  <a:lnTo>
                    <a:pt x="40743" y="26847"/>
                  </a:lnTo>
                  <a:cubicBezTo>
                    <a:pt x="33730" y="28282"/>
                    <a:pt x="28315" y="33730"/>
                    <a:pt x="26880" y="40711"/>
                  </a:cubicBezTo>
                  <a:lnTo>
                    <a:pt x="26195" y="44136"/>
                  </a:lnTo>
                  <a:lnTo>
                    <a:pt x="25477" y="40711"/>
                  </a:lnTo>
                  <a:cubicBezTo>
                    <a:pt x="24074" y="33730"/>
                    <a:pt x="18627" y="28282"/>
                    <a:pt x="11646" y="26847"/>
                  </a:cubicBezTo>
                  <a:lnTo>
                    <a:pt x="8189" y="26162"/>
                  </a:lnTo>
                  <a:lnTo>
                    <a:pt x="11646" y="25477"/>
                  </a:lnTo>
                  <a:cubicBezTo>
                    <a:pt x="18627" y="24042"/>
                    <a:pt x="24074" y="18594"/>
                    <a:pt x="25477" y="11614"/>
                  </a:cubicBezTo>
                  <a:lnTo>
                    <a:pt x="26195" y="8189"/>
                  </a:lnTo>
                  <a:close/>
                  <a:moveTo>
                    <a:pt x="26195" y="1"/>
                  </a:moveTo>
                  <a:cubicBezTo>
                    <a:pt x="23455" y="1"/>
                    <a:pt x="21171" y="1860"/>
                    <a:pt x="20617" y="4535"/>
                  </a:cubicBezTo>
                  <a:lnTo>
                    <a:pt x="19442" y="10374"/>
                  </a:lnTo>
                  <a:cubicBezTo>
                    <a:pt x="18529" y="14941"/>
                    <a:pt x="14973" y="18496"/>
                    <a:pt x="10407" y="19410"/>
                  </a:cubicBezTo>
                  <a:lnTo>
                    <a:pt x="4568" y="20617"/>
                  </a:lnTo>
                  <a:cubicBezTo>
                    <a:pt x="1893" y="21139"/>
                    <a:pt x="1" y="23422"/>
                    <a:pt x="1" y="26162"/>
                  </a:cubicBezTo>
                  <a:cubicBezTo>
                    <a:pt x="1" y="28902"/>
                    <a:pt x="1893" y="31186"/>
                    <a:pt x="4568" y="31707"/>
                  </a:cubicBezTo>
                  <a:lnTo>
                    <a:pt x="10407" y="32914"/>
                  </a:lnTo>
                  <a:cubicBezTo>
                    <a:pt x="14973" y="33828"/>
                    <a:pt x="18529" y="37383"/>
                    <a:pt x="19442" y="41950"/>
                  </a:cubicBezTo>
                  <a:lnTo>
                    <a:pt x="20617" y="47789"/>
                  </a:lnTo>
                  <a:cubicBezTo>
                    <a:pt x="21171" y="50464"/>
                    <a:pt x="23455" y="52323"/>
                    <a:pt x="26195" y="52323"/>
                  </a:cubicBezTo>
                  <a:cubicBezTo>
                    <a:pt x="28902" y="52323"/>
                    <a:pt x="31218" y="50464"/>
                    <a:pt x="31740" y="47789"/>
                  </a:cubicBezTo>
                  <a:lnTo>
                    <a:pt x="32947" y="41950"/>
                  </a:lnTo>
                  <a:cubicBezTo>
                    <a:pt x="33860" y="37383"/>
                    <a:pt x="37416" y="33828"/>
                    <a:pt x="41950" y="32914"/>
                  </a:cubicBezTo>
                  <a:lnTo>
                    <a:pt x="47822" y="31707"/>
                  </a:lnTo>
                  <a:cubicBezTo>
                    <a:pt x="50497" y="31186"/>
                    <a:pt x="52356" y="28902"/>
                    <a:pt x="52356" y="26162"/>
                  </a:cubicBezTo>
                  <a:cubicBezTo>
                    <a:pt x="52356" y="23422"/>
                    <a:pt x="50497" y="21139"/>
                    <a:pt x="47822" y="20617"/>
                  </a:cubicBezTo>
                  <a:lnTo>
                    <a:pt x="41950" y="19410"/>
                  </a:lnTo>
                  <a:cubicBezTo>
                    <a:pt x="37416" y="18496"/>
                    <a:pt x="33860" y="14941"/>
                    <a:pt x="32947" y="10374"/>
                  </a:cubicBezTo>
                  <a:lnTo>
                    <a:pt x="31740" y="4535"/>
                  </a:lnTo>
                  <a:cubicBezTo>
                    <a:pt x="31218" y="1860"/>
                    <a:pt x="28902" y="1"/>
                    <a:pt x="261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48"/>
            <p:cNvSpPr/>
            <p:nvPr/>
          </p:nvSpPr>
          <p:spPr>
            <a:xfrm>
              <a:off x="2472575" y="238125"/>
              <a:ext cx="1635900" cy="1635900"/>
            </a:xfrm>
            <a:custGeom>
              <a:avLst/>
              <a:gdLst/>
              <a:ahLst/>
              <a:cxnLst/>
              <a:rect l="l" t="t" r="r" b="b"/>
              <a:pathLst>
                <a:path w="65436" h="65436" extrusionOk="0">
                  <a:moveTo>
                    <a:pt x="32718" y="6165"/>
                  </a:moveTo>
                  <a:cubicBezTo>
                    <a:pt x="32914" y="6165"/>
                    <a:pt x="32914" y="6230"/>
                    <a:pt x="32946" y="6361"/>
                  </a:cubicBezTo>
                  <a:lnTo>
                    <a:pt x="34480" y="13863"/>
                  </a:lnTo>
                  <a:cubicBezTo>
                    <a:pt x="36208" y="22508"/>
                    <a:pt x="42928" y="29227"/>
                    <a:pt x="51572" y="30956"/>
                  </a:cubicBezTo>
                  <a:lnTo>
                    <a:pt x="59075" y="32489"/>
                  </a:lnTo>
                  <a:cubicBezTo>
                    <a:pt x="59205" y="32522"/>
                    <a:pt x="59271" y="32522"/>
                    <a:pt x="59271" y="32718"/>
                  </a:cubicBezTo>
                  <a:cubicBezTo>
                    <a:pt x="59271" y="32913"/>
                    <a:pt x="59205" y="32913"/>
                    <a:pt x="59075" y="32946"/>
                  </a:cubicBezTo>
                  <a:lnTo>
                    <a:pt x="51572" y="34479"/>
                  </a:lnTo>
                  <a:cubicBezTo>
                    <a:pt x="42928" y="36208"/>
                    <a:pt x="36208" y="42928"/>
                    <a:pt x="34480" y="51572"/>
                  </a:cubicBezTo>
                  <a:lnTo>
                    <a:pt x="32946" y="59075"/>
                  </a:lnTo>
                  <a:cubicBezTo>
                    <a:pt x="32914" y="59205"/>
                    <a:pt x="32914" y="59270"/>
                    <a:pt x="32718" y="59270"/>
                  </a:cubicBezTo>
                  <a:cubicBezTo>
                    <a:pt x="32522" y="59270"/>
                    <a:pt x="32522" y="59205"/>
                    <a:pt x="32490" y="59075"/>
                  </a:cubicBezTo>
                  <a:lnTo>
                    <a:pt x="30989" y="51572"/>
                  </a:lnTo>
                  <a:cubicBezTo>
                    <a:pt x="29228" y="42928"/>
                    <a:pt x="22508" y="36208"/>
                    <a:pt x="13864" y="34479"/>
                  </a:cubicBezTo>
                  <a:lnTo>
                    <a:pt x="6361" y="32946"/>
                  </a:lnTo>
                  <a:cubicBezTo>
                    <a:pt x="6231" y="32913"/>
                    <a:pt x="6166" y="32913"/>
                    <a:pt x="6166" y="32718"/>
                  </a:cubicBezTo>
                  <a:cubicBezTo>
                    <a:pt x="6166" y="32522"/>
                    <a:pt x="6231" y="32522"/>
                    <a:pt x="6361" y="32489"/>
                  </a:cubicBezTo>
                  <a:lnTo>
                    <a:pt x="13864" y="30956"/>
                  </a:lnTo>
                  <a:cubicBezTo>
                    <a:pt x="22508" y="29227"/>
                    <a:pt x="29228" y="22508"/>
                    <a:pt x="30989" y="13863"/>
                  </a:cubicBezTo>
                  <a:lnTo>
                    <a:pt x="32490" y="6361"/>
                  </a:lnTo>
                  <a:cubicBezTo>
                    <a:pt x="32522" y="6230"/>
                    <a:pt x="32522" y="6165"/>
                    <a:pt x="32718" y="6165"/>
                  </a:cubicBezTo>
                  <a:close/>
                  <a:moveTo>
                    <a:pt x="32718" y="0"/>
                  </a:moveTo>
                  <a:cubicBezTo>
                    <a:pt x="29652" y="0"/>
                    <a:pt x="27075" y="2120"/>
                    <a:pt x="26455" y="5121"/>
                  </a:cubicBezTo>
                  <a:lnTo>
                    <a:pt x="24922" y="12657"/>
                  </a:lnTo>
                  <a:cubicBezTo>
                    <a:pt x="23682" y="18854"/>
                    <a:pt x="18855" y="23649"/>
                    <a:pt x="12657" y="24922"/>
                  </a:cubicBezTo>
                  <a:lnTo>
                    <a:pt x="5154" y="26422"/>
                  </a:lnTo>
                  <a:cubicBezTo>
                    <a:pt x="2121" y="27042"/>
                    <a:pt x="0" y="29619"/>
                    <a:pt x="0" y="32718"/>
                  </a:cubicBezTo>
                  <a:cubicBezTo>
                    <a:pt x="0" y="35784"/>
                    <a:pt x="2121" y="38394"/>
                    <a:pt x="5154" y="38981"/>
                  </a:cubicBezTo>
                  <a:lnTo>
                    <a:pt x="12657" y="40514"/>
                  </a:lnTo>
                  <a:cubicBezTo>
                    <a:pt x="18855" y="41786"/>
                    <a:pt x="23682" y="46581"/>
                    <a:pt x="24922" y="52779"/>
                  </a:cubicBezTo>
                  <a:lnTo>
                    <a:pt x="26455" y="60314"/>
                  </a:lnTo>
                  <a:cubicBezTo>
                    <a:pt x="27075" y="63315"/>
                    <a:pt x="29652" y="65435"/>
                    <a:pt x="32718" y="65435"/>
                  </a:cubicBezTo>
                  <a:cubicBezTo>
                    <a:pt x="35817" y="65435"/>
                    <a:pt x="38394" y="63315"/>
                    <a:pt x="39014" y="60314"/>
                  </a:cubicBezTo>
                  <a:lnTo>
                    <a:pt x="40514" y="52779"/>
                  </a:lnTo>
                  <a:cubicBezTo>
                    <a:pt x="41786" y="46581"/>
                    <a:pt x="46614" y="41786"/>
                    <a:pt x="52812" y="40514"/>
                  </a:cubicBezTo>
                  <a:lnTo>
                    <a:pt x="60315" y="38981"/>
                  </a:lnTo>
                  <a:cubicBezTo>
                    <a:pt x="63316" y="38394"/>
                    <a:pt x="65436" y="35784"/>
                    <a:pt x="65436" y="32718"/>
                  </a:cubicBezTo>
                  <a:cubicBezTo>
                    <a:pt x="65436" y="29619"/>
                    <a:pt x="63316" y="27042"/>
                    <a:pt x="60315" y="26455"/>
                  </a:cubicBezTo>
                  <a:lnTo>
                    <a:pt x="52812" y="24922"/>
                  </a:lnTo>
                  <a:cubicBezTo>
                    <a:pt x="46614" y="23649"/>
                    <a:pt x="41786" y="18854"/>
                    <a:pt x="40514" y="12657"/>
                  </a:cubicBezTo>
                  <a:lnTo>
                    <a:pt x="39014" y="5121"/>
                  </a:lnTo>
                  <a:cubicBezTo>
                    <a:pt x="38394" y="2120"/>
                    <a:pt x="35817" y="0"/>
                    <a:pt x="327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48"/>
            <p:cNvSpPr/>
            <p:nvPr/>
          </p:nvSpPr>
          <p:spPr>
            <a:xfrm>
              <a:off x="2522325" y="1693675"/>
              <a:ext cx="836725" cy="1096150"/>
            </a:xfrm>
            <a:custGeom>
              <a:avLst/>
              <a:gdLst/>
              <a:ahLst/>
              <a:cxnLst/>
              <a:rect l="l" t="t" r="r" b="b"/>
              <a:pathLst>
                <a:path w="33469" h="43846" extrusionOk="0">
                  <a:moveTo>
                    <a:pt x="3416" y="0"/>
                  </a:moveTo>
                  <a:cubicBezTo>
                    <a:pt x="2609" y="0"/>
                    <a:pt x="1806" y="318"/>
                    <a:pt x="1207" y="950"/>
                  </a:cubicBezTo>
                  <a:cubicBezTo>
                    <a:pt x="0" y="2190"/>
                    <a:pt x="33" y="4115"/>
                    <a:pt x="1272" y="5321"/>
                  </a:cubicBezTo>
                  <a:cubicBezTo>
                    <a:pt x="1468" y="5485"/>
                    <a:pt x="19409" y="23001"/>
                    <a:pt x="27107" y="41921"/>
                  </a:cubicBezTo>
                  <a:cubicBezTo>
                    <a:pt x="27597" y="43095"/>
                    <a:pt x="28738" y="43846"/>
                    <a:pt x="29978" y="43846"/>
                  </a:cubicBezTo>
                  <a:cubicBezTo>
                    <a:pt x="30337" y="43846"/>
                    <a:pt x="30728" y="43748"/>
                    <a:pt x="31120" y="43617"/>
                  </a:cubicBezTo>
                  <a:cubicBezTo>
                    <a:pt x="32718" y="42965"/>
                    <a:pt x="33468" y="41171"/>
                    <a:pt x="32816" y="39572"/>
                  </a:cubicBezTo>
                  <a:cubicBezTo>
                    <a:pt x="24661" y="19446"/>
                    <a:pt x="6328" y="1635"/>
                    <a:pt x="5578" y="885"/>
                  </a:cubicBezTo>
                  <a:cubicBezTo>
                    <a:pt x="4971" y="294"/>
                    <a:pt x="4191" y="0"/>
                    <a:pt x="3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48"/>
            <p:cNvSpPr/>
            <p:nvPr/>
          </p:nvSpPr>
          <p:spPr>
            <a:xfrm>
              <a:off x="3544125" y="1724775"/>
              <a:ext cx="154175" cy="864450"/>
            </a:xfrm>
            <a:custGeom>
              <a:avLst/>
              <a:gdLst/>
              <a:ahLst/>
              <a:cxnLst/>
              <a:rect l="l" t="t" r="r" b="b"/>
              <a:pathLst>
                <a:path w="6167" h="34578" extrusionOk="0">
                  <a:moveTo>
                    <a:pt x="3067" y="0"/>
                  </a:moveTo>
                  <a:cubicBezTo>
                    <a:pt x="1371" y="0"/>
                    <a:pt x="1" y="1370"/>
                    <a:pt x="1" y="3099"/>
                  </a:cubicBezTo>
                  <a:lnTo>
                    <a:pt x="1" y="31478"/>
                  </a:lnTo>
                  <a:cubicBezTo>
                    <a:pt x="1" y="33174"/>
                    <a:pt x="1371" y="34577"/>
                    <a:pt x="3067" y="34577"/>
                  </a:cubicBezTo>
                  <a:cubicBezTo>
                    <a:pt x="4796" y="34577"/>
                    <a:pt x="6166" y="33174"/>
                    <a:pt x="6166" y="31478"/>
                  </a:cubicBezTo>
                  <a:lnTo>
                    <a:pt x="6166" y="3099"/>
                  </a:lnTo>
                  <a:cubicBezTo>
                    <a:pt x="6166" y="1370"/>
                    <a:pt x="4796" y="0"/>
                    <a:pt x="3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48"/>
            <p:cNvSpPr/>
            <p:nvPr/>
          </p:nvSpPr>
          <p:spPr>
            <a:xfrm>
              <a:off x="4412650" y="1979250"/>
              <a:ext cx="581475" cy="810575"/>
            </a:xfrm>
            <a:custGeom>
              <a:avLst/>
              <a:gdLst/>
              <a:ahLst/>
              <a:cxnLst/>
              <a:rect l="l" t="t" r="r" b="b"/>
              <a:pathLst>
                <a:path w="23259" h="32423" extrusionOk="0">
                  <a:moveTo>
                    <a:pt x="19795" y="0"/>
                  </a:moveTo>
                  <a:cubicBezTo>
                    <a:pt x="18894" y="0"/>
                    <a:pt x="18002" y="395"/>
                    <a:pt x="17386" y="1140"/>
                  </a:cubicBezTo>
                  <a:cubicBezTo>
                    <a:pt x="9721" y="10600"/>
                    <a:pt x="4078" y="19701"/>
                    <a:pt x="620" y="28149"/>
                  </a:cubicBezTo>
                  <a:cubicBezTo>
                    <a:pt x="0" y="29748"/>
                    <a:pt x="750" y="31542"/>
                    <a:pt x="2316" y="32194"/>
                  </a:cubicBezTo>
                  <a:cubicBezTo>
                    <a:pt x="2708" y="32325"/>
                    <a:pt x="3099" y="32423"/>
                    <a:pt x="3490" y="32423"/>
                  </a:cubicBezTo>
                  <a:cubicBezTo>
                    <a:pt x="4697" y="32423"/>
                    <a:pt x="5872" y="31672"/>
                    <a:pt x="6361" y="30498"/>
                  </a:cubicBezTo>
                  <a:cubicBezTo>
                    <a:pt x="10341" y="20647"/>
                    <a:pt x="17158" y="11220"/>
                    <a:pt x="22182" y="5022"/>
                  </a:cubicBezTo>
                  <a:cubicBezTo>
                    <a:pt x="23258" y="3717"/>
                    <a:pt x="23030" y="1760"/>
                    <a:pt x="21725" y="683"/>
                  </a:cubicBezTo>
                  <a:cubicBezTo>
                    <a:pt x="21152" y="222"/>
                    <a:pt x="20471" y="0"/>
                    <a:pt x="197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48"/>
            <p:cNvSpPr/>
            <p:nvPr/>
          </p:nvSpPr>
          <p:spPr>
            <a:xfrm>
              <a:off x="4068500" y="1477800"/>
              <a:ext cx="287900" cy="1111425"/>
            </a:xfrm>
            <a:custGeom>
              <a:avLst/>
              <a:gdLst/>
              <a:ahLst/>
              <a:cxnLst/>
              <a:rect l="l" t="t" r="r" b="b"/>
              <a:pathLst>
                <a:path w="11516" h="44457" extrusionOk="0">
                  <a:moveTo>
                    <a:pt x="8232" y="0"/>
                  </a:moveTo>
                  <a:cubicBezTo>
                    <a:pt x="6702" y="0"/>
                    <a:pt x="5367" y="1145"/>
                    <a:pt x="5187" y="2703"/>
                  </a:cubicBezTo>
                  <a:lnTo>
                    <a:pt x="196" y="40966"/>
                  </a:lnTo>
                  <a:cubicBezTo>
                    <a:pt x="1" y="42662"/>
                    <a:pt x="1175" y="44195"/>
                    <a:pt x="2871" y="44423"/>
                  </a:cubicBezTo>
                  <a:cubicBezTo>
                    <a:pt x="3002" y="44423"/>
                    <a:pt x="3132" y="44456"/>
                    <a:pt x="3262" y="44456"/>
                  </a:cubicBezTo>
                  <a:cubicBezTo>
                    <a:pt x="4796" y="44456"/>
                    <a:pt x="6133" y="43314"/>
                    <a:pt x="6329" y="41749"/>
                  </a:cubicBezTo>
                  <a:lnTo>
                    <a:pt x="11287" y="3486"/>
                  </a:lnTo>
                  <a:cubicBezTo>
                    <a:pt x="11515" y="1789"/>
                    <a:pt x="10341" y="256"/>
                    <a:pt x="8645" y="28"/>
                  </a:cubicBezTo>
                  <a:cubicBezTo>
                    <a:pt x="8506" y="9"/>
                    <a:pt x="8368" y="0"/>
                    <a:pt x="82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27" name="Google Shape;3727;p48"/>
          <p:cNvSpPr txBox="1"/>
          <p:nvPr/>
        </p:nvSpPr>
        <p:spPr>
          <a:xfrm>
            <a:off x="5261825" y="2772000"/>
            <a:ext cx="28320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One of the most appealing features of ‘Retrograde’:</a:t>
            </a:r>
            <a:r>
              <a:rPr lang="en" sz="1200" b="1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</a:t>
            </a:r>
            <a:r>
              <a:rPr lang="en" sz="12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[A Spotify-inspired Playlist &amp; Audio Control System]</a:t>
            </a:r>
            <a:endParaRPr sz="12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rts Mill Goudy"/>
              <a:buChar char="❏"/>
            </a:pP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There will be a </a:t>
            </a:r>
            <a:r>
              <a:rPr lang="en" sz="120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variation of sound effects and music (songs)</a:t>
            </a: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uniquely allocated to each playground/theme-park</a:t>
            </a:r>
            <a:endParaRPr sz="12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2" name="Google Shape;3732;p49"/>
          <p:cNvGrpSpPr/>
          <p:nvPr/>
        </p:nvGrpSpPr>
        <p:grpSpPr>
          <a:xfrm rot="-4500040">
            <a:off x="7339350" y="259813"/>
            <a:ext cx="736950" cy="1845434"/>
            <a:chOff x="7614284" y="2748599"/>
            <a:chExt cx="736972" cy="1845489"/>
          </a:xfrm>
        </p:grpSpPr>
        <p:sp>
          <p:nvSpPr>
            <p:cNvPr id="3733" name="Google Shape;3733;p49"/>
            <p:cNvSpPr/>
            <p:nvPr/>
          </p:nvSpPr>
          <p:spPr>
            <a:xfrm>
              <a:off x="7718882" y="3707632"/>
              <a:ext cx="74955" cy="84493"/>
            </a:xfrm>
            <a:custGeom>
              <a:avLst/>
              <a:gdLst/>
              <a:ahLst/>
              <a:cxnLst/>
              <a:rect l="l" t="t" r="r" b="b"/>
              <a:pathLst>
                <a:path w="1894" h="2135" extrusionOk="0">
                  <a:moveTo>
                    <a:pt x="1201" y="1"/>
                  </a:moveTo>
                  <a:cubicBezTo>
                    <a:pt x="1075" y="1"/>
                    <a:pt x="950" y="42"/>
                    <a:pt x="846" y="123"/>
                  </a:cubicBezTo>
                  <a:cubicBezTo>
                    <a:pt x="346" y="539"/>
                    <a:pt x="36" y="1147"/>
                    <a:pt x="1" y="1802"/>
                  </a:cubicBezTo>
                  <a:lnTo>
                    <a:pt x="1132" y="2135"/>
                  </a:lnTo>
                  <a:cubicBezTo>
                    <a:pt x="1513" y="1754"/>
                    <a:pt x="1775" y="1254"/>
                    <a:pt x="1870" y="718"/>
                  </a:cubicBezTo>
                  <a:cubicBezTo>
                    <a:pt x="1894" y="551"/>
                    <a:pt x="1727" y="278"/>
                    <a:pt x="1572" y="147"/>
                  </a:cubicBezTo>
                  <a:cubicBezTo>
                    <a:pt x="1468" y="48"/>
                    <a:pt x="1335" y="1"/>
                    <a:pt x="12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49"/>
            <p:cNvSpPr/>
            <p:nvPr/>
          </p:nvSpPr>
          <p:spPr>
            <a:xfrm>
              <a:off x="7752798" y="3360134"/>
              <a:ext cx="64507" cy="82395"/>
            </a:xfrm>
            <a:custGeom>
              <a:avLst/>
              <a:gdLst/>
              <a:ahLst/>
              <a:cxnLst/>
              <a:rect l="l" t="t" r="r" b="b"/>
              <a:pathLst>
                <a:path w="1630" h="2082" extrusionOk="0">
                  <a:moveTo>
                    <a:pt x="1191" y="0"/>
                  </a:moveTo>
                  <a:cubicBezTo>
                    <a:pt x="1136" y="0"/>
                    <a:pt x="1080" y="11"/>
                    <a:pt x="1025" y="34"/>
                  </a:cubicBezTo>
                  <a:cubicBezTo>
                    <a:pt x="894" y="81"/>
                    <a:pt x="763" y="141"/>
                    <a:pt x="680" y="177"/>
                  </a:cubicBezTo>
                  <a:cubicBezTo>
                    <a:pt x="191" y="510"/>
                    <a:pt x="144" y="998"/>
                    <a:pt x="49" y="1450"/>
                  </a:cubicBezTo>
                  <a:cubicBezTo>
                    <a:pt x="1" y="1748"/>
                    <a:pt x="25" y="1974"/>
                    <a:pt x="418" y="1986"/>
                  </a:cubicBezTo>
                  <a:cubicBezTo>
                    <a:pt x="537" y="1986"/>
                    <a:pt x="644" y="2082"/>
                    <a:pt x="763" y="2082"/>
                  </a:cubicBezTo>
                  <a:cubicBezTo>
                    <a:pt x="870" y="2082"/>
                    <a:pt x="1013" y="2058"/>
                    <a:pt x="1061" y="1998"/>
                  </a:cubicBezTo>
                  <a:cubicBezTo>
                    <a:pt x="1204" y="1736"/>
                    <a:pt x="1346" y="1450"/>
                    <a:pt x="1454" y="1165"/>
                  </a:cubicBezTo>
                  <a:cubicBezTo>
                    <a:pt x="1537" y="939"/>
                    <a:pt x="1596" y="688"/>
                    <a:pt x="1620" y="438"/>
                  </a:cubicBezTo>
                  <a:cubicBezTo>
                    <a:pt x="1630" y="188"/>
                    <a:pt x="1422" y="0"/>
                    <a:pt x="11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49"/>
            <p:cNvSpPr/>
            <p:nvPr/>
          </p:nvSpPr>
          <p:spPr>
            <a:xfrm>
              <a:off x="7879083" y="3284746"/>
              <a:ext cx="72145" cy="69692"/>
            </a:xfrm>
            <a:custGeom>
              <a:avLst/>
              <a:gdLst/>
              <a:ahLst/>
              <a:cxnLst/>
              <a:rect l="l" t="t" r="r" b="b"/>
              <a:pathLst>
                <a:path w="1823" h="1761" extrusionOk="0">
                  <a:moveTo>
                    <a:pt x="1250" y="1"/>
                  </a:moveTo>
                  <a:cubicBezTo>
                    <a:pt x="1138" y="1"/>
                    <a:pt x="1026" y="17"/>
                    <a:pt x="918" y="46"/>
                  </a:cubicBezTo>
                  <a:cubicBezTo>
                    <a:pt x="822" y="81"/>
                    <a:pt x="727" y="117"/>
                    <a:pt x="644" y="177"/>
                  </a:cubicBezTo>
                  <a:cubicBezTo>
                    <a:pt x="549" y="260"/>
                    <a:pt x="465" y="355"/>
                    <a:pt x="406" y="474"/>
                  </a:cubicBezTo>
                  <a:cubicBezTo>
                    <a:pt x="334" y="569"/>
                    <a:pt x="227" y="712"/>
                    <a:pt x="132" y="867"/>
                  </a:cubicBezTo>
                  <a:cubicBezTo>
                    <a:pt x="1" y="1022"/>
                    <a:pt x="37" y="1260"/>
                    <a:pt x="215" y="1367"/>
                  </a:cubicBezTo>
                  <a:cubicBezTo>
                    <a:pt x="465" y="1510"/>
                    <a:pt x="715" y="1641"/>
                    <a:pt x="989" y="1760"/>
                  </a:cubicBezTo>
                  <a:cubicBezTo>
                    <a:pt x="1227" y="1450"/>
                    <a:pt x="1442" y="1117"/>
                    <a:pt x="1644" y="772"/>
                  </a:cubicBezTo>
                  <a:cubicBezTo>
                    <a:pt x="1823" y="427"/>
                    <a:pt x="1727" y="69"/>
                    <a:pt x="1465" y="22"/>
                  </a:cubicBezTo>
                  <a:cubicBezTo>
                    <a:pt x="1395" y="8"/>
                    <a:pt x="1323" y="1"/>
                    <a:pt x="12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49"/>
            <p:cNvSpPr/>
            <p:nvPr/>
          </p:nvSpPr>
          <p:spPr>
            <a:xfrm>
              <a:off x="7625128" y="3763669"/>
              <a:ext cx="62212" cy="78873"/>
            </a:xfrm>
            <a:custGeom>
              <a:avLst/>
              <a:gdLst/>
              <a:ahLst/>
              <a:cxnLst/>
              <a:rect l="l" t="t" r="r" b="b"/>
              <a:pathLst>
                <a:path w="1572" h="1993" extrusionOk="0">
                  <a:moveTo>
                    <a:pt x="1021" y="1"/>
                  </a:moveTo>
                  <a:cubicBezTo>
                    <a:pt x="891" y="1"/>
                    <a:pt x="727" y="48"/>
                    <a:pt x="631" y="112"/>
                  </a:cubicBezTo>
                  <a:cubicBezTo>
                    <a:pt x="155" y="421"/>
                    <a:pt x="0" y="826"/>
                    <a:pt x="119" y="1469"/>
                  </a:cubicBezTo>
                  <a:cubicBezTo>
                    <a:pt x="167" y="1743"/>
                    <a:pt x="274" y="1850"/>
                    <a:pt x="548" y="1862"/>
                  </a:cubicBezTo>
                  <a:cubicBezTo>
                    <a:pt x="715" y="1886"/>
                    <a:pt x="893" y="1921"/>
                    <a:pt x="1060" y="1993"/>
                  </a:cubicBezTo>
                  <a:lnTo>
                    <a:pt x="1048" y="1969"/>
                  </a:lnTo>
                  <a:cubicBezTo>
                    <a:pt x="1215" y="1529"/>
                    <a:pt x="1441" y="1100"/>
                    <a:pt x="1536" y="636"/>
                  </a:cubicBezTo>
                  <a:cubicBezTo>
                    <a:pt x="1572" y="457"/>
                    <a:pt x="1358" y="171"/>
                    <a:pt x="1179" y="40"/>
                  </a:cubicBezTo>
                  <a:cubicBezTo>
                    <a:pt x="1143" y="12"/>
                    <a:pt x="1086" y="1"/>
                    <a:pt x="10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49"/>
            <p:cNvSpPr/>
            <p:nvPr/>
          </p:nvSpPr>
          <p:spPr>
            <a:xfrm>
              <a:off x="7781095" y="3496110"/>
              <a:ext cx="66486" cy="72343"/>
            </a:xfrm>
            <a:custGeom>
              <a:avLst/>
              <a:gdLst/>
              <a:ahLst/>
              <a:cxnLst/>
              <a:rect l="l" t="t" r="r" b="b"/>
              <a:pathLst>
                <a:path w="1680" h="1828" extrusionOk="0">
                  <a:moveTo>
                    <a:pt x="1150" y="1"/>
                  </a:moveTo>
                  <a:cubicBezTo>
                    <a:pt x="1048" y="1"/>
                    <a:pt x="944" y="18"/>
                    <a:pt x="870" y="50"/>
                  </a:cubicBezTo>
                  <a:cubicBezTo>
                    <a:pt x="250" y="312"/>
                    <a:pt x="131" y="896"/>
                    <a:pt x="0" y="1491"/>
                  </a:cubicBezTo>
                  <a:cubicBezTo>
                    <a:pt x="250" y="1610"/>
                    <a:pt x="465" y="1717"/>
                    <a:pt x="679" y="1801"/>
                  </a:cubicBezTo>
                  <a:cubicBezTo>
                    <a:pt x="721" y="1819"/>
                    <a:pt x="765" y="1827"/>
                    <a:pt x="810" y="1827"/>
                  </a:cubicBezTo>
                  <a:cubicBezTo>
                    <a:pt x="855" y="1827"/>
                    <a:pt x="899" y="1819"/>
                    <a:pt x="941" y="1801"/>
                  </a:cubicBezTo>
                  <a:cubicBezTo>
                    <a:pt x="1274" y="1503"/>
                    <a:pt x="1632" y="1205"/>
                    <a:pt x="1667" y="741"/>
                  </a:cubicBezTo>
                  <a:cubicBezTo>
                    <a:pt x="1679" y="503"/>
                    <a:pt x="1608" y="265"/>
                    <a:pt x="1453" y="86"/>
                  </a:cubicBezTo>
                  <a:cubicBezTo>
                    <a:pt x="1394" y="27"/>
                    <a:pt x="1274" y="1"/>
                    <a:pt x="1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49"/>
            <p:cNvSpPr/>
            <p:nvPr/>
          </p:nvSpPr>
          <p:spPr>
            <a:xfrm>
              <a:off x="7677882" y="3566591"/>
              <a:ext cx="63201" cy="79190"/>
            </a:xfrm>
            <a:custGeom>
              <a:avLst/>
              <a:gdLst/>
              <a:ahLst/>
              <a:cxnLst/>
              <a:rect l="l" t="t" r="r" b="b"/>
              <a:pathLst>
                <a:path w="1597" h="2001" extrusionOk="0">
                  <a:moveTo>
                    <a:pt x="857" y="0"/>
                  </a:moveTo>
                  <a:cubicBezTo>
                    <a:pt x="692" y="0"/>
                    <a:pt x="524" y="99"/>
                    <a:pt x="370" y="293"/>
                  </a:cubicBezTo>
                  <a:cubicBezTo>
                    <a:pt x="1" y="746"/>
                    <a:pt x="179" y="1282"/>
                    <a:pt x="96" y="1782"/>
                  </a:cubicBezTo>
                  <a:cubicBezTo>
                    <a:pt x="96" y="1817"/>
                    <a:pt x="179" y="1913"/>
                    <a:pt x="239" y="1925"/>
                  </a:cubicBezTo>
                  <a:cubicBezTo>
                    <a:pt x="442" y="1971"/>
                    <a:pt x="581" y="2001"/>
                    <a:pt x="687" y="2001"/>
                  </a:cubicBezTo>
                  <a:cubicBezTo>
                    <a:pt x="911" y="2001"/>
                    <a:pt x="989" y="1868"/>
                    <a:pt x="1215" y="1472"/>
                  </a:cubicBezTo>
                  <a:cubicBezTo>
                    <a:pt x="1227" y="1436"/>
                    <a:pt x="1263" y="1413"/>
                    <a:pt x="1263" y="1389"/>
                  </a:cubicBezTo>
                  <a:cubicBezTo>
                    <a:pt x="1322" y="1020"/>
                    <a:pt x="1596" y="674"/>
                    <a:pt x="1334" y="305"/>
                  </a:cubicBezTo>
                  <a:cubicBezTo>
                    <a:pt x="1190" y="101"/>
                    <a:pt x="1025" y="0"/>
                    <a:pt x="8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49"/>
            <p:cNvSpPr/>
            <p:nvPr/>
          </p:nvSpPr>
          <p:spPr>
            <a:xfrm>
              <a:off x="7622753" y="3845705"/>
              <a:ext cx="50933" cy="53862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965" y="991"/>
                  </a:moveTo>
                  <a:lnTo>
                    <a:pt x="960" y="994"/>
                  </a:lnTo>
                  <a:lnTo>
                    <a:pt x="960" y="994"/>
                  </a:lnTo>
                  <a:cubicBezTo>
                    <a:pt x="958" y="997"/>
                    <a:pt x="956" y="1000"/>
                    <a:pt x="953" y="1003"/>
                  </a:cubicBezTo>
                  <a:lnTo>
                    <a:pt x="965" y="991"/>
                  </a:lnTo>
                  <a:close/>
                  <a:moveTo>
                    <a:pt x="411" y="0"/>
                  </a:moveTo>
                  <a:cubicBezTo>
                    <a:pt x="339" y="0"/>
                    <a:pt x="265" y="25"/>
                    <a:pt x="215" y="75"/>
                  </a:cubicBezTo>
                  <a:cubicBezTo>
                    <a:pt x="1" y="277"/>
                    <a:pt x="25" y="920"/>
                    <a:pt x="215" y="1170"/>
                  </a:cubicBezTo>
                  <a:cubicBezTo>
                    <a:pt x="239" y="1218"/>
                    <a:pt x="227" y="1289"/>
                    <a:pt x="227" y="1361"/>
                  </a:cubicBezTo>
                  <a:lnTo>
                    <a:pt x="960" y="994"/>
                  </a:lnTo>
                  <a:lnTo>
                    <a:pt x="960" y="994"/>
                  </a:lnTo>
                  <a:cubicBezTo>
                    <a:pt x="1147" y="735"/>
                    <a:pt x="1286" y="476"/>
                    <a:pt x="1227" y="146"/>
                  </a:cubicBezTo>
                  <a:lnTo>
                    <a:pt x="1239" y="146"/>
                  </a:lnTo>
                  <a:cubicBezTo>
                    <a:pt x="977" y="98"/>
                    <a:pt x="715" y="39"/>
                    <a:pt x="453" y="3"/>
                  </a:cubicBezTo>
                  <a:cubicBezTo>
                    <a:pt x="439" y="1"/>
                    <a:pt x="425" y="0"/>
                    <a:pt x="4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49"/>
            <p:cNvSpPr/>
            <p:nvPr/>
          </p:nvSpPr>
          <p:spPr>
            <a:xfrm>
              <a:off x="7714173" y="3788323"/>
              <a:ext cx="45274" cy="40169"/>
            </a:xfrm>
            <a:custGeom>
              <a:avLst/>
              <a:gdLst/>
              <a:ahLst/>
              <a:cxnLst/>
              <a:rect l="l" t="t" r="r" b="b"/>
              <a:pathLst>
                <a:path w="1144" h="1015" extrusionOk="0">
                  <a:moveTo>
                    <a:pt x="120" y="1"/>
                  </a:moveTo>
                  <a:cubicBezTo>
                    <a:pt x="1" y="548"/>
                    <a:pt x="108" y="929"/>
                    <a:pt x="370" y="1001"/>
                  </a:cubicBezTo>
                  <a:cubicBezTo>
                    <a:pt x="403" y="1010"/>
                    <a:pt x="436" y="1014"/>
                    <a:pt x="469" y="1014"/>
                  </a:cubicBezTo>
                  <a:cubicBezTo>
                    <a:pt x="742" y="1014"/>
                    <a:pt x="995" y="708"/>
                    <a:pt x="1144" y="155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49"/>
            <p:cNvSpPr/>
            <p:nvPr/>
          </p:nvSpPr>
          <p:spPr>
            <a:xfrm>
              <a:off x="7869664" y="3349647"/>
              <a:ext cx="44324" cy="39971"/>
            </a:xfrm>
            <a:custGeom>
              <a:avLst/>
              <a:gdLst/>
              <a:ahLst/>
              <a:cxnLst/>
              <a:rect l="l" t="t" r="r" b="b"/>
              <a:pathLst>
                <a:path w="1120" h="1010" extrusionOk="0">
                  <a:moveTo>
                    <a:pt x="191" y="1"/>
                  </a:moveTo>
                  <a:cubicBezTo>
                    <a:pt x="132" y="275"/>
                    <a:pt x="1" y="561"/>
                    <a:pt x="25" y="823"/>
                  </a:cubicBezTo>
                  <a:cubicBezTo>
                    <a:pt x="32" y="944"/>
                    <a:pt x="163" y="1009"/>
                    <a:pt x="315" y="1009"/>
                  </a:cubicBezTo>
                  <a:cubicBezTo>
                    <a:pt x="417" y="1009"/>
                    <a:pt x="529" y="980"/>
                    <a:pt x="620" y="918"/>
                  </a:cubicBezTo>
                  <a:cubicBezTo>
                    <a:pt x="763" y="775"/>
                    <a:pt x="1120" y="620"/>
                    <a:pt x="918" y="346"/>
                  </a:cubicBezTo>
                  <a:cubicBezTo>
                    <a:pt x="787" y="156"/>
                    <a:pt x="441" y="108"/>
                    <a:pt x="1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49"/>
            <p:cNvSpPr/>
            <p:nvPr/>
          </p:nvSpPr>
          <p:spPr>
            <a:xfrm>
              <a:off x="7770251" y="3569163"/>
              <a:ext cx="38190" cy="43097"/>
            </a:xfrm>
            <a:custGeom>
              <a:avLst/>
              <a:gdLst/>
              <a:ahLst/>
              <a:cxnLst/>
              <a:rect l="l" t="t" r="r" b="b"/>
              <a:pathLst>
                <a:path w="965" h="1089" extrusionOk="0">
                  <a:moveTo>
                    <a:pt x="275" y="1"/>
                  </a:moveTo>
                  <a:cubicBezTo>
                    <a:pt x="230" y="1"/>
                    <a:pt x="131" y="52"/>
                    <a:pt x="131" y="74"/>
                  </a:cubicBezTo>
                  <a:cubicBezTo>
                    <a:pt x="84" y="336"/>
                    <a:pt x="1" y="598"/>
                    <a:pt x="48" y="848"/>
                  </a:cubicBezTo>
                  <a:cubicBezTo>
                    <a:pt x="83" y="1006"/>
                    <a:pt x="201" y="1089"/>
                    <a:pt x="329" y="1089"/>
                  </a:cubicBezTo>
                  <a:cubicBezTo>
                    <a:pt x="422" y="1089"/>
                    <a:pt x="521" y="1045"/>
                    <a:pt x="596" y="955"/>
                  </a:cubicBezTo>
                  <a:cubicBezTo>
                    <a:pt x="739" y="740"/>
                    <a:pt x="858" y="526"/>
                    <a:pt x="965" y="288"/>
                  </a:cubicBezTo>
                  <a:cubicBezTo>
                    <a:pt x="715" y="181"/>
                    <a:pt x="501" y="86"/>
                    <a:pt x="286" y="2"/>
                  </a:cubicBezTo>
                  <a:cubicBezTo>
                    <a:pt x="283" y="1"/>
                    <a:pt x="279" y="1"/>
                    <a:pt x="2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49"/>
            <p:cNvSpPr/>
            <p:nvPr/>
          </p:nvSpPr>
          <p:spPr>
            <a:xfrm>
              <a:off x="7753748" y="3445099"/>
              <a:ext cx="38704" cy="36409"/>
            </a:xfrm>
            <a:custGeom>
              <a:avLst/>
              <a:gdLst/>
              <a:ahLst/>
              <a:cxnLst/>
              <a:rect l="l" t="t" r="r" b="b"/>
              <a:pathLst>
                <a:path w="978" h="920" extrusionOk="0">
                  <a:moveTo>
                    <a:pt x="182" y="0"/>
                  </a:moveTo>
                  <a:cubicBezTo>
                    <a:pt x="117" y="0"/>
                    <a:pt x="25" y="47"/>
                    <a:pt x="25" y="77"/>
                  </a:cubicBezTo>
                  <a:cubicBezTo>
                    <a:pt x="1" y="316"/>
                    <a:pt x="13" y="566"/>
                    <a:pt x="48" y="804"/>
                  </a:cubicBezTo>
                  <a:cubicBezTo>
                    <a:pt x="57" y="858"/>
                    <a:pt x="232" y="919"/>
                    <a:pt x="346" y="919"/>
                  </a:cubicBezTo>
                  <a:cubicBezTo>
                    <a:pt x="382" y="919"/>
                    <a:pt x="412" y="913"/>
                    <a:pt x="429" y="899"/>
                  </a:cubicBezTo>
                  <a:cubicBezTo>
                    <a:pt x="632" y="720"/>
                    <a:pt x="810" y="518"/>
                    <a:pt x="977" y="292"/>
                  </a:cubicBezTo>
                  <a:cubicBezTo>
                    <a:pt x="656" y="161"/>
                    <a:pt x="441" y="77"/>
                    <a:pt x="215" y="6"/>
                  </a:cubicBezTo>
                  <a:cubicBezTo>
                    <a:pt x="206" y="2"/>
                    <a:pt x="194" y="0"/>
                    <a:pt x="1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49"/>
            <p:cNvSpPr/>
            <p:nvPr/>
          </p:nvSpPr>
          <p:spPr>
            <a:xfrm>
              <a:off x="7672698" y="3651595"/>
              <a:ext cx="32570" cy="34114"/>
            </a:xfrm>
            <a:custGeom>
              <a:avLst/>
              <a:gdLst/>
              <a:ahLst/>
              <a:cxnLst/>
              <a:rect l="l" t="t" r="r" b="b"/>
              <a:pathLst>
                <a:path w="823" h="862" extrusionOk="0">
                  <a:moveTo>
                    <a:pt x="273" y="0"/>
                  </a:moveTo>
                  <a:cubicBezTo>
                    <a:pt x="258" y="0"/>
                    <a:pt x="242" y="1"/>
                    <a:pt x="227" y="3"/>
                  </a:cubicBezTo>
                  <a:cubicBezTo>
                    <a:pt x="37" y="39"/>
                    <a:pt x="1" y="479"/>
                    <a:pt x="203" y="789"/>
                  </a:cubicBezTo>
                  <a:cubicBezTo>
                    <a:pt x="261" y="798"/>
                    <a:pt x="433" y="861"/>
                    <a:pt x="517" y="861"/>
                  </a:cubicBezTo>
                  <a:cubicBezTo>
                    <a:pt x="538" y="861"/>
                    <a:pt x="553" y="858"/>
                    <a:pt x="561" y="848"/>
                  </a:cubicBezTo>
                  <a:cubicBezTo>
                    <a:pt x="668" y="646"/>
                    <a:pt x="751" y="420"/>
                    <a:pt x="822" y="193"/>
                  </a:cubicBezTo>
                  <a:cubicBezTo>
                    <a:pt x="635" y="127"/>
                    <a:pt x="458" y="0"/>
                    <a:pt x="2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49"/>
            <p:cNvSpPr/>
            <p:nvPr/>
          </p:nvSpPr>
          <p:spPr>
            <a:xfrm>
              <a:off x="7949290" y="3089013"/>
              <a:ext cx="88173" cy="78833"/>
            </a:xfrm>
            <a:custGeom>
              <a:avLst/>
              <a:gdLst/>
              <a:ahLst/>
              <a:cxnLst/>
              <a:rect l="l" t="t" r="r" b="b"/>
              <a:pathLst>
                <a:path w="2228" h="1992" extrusionOk="0">
                  <a:moveTo>
                    <a:pt x="1575" y="0"/>
                  </a:moveTo>
                  <a:cubicBezTo>
                    <a:pt x="1519" y="0"/>
                    <a:pt x="1462" y="9"/>
                    <a:pt x="1406" y="27"/>
                  </a:cubicBezTo>
                  <a:cubicBezTo>
                    <a:pt x="787" y="217"/>
                    <a:pt x="275" y="670"/>
                    <a:pt x="1" y="1265"/>
                  </a:cubicBezTo>
                  <a:lnTo>
                    <a:pt x="930" y="1991"/>
                  </a:lnTo>
                  <a:cubicBezTo>
                    <a:pt x="1430" y="1789"/>
                    <a:pt x="1846" y="1420"/>
                    <a:pt x="2132" y="955"/>
                  </a:cubicBezTo>
                  <a:cubicBezTo>
                    <a:pt x="2227" y="812"/>
                    <a:pt x="2168" y="491"/>
                    <a:pt x="2073" y="312"/>
                  </a:cubicBezTo>
                  <a:cubicBezTo>
                    <a:pt x="1979" y="116"/>
                    <a:pt x="1782" y="0"/>
                    <a:pt x="1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49"/>
            <p:cNvSpPr/>
            <p:nvPr/>
          </p:nvSpPr>
          <p:spPr>
            <a:xfrm>
              <a:off x="8118950" y="2761025"/>
              <a:ext cx="86630" cy="73649"/>
            </a:xfrm>
            <a:custGeom>
              <a:avLst/>
              <a:gdLst/>
              <a:ahLst/>
              <a:cxnLst/>
              <a:rect l="l" t="t" r="r" b="b"/>
              <a:pathLst>
                <a:path w="2189" h="1861" extrusionOk="0">
                  <a:moveTo>
                    <a:pt x="1569" y="1"/>
                  </a:moveTo>
                  <a:cubicBezTo>
                    <a:pt x="1453" y="1"/>
                    <a:pt x="1341" y="16"/>
                    <a:pt x="1274" y="16"/>
                  </a:cubicBezTo>
                  <a:cubicBezTo>
                    <a:pt x="691" y="135"/>
                    <a:pt x="476" y="564"/>
                    <a:pt x="226" y="957"/>
                  </a:cubicBezTo>
                  <a:cubicBezTo>
                    <a:pt x="60" y="1219"/>
                    <a:pt x="0" y="1445"/>
                    <a:pt x="357" y="1588"/>
                  </a:cubicBezTo>
                  <a:cubicBezTo>
                    <a:pt x="464" y="1635"/>
                    <a:pt x="572" y="1766"/>
                    <a:pt x="655" y="1814"/>
                  </a:cubicBezTo>
                  <a:cubicBezTo>
                    <a:pt x="710" y="1837"/>
                    <a:pt x="795" y="1861"/>
                    <a:pt x="864" y="1861"/>
                  </a:cubicBezTo>
                  <a:cubicBezTo>
                    <a:pt x="900" y="1861"/>
                    <a:pt x="932" y="1854"/>
                    <a:pt x="953" y="1838"/>
                  </a:cubicBezTo>
                  <a:cubicBezTo>
                    <a:pt x="1191" y="1647"/>
                    <a:pt x="1417" y="1445"/>
                    <a:pt x="1631" y="1219"/>
                  </a:cubicBezTo>
                  <a:cubicBezTo>
                    <a:pt x="1798" y="1040"/>
                    <a:pt x="1941" y="826"/>
                    <a:pt x="2060" y="611"/>
                  </a:cubicBezTo>
                  <a:cubicBezTo>
                    <a:pt x="2189" y="319"/>
                    <a:pt x="1973" y="4"/>
                    <a:pt x="1672" y="4"/>
                  </a:cubicBezTo>
                  <a:cubicBezTo>
                    <a:pt x="1666" y="4"/>
                    <a:pt x="1661" y="4"/>
                    <a:pt x="1655" y="4"/>
                  </a:cubicBezTo>
                  <a:cubicBezTo>
                    <a:pt x="1627" y="2"/>
                    <a:pt x="1597" y="1"/>
                    <a:pt x="15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49"/>
            <p:cNvSpPr/>
            <p:nvPr/>
          </p:nvSpPr>
          <p:spPr>
            <a:xfrm>
              <a:off x="8272067" y="2748599"/>
              <a:ext cx="79190" cy="63953"/>
            </a:xfrm>
            <a:custGeom>
              <a:avLst/>
              <a:gdLst/>
              <a:ahLst/>
              <a:cxnLst/>
              <a:rect l="l" t="t" r="r" b="b"/>
              <a:pathLst>
                <a:path w="2001" h="1616" extrusionOk="0">
                  <a:moveTo>
                    <a:pt x="1135" y="1"/>
                  </a:moveTo>
                  <a:cubicBezTo>
                    <a:pt x="1077" y="1"/>
                    <a:pt x="1021" y="6"/>
                    <a:pt x="965" y="20"/>
                  </a:cubicBezTo>
                  <a:cubicBezTo>
                    <a:pt x="834" y="56"/>
                    <a:pt x="727" y="116"/>
                    <a:pt x="632" y="199"/>
                  </a:cubicBezTo>
                  <a:cubicBezTo>
                    <a:pt x="525" y="259"/>
                    <a:pt x="382" y="354"/>
                    <a:pt x="239" y="461"/>
                  </a:cubicBezTo>
                  <a:cubicBezTo>
                    <a:pt x="48" y="556"/>
                    <a:pt x="1" y="794"/>
                    <a:pt x="120" y="961"/>
                  </a:cubicBezTo>
                  <a:cubicBezTo>
                    <a:pt x="286" y="1187"/>
                    <a:pt x="489" y="1378"/>
                    <a:pt x="691" y="1616"/>
                  </a:cubicBezTo>
                  <a:cubicBezTo>
                    <a:pt x="1025" y="1413"/>
                    <a:pt x="1358" y="1187"/>
                    <a:pt x="1668" y="949"/>
                  </a:cubicBezTo>
                  <a:cubicBezTo>
                    <a:pt x="1965" y="687"/>
                    <a:pt x="2001" y="318"/>
                    <a:pt x="1787" y="187"/>
                  </a:cubicBezTo>
                  <a:cubicBezTo>
                    <a:pt x="1632" y="80"/>
                    <a:pt x="1441" y="20"/>
                    <a:pt x="1263" y="9"/>
                  </a:cubicBezTo>
                  <a:cubicBezTo>
                    <a:pt x="1218" y="4"/>
                    <a:pt x="1176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49"/>
            <p:cNvSpPr/>
            <p:nvPr/>
          </p:nvSpPr>
          <p:spPr>
            <a:xfrm>
              <a:off x="7844692" y="3135354"/>
              <a:ext cx="70721" cy="75826"/>
            </a:xfrm>
            <a:custGeom>
              <a:avLst/>
              <a:gdLst/>
              <a:ahLst/>
              <a:cxnLst/>
              <a:rect l="l" t="t" r="r" b="b"/>
              <a:pathLst>
                <a:path w="1787" h="1916" extrusionOk="0">
                  <a:moveTo>
                    <a:pt x="1148" y="0"/>
                  </a:moveTo>
                  <a:cubicBezTo>
                    <a:pt x="1107" y="0"/>
                    <a:pt x="1069" y="4"/>
                    <a:pt x="1037" y="11"/>
                  </a:cubicBezTo>
                  <a:cubicBezTo>
                    <a:pt x="477" y="118"/>
                    <a:pt x="191" y="439"/>
                    <a:pt x="60" y="1070"/>
                  </a:cubicBezTo>
                  <a:cubicBezTo>
                    <a:pt x="1" y="1344"/>
                    <a:pt x="60" y="1487"/>
                    <a:pt x="310" y="1606"/>
                  </a:cubicBezTo>
                  <a:cubicBezTo>
                    <a:pt x="465" y="1689"/>
                    <a:pt x="608" y="1796"/>
                    <a:pt x="739" y="1916"/>
                  </a:cubicBezTo>
                  <a:lnTo>
                    <a:pt x="727" y="1904"/>
                  </a:lnTo>
                  <a:cubicBezTo>
                    <a:pt x="1060" y="1546"/>
                    <a:pt x="1418" y="1225"/>
                    <a:pt x="1679" y="832"/>
                  </a:cubicBezTo>
                  <a:cubicBezTo>
                    <a:pt x="1787" y="689"/>
                    <a:pt x="1691" y="332"/>
                    <a:pt x="1572" y="142"/>
                  </a:cubicBezTo>
                  <a:cubicBezTo>
                    <a:pt x="1515" y="55"/>
                    <a:pt x="1312" y="0"/>
                    <a:pt x="1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49"/>
            <p:cNvSpPr/>
            <p:nvPr/>
          </p:nvSpPr>
          <p:spPr>
            <a:xfrm>
              <a:off x="8090178" y="2914770"/>
              <a:ext cx="76855" cy="65734"/>
            </a:xfrm>
            <a:custGeom>
              <a:avLst/>
              <a:gdLst/>
              <a:ahLst/>
              <a:cxnLst/>
              <a:rect l="l" t="t" r="r" b="b"/>
              <a:pathLst>
                <a:path w="1942" h="1661" extrusionOk="0">
                  <a:moveTo>
                    <a:pt x="1346" y="1"/>
                  </a:moveTo>
                  <a:cubicBezTo>
                    <a:pt x="680" y="12"/>
                    <a:pt x="346" y="512"/>
                    <a:pt x="1" y="1013"/>
                  </a:cubicBezTo>
                  <a:cubicBezTo>
                    <a:pt x="203" y="1215"/>
                    <a:pt x="358" y="1394"/>
                    <a:pt x="525" y="1560"/>
                  </a:cubicBezTo>
                  <a:cubicBezTo>
                    <a:pt x="575" y="1611"/>
                    <a:pt x="668" y="1661"/>
                    <a:pt x="731" y="1661"/>
                  </a:cubicBezTo>
                  <a:cubicBezTo>
                    <a:pt x="743" y="1661"/>
                    <a:pt x="754" y="1659"/>
                    <a:pt x="763" y="1655"/>
                  </a:cubicBezTo>
                  <a:cubicBezTo>
                    <a:pt x="1180" y="1501"/>
                    <a:pt x="1620" y="1358"/>
                    <a:pt x="1834" y="941"/>
                  </a:cubicBezTo>
                  <a:cubicBezTo>
                    <a:pt x="1930" y="727"/>
                    <a:pt x="1942" y="477"/>
                    <a:pt x="1870" y="251"/>
                  </a:cubicBezTo>
                  <a:cubicBezTo>
                    <a:pt x="1811" y="108"/>
                    <a:pt x="1525" y="1"/>
                    <a:pt x="1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49"/>
            <p:cNvSpPr/>
            <p:nvPr/>
          </p:nvSpPr>
          <p:spPr>
            <a:xfrm>
              <a:off x="7967218" y="2938118"/>
              <a:ext cx="71670" cy="73412"/>
            </a:xfrm>
            <a:custGeom>
              <a:avLst/>
              <a:gdLst/>
              <a:ahLst/>
              <a:cxnLst/>
              <a:rect l="l" t="t" r="r" b="b"/>
              <a:pathLst>
                <a:path w="1811" h="1855" extrusionOk="0">
                  <a:moveTo>
                    <a:pt x="1215" y="1"/>
                  </a:moveTo>
                  <a:cubicBezTo>
                    <a:pt x="1097" y="1"/>
                    <a:pt x="964" y="42"/>
                    <a:pt x="822" y="125"/>
                  </a:cubicBezTo>
                  <a:cubicBezTo>
                    <a:pt x="322" y="399"/>
                    <a:pt x="274" y="970"/>
                    <a:pt x="24" y="1399"/>
                  </a:cubicBezTo>
                  <a:cubicBezTo>
                    <a:pt x="0" y="1435"/>
                    <a:pt x="48" y="1554"/>
                    <a:pt x="96" y="1589"/>
                  </a:cubicBezTo>
                  <a:cubicBezTo>
                    <a:pt x="346" y="1766"/>
                    <a:pt x="479" y="1855"/>
                    <a:pt x="608" y="1855"/>
                  </a:cubicBezTo>
                  <a:cubicBezTo>
                    <a:pt x="750" y="1855"/>
                    <a:pt x="887" y="1748"/>
                    <a:pt x="1167" y="1530"/>
                  </a:cubicBezTo>
                  <a:cubicBezTo>
                    <a:pt x="1191" y="1506"/>
                    <a:pt x="1227" y="1494"/>
                    <a:pt x="1239" y="1470"/>
                  </a:cubicBezTo>
                  <a:cubicBezTo>
                    <a:pt x="1429" y="1161"/>
                    <a:pt x="1810" y="935"/>
                    <a:pt x="1715" y="494"/>
                  </a:cubicBezTo>
                  <a:cubicBezTo>
                    <a:pt x="1635" y="168"/>
                    <a:pt x="1455" y="1"/>
                    <a:pt x="1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49"/>
            <p:cNvSpPr/>
            <p:nvPr/>
          </p:nvSpPr>
          <p:spPr>
            <a:xfrm>
              <a:off x="7802307" y="3201166"/>
              <a:ext cx="60352" cy="47253"/>
            </a:xfrm>
            <a:custGeom>
              <a:avLst/>
              <a:gdLst/>
              <a:ahLst/>
              <a:cxnLst/>
              <a:rect l="l" t="t" r="r" b="b"/>
              <a:pathLst>
                <a:path w="1525" h="1194" extrusionOk="0">
                  <a:moveTo>
                    <a:pt x="782" y="0"/>
                  </a:moveTo>
                  <a:cubicBezTo>
                    <a:pt x="772" y="0"/>
                    <a:pt x="761" y="1"/>
                    <a:pt x="750" y="3"/>
                  </a:cubicBezTo>
                  <a:cubicBezTo>
                    <a:pt x="464" y="38"/>
                    <a:pt x="107" y="574"/>
                    <a:pt x="107" y="884"/>
                  </a:cubicBezTo>
                  <a:cubicBezTo>
                    <a:pt x="107" y="931"/>
                    <a:pt x="36" y="991"/>
                    <a:pt x="0" y="1038"/>
                  </a:cubicBezTo>
                  <a:lnTo>
                    <a:pt x="807" y="1190"/>
                  </a:lnTo>
                  <a:lnTo>
                    <a:pt x="807" y="1190"/>
                  </a:lnTo>
                  <a:cubicBezTo>
                    <a:pt x="1107" y="1097"/>
                    <a:pt x="1373" y="957"/>
                    <a:pt x="1517" y="673"/>
                  </a:cubicBezTo>
                  <a:lnTo>
                    <a:pt x="1517" y="673"/>
                  </a:lnTo>
                  <a:cubicBezTo>
                    <a:pt x="1519" y="675"/>
                    <a:pt x="1522" y="678"/>
                    <a:pt x="1524" y="681"/>
                  </a:cubicBezTo>
                  <a:cubicBezTo>
                    <a:pt x="1524" y="669"/>
                    <a:pt x="1524" y="657"/>
                    <a:pt x="1524" y="657"/>
                  </a:cubicBezTo>
                  <a:cubicBezTo>
                    <a:pt x="1522" y="662"/>
                    <a:pt x="1519" y="668"/>
                    <a:pt x="1517" y="673"/>
                  </a:cubicBezTo>
                  <a:lnTo>
                    <a:pt x="1517" y="673"/>
                  </a:lnTo>
                  <a:cubicBezTo>
                    <a:pt x="1341" y="473"/>
                    <a:pt x="1176" y="262"/>
                    <a:pt x="988" y="86"/>
                  </a:cubicBezTo>
                  <a:cubicBezTo>
                    <a:pt x="926" y="34"/>
                    <a:pt x="855" y="0"/>
                    <a:pt x="782" y="0"/>
                  </a:cubicBezTo>
                  <a:close/>
                  <a:moveTo>
                    <a:pt x="807" y="1190"/>
                  </a:moveTo>
                  <a:cubicBezTo>
                    <a:pt x="804" y="1191"/>
                    <a:pt x="801" y="1192"/>
                    <a:pt x="798" y="1193"/>
                  </a:cubicBezTo>
                  <a:lnTo>
                    <a:pt x="822" y="1193"/>
                  </a:lnTo>
                  <a:lnTo>
                    <a:pt x="807" y="11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49"/>
            <p:cNvSpPr/>
            <p:nvPr/>
          </p:nvSpPr>
          <p:spPr>
            <a:xfrm>
              <a:off x="8242702" y="2793199"/>
              <a:ext cx="45432" cy="40564"/>
            </a:xfrm>
            <a:custGeom>
              <a:avLst/>
              <a:gdLst/>
              <a:ahLst/>
              <a:cxnLst/>
              <a:rect l="l" t="t" r="r" b="b"/>
              <a:pathLst>
                <a:path w="1148" h="1025" extrusionOk="0">
                  <a:moveTo>
                    <a:pt x="516" y="1"/>
                  </a:moveTo>
                  <a:cubicBezTo>
                    <a:pt x="350" y="239"/>
                    <a:pt x="135" y="441"/>
                    <a:pt x="52" y="703"/>
                  </a:cubicBezTo>
                  <a:cubicBezTo>
                    <a:pt x="1" y="868"/>
                    <a:pt x="226" y="1024"/>
                    <a:pt x="458" y="1024"/>
                  </a:cubicBezTo>
                  <a:cubicBezTo>
                    <a:pt x="493" y="1024"/>
                    <a:pt x="529" y="1021"/>
                    <a:pt x="564" y="1013"/>
                  </a:cubicBezTo>
                  <a:cubicBezTo>
                    <a:pt x="766" y="917"/>
                    <a:pt x="1147" y="917"/>
                    <a:pt x="1064" y="584"/>
                  </a:cubicBezTo>
                  <a:cubicBezTo>
                    <a:pt x="1005" y="358"/>
                    <a:pt x="707" y="191"/>
                    <a:pt x="5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49"/>
            <p:cNvSpPr/>
            <p:nvPr/>
          </p:nvSpPr>
          <p:spPr>
            <a:xfrm>
              <a:off x="8062832" y="2967759"/>
              <a:ext cx="43414" cy="41831"/>
            </a:xfrm>
            <a:custGeom>
              <a:avLst/>
              <a:gdLst/>
              <a:ahLst/>
              <a:cxnLst/>
              <a:rect l="l" t="t" r="r" b="b"/>
              <a:pathLst>
                <a:path w="1097" h="1057" extrusionOk="0">
                  <a:moveTo>
                    <a:pt x="489" y="1"/>
                  </a:moveTo>
                  <a:cubicBezTo>
                    <a:pt x="460" y="1"/>
                    <a:pt x="430" y="7"/>
                    <a:pt x="406" y="19"/>
                  </a:cubicBezTo>
                  <a:cubicBezTo>
                    <a:pt x="263" y="245"/>
                    <a:pt x="85" y="459"/>
                    <a:pt x="37" y="709"/>
                  </a:cubicBezTo>
                  <a:cubicBezTo>
                    <a:pt x="1" y="900"/>
                    <a:pt x="165" y="1056"/>
                    <a:pt x="340" y="1056"/>
                  </a:cubicBezTo>
                  <a:cubicBezTo>
                    <a:pt x="395" y="1056"/>
                    <a:pt x="450" y="1041"/>
                    <a:pt x="501" y="1007"/>
                  </a:cubicBezTo>
                  <a:cubicBezTo>
                    <a:pt x="716" y="864"/>
                    <a:pt x="918" y="697"/>
                    <a:pt x="1097" y="531"/>
                  </a:cubicBezTo>
                  <a:cubicBezTo>
                    <a:pt x="906" y="328"/>
                    <a:pt x="751" y="162"/>
                    <a:pt x="573" y="19"/>
                  </a:cubicBezTo>
                  <a:cubicBezTo>
                    <a:pt x="549" y="7"/>
                    <a:pt x="519" y="1"/>
                    <a:pt x="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49"/>
            <p:cNvSpPr/>
            <p:nvPr/>
          </p:nvSpPr>
          <p:spPr>
            <a:xfrm>
              <a:off x="8105771" y="2826243"/>
              <a:ext cx="42424" cy="37280"/>
            </a:xfrm>
            <a:custGeom>
              <a:avLst/>
              <a:gdLst/>
              <a:ahLst/>
              <a:cxnLst/>
              <a:rect l="l" t="t" r="r" b="b"/>
              <a:pathLst>
                <a:path w="1072" h="942" extrusionOk="0">
                  <a:moveTo>
                    <a:pt x="367" y="0"/>
                  </a:moveTo>
                  <a:cubicBezTo>
                    <a:pt x="318" y="0"/>
                    <a:pt x="268" y="10"/>
                    <a:pt x="262" y="23"/>
                  </a:cubicBezTo>
                  <a:cubicBezTo>
                    <a:pt x="155" y="237"/>
                    <a:pt x="71" y="475"/>
                    <a:pt x="12" y="714"/>
                  </a:cubicBezTo>
                  <a:cubicBezTo>
                    <a:pt x="0" y="770"/>
                    <a:pt x="222" y="942"/>
                    <a:pt x="317" y="942"/>
                  </a:cubicBezTo>
                  <a:cubicBezTo>
                    <a:pt x="323" y="942"/>
                    <a:pt x="328" y="941"/>
                    <a:pt x="333" y="940"/>
                  </a:cubicBezTo>
                  <a:cubicBezTo>
                    <a:pt x="583" y="844"/>
                    <a:pt x="833" y="725"/>
                    <a:pt x="1071" y="583"/>
                  </a:cubicBezTo>
                  <a:cubicBezTo>
                    <a:pt x="809" y="344"/>
                    <a:pt x="643" y="178"/>
                    <a:pt x="464" y="23"/>
                  </a:cubicBezTo>
                  <a:cubicBezTo>
                    <a:pt x="448" y="7"/>
                    <a:pt x="408" y="0"/>
                    <a:pt x="3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49"/>
            <p:cNvSpPr/>
            <p:nvPr/>
          </p:nvSpPr>
          <p:spPr>
            <a:xfrm>
              <a:off x="7947074" y="3007016"/>
              <a:ext cx="33837" cy="36528"/>
            </a:xfrm>
            <a:custGeom>
              <a:avLst/>
              <a:gdLst/>
              <a:ahLst/>
              <a:cxnLst/>
              <a:rect l="l" t="t" r="r" b="b"/>
              <a:pathLst>
                <a:path w="855" h="923" extrusionOk="0">
                  <a:moveTo>
                    <a:pt x="366" y="1"/>
                  </a:moveTo>
                  <a:cubicBezTo>
                    <a:pt x="183" y="1"/>
                    <a:pt x="0" y="376"/>
                    <a:pt x="69" y="729"/>
                  </a:cubicBezTo>
                  <a:cubicBezTo>
                    <a:pt x="125" y="763"/>
                    <a:pt x="306" y="922"/>
                    <a:pt x="358" y="922"/>
                  </a:cubicBezTo>
                  <a:cubicBezTo>
                    <a:pt x="361" y="922"/>
                    <a:pt x="364" y="921"/>
                    <a:pt x="366" y="920"/>
                  </a:cubicBezTo>
                  <a:cubicBezTo>
                    <a:pt x="545" y="765"/>
                    <a:pt x="712" y="587"/>
                    <a:pt x="855" y="408"/>
                  </a:cubicBezTo>
                  <a:cubicBezTo>
                    <a:pt x="700" y="265"/>
                    <a:pt x="581" y="51"/>
                    <a:pt x="390" y="3"/>
                  </a:cubicBezTo>
                  <a:cubicBezTo>
                    <a:pt x="382" y="2"/>
                    <a:pt x="374" y="1"/>
                    <a:pt x="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49"/>
            <p:cNvSpPr/>
            <p:nvPr/>
          </p:nvSpPr>
          <p:spPr>
            <a:xfrm>
              <a:off x="7723117" y="4363212"/>
              <a:ext cx="65061" cy="85759"/>
            </a:xfrm>
            <a:custGeom>
              <a:avLst/>
              <a:gdLst/>
              <a:ahLst/>
              <a:cxnLst/>
              <a:rect l="l" t="t" r="r" b="b"/>
              <a:pathLst>
                <a:path w="1644" h="2167" extrusionOk="0">
                  <a:moveTo>
                    <a:pt x="820" y="1"/>
                  </a:moveTo>
                  <a:cubicBezTo>
                    <a:pt x="621" y="1"/>
                    <a:pt x="436" y="108"/>
                    <a:pt x="346" y="297"/>
                  </a:cubicBezTo>
                  <a:cubicBezTo>
                    <a:pt x="37" y="868"/>
                    <a:pt x="1" y="1559"/>
                    <a:pt x="227" y="2166"/>
                  </a:cubicBezTo>
                  <a:lnTo>
                    <a:pt x="1394" y="2035"/>
                  </a:lnTo>
                  <a:cubicBezTo>
                    <a:pt x="1596" y="1523"/>
                    <a:pt x="1644" y="976"/>
                    <a:pt x="1513" y="452"/>
                  </a:cubicBezTo>
                  <a:cubicBezTo>
                    <a:pt x="1477" y="273"/>
                    <a:pt x="1215" y="95"/>
                    <a:pt x="1013" y="35"/>
                  </a:cubicBezTo>
                  <a:cubicBezTo>
                    <a:pt x="949" y="12"/>
                    <a:pt x="884" y="1"/>
                    <a:pt x="8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49"/>
            <p:cNvSpPr/>
            <p:nvPr/>
          </p:nvSpPr>
          <p:spPr>
            <a:xfrm>
              <a:off x="7614284" y="4030238"/>
              <a:ext cx="56592" cy="88411"/>
            </a:xfrm>
            <a:custGeom>
              <a:avLst/>
              <a:gdLst/>
              <a:ahLst/>
              <a:cxnLst/>
              <a:rect l="l" t="t" r="r" b="b"/>
              <a:pathLst>
                <a:path w="1430" h="2234" extrusionOk="0">
                  <a:moveTo>
                    <a:pt x="891" y="0"/>
                  </a:moveTo>
                  <a:cubicBezTo>
                    <a:pt x="780" y="0"/>
                    <a:pt x="669" y="44"/>
                    <a:pt x="584" y="138"/>
                  </a:cubicBezTo>
                  <a:cubicBezTo>
                    <a:pt x="465" y="234"/>
                    <a:pt x="382" y="341"/>
                    <a:pt x="322" y="412"/>
                  </a:cubicBezTo>
                  <a:cubicBezTo>
                    <a:pt x="1" y="900"/>
                    <a:pt x="143" y="1365"/>
                    <a:pt x="251" y="1829"/>
                  </a:cubicBezTo>
                  <a:cubicBezTo>
                    <a:pt x="297" y="2060"/>
                    <a:pt x="379" y="2233"/>
                    <a:pt x="579" y="2233"/>
                  </a:cubicBezTo>
                  <a:cubicBezTo>
                    <a:pt x="638" y="2233"/>
                    <a:pt x="706" y="2218"/>
                    <a:pt x="786" y="2186"/>
                  </a:cubicBezTo>
                  <a:cubicBezTo>
                    <a:pt x="894" y="2139"/>
                    <a:pt x="1060" y="2162"/>
                    <a:pt x="1155" y="2127"/>
                  </a:cubicBezTo>
                  <a:cubicBezTo>
                    <a:pt x="1239" y="2103"/>
                    <a:pt x="1370" y="2020"/>
                    <a:pt x="1382" y="1936"/>
                  </a:cubicBezTo>
                  <a:cubicBezTo>
                    <a:pt x="1417" y="1639"/>
                    <a:pt x="1429" y="1329"/>
                    <a:pt x="1417" y="1031"/>
                  </a:cubicBezTo>
                  <a:cubicBezTo>
                    <a:pt x="1417" y="769"/>
                    <a:pt x="1370" y="519"/>
                    <a:pt x="1298" y="281"/>
                  </a:cubicBezTo>
                  <a:cubicBezTo>
                    <a:pt x="1226" y="102"/>
                    <a:pt x="1059" y="0"/>
                    <a:pt x="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49"/>
            <p:cNvSpPr/>
            <p:nvPr/>
          </p:nvSpPr>
          <p:spPr>
            <a:xfrm>
              <a:off x="7701944" y="3909102"/>
              <a:ext cx="56948" cy="71037"/>
            </a:xfrm>
            <a:custGeom>
              <a:avLst/>
              <a:gdLst/>
              <a:ahLst/>
              <a:cxnLst/>
              <a:rect l="l" t="t" r="r" b="b"/>
              <a:pathLst>
                <a:path w="1439" h="1795" extrusionOk="0">
                  <a:moveTo>
                    <a:pt x="1019" y="1"/>
                  </a:moveTo>
                  <a:cubicBezTo>
                    <a:pt x="997" y="1"/>
                    <a:pt x="975" y="3"/>
                    <a:pt x="953" y="9"/>
                  </a:cubicBezTo>
                  <a:cubicBezTo>
                    <a:pt x="774" y="44"/>
                    <a:pt x="607" y="140"/>
                    <a:pt x="464" y="259"/>
                  </a:cubicBezTo>
                  <a:cubicBezTo>
                    <a:pt x="381" y="318"/>
                    <a:pt x="322" y="390"/>
                    <a:pt x="262" y="473"/>
                  </a:cubicBezTo>
                  <a:cubicBezTo>
                    <a:pt x="203" y="580"/>
                    <a:pt x="167" y="711"/>
                    <a:pt x="155" y="830"/>
                  </a:cubicBezTo>
                  <a:cubicBezTo>
                    <a:pt x="131" y="949"/>
                    <a:pt x="83" y="1128"/>
                    <a:pt x="60" y="1306"/>
                  </a:cubicBezTo>
                  <a:cubicBezTo>
                    <a:pt x="0" y="1497"/>
                    <a:pt x="131" y="1699"/>
                    <a:pt x="333" y="1735"/>
                  </a:cubicBezTo>
                  <a:cubicBezTo>
                    <a:pt x="619" y="1771"/>
                    <a:pt x="905" y="1795"/>
                    <a:pt x="1191" y="1795"/>
                  </a:cubicBezTo>
                  <a:cubicBezTo>
                    <a:pt x="1286" y="1414"/>
                    <a:pt x="1369" y="1033"/>
                    <a:pt x="1417" y="640"/>
                  </a:cubicBezTo>
                  <a:cubicBezTo>
                    <a:pt x="1439" y="281"/>
                    <a:pt x="1252" y="1"/>
                    <a:pt x="1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49"/>
            <p:cNvSpPr/>
            <p:nvPr/>
          </p:nvSpPr>
          <p:spPr>
            <a:xfrm>
              <a:off x="7651525" y="4454391"/>
              <a:ext cx="57502" cy="78042"/>
            </a:xfrm>
            <a:custGeom>
              <a:avLst/>
              <a:gdLst/>
              <a:ahLst/>
              <a:cxnLst/>
              <a:rect l="l" t="t" r="r" b="b"/>
              <a:pathLst>
                <a:path w="1453" h="1972" extrusionOk="0">
                  <a:moveTo>
                    <a:pt x="759" y="0"/>
                  </a:moveTo>
                  <a:cubicBezTo>
                    <a:pt x="622" y="0"/>
                    <a:pt x="408" y="150"/>
                    <a:pt x="322" y="291"/>
                  </a:cubicBezTo>
                  <a:cubicBezTo>
                    <a:pt x="0" y="755"/>
                    <a:pt x="24" y="1184"/>
                    <a:pt x="381" y="1731"/>
                  </a:cubicBezTo>
                  <a:cubicBezTo>
                    <a:pt x="490" y="1899"/>
                    <a:pt x="587" y="1972"/>
                    <a:pt x="725" y="1972"/>
                  </a:cubicBezTo>
                  <a:cubicBezTo>
                    <a:pt x="784" y="1972"/>
                    <a:pt x="851" y="1959"/>
                    <a:pt x="929" y="1934"/>
                  </a:cubicBezTo>
                  <a:cubicBezTo>
                    <a:pt x="1096" y="1886"/>
                    <a:pt x="1274" y="1851"/>
                    <a:pt x="1453" y="1851"/>
                  </a:cubicBezTo>
                  <a:lnTo>
                    <a:pt x="1441" y="1839"/>
                  </a:lnTo>
                  <a:cubicBezTo>
                    <a:pt x="1417" y="1362"/>
                    <a:pt x="1453" y="874"/>
                    <a:pt x="1357" y="410"/>
                  </a:cubicBezTo>
                  <a:cubicBezTo>
                    <a:pt x="1322" y="243"/>
                    <a:pt x="1012" y="53"/>
                    <a:pt x="798" y="5"/>
                  </a:cubicBezTo>
                  <a:cubicBezTo>
                    <a:pt x="786" y="2"/>
                    <a:pt x="773" y="0"/>
                    <a:pt x="7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49"/>
            <p:cNvSpPr/>
            <p:nvPr/>
          </p:nvSpPr>
          <p:spPr>
            <a:xfrm>
              <a:off x="7692485" y="4144369"/>
              <a:ext cx="63676" cy="75272"/>
            </a:xfrm>
            <a:custGeom>
              <a:avLst/>
              <a:gdLst/>
              <a:ahLst/>
              <a:cxnLst/>
              <a:rect l="l" t="t" r="r" b="b"/>
              <a:pathLst>
                <a:path w="1609" h="1902" extrusionOk="0">
                  <a:moveTo>
                    <a:pt x="928" y="1"/>
                  </a:moveTo>
                  <a:cubicBezTo>
                    <a:pt x="780" y="1"/>
                    <a:pt x="563" y="102"/>
                    <a:pt x="465" y="219"/>
                  </a:cubicBezTo>
                  <a:cubicBezTo>
                    <a:pt x="1" y="695"/>
                    <a:pt x="120" y="1291"/>
                    <a:pt x="227" y="1886"/>
                  </a:cubicBezTo>
                  <a:cubicBezTo>
                    <a:pt x="456" y="1886"/>
                    <a:pt x="654" y="1901"/>
                    <a:pt x="840" y="1901"/>
                  </a:cubicBezTo>
                  <a:cubicBezTo>
                    <a:pt x="886" y="1901"/>
                    <a:pt x="932" y="1900"/>
                    <a:pt x="977" y="1898"/>
                  </a:cubicBezTo>
                  <a:cubicBezTo>
                    <a:pt x="1061" y="1898"/>
                    <a:pt x="1192" y="1850"/>
                    <a:pt x="1215" y="1791"/>
                  </a:cubicBezTo>
                  <a:cubicBezTo>
                    <a:pt x="1394" y="1398"/>
                    <a:pt x="1608" y="981"/>
                    <a:pt x="1465" y="529"/>
                  </a:cubicBezTo>
                  <a:cubicBezTo>
                    <a:pt x="1382" y="314"/>
                    <a:pt x="1227" y="124"/>
                    <a:pt x="1013" y="17"/>
                  </a:cubicBezTo>
                  <a:cubicBezTo>
                    <a:pt x="989" y="6"/>
                    <a:pt x="960" y="1"/>
                    <a:pt x="9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49"/>
            <p:cNvSpPr/>
            <p:nvPr/>
          </p:nvSpPr>
          <p:spPr>
            <a:xfrm>
              <a:off x="7622753" y="4254978"/>
              <a:ext cx="57067" cy="81366"/>
            </a:xfrm>
            <a:custGeom>
              <a:avLst/>
              <a:gdLst/>
              <a:ahLst/>
              <a:cxnLst/>
              <a:rect l="l" t="t" r="r" b="b"/>
              <a:pathLst>
                <a:path w="1442" h="2056" extrusionOk="0">
                  <a:moveTo>
                    <a:pt x="674" y="0"/>
                  </a:moveTo>
                  <a:cubicBezTo>
                    <a:pt x="435" y="0"/>
                    <a:pt x="252" y="175"/>
                    <a:pt x="156" y="496"/>
                  </a:cubicBezTo>
                  <a:cubicBezTo>
                    <a:pt x="1" y="1044"/>
                    <a:pt x="370" y="1472"/>
                    <a:pt x="489" y="1960"/>
                  </a:cubicBezTo>
                  <a:cubicBezTo>
                    <a:pt x="501" y="2008"/>
                    <a:pt x="620" y="2056"/>
                    <a:pt x="680" y="2056"/>
                  </a:cubicBezTo>
                  <a:cubicBezTo>
                    <a:pt x="1311" y="1925"/>
                    <a:pt x="1322" y="1925"/>
                    <a:pt x="1394" y="1246"/>
                  </a:cubicBezTo>
                  <a:cubicBezTo>
                    <a:pt x="1406" y="1222"/>
                    <a:pt x="1406" y="1186"/>
                    <a:pt x="1406" y="1151"/>
                  </a:cubicBezTo>
                  <a:cubicBezTo>
                    <a:pt x="1322" y="794"/>
                    <a:pt x="1442" y="365"/>
                    <a:pt x="1061" y="127"/>
                  </a:cubicBezTo>
                  <a:cubicBezTo>
                    <a:pt x="921" y="41"/>
                    <a:pt x="791" y="0"/>
                    <a:pt x="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49"/>
            <p:cNvSpPr/>
            <p:nvPr/>
          </p:nvSpPr>
          <p:spPr>
            <a:xfrm>
              <a:off x="7673173" y="4534686"/>
              <a:ext cx="50458" cy="59402"/>
            </a:xfrm>
            <a:custGeom>
              <a:avLst/>
              <a:gdLst/>
              <a:ahLst/>
              <a:cxnLst/>
              <a:rect l="l" t="t" r="r" b="b"/>
              <a:pathLst>
                <a:path w="1275" h="1501" extrusionOk="0">
                  <a:moveTo>
                    <a:pt x="1084" y="0"/>
                  </a:moveTo>
                  <a:cubicBezTo>
                    <a:pt x="822" y="48"/>
                    <a:pt x="560" y="95"/>
                    <a:pt x="310" y="167"/>
                  </a:cubicBezTo>
                  <a:cubicBezTo>
                    <a:pt x="215" y="191"/>
                    <a:pt x="144" y="250"/>
                    <a:pt x="108" y="334"/>
                  </a:cubicBezTo>
                  <a:cubicBezTo>
                    <a:pt x="1" y="595"/>
                    <a:pt x="275" y="1179"/>
                    <a:pt x="537" y="1334"/>
                  </a:cubicBezTo>
                  <a:cubicBezTo>
                    <a:pt x="584" y="1357"/>
                    <a:pt x="596" y="1441"/>
                    <a:pt x="632" y="1500"/>
                  </a:cubicBezTo>
                  <a:lnTo>
                    <a:pt x="1180" y="869"/>
                  </a:lnTo>
                  <a:lnTo>
                    <a:pt x="1180" y="893"/>
                  </a:lnTo>
                  <a:cubicBezTo>
                    <a:pt x="1251" y="584"/>
                    <a:pt x="1275" y="286"/>
                    <a:pt x="10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49"/>
            <p:cNvSpPr/>
            <p:nvPr/>
          </p:nvSpPr>
          <p:spPr>
            <a:xfrm>
              <a:off x="7735860" y="4447505"/>
              <a:ext cx="43374" cy="43097"/>
            </a:xfrm>
            <a:custGeom>
              <a:avLst/>
              <a:gdLst/>
              <a:ahLst/>
              <a:cxnLst/>
              <a:rect l="l" t="t" r="r" b="b"/>
              <a:pathLst>
                <a:path w="1096" h="1089" extrusionOk="0">
                  <a:moveTo>
                    <a:pt x="1000" y="0"/>
                  </a:moveTo>
                  <a:lnTo>
                    <a:pt x="0" y="262"/>
                  </a:lnTo>
                  <a:cubicBezTo>
                    <a:pt x="89" y="774"/>
                    <a:pt x="314" y="1089"/>
                    <a:pt x="566" y="1089"/>
                  </a:cubicBezTo>
                  <a:cubicBezTo>
                    <a:pt x="584" y="1089"/>
                    <a:pt x="602" y="1087"/>
                    <a:pt x="619" y="1084"/>
                  </a:cubicBezTo>
                  <a:cubicBezTo>
                    <a:pt x="941" y="1036"/>
                    <a:pt x="1096" y="632"/>
                    <a:pt x="1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49"/>
            <p:cNvSpPr/>
            <p:nvPr/>
          </p:nvSpPr>
          <p:spPr>
            <a:xfrm>
              <a:off x="7709938" y="3990902"/>
              <a:ext cx="43374" cy="37675"/>
            </a:xfrm>
            <a:custGeom>
              <a:avLst/>
              <a:gdLst/>
              <a:ahLst/>
              <a:cxnLst/>
              <a:rect l="l" t="t" r="r" b="b"/>
              <a:pathLst>
                <a:path w="1096" h="952" extrusionOk="0">
                  <a:moveTo>
                    <a:pt x="521" y="1"/>
                  </a:moveTo>
                  <a:cubicBezTo>
                    <a:pt x="356" y="1"/>
                    <a:pt x="169" y="37"/>
                    <a:pt x="1" y="37"/>
                  </a:cubicBezTo>
                  <a:cubicBezTo>
                    <a:pt x="48" y="311"/>
                    <a:pt x="48" y="609"/>
                    <a:pt x="167" y="859"/>
                  </a:cubicBezTo>
                  <a:cubicBezTo>
                    <a:pt x="201" y="923"/>
                    <a:pt x="267" y="952"/>
                    <a:pt x="343" y="952"/>
                  </a:cubicBezTo>
                  <a:cubicBezTo>
                    <a:pt x="479" y="952"/>
                    <a:pt x="652" y="861"/>
                    <a:pt x="751" y="716"/>
                  </a:cubicBezTo>
                  <a:cubicBezTo>
                    <a:pt x="822" y="513"/>
                    <a:pt x="1096" y="239"/>
                    <a:pt x="798" y="61"/>
                  </a:cubicBezTo>
                  <a:cubicBezTo>
                    <a:pt x="720" y="15"/>
                    <a:pt x="625" y="1"/>
                    <a:pt x="5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49"/>
            <p:cNvSpPr/>
            <p:nvPr/>
          </p:nvSpPr>
          <p:spPr>
            <a:xfrm>
              <a:off x="7702854" y="4231234"/>
              <a:ext cx="33995" cy="39892"/>
            </a:xfrm>
            <a:custGeom>
              <a:avLst/>
              <a:gdLst/>
              <a:ahLst/>
              <a:cxnLst/>
              <a:rect l="l" t="t" r="r" b="b"/>
              <a:pathLst>
                <a:path w="859" h="1008" extrusionOk="0">
                  <a:moveTo>
                    <a:pt x="120" y="1"/>
                  </a:moveTo>
                  <a:cubicBezTo>
                    <a:pt x="84" y="12"/>
                    <a:pt x="1" y="96"/>
                    <a:pt x="1" y="131"/>
                  </a:cubicBezTo>
                  <a:cubicBezTo>
                    <a:pt x="72" y="393"/>
                    <a:pt x="96" y="667"/>
                    <a:pt x="239" y="882"/>
                  </a:cubicBezTo>
                  <a:cubicBezTo>
                    <a:pt x="296" y="968"/>
                    <a:pt x="387" y="1008"/>
                    <a:pt x="477" y="1008"/>
                  </a:cubicBezTo>
                  <a:cubicBezTo>
                    <a:pt x="611" y="1008"/>
                    <a:pt x="746" y="919"/>
                    <a:pt x="775" y="763"/>
                  </a:cubicBezTo>
                  <a:cubicBezTo>
                    <a:pt x="822" y="512"/>
                    <a:pt x="846" y="262"/>
                    <a:pt x="858" y="12"/>
                  </a:cubicBezTo>
                  <a:cubicBezTo>
                    <a:pt x="584" y="12"/>
                    <a:pt x="358" y="1"/>
                    <a:pt x="1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49"/>
            <p:cNvSpPr/>
            <p:nvPr/>
          </p:nvSpPr>
          <p:spPr>
            <a:xfrm>
              <a:off x="7635497" y="4123791"/>
              <a:ext cx="38190" cy="33916"/>
            </a:xfrm>
            <a:custGeom>
              <a:avLst/>
              <a:gdLst/>
              <a:ahLst/>
              <a:cxnLst/>
              <a:rect l="l" t="t" r="r" b="b"/>
              <a:pathLst>
                <a:path w="965" h="857" extrusionOk="0">
                  <a:moveTo>
                    <a:pt x="965" y="1"/>
                  </a:moveTo>
                  <a:lnTo>
                    <a:pt x="965" y="1"/>
                  </a:lnTo>
                  <a:cubicBezTo>
                    <a:pt x="608" y="13"/>
                    <a:pt x="381" y="1"/>
                    <a:pt x="155" y="25"/>
                  </a:cubicBezTo>
                  <a:cubicBezTo>
                    <a:pt x="96" y="37"/>
                    <a:pt x="0" y="144"/>
                    <a:pt x="12" y="168"/>
                  </a:cubicBezTo>
                  <a:cubicBezTo>
                    <a:pt x="84" y="406"/>
                    <a:pt x="179" y="620"/>
                    <a:pt x="310" y="834"/>
                  </a:cubicBezTo>
                  <a:cubicBezTo>
                    <a:pt x="321" y="849"/>
                    <a:pt x="359" y="856"/>
                    <a:pt x="408" y="856"/>
                  </a:cubicBezTo>
                  <a:cubicBezTo>
                    <a:pt x="513" y="856"/>
                    <a:pt x="666" y="824"/>
                    <a:pt x="691" y="775"/>
                  </a:cubicBezTo>
                  <a:cubicBezTo>
                    <a:pt x="810" y="525"/>
                    <a:pt x="893" y="263"/>
                    <a:pt x="9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49"/>
            <p:cNvSpPr/>
            <p:nvPr/>
          </p:nvSpPr>
          <p:spPr>
            <a:xfrm>
              <a:off x="7641631" y="4344098"/>
              <a:ext cx="32531" cy="31343"/>
            </a:xfrm>
            <a:custGeom>
              <a:avLst/>
              <a:gdLst/>
              <a:ahLst/>
              <a:cxnLst/>
              <a:rect l="l" t="t" r="r" b="b"/>
              <a:pathLst>
                <a:path w="822" h="792" extrusionOk="0">
                  <a:moveTo>
                    <a:pt x="458" y="0"/>
                  </a:moveTo>
                  <a:cubicBezTo>
                    <a:pt x="351" y="0"/>
                    <a:pt x="250" y="12"/>
                    <a:pt x="167" y="66"/>
                  </a:cubicBezTo>
                  <a:cubicBezTo>
                    <a:pt x="0" y="161"/>
                    <a:pt x="155" y="589"/>
                    <a:pt x="453" y="792"/>
                  </a:cubicBezTo>
                  <a:cubicBezTo>
                    <a:pt x="512" y="780"/>
                    <a:pt x="786" y="768"/>
                    <a:pt x="798" y="720"/>
                  </a:cubicBezTo>
                  <a:cubicBezTo>
                    <a:pt x="822" y="482"/>
                    <a:pt x="810" y="244"/>
                    <a:pt x="786" y="6"/>
                  </a:cubicBezTo>
                  <a:cubicBezTo>
                    <a:pt x="764" y="7"/>
                    <a:pt x="743" y="8"/>
                    <a:pt x="721" y="8"/>
                  </a:cubicBezTo>
                  <a:cubicBezTo>
                    <a:pt x="634" y="8"/>
                    <a:pt x="544" y="0"/>
                    <a:pt x="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49"/>
            <p:cNvSpPr/>
            <p:nvPr/>
          </p:nvSpPr>
          <p:spPr>
            <a:xfrm>
              <a:off x="7915417" y="3167811"/>
              <a:ext cx="49508" cy="43493"/>
            </a:xfrm>
            <a:custGeom>
              <a:avLst/>
              <a:gdLst/>
              <a:ahLst/>
              <a:cxnLst/>
              <a:rect l="l" t="t" r="r" b="b"/>
              <a:pathLst>
                <a:path w="1251" h="1099" extrusionOk="0">
                  <a:moveTo>
                    <a:pt x="358" y="0"/>
                  </a:moveTo>
                  <a:cubicBezTo>
                    <a:pt x="48" y="453"/>
                    <a:pt x="0" y="857"/>
                    <a:pt x="227" y="1024"/>
                  </a:cubicBezTo>
                  <a:cubicBezTo>
                    <a:pt x="295" y="1074"/>
                    <a:pt x="372" y="1098"/>
                    <a:pt x="454" y="1098"/>
                  </a:cubicBezTo>
                  <a:cubicBezTo>
                    <a:pt x="688" y="1098"/>
                    <a:pt x="969" y="902"/>
                    <a:pt x="1251" y="524"/>
                  </a:cubicBezTo>
                  <a:lnTo>
                    <a:pt x="3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9" name="Google Shape;3769;p49"/>
          <p:cNvGrpSpPr/>
          <p:nvPr/>
        </p:nvGrpSpPr>
        <p:grpSpPr>
          <a:xfrm rot="-2823088">
            <a:off x="6637702" y="441156"/>
            <a:ext cx="294437" cy="175041"/>
            <a:chOff x="16600" y="1061611"/>
            <a:chExt cx="352384" cy="209455"/>
          </a:xfrm>
        </p:grpSpPr>
        <p:sp>
          <p:nvSpPr>
            <p:cNvPr id="3770" name="Google Shape;3770;p49"/>
            <p:cNvSpPr/>
            <p:nvPr/>
          </p:nvSpPr>
          <p:spPr>
            <a:xfrm>
              <a:off x="86662" y="1061611"/>
              <a:ext cx="282322" cy="168649"/>
            </a:xfrm>
            <a:custGeom>
              <a:avLst/>
              <a:gdLst/>
              <a:ahLst/>
              <a:cxnLst/>
              <a:rect l="l" t="t" r="r" b="b"/>
              <a:pathLst>
                <a:path w="35839" h="21409" extrusionOk="0">
                  <a:moveTo>
                    <a:pt x="35839" y="1"/>
                  </a:moveTo>
                  <a:lnTo>
                    <a:pt x="25206" y="120"/>
                  </a:lnTo>
                  <a:lnTo>
                    <a:pt x="1" y="17027"/>
                  </a:lnTo>
                  <a:lnTo>
                    <a:pt x="1191" y="19217"/>
                  </a:lnTo>
                  <a:lnTo>
                    <a:pt x="2382" y="21408"/>
                  </a:lnTo>
                  <a:lnTo>
                    <a:pt x="30040" y="9002"/>
                  </a:lnTo>
                  <a:lnTo>
                    <a:pt x="358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49"/>
            <p:cNvSpPr/>
            <p:nvPr/>
          </p:nvSpPr>
          <p:spPr>
            <a:xfrm>
              <a:off x="16600" y="1224896"/>
              <a:ext cx="32747" cy="46170"/>
            </a:xfrm>
            <a:custGeom>
              <a:avLst/>
              <a:gdLst/>
              <a:ahLst/>
              <a:cxnLst/>
              <a:rect l="l" t="t" r="r" b="b"/>
              <a:pathLst>
                <a:path w="4157" h="5861" extrusionOk="0">
                  <a:moveTo>
                    <a:pt x="999" y="0"/>
                  </a:moveTo>
                  <a:cubicBezTo>
                    <a:pt x="854" y="0"/>
                    <a:pt x="696" y="39"/>
                    <a:pt x="548" y="120"/>
                  </a:cubicBezTo>
                  <a:cubicBezTo>
                    <a:pt x="179" y="323"/>
                    <a:pt x="1" y="716"/>
                    <a:pt x="156" y="1001"/>
                  </a:cubicBezTo>
                  <a:lnTo>
                    <a:pt x="1406" y="3299"/>
                  </a:lnTo>
                  <a:lnTo>
                    <a:pt x="2668" y="5609"/>
                  </a:lnTo>
                  <a:cubicBezTo>
                    <a:pt x="2753" y="5773"/>
                    <a:pt x="2941" y="5860"/>
                    <a:pt x="3158" y="5860"/>
                  </a:cubicBezTo>
                  <a:cubicBezTo>
                    <a:pt x="3303" y="5860"/>
                    <a:pt x="3460" y="5821"/>
                    <a:pt x="3608" y="5740"/>
                  </a:cubicBezTo>
                  <a:cubicBezTo>
                    <a:pt x="3977" y="5538"/>
                    <a:pt x="4156" y="5145"/>
                    <a:pt x="4001" y="4859"/>
                  </a:cubicBezTo>
                  <a:lnTo>
                    <a:pt x="2751" y="2561"/>
                  </a:lnTo>
                  <a:lnTo>
                    <a:pt x="1489" y="251"/>
                  </a:lnTo>
                  <a:cubicBezTo>
                    <a:pt x="1403" y="87"/>
                    <a:pt x="1215" y="0"/>
                    <a:pt x="9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49"/>
            <p:cNvSpPr/>
            <p:nvPr/>
          </p:nvSpPr>
          <p:spPr>
            <a:xfrm>
              <a:off x="49992" y="1164775"/>
              <a:ext cx="75695" cy="105472"/>
            </a:xfrm>
            <a:custGeom>
              <a:avLst/>
              <a:gdLst/>
              <a:ahLst/>
              <a:cxnLst/>
              <a:rect l="l" t="t" r="r" b="b"/>
              <a:pathLst>
                <a:path w="9609" h="13389" extrusionOk="0">
                  <a:moveTo>
                    <a:pt x="2400" y="0"/>
                  </a:moveTo>
                  <a:cubicBezTo>
                    <a:pt x="2051" y="0"/>
                    <a:pt x="1671" y="97"/>
                    <a:pt x="1310" y="299"/>
                  </a:cubicBezTo>
                  <a:cubicBezTo>
                    <a:pt x="429" y="787"/>
                    <a:pt x="0" y="1728"/>
                    <a:pt x="369" y="2395"/>
                  </a:cubicBezTo>
                  <a:cubicBezTo>
                    <a:pt x="572" y="2764"/>
                    <a:pt x="965" y="2966"/>
                    <a:pt x="1429" y="2990"/>
                  </a:cubicBezTo>
                  <a:lnTo>
                    <a:pt x="3763" y="7276"/>
                  </a:lnTo>
                  <a:lnTo>
                    <a:pt x="6096" y="11551"/>
                  </a:lnTo>
                  <a:cubicBezTo>
                    <a:pt x="5870" y="11967"/>
                    <a:pt x="5834" y="12420"/>
                    <a:pt x="6025" y="12777"/>
                  </a:cubicBezTo>
                  <a:cubicBezTo>
                    <a:pt x="6246" y="13177"/>
                    <a:pt x="6699" y="13388"/>
                    <a:pt x="7218" y="13388"/>
                  </a:cubicBezTo>
                  <a:cubicBezTo>
                    <a:pt x="7565" y="13388"/>
                    <a:pt x="7941" y="13294"/>
                    <a:pt x="8299" y="13098"/>
                  </a:cubicBezTo>
                  <a:cubicBezTo>
                    <a:pt x="9180" y="12610"/>
                    <a:pt x="9609" y="11670"/>
                    <a:pt x="9240" y="11003"/>
                  </a:cubicBezTo>
                  <a:cubicBezTo>
                    <a:pt x="9037" y="10634"/>
                    <a:pt x="8644" y="10431"/>
                    <a:pt x="8180" y="10408"/>
                  </a:cubicBezTo>
                  <a:lnTo>
                    <a:pt x="5846" y="6121"/>
                  </a:lnTo>
                  <a:lnTo>
                    <a:pt x="3513" y="1835"/>
                  </a:lnTo>
                  <a:cubicBezTo>
                    <a:pt x="3739" y="1430"/>
                    <a:pt x="3775" y="978"/>
                    <a:pt x="3572" y="609"/>
                  </a:cubicBezTo>
                  <a:cubicBezTo>
                    <a:pt x="3359" y="211"/>
                    <a:pt x="2914" y="0"/>
                    <a:pt x="24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49"/>
            <p:cNvSpPr/>
            <p:nvPr/>
          </p:nvSpPr>
          <p:spPr>
            <a:xfrm>
              <a:off x="31512" y="1209803"/>
              <a:ext cx="54875" cy="47556"/>
            </a:xfrm>
            <a:custGeom>
              <a:avLst/>
              <a:gdLst/>
              <a:ahLst/>
              <a:cxnLst/>
              <a:rect l="l" t="t" r="r" b="b"/>
              <a:pathLst>
                <a:path w="6966" h="6037" extrusionOk="0">
                  <a:moveTo>
                    <a:pt x="5252" y="0"/>
                  </a:moveTo>
                  <a:lnTo>
                    <a:pt x="1" y="2906"/>
                  </a:lnTo>
                  <a:lnTo>
                    <a:pt x="858" y="4477"/>
                  </a:lnTo>
                  <a:lnTo>
                    <a:pt x="1715" y="6037"/>
                  </a:lnTo>
                  <a:lnTo>
                    <a:pt x="3204" y="5215"/>
                  </a:lnTo>
                  <a:lnTo>
                    <a:pt x="3216" y="5203"/>
                  </a:lnTo>
                  <a:lnTo>
                    <a:pt x="4335" y="4584"/>
                  </a:lnTo>
                  <a:lnTo>
                    <a:pt x="4716" y="4382"/>
                  </a:lnTo>
                  <a:lnTo>
                    <a:pt x="5942" y="3691"/>
                  </a:lnTo>
                  <a:lnTo>
                    <a:pt x="6216" y="3549"/>
                  </a:lnTo>
                  <a:lnTo>
                    <a:pt x="6966" y="3132"/>
                  </a:lnTo>
                  <a:lnTo>
                    <a:pt x="6109" y="1560"/>
                  </a:lnTo>
                  <a:lnTo>
                    <a:pt x="52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74" name="Google Shape;3774;p49"/>
          <p:cNvGrpSpPr/>
          <p:nvPr/>
        </p:nvGrpSpPr>
        <p:grpSpPr>
          <a:xfrm>
            <a:off x="1196008" y="1295455"/>
            <a:ext cx="6817637" cy="3426996"/>
            <a:chOff x="2459325" y="1211850"/>
            <a:chExt cx="1896000" cy="3276600"/>
          </a:xfrm>
        </p:grpSpPr>
        <p:sp>
          <p:nvSpPr>
            <p:cNvPr id="3775" name="Google Shape;3775;p49"/>
            <p:cNvSpPr/>
            <p:nvPr/>
          </p:nvSpPr>
          <p:spPr>
            <a:xfrm>
              <a:off x="2459325" y="1211850"/>
              <a:ext cx="1896000" cy="3276600"/>
            </a:xfrm>
            <a:prstGeom prst="roundRect">
              <a:avLst>
                <a:gd name="adj" fmla="val 4846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3776" name="Google Shape;3776;p49"/>
            <p:cNvSpPr/>
            <p:nvPr/>
          </p:nvSpPr>
          <p:spPr>
            <a:xfrm>
              <a:off x="3317539" y="4342579"/>
              <a:ext cx="176100" cy="97200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49"/>
            <p:cNvSpPr/>
            <p:nvPr/>
          </p:nvSpPr>
          <p:spPr>
            <a:xfrm>
              <a:off x="3376316" y="1278739"/>
              <a:ext cx="58500" cy="54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49"/>
            <p:cNvSpPr/>
            <p:nvPr/>
          </p:nvSpPr>
          <p:spPr>
            <a:xfrm>
              <a:off x="2598311" y="1406390"/>
              <a:ext cx="1617600" cy="29025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79" name="Google Shape;3779;p49"/>
          <p:cNvSpPr txBox="1">
            <a:spLocks noGrp="1"/>
          </p:cNvSpPr>
          <p:nvPr>
            <p:ph type="title" idx="4294967295"/>
          </p:nvPr>
        </p:nvSpPr>
        <p:spPr>
          <a:xfrm>
            <a:off x="882450" y="5878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Exhibition Plan &amp; Layout: </a:t>
            </a:r>
            <a:r>
              <a:rPr lang="en" sz="2700" b="1" i="1" u="sng">
                <a:solidFill>
                  <a:schemeClr val="dk2"/>
                </a:solidFill>
              </a:rPr>
              <a:t>Retrograde</a:t>
            </a:r>
            <a:r>
              <a:rPr lang="en" sz="2700" b="1" u="sng"/>
              <a:t> </a:t>
            </a:r>
            <a:endParaRPr sz="2700" b="1" u="sng"/>
          </a:p>
        </p:txBody>
      </p:sp>
      <p:grpSp>
        <p:nvGrpSpPr>
          <p:cNvPr id="3780" name="Google Shape;3780;p49"/>
          <p:cNvGrpSpPr/>
          <p:nvPr/>
        </p:nvGrpSpPr>
        <p:grpSpPr>
          <a:xfrm>
            <a:off x="2004036" y="1777244"/>
            <a:ext cx="306490" cy="364822"/>
            <a:chOff x="1613050" y="238125"/>
            <a:chExt cx="4378425" cy="5219200"/>
          </a:xfrm>
        </p:grpSpPr>
        <p:sp>
          <p:nvSpPr>
            <p:cNvPr id="3781" name="Google Shape;3781;p49"/>
            <p:cNvSpPr/>
            <p:nvPr/>
          </p:nvSpPr>
          <p:spPr>
            <a:xfrm>
              <a:off x="1990625" y="989175"/>
              <a:ext cx="154150" cy="358850"/>
            </a:xfrm>
            <a:custGeom>
              <a:avLst/>
              <a:gdLst/>
              <a:ahLst/>
              <a:cxnLst/>
              <a:rect l="l" t="t" r="r" b="b"/>
              <a:pathLst>
                <a:path w="6166" h="14354" extrusionOk="0">
                  <a:moveTo>
                    <a:pt x="3066" y="1"/>
                  </a:moveTo>
                  <a:cubicBezTo>
                    <a:pt x="1370" y="1"/>
                    <a:pt x="0" y="1371"/>
                    <a:pt x="0" y="3067"/>
                  </a:cubicBezTo>
                  <a:lnTo>
                    <a:pt x="0" y="11255"/>
                  </a:lnTo>
                  <a:cubicBezTo>
                    <a:pt x="0" y="12951"/>
                    <a:pt x="1370" y="14354"/>
                    <a:pt x="3066" y="14354"/>
                  </a:cubicBezTo>
                  <a:cubicBezTo>
                    <a:pt x="4795" y="14354"/>
                    <a:pt x="6165" y="12951"/>
                    <a:pt x="6165" y="11255"/>
                  </a:cubicBezTo>
                  <a:lnTo>
                    <a:pt x="6165" y="3067"/>
                  </a:lnTo>
                  <a:cubicBezTo>
                    <a:pt x="6165" y="1371"/>
                    <a:pt x="4795" y="1"/>
                    <a:pt x="30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49"/>
            <p:cNvSpPr/>
            <p:nvPr/>
          </p:nvSpPr>
          <p:spPr>
            <a:xfrm>
              <a:off x="1990625" y="1539650"/>
              <a:ext cx="154150" cy="358850"/>
            </a:xfrm>
            <a:custGeom>
              <a:avLst/>
              <a:gdLst/>
              <a:ahLst/>
              <a:cxnLst/>
              <a:rect l="l" t="t" r="r" b="b"/>
              <a:pathLst>
                <a:path w="6166" h="14354" extrusionOk="0">
                  <a:moveTo>
                    <a:pt x="3066" y="0"/>
                  </a:moveTo>
                  <a:cubicBezTo>
                    <a:pt x="1370" y="0"/>
                    <a:pt x="0" y="1370"/>
                    <a:pt x="0" y="3067"/>
                  </a:cubicBezTo>
                  <a:lnTo>
                    <a:pt x="0" y="11254"/>
                  </a:lnTo>
                  <a:cubicBezTo>
                    <a:pt x="0" y="12983"/>
                    <a:pt x="1370" y="14353"/>
                    <a:pt x="3066" y="14353"/>
                  </a:cubicBezTo>
                  <a:cubicBezTo>
                    <a:pt x="4795" y="14353"/>
                    <a:pt x="6165" y="12950"/>
                    <a:pt x="6165" y="11254"/>
                  </a:cubicBezTo>
                  <a:lnTo>
                    <a:pt x="6165" y="3067"/>
                  </a:lnTo>
                  <a:cubicBezTo>
                    <a:pt x="6165" y="1370"/>
                    <a:pt x="4795" y="0"/>
                    <a:pt x="30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49"/>
            <p:cNvSpPr/>
            <p:nvPr/>
          </p:nvSpPr>
          <p:spPr>
            <a:xfrm>
              <a:off x="2163500" y="1366750"/>
              <a:ext cx="358850" cy="154175"/>
            </a:xfrm>
            <a:custGeom>
              <a:avLst/>
              <a:gdLst/>
              <a:ahLst/>
              <a:cxnLst/>
              <a:rect l="l" t="t" r="r" b="b"/>
              <a:pathLst>
                <a:path w="14354" h="6167" extrusionOk="0">
                  <a:moveTo>
                    <a:pt x="3099" y="1"/>
                  </a:moveTo>
                  <a:cubicBezTo>
                    <a:pt x="1371" y="1"/>
                    <a:pt x="1" y="1371"/>
                    <a:pt x="1" y="3067"/>
                  </a:cubicBezTo>
                  <a:cubicBezTo>
                    <a:pt x="1" y="4796"/>
                    <a:pt x="1371" y="6166"/>
                    <a:pt x="3099" y="6166"/>
                  </a:cubicBezTo>
                  <a:lnTo>
                    <a:pt x="11254" y="6166"/>
                  </a:lnTo>
                  <a:cubicBezTo>
                    <a:pt x="12983" y="6166"/>
                    <a:pt x="14353" y="4796"/>
                    <a:pt x="14353" y="3067"/>
                  </a:cubicBezTo>
                  <a:cubicBezTo>
                    <a:pt x="14353" y="1371"/>
                    <a:pt x="12983" y="1"/>
                    <a:pt x="11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49"/>
            <p:cNvSpPr/>
            <p:nvPr/>
          </p:nvSpPr>
          <p:spPr>
            <a:xfrm>
              <a:off x="1613050" y="1366750"/>
              <a:ext cx="358825" cy="154175"/>
            </a:xfrm>
            <a:custGeom>
              <a:avLst/>
              <a:gdLst/>
              <a:ahLst/>
              <a:cxnLst/>
              <a:rect l="l" t="t" r="r" b="b"/>
              <a:pathLst>
                <a:path w="14353" h="6167" extrusionOk="0">
                  <a:moveTo>
                    <a:pt x="3099" y="1"/>
                  </a:moveTo>
                  <a:cubicBezTo>
                    <a:pt x="1370" y="1"/>
                    <a:pt x="0" y="1371"/>
                    <a:pt x="0" y="3067"/>
                  </a:cubicBezTo>
                  <a:cubicBezTo>
                    <a:pt x="0" y="4796"/>
                    <a:pt x="1370" y="6166"/>
                    <a:pt x="3099" y="6166"/>
                  </a:cubicBezTo>
                  <a:lnTo>
                    <a:pt x="11254" y="6166"/>
                  </a:lnTo>
                  <a:cubicBezTo>
                    <a:pt x="12983" y="6166"/>
                    <a:pt x="14353" y="4796"/>
                    <a:pt x="14353" y="3067"/>
                  </a:cubicBezTo>
                  <a:cubicBezTo>
                    <a:pt x="14353" y="1371"/>
                    <a:pt x="12983" y="1"/>
                    <a:pt x="11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49"/>
            <p:cNvSpPr/>
            <p:nvPr/>
          </p:nvSpPr>
          <p:spPr>
            <a:xfrm>
              <a:off x="1762275" y="2482600"/>
              <a:ext cx="4229200" cy="1400800"/>
            </a:xfrm>
            <a:custGeom>
              <a:avLst/>
              <a:gdLst/>
              <a:ahLst/>
              <a:cxnLst/>
              <a:rect l="l" t="t" r="r" b="b"/>
              <a:pathLst>
                <a:path w="169168" h="56032" extrusionOk="0">
                  <a:moveTo>
                    <a:pt x="144082" y="13235"/>
                  </a:moveTo>
                  <a:lnTo>
                    <a:pt x="160392" y="30099"/>
                  </a:lnTo>
                  <a:lnTo>
                    <a:pt x="106407" y="49377"/>
                  </a:lnTo>
                  <a:lnTo>
                    <a:pt x="90129" y="32480"/>
                  </a:lnTo>
                  <a:lnTo>
                    <a:pt x="144082" y="13235"/>
                  </a:lnTo>
                  <a:close/>
                  <a:moveTo>
                    <a:pt x="42667" y="0"/>
                  </a:moveTo>
                  <a:cubicBezTo>
                    <a:pt x="42320" y="0"/>
                    <a:pt x="41968" y="60"/>
                    <a:pt x="41623" y="187"/>
                  </a:cubicBezTo>
                  <a:lnTo>
                    <a:pt x="23193" y="6743"/>
                  </a:lnTo>
                  <a:cubicBezTo>
                    <a:pt x="22737" y="6906"/>
                    <a:pt x="22345" y="7167"/>
                    <a:pt x="22019" y="7493"/>
                  </a:cubicBezTo>
                  <a:cubicBezTo>
                    <a:pt x="22019" y="7493"/>
                    <a:pt x="22019" y="7526"/>
                    <a:pt x="22019" y="7526"/>
                  </a:cubicBezTo>
                  <a:lnTo>
                    <a:pt x="1012" y="29284"/>
                  </a:lnTo>
                  <a:cubicBezTo>
                    <a:pt x="294" y="30034"/>
                    <a:pt x="1" y="31110"/>
                    <a:pt x="229" y="32121"/>
                  </a:cubicBezTo>
                  <a:cubicBezTo>
                    <a:pt x="490" y="33133"/>
                    <a:pt x="1207" y="33981"/>
                    <a:pt x="2219" y="34307"/>
                  </a:cubicBezTo>
                  <a:lnTo>
                    <a:pt x="39144" y="47485"/>
                  </a:lnTo>
                  <a:cubicBezTo>
                    <a:pt x="39503" y="47616"/>
                    <a:pt x="39862" y="47681"/>
                    <a:pt x="40188" y="47681"/>
                  </a:cubicBezTo>
                  <a:cubicBezTo>
                    <a:pt x="41460" y="47681"/>
                    <a:pt x="42635" y="46898"/>
                    <a:pt x="43091" y="45626"/>
                  </a:cubicBezTo>
                  <a:cubicBezTo>
                    <a:pt x="43679" y="44028"/>
                    <a:pt x="42830" y="42266"/>
                    <a:pt x="41232" y="41679"/>
                  </a:cubicBezTo>
                  <a:lnTo>
                    <a:pt x="8775" y="30132"/>
                  </a:lnTo>
                  <a:lnTo>
                    <a:pt x="25085" y="13235"/>
                  </a:lnTo>
                  <a:lnTo>
                    <a:pt x="79038" y="32480"/>
                  </a:lnTo>
                  <a:lnTo>
                    <a:pt x="62761" y="49377"/>
                  </a:lnTo>
                  <a:lnTo>
                    <a:pt x="52290" y="45626"/>
                  </a:lnTo>
                  <a:cubicBezTo>
                    <a:pt x="51951" y="45508"/>
                    <a:pt x="51605" y="45453"/>
                    <a:pt x="51264" y="45453"/>
                  </a:cubicBezTo>
                  <a:cubicBezTo>
                    <a:pt x="49998" y="45453"/>
                    <a:pt x="48806" y="46226"/>
                    <a:pt x="48343" y="47485"/>
                  </a:cubicBezTo>
                  <a:cubicBezTo>
                    <a:pt x="47756" y="49116"/>
                    <a:pt x="48604" y="50878"/>
                    <a:pt x="50202" y="51432"/>
                  </a:cubicBezTo>
                  <a:lnTo>
                    <a:pt x="62565" y="55836"/>
                  </a:lnTo>
                  <a:cubicBezTo>
                    <a:pt x="62912" y="55965"/>
                    <a:pt x="63271" y="56028"/>
                    <a:pt x="63627" y="56028"/>
                  </a:cubicBezTo>
                  <a:cubicBezTo>
                    <a:pt x="64441" y="56028"/>
                    <a:pt x="65237" y="55699"/>
                    <a:pt x="65827" y="55086"/>
                  </a:cubicBezTo>
                  <a:lnTo>
                    <a:pt x="84584" y="35612"/>
                  </a:lnTo>
                  <a:lnTo>
                    <a:pt x="103340" y="55086"/>
                  </a:lnTo>
                  <a:cubicBezTo>
                    <a:pt x="103927" y="55706"/>
                    <a:pt x="104743" y="56032"/>
                    <a:pt x="105558" y="56032"/>
                  </a:cubicBezTo>
                  <a:cubicBezTo>
                    <a:pt x="105917" y="56032"/>
                    <a:pt x="106276" y="55967"/>
                    <a:pt x="106602" y="55836"/>
                  </a:cubicBezTo>
                  <a:lnTo>
                    <a:pt x="166949" y="34307"/>
                  </a:lnTo>
                  <a:cubicBezTo>
                    <a:pt x="167960" y="33981"/>
                    <a:pt x="168678" y="33133"/>
                    <a:pt x="168939" y="32121"/>
                  </a:cubicBezTo>
                  <a:cubicBezTo>
                    <a:pt x="169167" y="31110"/>
                    <a:pt x="168874" y="30034"/>
                    <a:pt x="168156" y="29284"/>
                  </a:cubicBezTo>
                  <a:lnTo>
                    <a:pt x="147149" y="7526"/>
                  </a:lnTo>
                  <a:cubicBezTo>
                    <a:pt x="147149" y="7526"/>
                    <a:pt x="147149" y="7493"/>
                    <a:pt x="147149" y="7493"/>
                  </a:cubicBezTo>
                  <a:cubicBezTo>
                    <a:pt x="146823" y="7167"/>
                    <a:pt x="146431" y="6906"/>
                    <a:pt x="145974" y="6743"/>
                  </a:cubicBezTo>
                  <a:lnTo>
                    <a:pt x="127838" y="284"/>
                  </a:lnTo>
                  <a:cubicBezTo>
                    <a:pt x="127493" y="158"/>
                    <a:pt x="127139" y="98"/>
                    <a:pt x="126791" y="98"/>
                  </a:cubicBezTo>
                  <a:cubicBezTo>
                    <a:pt x="125523" y="98"/>
                    <a:pt x="124326" y="890"/>
                    <a:pt x="123891" y="2144"/>
                  </a:cubicBezTo>
                  <a:cubicBezTo>
                    <a:pt x="123304" y="3742"/>
                    <a:pt x="124152" y="5536"/>
                    <a:pt x="125750" y="6091"/>
                  </a:cubicBezTo>
                  <a:lnTo>
                    <a:pt x="135732" y="9646"/>
                  </a:lnTo>
                  <a:lnTo>
                    <a:pt x="84584" y="27913"/>
                  </a:lnTo>
                  <a:lnTo>
                    <a:pt x="33436" y="9646"/>
                  </a:lnTo>
                  <a:lnTo>
                    <a:pt x="43711" y="5993"/>
                  </a:lnTo>
                  <a:cubicBezTo>
                    <a:pt x="45310" y="5406"/>
                    <a:pt x="46158" y="3644"/>
                    <a:pt x="45570" y="2046"/>
                  </a:cubicBezTo>
                  <a:cubicBezTo>
                    <a:pt x="45110" y="792"/>
                    <a:pt x="43927" y="0"/>
                    <a:pt x="42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49"/>
            <p:cNvSpPr/>
            <p:nvPr/>
          </p:nvSpPr>
          <p:spPr>
            <a:xfrm>
              <a:off x="2290725" y="3657500"/>
              <a:ext cx="2481575" cy="1799825"/>
            </a:xfrm>
            <a:custGeom>
              <a:avLst/>
              <a:gdLst/>
              <a:ahLst/>
              <a:cxnLst/>
              <a:rect l="l" t="t" r="r" b="b"/>
              <a:pathLst>
                <a:path w="99263" h="71993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lnTo>
                    <a:pt x="0" y="47397"/>
                  </a:lnTo>
                  <a:cubicBezTo>
                    <a:pt x="0" y="48702"/>
                    <a:pt x="816" y="49843"/>
                    <a:pt x="2055" y="50300"/>
                  </a:cubicBezTo>
                  <a:lnTo>
                    <a:pt x="62402" y="71829"/>
                  </a:lnTo>
                  <a:cubicBezTo>
                    <a:pt x="62761" y="71927"/>
                    <a:pt x="63087" y="71992"/>
                    <a:pt x="63446" y="71992"/>
                  </a:cubicBezTo>
                  <a:cubicBezTo>
                    <a:pt x="63805" y="71992"/>
                    <a:pt x="64163" y="71927"/>
                    <a:pt x="64490" y="71829"/>
                  </a:cubicBezTo>
                  <a:lnTo>
                    <a:pt x="96816" y="60282"/>
                  </a:lnTo>
                  <a:cubicBezTo>
                    <a:pt x="98447" y="59694"/>
                    <a:pt x="99262" y="57933"/>
                    <a:pt x="98708" y="56335"/>
                  </a:cubicBezTo>
                  <a:cubicBezTo>
                    <a:pt x="98247" y="55081"/>
                    <a:pt x="97064" y="54289"/>
                    <a:pt x="95804" y="54289"/>
                  </a:cubicBezTo>
                  <a:cubicBezTo>
                    <a:pt x="95458" y="54289"/>
                    <a:pt x="95106" y="54349"/>
                    <a:pt x="94761" y="54475"/>
                  </a:cubicBezTo>
                  <a:lnTo>
                    <a:pt x="63446" y="65631"/>
                  </a:lnTo>
                  <a:lnTo>
                    <a:pt x="6198" y="45211"/>
                  </a:lnTo>
                  <a:lnTo>
                    <a:pt x="6198" y="3099"/>
                  </a:lnTo>
                  <a:cubicBezTo>
                    <a:pt x="6198" y="1403"/>
                    <a:pt x="4795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49"/>
            <p:cNvSpPr/>
            <p:nvPr/>
          </p:nvSpPr>
          <p:spPr>
            <a:xfrm>
              <a:off x="4895425" y="3657500"/>
              <a:ext cx="567600" cy="1405125"/>
            </a:xfrm>
            <a:custGeom>
              <a:avLst/>
              <a:gdLst/>
              <a:ahLst/>
              <a:cxnLst/>
              <a:rect l="l" t="t" r="r" b="b"/>
              <a:pathLst>
                <a:path w="22704" h="56205" extrusionOk="0">
                  <a:moveTo>
                    <a:pt x="19605" y="0"/>
                  </a:moveTo>
                  <a:cubicBezTo>
                    <a:pt x="17908" y="0"/>
                    <a:pt x="16506" y="1403"/>
                    <a:pt x="16506" y="3099"/>
                  </a:cubicBezTo>
                  <a:lnTo>
                    <a:pt x="16506" y="45211"/>
                  </a:lnTo>
                  <a:lnTo>
                    <a:pt x="2447" y="50235"/>
                  </a:lnTo>
                  <a:cubicBezTo>
                    <a:pt x="848" y="50789"/>
                    <a:pt x="0" y="52551"/>
                    <a:pt x="587" y="54182"/>
                  </a:cubicBezTo>
                  <a:cubicBezTo>
                    <a:pt x="1044" y="55421"/>
                    <a:pt x="2218" y="56204"/>
                    <a:pt x="3490" y="56204"/>
                  </a:cubicBezTo>
                  <a:cubicBezTo>
                    <a:pt x="3849" y="56204"/>
                    <a:pt x="4175" y="56171"/>
                    <a:pt x="4534" y="56041"/>
                  </a:cubicBezTo>
                  <a:lnTo>
                    <a:pt x="20648" y="50300"/>
                  </a:lnTo>
                  <a:cubicBezTo>
                    <a:pt x="21888" y="49843"/>
                    <a:pt x="22703" y="48702"/>
                    <a:pt x="22703" y="47397"/>
                  </a:cubicBezTo>
                  <a:lnTo>
                    <a:pt x="22703" y="3099"/>
                  </a:lnTo>
                  <a:cubicBezTo>
                    <a:pt x="22703" y="1403"/>
                    <a:pt x="21301" y="0"/>
                    <a:pt x="196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49"/>
            <p:cNvSpPr/>
            <p:nvPr/>
          </p:nvSpPr>
          <p:spPr>
            <a:xfrm>
              <a:off x="3799375" y="3653400"/>
              <a:ext cx="154975" cy="1466300"/>
            </a:xfrm>
            <a:custGeom>
              <a:avLst/>
              <a:gdLst/>
              <a:ahLst/>
              <a:cxnLst/>
              <a:rect l="l" t="t" r="r" b="b"/>
              <a:pathLst>
                <a:path w="6199" h="58652" extrusionOk="0">
                  <a:moveTo>
                    <a:pt x="3100" y="1"/>
                  </a:moveTo>
                  <a:cubicBezTo>
                    <a:pt x="1404" y="1"/>
                    <a:pt x="1" y="1404"/>
                    <a:pt x="1" y="3100"/>
                  </a:cubicBezTo>
                  <a:lnTo>
                    <a:pt x="1" y="55585"/>
                  </a:lnTo>
                  <a:cubicBezTo>
                    <a:pt x="1" y="57281"/>
                    <a:pt x="1404" y="58652"/>
                    <a:pt x="3100" y="58652"/>
                  </a:cubicBezTo>
                  <a:cubicBezTo>
                    <a:pt x="4796" y="58652"/>
                    <a:pt x="6199" y="57281"/>
                    <a:pt x="6199" y="55585"/>
                  </a:cubicBezTo>
                  <a:lnTo>
                    <a:pt x="6199" y="3100"/>
                  </a:lnTo>
                  <a:cubicBezTo>
                    <a:pt x="6199" y="1404"/>
                    <a:pt x="4796" y="1"/>
                    <a:pt x="3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49"/>
            <p:cNvSpPr/>
            <p:nvPr/>
          </p:nvSpPr>
          <p:spPr>
            <a:xfrm>
              <a:off x="4333525" y="598550"/>
              <a:ext cx="1308900" cy="1308100"/>
            </a:xfrm>
            <a:custGeom>
              <a:avLst/>
              <a:gdLst/>
              <a:ahLst/>
              <a:cxnLst/>
              <a:rect l="l" t="t" r="r" b="b"/>
              <a:pathLst>
                <a:path w="52356" h="52324" extrusionOk="0">
                  <a:moveTo>
                    <a:pt x="26195" y="8189"/>
                  </a:moveTo>
                  <a:lnTo>
                    <a:pt x="26880" y="11614"/>
                  </a:lnTo>
                  <a:cubicBezTo>
                    <a:pt x="28315" y="18594"/>
                    <a:pt x="33730" y="24042"/>
                    <a:pt x="40743" y="25477"/>
                  </a:cubicBezTo>
                  <a:lnTo>
                    <a:pt x="44168" y="26162"/>
                  </a:lnTo>
                  <a:lnTo>
                    <a:pt x="40743" y="26847"/>
                  </a:lnTo>
                  <a:cubicBezTo>
                    <a:pt x="33730" y="28282"/>
                    <a:pt x="28315" y="33730"/>
                    <a:pt x="26880" y="40711"/>
                  </a:cubicBezTo>
                  <a:lnTo>
                    <a:pt x="26195" y="44136"/>
                  </a:lnTo>
                  <a:lnTo>
                    <a:pt x="25477" y="40711"/>
                  </a:lnTo>
                  <a:cubicBezTo>
                    <a:pt x="24074" y="33730"/>
                    <a:pt x="18627" y="28282"/>
                    <a:pt x="11646" y="26847"/>
                  </a:cubicBezTo>
                  <a:lnTo>
                    <a:pt x="8189" y="26162"/>
                  </a:lnTo>
                  <a:lnTo>
                    <a:pt x="11646" y="25477"/>
                  </a:lnTo>
                  <a:cubicBezTo>
                    <a:pt x="18627" y="24042"/>
                    <a:pt x="24074" y="18594"/>
                    <a:pt x="25477" y="11614"/>
                  </a:cubicBezTo>
                  <a:lnTo>
                    <a:pt x="26195" y="8189"/>
                  </a:lnTo>
                  <a:close/>
                  <a:moveTo>
                    <a:pt x="26195" y="1"/>
                  </a:moveTo>
                  <a:cubicBezTo>
                    <a:pt x="23455" y="1"/>
                    <a:pt x="21171" y="1860"/>
                    <a:pt x="20617" y="4535"/>
                  </a:cubicBezTo>
                  <a:lnTo>
                    <a:pt x="19442" y="10374"/>
                  </a:lnTo>
                  <a:cubicBezTo>
                    <a:pt x="18529" y="14941"/>
                    <a:pt x="14973" y="18496"/>
                    <a:pt x="10407" y="19410"/>
                  </a:cubicBezTo>
                  <a:lnTo>
                    <a:pt x="4568" y="20617"/>
                  </a:lnTo>
                  <a:cubicBezTo>
                    <a:pt x="1893" y="21139"/>
                    <a:pt x="1" y="23422"/>
                    <a:pt x="1" y="26162"/>
                  </a:cubicBezTo>
                  <a:cubicBezTo>
                    <a:pt x="1" y="28902"/>
                    <a:pt x="1893" y="31186"/>
                    <a:pt x="4568" y="31707"/>
                  </a:cubicBezTo>
                  <a:lnTo>
                    <a:pt x="10407" y="32914"/>
                  </a:lnTo>
                  <a:cubicBezTo>
                    <a:pt x="14973" y="33828"/>
                    <a:pt x="18529" y="37383"/>
                    <a:pt x="19442" y="41950"/>
                  </a:cubicBezTo>
                  <a:lnTo>
                    <a:pt x="20617" y="47789"/>
                  </a:lnTo>
                  <a:cubicBezTo>
                    <a:pt x="21171" y="50464"/>
                    <a:pt x="23455" y="52323"/>
                    <a:pt x="26195" y="52323"/>
                  </a:cubicBezTo>
                  <a:cubicBezTo>
                    <a:pt x="28902" y="52323"/>
                    <a:pt x="31218" y="50464"/>
                    <a:pt x="31740" y="47789"/>
                  </a:cubicBezTo>
                  <a:lnTo>
                    <a:pt x="32947" y="41950"/>
                  </a:lnTo>
                  <a:cubicBezTo>
                    <a:pt x="33860" y="37383"/>
                    <a:pt x="37416" y="33828"/>
                    <a:pt x="41950" y="32914"/>
                  </a:cubicBezTo>
                  <a:lnTo>
                    <a:pt x="47822" y="31707"/>
                  </a:lnTo>
                  <a:cubicBezTo>
                    <a:pt x="50497" y="31186"/>
                    <a:pt x="52356" y="28902"/>
                    <a:pt x="52356" y="26162"/>
                  </a:cubicBezTo>
                  <a:cubicBezTo>
                    <a:pt x="52356" y="23422"/>
                    <a:pt x="50497" y="21139"/>
                    <a:pt x="47822" y="20617"/>
                  </a:cubicBezTo>
                  <a:lnTo>
                    <a:pt x="41950" y="19410"/>
                  </a:lnTo>
                  <a:cubicBezTo>
                    <a:pt x="37416" y="18496"/>
                    <a:pt x="33860" y="14941"/>
                    <a:pt x="32947" y="10374"/>
                  </a:cubicBezTo>
                  <a:lnTo>
                    <a:pt x="31740" y="4535"/>
                  </a:lnTo>
                  <a:cubicBezTo>
                    <a:pt x="31218" y="1860"/>
                    <a:pt x="28902" y="1"/>
                    <a:pt x="261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49"/>
            <p:cNvSpPr/>
            <p:nvPr/>
          </p:nvSpPr>
          <p:spPr>
            <a:xfrm>
              <a:off x="2472575" y="238125"/>
              <a:ext cx="1635900" cy="1635900"/>
            </a:xfrm>
            <a:custGeom>
              <a:avLst/>
              <a:gdLst/>
              <a:ahLst/>
              <a:cxnLst/>
              <a:rect l="l" t="t" r="r" b="b"/>
              <a:pathLst>
                <a:path w="65436" h="65436" extrusionOk="0">
                  <a:moveTo>
                    <a:pt x="32718" y="6165"/>
                  </a:moveTo>
                  <a:cubicBezTo>
                    <a:pt x="32914" y="6165"/>
                    <a:pt x="32914" y="6230"/>
                    <a:pt x="32946" y="6361"/>
                  </a:cubicBezTo>
                  <a:lnTo>
                    <a:pt x="34480" y="13863"/>
                  </a:lnTo>
                  <a:cubicBezTo>
                    <a:pt x="36208" y="22508"/>
                    <a:pt x="42928" y="29227"/>
                    <a:pt x="51572" y="30956"/>
                  </a:cubicBezTo>
                  <a:lnTo>
                    <a:pt x="59075" y="32489"/>
                  </a:lnTo>
                  <a:cubicBezTo>
                    <a:pt x="59205" y="32522"/>
                    <a:pt x="59271" y="32522"/>
                    <a:pt x="59271" y="32718"/>
                  </a:cubicBezTo>
                  <a:cubicBezTo>
                    <a:pt x="59271" y="32913"/>
                    <a:pt x="59205" y="32913"/>
                    <a:pt x="59075" y="32946"/>
                  </a:cubicBezTo>
                  <a:lnTo>
                    <a:pt x="51572" y="34479"/>
                  </a:lnTo>
                  <a:cubicBezTo>
                    <a:pt x="42928" y="36208"/>
                    <a:pt x="36208" y="42928"/>
                    <a:pt x="34480" y="51572"/>
                  </a:cubicBezTo>
                  <a:lnTo>
                    <a:pt x="32946" y="59075"/>
                  </a:lnTo>
                  <a:cubicBezTo>
                    <a:pt x="32914" y="59205"/>
                    <a:pt x="32914" y="59270"/>
                    <a:pt x="32718" y="59270"/>
                  </a:cubicBezTo>
                  <a:cubicBezTo>
                    <a:pt x="32522" y="59270"/>
                    <a:pt x="32522" y="59205"/>
                    <a:pt x="32490" y="59075"/>
                  </a:cubicBezTo>
                  <a:lnTo>
                    <a:pt x="30989" y="51572"/>
                  </a:lnTo>
                  <a:cubicBezTo>
                    <a:pt x="29228" y="42928"/>
                    <a:pt x="22508" y="36208"/>
                    <a:pt x="13864" y="34479"/>
                  </a:cubicBezTo>
                  <a:lnTo>
                    <a:pt x="6361" y="32946"/>
                  </a:lnTo>
                  <a:cubicBezTo>
                    <a:pt x="6231" y="32913"/>
                    <a:pt x="6166" y="32913"/>
                    <a:pt x="6166" y="32718"/>
                  </a:cubicBezTo>
                  <a:cubicBezTo>
                    <a:pt x="6166" y="32522"/>
                    <a:pt x="6231" y="32522"/>
                    <a:pt x="6361" y="32489"/>
                  </a:cubicBezTo>
                  <a:lnTo>
                    <a:pt x="13864" y="30956"/>
                  </a:lnTo>
                  <a:cubicBezTo>
                    <a:pt x="22508" y="29227"/>
                    <a:pt x="29228" y="22508"/>
                    <a:pt x="30989" y="13863"/>
                  </a:cubicBezTo>
                  <a:lnTo>
                    <a:pt x="32490" y="6361"/>
                  </a:lnTo>
                  <a:cubicBezTo>
                    <a:pt x="32522" y="6230"/>
                    <a:pt x="32522" y="6165"/>
                    <a:pt x="32718" y="6165"/>
                  </a:cubicBezTo>
                  <a:close/>
                  <a:moveTo>
                    <a:pt x="32718" y="0"/>
                  </a:moveTo>
                  <a:cubicBezTo>
                    <a:pt x="29652" y="0"/>
                    <a:pt x="27075" y="2120"/>
                    <a:pt x="26455" y="5121"/>
                  </a:cubicBezTo>
                  <a:lnTo>
                    <a:pt x="24922" y="12657"/>
                  </a:lnTo>
                  <a:cubicBezTo>
                    <a:pt x="23682" y="18854"/>
                    <a:pt x="18855" y="23649"/>
                    <a:pt x="12657" y="24922"/>
                  </a:cubicBezTo>
                  <a:lnTo>
                    <a:pt x="5154" y="26422"/>
                  </a:lnTo>
                  <a:cubicBezTo>
                    <a:pt x="2121" y="27042"/>
                    <a:pt x="0" y="29619"/>
                    <a:pt x="0" y="32718"/>
                  </a:cubicBezTo>
                  <a:cubicBezTo>
                    <a:pt x="0" y="35784"/>
                    <a:pt x="2121" y="38394"/>
                    <a:pt x="5154" y="38981"/>
                  </a:cubicBezTo>
                  <a:lnTo>
                    <a:pt x="12657" y="40514"/>
                  </a:lnTo>
                  <a:cubicBezTo>
                    <a:pt x="18855" y="41786"/>
                    <a:pt x="23682" y="46581"/>
                    <a:pt x="24922" y="52779"/>
                  </a:cubicBezTo>
                  <a:lnTo>
                    <a:pt x="26455" y="60314"/>
                  </a:lnTo>
                  <a:cubicBezTo>
                    <a:pt x="27075" y="63315"/>
                    <a:pt x="29652" y="65435"/>
                    <a:pt x="32718" y="65435"/>
                  </a:cubicBezTo>
                  <a:cubicBezTo>
                    <a:pt x="35817" y="65435"/>
                    <a:pt x="38394" y="63315"/>
                    <a:pt x="39014" y="60314"/>
                  </a:cubicBezTo>
                  <a:lnTo>
                    <a:pt x="40514" y="52779"/>
                  </a:lnTo>
                  <a:cubicBezTo>
                    <a:pt x="41786" y="46581"/>
                    <a:pt x="46614" y="41786"/>
                    <a:pt x="52812" y="40514"/>
                  </a:cubicBezTo>
                  <a:lnTo>
                    <a:pt x="60315" y="38981"/>
                  </a:lnTo>
                  <a:cubicBezTo>
                    <a:pt x="63316" y="38394"/>
                    <a:pt x="65436" y="35784"/>
                    <a:pt x="65436" y="32718"/>
                  </a:cubicBezTo>
                  <a:cubicBezTo>
                    <a:pt x="65436" y="29619"/>
                    <a:pt x="63316" y="27042"/>
                    <a:pt x="60315" y="26455"/>
                  </a:cubicBezTo>
                  <a:lnTo>
                    <a:pt x="52812" y="24922"/>
                  </a:lnTo>
                  <a:cubicBezTo>
                    <a:pt x="46614" y="23649"/>
                    <a:pt x="41786" y="18854"/>
                    <a:pt x="40514" y="12657"/>
                  </a:cubicBezTo>
                  <a:lnTo>
                    <a:pt x="39014" y="5121"/>
                  </a:lnTo>
                  <a:cubicBezTo>
                    <a:pt x="38394" y="2120"/>
                    <a:pt x="35817" y="0"/>
                    <a:pt x="327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49"/>
            <p:cNvSpPr/>
            <p:nvPr/>
          </p:nvSpPr>
          <p:spPr>
            <a:xfrm>
              <a:off x="2522325" y="1693675"/>
              <a:ext cx="836725" cy="1096150"/>
            </a:xfrm>
            <a:custGeom>
              <a:avLst/>
              <a:gdLst/>
              <a:ahLst/>
              <a:cxnLst/>
              <a:rect l="l" t="t" r="r" b="b"/>
              <a:pathLst>
                <a:path w="33469" h="43846" extrusionOk="0">
                  <a:moveTo>
                    <a:pt x="3416" y="0"/>
                  </a:moveTo>
                  <a:cubicBezTo>
                    <a:pt x="2609" y="0"/>
                    <a:pt x="1806" y="318"/>
                    <a:pt x="1207" y="950"/>
                  </a:cubicBezTo>
                  <a:cubicBezTo>
                    <a:pt x="0" y="2190"/>
                    <a:pt x="33" y="4115"/>
                    <a:pt x="1272" y="5321"/>
                  </a:cubicBezTo>
                  <a:cubicBezTo>
                    <a:pt x="1468" y="5485"/>
                    <a:pt x="19409" y="23001"/>
                    <a:pt x="27107" y="41921"/>
                  </a:cubicBezTo>
                  <a:cubicBezTo>
                    <a:pt x="27597" y="43095"/>
                    <a:pt x="28738" y="43846"/>
                    <a:pt x="29978" y="43846"/>
                  </a:cubicBezTo>
                  <a:cubicBezTo>
                    <a:pt x="30337" y="43846"/>
                    <a:pt x="30728" y="43748"/>
                    <a:pt x="31120" y="43617"/>
                  </a:cubicBezTo>
                  <a:cubicBezTo>
                    <a:pt x="32718" y="42965"/>
                    <a:pt x="33468" y="41171"/>
                    <a:pt x="32816" y="39572"/>
                  </a:cubicBezTo>
                  <a:cubicBezTo>
                    <a:pt x="24661" y="19446"/>
                    <a:pt x="6328" y="1635"/>
                    <a:pt x="5578" y="885"/>
                  </a:cubicBezTo>
                  <a:cubicBezTo>
                    <a:pt x="4971" y="294"/>
                    <a:pt x="4191" y="0"/>
                    <a:pt x="3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49"/>
            <p:cNvSpPr/>
            <p:nvPr/>
          </p:nvSpPr>
          <p:spPr>
            <a:xfrm>
              <a:off x="3544125" y="1724775"/>
              <a:ext cx="154175" cy="864450"/>
            </a:xfrm>
            <a:custGeom>
              <a:avLst/>
              <a:gdLst/>
              <a:ahLst/>
              <a:cxnLst/>
              <a:rect l="l" t="t" r="r" b="b"/>
              <a:pathLst>
                <a:path w="6167" h="34578" extrusionOk="0">
                  <a:moveTo>
                    <a:pt x="3067" y="0"/>
                  </a:moveTo>
                  <a:cubicBezTo>
                    <a:pt x="1371" y="0"/>
                    <a:pt x="1" y="1370"/>
                    <a:pt x="1" y="3099"/>
                  </a:cubicBezTo>
                  <a:lnTo>
                    <a:pt x="1" y="31478"/>
                  </a:lnTo>
                  <a:cubicBezTo>
                    <a:pt x="1" y="33174"/>
                    <a:pt x="1371" y="34577"/>
                    <a:pt x="3067" y="34577"/>
                  </a:cubicBezTo>
                  <a:cubicBezTo>
                    <a:pt x="4796" y="34577"/>
                    <a:pt x="6166" y="33174"/>
                    <a:pt x="6166" y="31478"/>
                  </a:cubicBezTo>
                  <a:lnTo>
                    <a:pt x="6166" y="3099"/>
                  </a:lnTo>
                  <a:cubicBezTo>
                    <a:pt x="6166" y="1370"/>
                    <a:pt x="4796" y="0"/>
                    <a:pt x="3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49"/>
            <p:cNvSpPr/>
            <p:nvPr/>
          </p:nvSpPr>
          <p:spPr>
            <a:xfrm>
              <a:off x="4412650" y="1979250"/>
              <a:ext cx="581475" cy="810575"/>
            </a:xfrm>
            <a:custGeom>
              <a:avLst/>
              <a:gdLst/>
              <a:ahLst/>
              <a:cxnLst/>
              <a:rect l="l" t="t" r="r" b="b"/>
              <a:pathLst>
                <a:path w="23259" h="32423" extrusionOk="0">
                  <a:moveTo>
                    <a:pt x="19795" y="0"/>
                  </a:moveTo>
                  <a:cubicBezTo>
                    <a:pt x="18894" y="0"/>
                    <a:pt x="18002" y="395"/>
                    <a:pt x="17386" y="1140"/>
                  </a:cubicBezTo>
                  <a:cubicBezTo>
                    <a:pt x="9721" y="10600"/>
                    <a:pt x="4078" y="19701"/>
                    <a:pt x="620" y="28149"/>
                  </a:cubicBezTo>
                  <a:cubicBezTo>
                    <a:pt x="0" y="29748"/>
                    <a:pt x="750" y="31542"/>
                    <a:pt x="2316" y="32194"/>
                  </a:cubicBezTo>
                  <a:cubicBezTo>
                    <a:pt x="2708" y="32325"/>
                    <a:pt x="3099" y="32423"/>
                    <a:pt x="3490" y="32423"/>
                  </a:cubicBezTo>
                  <a:cubicBezTo>
                    <a:pt x="4697" y="32423"/>
                    <a:pt x="5872" y="31672"/>
                    <a:pt x="6361" y="30498"/>
                  </a:cubicBezTo>
                  <a:cubicBezTo>
                    <a:pt x="10341" y="20647"/>
                    <a:pt x="17158" y="11220"/>
                    <a:pt x="22182" y="5022"/>
                  </a:cubicBezTo>
                  <a:cubicBezTo>
                    <a:pt x="23258" y="3717"/>
                    <a:pt x="23030" y="1760"/>
                    <a:pt x="21725" y="683"/>
                  </a:cubicBezTo>
                  <a:cubicBezTo>
                    <a:pt x="21152" y="222"/>
                    <a:pt x="20471" y="0"/>
                    <a:pt x="197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49"/>
            <p:cNvSpPr/>
            <p:nvPr/>
          </p:nvSpPr>
          <p:spPr>
            <a:xfrm>
              <a:off x="4068500" y="1477800"/>
              <a:ext cx="287900" cy="1111425"/>
            </a:xfrm>
            <a:custGeom>
              <a:avLst/>
              <a:gdLst/>
              <a:ahLst/>
              <a:cxnLst/>
              <a:rect l="l" t="t" r="r" b="b"/>
              <a:pathLst>
                <a:path w="11516" h="44457" extrusionOk="0">
                  <a:moveTo>
                    <a:pt x="8232" y="0"/>
                  </a:moveTo>
                  <a:cubicBezTo>
                    <a:pt x="6702" y="0"/>
                    <a:pt x="5367" y="1145"/>
                    <a:pt x="5187" y="2703"/>
                  </a:cubicBezTo>
                  <a:lnTo>
                    <a:pt x="196" y="40966"/>
                  </a:lnTo>
                  <a:cubicBezTo>
                    <a:pt x="1" y="42662"/>
                    <a:pt x="1175" y="44195"/>
                    <a:pt x="2871" y="44423"/>
                  </a:cubicBezTo>
                  <a:cubicBezTo>
                    <a:pt x="3002" y="44423"/>
                    <a:pt x="3132" y="44456"/>
                    <a:pt x="3262" y="44456"/>
                  </a:cubicBezTo>
                  <a:cubicBezTo>
                    <a:pt x="4796" y="44456"/>
                    <a:pt x="6133" y="43314"/>
                    <a:pt x="6329" y="41749"/>
                  </a:cubicBezTo>
                  <a:lnTo>
                    <a:pt x="11287" y="3486"/>
                  </a:lnTo>
                  <a:cubicBezTo>
                    <a:pt x="11515" y="1789"/>
                    <a:pt x="10341" y="256"/>
                    <a:pt x="8645" y="28"/>
                  </a:cubicBezTo>
                  <a:cubicBezTo>
                    <a:pt x="8506" y="9"/>
                    <a:pt x="8368" y="0"/>
                    <a:pt x="82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5" name="Google Shape;3795;p49"/>
          <p:cNvSpPr txBox="1"/>
          <p:nvPr/>
        </p:nvSpPr>
        <p:spPr>
          <a:xfrm>
            <a:off x="2418650" y="1590200"/>
            <a:ext cx="4661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To </a:t>
            </a:r>
            <a:r>
              <a:rPr lang="en" sz="1200" u="sng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enhance and replicate the environment and atmosphere</a:t>
            </a: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of the playground or theme-park in their </a:t>
            </a:r>
            <a:r>
              <a:rPr lang="en" sz="1200" u="sng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respective time era</a:t>
            </a: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, the following sound effects and music (songs) will be displayed: </a:t>
            </a:r>
            <a:endParaRPr sz="12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796" name="Google Shape;3796;p49"/>
          <p:cNvSpPr txBox="1"/>
          <p:nvPr/>
        </p:nvSpPr>
        <p:spPr>
          <a:xfrm>
            <a:off x="2004025" y="2329100"/>
            <a:ext cx="2257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i="1" u="sng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PAST</a:t>
            </a:r>
            <a:endParaRPr sz="1300" b="1" i="1" u="sng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797" name="Google Shape;3797;p49"/>
          <p:cNvSpPr txBox="1"/>
          <p:nvPr/>
        </p:nvSpPr>
        <p:spPr>
          <a:xfrm>
            <a:off x="4947875" y="2329100"/>
            <a:ext cx="2257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i="1" u="sng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PRESENT</a:t>
            </a:r>
            <a:endParaRPr sz="1300" b="1" i="1" u="sng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cxnSp>
        <p:nvCxnSpPr>
          <p:cNvPr id="3798" name="Google Shape;3798;p49"/>
          <p:cNvCxnSpPr/>
          <p:nvPr/>
        </p:nvCxnSpPr>
        <p:spPr>
          <a:xfrm>
            <a:off x="4593300" y="2380400"/>
            <a:ext cx="23100" cy="2089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99" name="Google Shape;3799;p49"/>
          <p:cNvSpPr txBox="1"/>
          <p:nvPr/>
        </p:nvSpPr>
        <p:spPr>
          <a:xfrm>
            <a:off x="1774400" y="2554688"/>
            <a:ext cx="304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Theme-Parks: </a:t>
            </a:r>
            <a:endParaRPr sz="1200" b="1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800" name="Google Shape;3800;p49"/>
          <p:cNvSpPr txBox="1"/>
          <p:nvPr/>
        </p:nvSpPr>
        <p:spPr>
          <a:xfrm>
            <a:off x="1774400" y="3390175"/>
            <a:ext cx="304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Playgrounds: </a:t>
            </a:r>
            <a:endParaRPr sz="1200" b="1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801" name="Google Shape;3801;p49"/>
          <p:cNvSpPr txBox="1"/>
          <p:nvPr/>
        </p:nvSpPr>
        <p:spPr>
          <a:xfrm>
            <a:off x="4721100" y="2554700"/>
            <a:ext cx="304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Theme-Parks: </a:t>
            </a:r>
            <a:endParaRPr sz="1200" b="1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802" name="Google Shape;3802;p49"/>
          <p:cNvSpPr txBox="1"/>
          <p:nvPr/>
        </p:nvSpPr>
        <p:spPr>
          <a:xfrm>
            <a:off x="4721100" y="3390175"/>
            <a:ext cx="304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Playgrounds: </a:t>
            </a:r>
            <a:endParaRPr sz="1200" b="1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803" name="Google Shape;3803;p49"/>
          <p:cNvSpPr txBox="1"/>
          <p:nvPr/>
        </p:nvSpPr>
        <p:spPr>
          <a:xfrm>
            <a:off x="1812675" y="2775900"/>
            <a:ext cx="2714100" cy="7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Popular old-time songs, olden theme-park entertainment sounds &amp; noises, water splashing sounds </a:t>
            </a:r>
            <a:endParaRPr sz="115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804" name="Google Shape;3804;p49"/>
          <p:cNvSpPr txBox="1"/>
          <p:nvPr/>
        </p:nvSpPr>
        <p:spPr>
          <a:xfrm>
            <a:off x="1774400" y="3607725"/>
            <a:ext cx="28419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Popular old-time children songs, children saying traditional game phrases &amp; birds-chirping, running &amp; trees swaying noises </a:t>
            </a:r>
            <a:endParaRPr sz="115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805" name="Google Shape;3805;p49"/>
          <p:cNvSpPr txBox="1"/>
          <p:nvPr/>
        </p:nvSpPr>
        <p:spPr>
          <a:xfrm>
            <a:off x="4721100" y="2775900"/>
            <a:ext cx="2714100" cy="7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Modern pop songs, roller coaster noises, walking and chattering noises, photograph-taking noises </a:t>
            </a:r>
            <a:endParaRPr sz="115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806" name="Google Shape;3806;p49"/>
          <p:cNvSpPr txBox="1"/>
          <p:nvPr/>
        </p:nvSpPr>
        <p:spPr>
          <a:xfrm>
            <a:off x="4719725" y="3607725"/>
            <a:ext cx="27141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Modern pop songs, children saying modern game phrases, chattering noises, mobile phone sounds, children-playing noises </a:t>
            </a:r>
            <a:endParaRPr sz="115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1" name="Google Shape;3811;p50"/>
          <p:cNvGrpSpPr/>
          <p:nvPr/>
        </p:nvGrpSpPr>
        <p:grpSpPr>
          <a:xfrm rot="-4500040">
            <a:off x="7339350" y="259813"/>
            <a:ext cx="736950" cy="1845434"/>
            <a:chOff x="7614284" y="2748599"/>
            <a:chExt cx="736972" cy="1845489"/>
          </a:xfrm>
        </p:grpSpPr>
        <p:sp>
          <p:nvSpPr>
            <p:cNvPr id="3812" name="Google Shape;3812;p50"/>
            <p:cNvSpPr/>
            <p:nvPr/>
          </p:nvSpPr>
          <p:spPr>
            <a:xfrm>
              <a:off x="7718882" y="3707632"/>
              <a:ext cx="74955" cy="84493"/>
            </a:xfrm>
            <a:custGeom>
              <a:avLst/>
              <a:gdLst/>
              <a:ahLst/>
              <a:cxnLst/>
              <a:rect l="l" t="t" r="r" b="b"/>
              <a:pathLst>
                <a:path w="1894" h="2135" extrusionOk="0">
                  <a:moveTo>
                    <a:pt x="1201" y="1"/>
                  </a:moveTo>
                  <a:cubicBezTo>
                    <a:pt x="1075" y="1"/>
                    <a:pt x="950" y="42"/>
                    <a:pt x="846" y="123"/>
                  </a:cubicBezTo>
                  <a:cubicBezTo>
                    <a:pt x="346" y="539"/>
                    <a:pt x="36" y="1147"/>
                    <a:pt x="1" y="1802"/>
                  </a:cubicBezTo>
                  <a:lnTo>
                    <a:pt x="1132" y="2135"/>
                  </a:lnTo>
                  <a:cubicBezTo>
                    <a:pt x="1513" y="1754"/>
                    <a:pt x="1775" y="1254"/>
                    <a:pt x="1870" y="718"/>
                  </a:cubicBezTo>
                  <a:cubicBezTo>
                    <a:pt x="1894" y="551"/>
                    <a:pt x="1727" y="278"/>
                    <a:pt x="1572" y="147"/>
                  </a:cubicBezTo>
                  <a:cubicBezTo>
                    <a:pt x="1468" y="48"/>
                    <a:pt x="1335" y="1"/>
                    <a:pt x="12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50"/>
            <p:cNvSpPr/>
            <p:nvPr/>
          </p:nvSpPr>
          <p:spPr>
            <a:xfrm>
              <a:off x="7752798" y="3360134"/>
              <a:ext cx="64507" cy="82395"/>
            </a:xfrm>
            <a:custGeom>
              <a:avLst/>
              <a:gdLst/>
              <a:ahLst/>
              <a:cxnLst/>
              <a:rect l="l" t="t" r="r" b="b"/>
              <a:pathLst>
                <a:path w="1630" h="2082" extrusionOk="0">
                  <a:moveTo>
                    <a:pt x="1191" y="0"/>
                  </a:moveTo>
                  <a:cubicBezTo>
                    <a:pt x="1136" y="0"/>
                    <a:pt x="1080" y="11"/>
                    <a:pt x="1025" y="34"/>
                  </a:cubicBezTo>
                  <a:cubicBezTo>
                    <a:pt x="894" y="81"/>
                    <a:pt x="763" y="141"/>
                    <a:pt x="680" y="177"/>
                  </a:cubicBezTo>
                  <a:cubicBezTo>
                    <a:pt x="191" y="510"/>
                    <a:pt x="144" y="998"/>
                    <a:pt x="49" y="1450"/>
                  </a:cubicBezTo>
                  <a:cubicBezTo>
                    <a:pt x="1" y="1748"/>
                    <a:pt x="25" y="1974"/>
                    <a:pt x="418" y="1986"/>
                  </a:cubicBezTo>
                  <a:cubicBezTo>
                    <a:pt x="537" y="1986"/>
                    <a:pt x="644" y="2082"/>
                    <a:pt x="763" y="2082"/>
                  </a:cubicBezTo>
                  <a:cubicBezTo>
                    <a:pt x="870" y="2082"/>
                    <a:pt x="1013" y="2058"/>
                    <a:pt x="1061" y="1998"/>
                  </a:cubicBezTo>
                  <a:cubicBezTo>
                    <a:pt x="1204" y="1736"/>
                    <a:pt x="1346" y="1450"/>
                    <a:pt x="1454" y="1165"/>
                  </a:cubicBezTo>
                  <a:cubicBezTo>
                    <a:pt x="1537" y="939"/>
                    <a:pt x="1596" y="688"/>
                    <a:pt x="1620" y="438"/>
                  </a:cubicBezTo>
                  <a:cubicBezTo>
                    <a:pt x="1630" y="188"/>
                    <a:pt x="1422" y="0"/>
                    <a:pt x="11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50"/>
            <p:cNvSpPr/>
            <p:nvPr/>
          </p:nvSpPr>
          <p:spPr>
            <a:xfrm>
              <a:off x="7879083" y="3284746"/>
              <a:ext cx="72145" cy="69692"/>
            </a:xfrm>
            <a:custGeom>
              <a:avLst/>
              <a:gdLst/>
              <a:ahLst/>
              <a:cxnLst/>
              <a:rect l="l" t="t" r="r" b="b"/>
              <a:pathLst>
                <a:path w="1823" h="1761" extrusionOk="0">
                  <a:moveTo>
                    <a:pt x="1250" y="1"/>
                  </a:moveTo>
                  <a:cubicBezTo>
                    <a:pt x="1138" y="1"/>
                    <a:pt x="1026" y="17"/>
                    <a:pt x="918" y="46"/>
                  </a:cubicBezTo>
                  <a:cubicBezTo>
                    <a:pt x="822" y="81"/>
                    <a:pt x="727" y="117"/>
                    <a:pt x="644" y="177"/>
                  </a:cubicBezTo>
                  <a:cubicBezTo>
                    <a:pt x="549" y="260"/>
                    <a:pt x="465" y="355"/>
                    <a:pt x="406" y="474"/>
                  </a:cubicBezTo>
                  <a:cubicBezTo>
                    <a:pt x="334" y="569"/>
                    <a:pt x="227" y="712"/>
                    <a:pt x="132" y="867"/>
                  </a:cubicBezTo>
                  <a:cubicBezTo>
                    <a:pt x="1" y="1022"/>
                    <a:pt x="37" y="1260"/>
                    <a:pt x="215" y="1367"/>
                  </a:cubicBezTo>
                  <a:cubicBezTo>
                    <a:pt x="465" y="1510"/>
                    <a:pt x="715" y="1641"/>
                    <a:pt x="989" y="1760"/>
                  </a:cubicBezTo>
                  <a:cubicBezTo>
                    <a:pt x="1227" y="1450"/>
                    <a:pt x="1442" y="1117"/>
                    <a:pt x="1644" y="772"/>
                  </a:cubicBezTo>
                  <a:cubicBezTo>
                    <a:pt x="1823" y="427"/>
                    <a:pt x="1727" y="69"/>
                    <a:pt x="1465" y="22"/>
                  </a:cubicBezTo>
                  <a:cubicBezTo>
                    <a:pt x="1395" y="8"/>
                    <a:pt x="1323" y="1"/>
                    <a:pt x="12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50"/>
            <p:cNvSpPr/>
            <p:nvPr/>
          </p:nvSpPr>
          <p:spPr>
            <a:xfrm>
              <a:off x="7625128" y="3763669"/>
              <a:ext cx="62212" cy="78873"/>
            </a:xfrm>
            <a:custGeom>
              <a:avLst/>
              <a:gdLst/>
              <a:ahLst/>
              <a:cxnLst/>
              <a:rect l="l" t="t" r="r" b="b"/>
              <a:pathLst>
                <a:path w="1572" h="1993" extrusionOk="0">
                  <a:moveTo>
                    <a:pt x="1021" y="1"/>
                  </a:moveTo>
                  <a:cubicBezTo>
                    <a:pt x="891" y="1"/>
                    <a:pt x="727" y="48"/>
                    <a:pt x="631" y="112"/>
                  </a:cubicBezTo>
                  <a:cubicBezTo>
                    <a:pt x="155" y="421"/>
                    <a:pt x="0" y="826"/>
                    <a:pt x="119" y="1469"/>
                  </a:cubicBezTo>
                  <a:cubicBezTo>
                    <a:pt x="167" y="1743"/>
                    <a:pt x="274" y="1850"/>
                    <a:pt x="548" y="1862"/>
                  </a:cubicBezTo>
                  <a:cubicBezTo>
                    <a:pt x="715" y="1886"/>
                    <a:pt x="893" y="1921"/>
                    <a:pt x="1060" y="1993"/>
                  </a:cubicBezTo>
                  <a:lnTo>
                    <a:pt x="1048" y="1969"/>
                  </a:lnTo>
                  <a:cubicBezTo>
                    <a:pt x="1215" y="1529"/>
                    <a:pt x="1441" y="1100"/>
                    <a:pt x="1536" y="636"/>
                  </a:cubicBezTo>
                  <a:cubicBezTo>
                    <a:pt x="1572" y="457"/>
                    <a:pt x="1358" y="171"/>
                    <a:pt x="1179" y="40"/>
                  </a:cubicBezTo>
                  <a:cubicBezTo>
                    <a:pt x="1143" y="12"/>
                    <a:pt x="1086" y="1"/>
                    <a:pt x="10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50"/>
            <p:cNvSpPr/>
            <p:nvPr/>
          </p:nvSpPr>
          <p:spPr>
            <a:xfrm>
              <a:off x="7781095" y="3496110"/>
              <a:ext cx="66486" cy="72343"/>
            </a:xfrm>
            <a:custGeom>
              <a:avLst/>
              <a:gdLst/>
              <a:ahLst/>
              <a:cxnLst/>
              <a:rect l="l" t="t" r="r" b="b"/>
              <a:pathLst>
                <a:path w="1680" h="1828" extrusionOk="0">
                  <a:moveTo>
                    <a:pt x="1150" y="1"/>
                  </a:moveTo>
                  <a:cubicBezTo>
                    <a:pt x="1048" y="1"/>
                    <a:pt x="944" y="18"/>
                    <a:pt x="870" y="50"/>
                  </a:cubicBezTo>
                  <a:cubicBezTo>
                    <a:pt x="250" y="312"/>
                    <a:pt x="131" y="896"/>
                    <a:pt x="0" y="1491"/>
                  </a:cubicBezTo>
                  <a:cubicBezTo>
                    <a:pt x="250" y="1610"/>
                    <a:pt x="465" y="1717"/>
                    <a:pt x="679" y="1801"/>
                  </a:cubicBezTo>
                  <a:cubicBezTo>
                    <a:pt x="721" y="1819"/>
                    <a:pt x="765" y="1827"/>
                    <a:pt x="810" y="1827"/>
                  </a:cubicBezTo>
                  <a:cubicBezTo>
                    <a:pt x="855" y="1827"/>
                    <a:pt x="899" y="1819"/>
                    <a:pt x="941" y="1801"/>
                  </a:cubicBezTo>
                  <a:cubicBezTo>
                    <a:pt x="1274" y="1503"/>
                    <a:pt x="1632" y="1205"/>
                    <a:pt x="1667" y="741"/>
                  </a:cubicBezTo>
                  <a:cubicBezTo>
                    <a:pt x="1679" y="503"/>
                    <a:pt x="1608" y="265"/>
                    <a:pt x="1453" y="86"/>
                  </a:cubicBezTo>
                  <a:cubicBezTo>
                    <a:pt x="1394" y="27"/>
                    <a:pt x="1274" y="1"/>
                    <a:pt x="1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50"/>
            <p:cNvSpPr/>
            <p:nvPr/>
          </p:nvSpPr>
          <p:spPr>
            <a:xfrm>
              <a:off x="7677882" y="3566591"/>
              <a:ext cx="63201" cy="79190"/>
            </a:xfrm>
            <a:custGeom>
              <a:avLst/>
              <a:gdLst/>
              <a:ahLst/>
              <a:cxnLst/>
              <a:rect l="l" t="t" r="r" b="b"/>
              <a:pathLst>
                <a:path w="1597" h="2001" extrusionOk="0">
                  <a:moveTo>
                    <a:pt x="857" y="0"/>
                  </a:moveTo>
                  <a:cubicBezTo>
                    <a:pt x="692" y="0"/>
                    <a:pt x="524" y="99"/>
                    <a:pt x="370" y="293"/>
                  </a:cubicBezTo>
                  <a:cubicBezTo>
                    <a:pt x="1" y="746"/>
                    <a:pt x="179" y="1282"/>
                    <a:pt x="96" y="1782"/>
                  </a:cubicBezTo>
                  <a:cubicBezTo>
                    <a:pt x="96" y="1817"/>
                    <a:pt x="179" y="1913"/>
                    <a:pt x="239" y="1925"/>
                  </a:cubicBezTo>
                  <a:cubicBezTo>
                    <a:pt x="442" y="1971"/>
                    <a:pt x="581" y="2001"/>
                    <a:pt x="687" y="2001"/>
                  </a:cubicBezTo>
                  <a:cubicBezTo>
                    <a:pt x="911" y="2001"/>
                    <a:pt x="989" y="1868"/>
                    <a:pt x="1215" y="1472"/>
                  </a:cubicBezTo>
                  <a:cubicBezTo>
                    <a:pt x="1227" y="1436"/>
                    <a:pt x="1263" y="1413"/>
                    <a:pt x="1263" y="1389"/>
                  </a:cubicBezTo>
                  <a:cubicBezTo>
                    <a:pt x="1322" y="1020"/>
                    <a:pt x="1596" y="674"/>
                    <a:pt x="1334" y="305"/>
                  </a:cubicBezTo>
                  <a:cubicBezTo>
                    <a:pt x="1190" y="101"/>
                    <a:pt x="1025" y="0"/>
                    <a:pt x="8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50"/>
            <p:cNvSpPr/>
            <p:nvPr/>
          </p:nvSpPr>
          <p:spPr>
            <a:xfrm>
              <a:off x="7622753" y="3845705"/>
              <a:ext cx="50933" cy="53862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965" y="991"/>
                  </a:moveTo>
                  <a:lnTo>
                    <a:pt x="960" y="994"/>
                  </a:lnTo>
                  <a:lnTo>
                    <a:pt x="960" y="994"/>
                  </a:lnTo>
                  <a:cubicBezTo>
                    <a:pt x="958" y="997"/>
                    <a:pt x="956" y="1000"/>
                    <a:pt x="953" y="1003"/>
                  </a:cubicBezTo>
                  <a:lnTo>
                    <a:pt x="965" y="991"/>
                  </a:lnTo>
                  <a:close/>
                  <a:moveTo>
                    <a:pt x="411" y="0"/>
                  </a:moveTo>
                  <a:cubicBezTo>
                    <a:pt x="339" y="0"/>
                    <a:pt x="265" y="25"/>
                    <a:pt x="215" y="75"/>
                  </a:cubicBezTo>
                  <a:cubicBezTo>
                    <a:pt x="1" y="277"/>
                    <a:pt x="25" y="920"/>
                    <a:pt x="215" y="1170"/>
                  </a:cubicBezTo>
                  <a:cubicBezTo>
                    <a:pt x="239" y="1218"/>
                    <a:pt x="227" y="1289"/>
                    <a:pt x="227" y="1361"/>
                  </a:cubicBezTo>
                  <a:lnTo>
                    <a:pt x="960" y="994"/>
                  </a:lnTo>
                  <a:lnTo>
                    <a:pt x="960" y="994"/>
                  </a:lnTo>
                  <a:cubicBezTo>
                    <a:pt x="1147" y="735"/>
                    <a:pt x="1286" y="476"/>
                    <a:pt x="1227" y="146"/>
                  </a:cubicBezTo>
                  <a:lnTo>
                    <a:pt x="1239" y="146"/>
                  </a:lnTo>
                  <a:cubicBezTo>
                    <a:pt x="977" y="98"/>
                    <a:pt x="715" y="39"/>
                    <a:pt x="453" y="3"/>
                  </a:cubicBezTo>
                  <a:cubicBezTo>
                    <a:pt x="439" y="1"/>
                    <a:pt x="425" y="0"/>
                    <a:pt x="4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50"/>
            <p:cNvSpPr/>
            <p:nvPr/>
          </p:nvSpPr>
          <p:spPr>
            <a:xfrm>
              <a:off x="7714173" y="3788323"/>
              <a:ext cx="45274" cy="40169"/>
            </a:xfrm>
            <a:custGeom>
              <a:avLst/>
              <a:gdLst/>
              <a:ahLst/>
              <a:cxnLst/>
              <a:rect l="l" t="t" r="r" b="b"/>
              <a:pathLst>
                <a:path w="1144" h="1015" extrusionOk="0">
                  <a:moveTo>
                    <a:pt x="120" y="1"/>
                  </a:moveTo>
                  <a:cubicBezTo>
                    <a:pt x="1" y="548"/>
                    <a:pt x="108" y="929"/>
                    <a:pt x="370" y="1001"/>
                  </a:cubicBezTo>
                  <a:cubicBezTo>
                    <a:pt x="403" y="1010"/>
                    <a:pt x="436" y="1014"/>
                    <a:pt x="469" y="1014"/>
                  </a:cubicBezTo>
                  <a:cubicBezTo>
                    <a:pt x="742" y="1014"/>
                    <a:pt x="995" y="708"/>
                    <a:pt x="1144" y="155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50"/>
            <p:cNvSpPr/>
            <p:nvPr/>
          </p:nvSpPr>
          <p:spPr>
            <a:xfrm>
              <a:off x="7869664" y="3349647"/>
              <a:ext cx="44324" cy="39971"/>
            </a:xfrm>
            <a:custGeom>
              <a:avLst/>
              <a:gdLst/>
              <a:ahLst/>
              <a:cxnLst/>
              <a:rect l="l" t="t" r="r" b="b"/>
              <a:pathLst>
                <a:path w="1120" h="1010" extrusionOk="0">
                  <a:moveTo>
                    <a:pt x="191" y="1"/>
                  </a:moveTo>
                  <a:cubicBezTo>
                    <a:pt x="132" y="275"/>
                    <a:pt x="1" y="561"/>
                    <a:pt x="25" y="823"/>
                  </a:cubicBezTo>
                  <a:cubicBezTo>
                    <a:pt x="32" y="944"/>
                    <a:pt x="163" y="1009"/>
                    <a:pt x="315" y="1009"/>
                  </a:cubicBezTo>
                  <a:cubicBezTo>
                    <a:pt x="417" y="1009"/>
                    <a:pt x="529" y="980"/>
                    <a:pt x="620" y="918"/>
                  </a:cubicBezTo>
                  <a:cubicBezTo>
                    <a:pt x="763" y="775"/>
                    <a:pt x="1120" y="620"/>
                    <a:pt x="918" y="346"/>
                  </a:cubicBezTo>
                  <a:cubicBezTo>
                    <a:pt x="787" y="156"/>
                    <a:pt x="441" y="108"/>
                    <a:pt x="1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50"/>
            <p:cNvSpPr/>
            <p:nvPr/>
          </p:nvSpPr>
          <p:spPr>
            <a:xfrm>
              <a:off x="7770251" y="3569163"/>
              <a:ext cx="38190" cy="43097"/>
            </a:xfrm>
            <a:custGeom>
              <a:avLst/>
              <a:gdLst/>
              <a:ahLst/>
              <a:cxnLst/>
              <a:rect l="l" t="t" r="r" b="b"/>
              <a:pathLst>
                <a:path w="965" h="1089" extrusionOk="0">
                  <a:moveTo>
                    <a:pt x="275" y="1"/>
                  </a:moveTo>
                  <a:cubicBezTo>
                    <a:pt x="230" y="1"/>
                    <a:pt x="131" y="52"/>
                    <a:pt x="131" y="74"/>
                  </a:cubicBezTo>
                  <a:cubicBezTo>
                    <a:pt x="84" y="336"/>
                    <a:pt x="1" y="598"/>
                    <a:pt x="48" y="848"/>
                  </a:cubicBezTo>
                  <a:cubicBezTo>
                    <a:pt x="83" y="1006"/>
                    <a:pt x="201" y="1089"/>
                    <a:pt x="329" y="1089"/>
                  </a:cubicBezTo>
                  <a:cubicBezTo>
                    <a:pt x="422" y="1089"/>
                    <a:pt x="521" y="1045"/>
                    <a:pt x="596" y="955"/>
                  </a:cubicBezTo>
                  <a:cubicBezTo>
                    <a:pt x="739" y="740"/>
                    <a:pt x="858" y="526"/>
                    <a:pt x="965" y="288"/>
                  </a:cubicBezTo>
                  <a:cubicBezTo>
                    <a:pt x="715" y="181"/>
                    <a:pt x="501" y="86"/>
                    <a:pt x="286" y="2"/>
                  </a:cubicBezTo>
                  <a:cubicBezTo>
                    <a:pt x="283" y="1"/>
                    <a:pt x="279" y="1"/>
                    <a:pt x="2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50"/>
            <p:cNvSpPr/>
            <p:nvPr/>
          </p:nvSpPr>
          <p:spPr>
            <a:xfrm>
              <a:off x="7753748" y="3445099"/>
              <a:ext cx="38704" cy="36409"/>
            </a:xfrm>
            <a:custGeom>
              <a:avLst/>
              <a:gdLst/>
              <a:ahLst/>
              <a:cxnLst/>
              <a:rect l="l" t="t" r="r" b="b"/>
              <a:pathLst>
                <a:path w="978" h="920" extrusionOk="0">
                  <a:moveTo>
                    <a:pt x="182" y="0"/>
                  </a:moveTo>
                  <a:cubicBezTo>
                    <a:pt x="117" y="0"/>
                    <a:pt x="25" y="47"/>
                    <a:pt x="25" y="77"/>
                  </a:cubicBezTo>
                  <a:cubicBezTo>
                    <a:pt x="1" y="316"/>
                    <a:pt x="13" y="566"/>
                    <a:pt x="48" y="804"/>
                  </a:cubicBezTo>
                  <a:cubicBezTo>
                    <a:pt x="57" y="858"/>
                    <a:pt x="232" y="919"/>
                    <a:pt x="346" y="919"/>
                  </a:cubicBezTo>
                  <a:cubicBezTo>
                    <a:pt x="382" y="919"/>
                    <a:pt x="412" y="913"/>
                    <a:pt x="429" y="899"/>
                  </a:cubicBezTo>
                  <a:cubicBezTo>
                    <a:pt x="632" y="720"/>
                    <a:pt x="810" y="518"/>
                    <a:pt x="977" y="292"/>
                  </a:cubicBezTo>
                  <a:cubicBezTo>
                    <a:pt x="656" y="161"/>
                    <a:pt x="441" y="77"/>
                    <a:pt x="215" y="6"/>
                  </a:cubicBezTo>
                  <a:cubicBezTo>
                    <a:pt x="206" y="2"/>
                    <a:pt x="194" y="0"/>
                    <a:pt x="1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50"/>
            <p:cNvSpPr/>
            <p:nvPr/>
          </p:nvSpPr>
          <p:spPr>
            <a:xfrm>
              <a:off x="7672698" y="3651595"/>
              <a:ext cx="32570" cy="34114"/>
            </a:xfrm>
            <a:custGeom>
              <a:avLst/>
              <a:gdLst/>
              <a:ahLst/>
              <a:cxnLst/>
              <a:rect l="l" t="t" r="r" b="b"/>
              <a:pathLst>
                <a:path w="823" h="862" extrusionOk="0">
                  <a:moveTo>
                    <a:pt x="273" y="0"/>
                  </a:moveTo>
                  <a:cubicBezTo>
                    <a:pt x="258" y="0"/>
                    <a:pt x="242" y="1"/>
                    <a:pt x="227" y="3"/>
                  </a:cubicBezTo>
                  <a:cubicBezTo>
                    <a:pt x="37" y="39"/>
                    <a:pt x="1" y="479"/>
                    <a:pt x="203" y="789"/>
                  </a:cubicBezTo>
                  <a:cubicBezTo>
                    <a:pt x="261" y="798"/>
                    <a:pt x="433" y="861"/>
                    <a:pt x="517" y="861"/>
                  </a:cubicBezTo>
                  <a:cubicBezTo>
                    <a:pt x="538" y="861"/>
                    <a:pt x="553" y="858"/>
                    <a:pt x="561" y="848"/>
                  </a:cubicBezTo>
                  <a:cubicBezTo>
                    <a:pt x="668" y="646"/>
                    <a:pt x="751" y="420"/>
                    <a:pt x="822" y="193"/>
                  </a:cubicBezTo>
                  <a:cubicBezTo>
                    <a:pt x="635" y="127"/>
                    <a:pt x="458" y="0"/>
                    <a:pt x="2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50"/>
            <p:cNvSpPr/>
            <p:nvPr/>
          </p:nvSpPr>
          <p:spPr>
            <a:xfrm>
              <a:off x="7949290" y="3089013"/>
              <a:ext cx="88173" cy="78833"/>
            </a:xfrm>
            <a:custGeom>
              <a:avLst/>
              <a:gdLst/>
              <a:ahLst/>
              <a:cxnLst/>
              <a:rect l="l" t="t" r="r" b="b"/>
              <a:pathLst>
                <a:path w="2228" h="1992" extrusionOk="0">
                  <a:moveTo>
                    <a:pt x="1575" y="0"/>
                  </a:moveTo>
                  <a:cubicBezTo>
                    <a:pt x="1519" y="0"/>
                    <a:pt x="1462" y="9"/>
                    <a:pt x="1406" y="27"/>
                  </a:cubicBezTo>
                  <a:cubicBezTo>
                    <a:pt x="787" y="217"/>
                    <a:pt x="275" y="670"/>
                    <a:pt x="1" y="1265"/>
                  </a:cubicBezTo>
                  <a:lnTo>
                    <a:pt x="930" y="1991"/>
                  </a:lnTo>
                  <a:cubicBezTo>
                    <a:pt x="1430" y="1789"/>
                    <a:pt x="1846" y="1420"/>
                    <a:pt x="2132" y="955"/>
                  </a:cubicBezTo>
                  <a:cubicBezTo>
                    <a:pt x="2227" y="812"/>
                    <a:pt x="2168" y="491"/>
                    <a:pt x="2073" y="312"/>
                  </a:cubicBezTo>
                  <a:cubicBezTo>
                    <a:pt x="1979" y="116"/>
                    <a:pt x="1782" y="0"/>
                    <a:pt x="1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50"/>
            <p:cNvSpPr/>
            <p:nvPr/>
          </p:nvSpPr>
          <p:spPr>
            <a:xfrm>
              <a:off x="8118950" y="2761025"/>
              <a:ext cx="86630" cy="73649"/>
            </a:xfrm>
            <a:custGeom>
              <a:avLst/>
              <a:gdLst/>
              <a:ahLst/>
              <a:cxnLst/>
              <a:rect l="l" t="t" r="r" b="b"/>
              <a:pathLst>
                <a:path w="2189" h="1861" extrusionOk="0">
                  <a:moveTo>
                    <a:pt x="1569" y="1"/>
                  </a:moveTo>
                  <a:cubicBezTo>
                    <a:pt x="1453" y="1"/>
                    <a:pt x="1341" y="16"/>
                    <a:pt x="1274" y="16"/>
                  </a:cubicBezTo>
                  <a:cubicBezTo>
                    <a:pt x="691" y="135"/>
                    <a:pt x="476" y="564"/>
                    <a:pt x="226" y="957"/>
                  </a:cubicBezTo>
                  <a:cubicBezTo>
                    <a:pt x="60" y="1219"/>
                    <a:pt x="0" y="1445"/>
                    <a:pt x="357" y="1588"/>
                  </a:cubicBezTo>
                  <a:cubicBezTo>
                    <a:pt x="464" y="1635"/>
                    <a:pt x="572" y="1766"/>
                    <a:pt x="655" y="1814"/>
                  </a:cubicBezTo>
                  <a:cubicBezTo>
                    <a:pt x="710" y="1837"/>
                    <a:pt x="795" y="1861"/>
                    <a:pt x="864" y="1861"/>
                  </a:cubicBezTo>
                  <a:cubicBezTo>
                    <a:pt x="900" y="1861"/>
                    <a:pt x="932" y="1854"/>
                    <a:pt x="953" y="1838"/>
                  </a:cubicBezTo>
                  <a:cubicBezTo>
                    <a:pt x="1191" y="1647"/>
                    <a:pt x="1417" y="1445"/>
                    <a:pt x="1631" y="1219"/>
                  </a:cubicBezTo>
                  <a:cubicBezTo>
                    <a:pt x="1798" y="1040"/>
                    <a:pt x="1941" y="826"/>
                    <a:pt x="2060" y="611"/>
                  </a:cubicBezTo>
                  <a:cubicBezTo>
                    <a:pt x="2189" y="319"/>
                    <a:pt x="1973" y="4"/>
                    <a:pt x="1672" y="4"/>
                  </a:cubicBezTo>
                  <a:cubicBezTo>
                    <a:pt x="1666" y="4"/>
                    <a:pt x="1661" y="4"/>
                    <a:pt x="1655" y="4"/>
                  </a:cubicBezTo>
                  <a:cubicBezTo>
                    <a:pt x="1627" y="2"/>
                    <a:pt x="1597" y="1"/>
                    <a:pt x="15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50"/>
            <p:cNvSpPr/>
            <p:nvPr/>
          </p:nvSpPr>
          <p:spPr>
            <a:xfrm>
              <a:off x="8272067" y="2748599"/>
              <a:ext cx="79190" cy="63953"/>
            </a:xfrm>
            <a:custGeom>
              <a:avLst/>
              <a:gdLst/>
              <a:ahLst/>
              <a:cxnLst/>
              <a:rect l="l" t="t" r="r" b="b"/>
              <a:pathLst>
                <a:path w="2001" h="1616" extrusionOk="0">
                  <a:moveTo>
                    <a:pt x="1135" y="1"/>
                  </a:moveTo>
                  <a:cubicBezTo>
                    <a:pt x="1077" y="1"/>
                    <a:pt x="1021" y="6"/>
                    <a:pt x="965" y="20"/>
                  </a:cubicBezTo>
                  <a:cubicBezTo>
                    <a:pt x="834" y="56"/>
                    <a:pt x="727" y="116"/>
                    <a:pt x="632" y="199"/>
                  </a:cubicBezTo>
                  <a:cubicBezTo>
                    <a:pt x="525" y="259"/>
                    <a:pt x="382" y="354"/>
                    <a:pt x="239" y="461"/>
                  </a:cubicBezTo>
                  <a:cubicBezTo>
                    <a:pt x="48" y="556"/>
                    <a:pt x="1" y="794"/>
                    <a:pt x="120" y="961"/>
                  </a:cubicBezTo>
                  <a:cubicBezTo>
                    <a:pt x="286" y="1187"/>
                    <a:pt x="489" y="1378"/>
                    <a:pt x="691" y="1616"/>
                  </a:cubicBezTo>
                  <a:cubicBezTo>
                    <a:pt x="1025" y="1413"/>
                    <a:pt x="1358" y="1187"/>
                    <a:pt x="1668" y="949"/>
                  </a:cubicBezTo>
                  <a:cubicBezTo>
                    <a:pt x="1965" y="687"/>
                    <a:pt x="2001" y="318"/>
                    <a:pt x="1787" y="187"/>
                  </a:cubicBezTo>
                  <a:cubicBezTo>
                    <a:pt x="1632" y="80"/>
                    <a:pt x="1441" y="20"/>
                    <a:pt x="1263" y="9"/>
                  </a:cubicBezTo>
                  <a:cubicBezTo>
                    <a:pt x="1218" y="4"/>
                    <a:pt x="1176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50"/>
            <p:cNvSpPr/>
            <p:nvPr/>
          </p:nvSpPr>
          <p:spPr>
            <a:xfrm>
              <a:off x="7844692" y="3135354"/>
              <a:ext cx="70721" cy="75826"/>
            </a:xfrm>
            <a:custGeom>
              <a:avLst/>
              <a:gdLst/>
              <a:ahLst/>
              <a:cxnLst/>
              <a:rect l="l" t="t" r="r" b="b"/>
              <a:pathLst>
                <a:path w="1787" h="1916" extrusionOk="0">
                  <a:moveTo>
                    <a:pt x="1148" y="0"/>
                  </a:moveTo>
                  <a:cubicBezTo>
                    <a:pt x="1107" y="0"/>
                    <a:pt x="1069" y="4"/>
                    <a:pt x="1037" y="11"/>
                  </a:cubicBezTo>
                  <a:cubicBezTo>
                    <a:pt x="477" y="118"/>
                    <a:pt x="191" y="439"/>
                    <a:pt x="60" y="1070"/>
                  </a:cubicBezTo>
                  <a:cubicBezTo>
                    <a:pt x="1" y="1344"/>
                    <a:pt x="60" y="1487"/>
                    <a:pt x="310" y="1606"/>
                  </a:cubicBezTo>
                  <a:cubicBezTo>
                    <a:pt x="465" y="1689"/>
                    <a:pt x="608" y="1796"/>
                    <a:pt x="739" y="1916"/>
                  </a:cubicBezTo>
                  <a:lnTo>
                    <a:pt x="727" y="1904"/>
                  </a:lnTo>
                  <a:cubicBezTo>
                    <a:pt x="1060" y="1546"/>
                    <a:pt x="1418" y="1225"/>
                    <a:pt x="1679" y="832"/>
                  </a:cubicBezTo>
                  <a:cubicBezTo>
                    <a:pt x="1787" y="689"/>
                    <a:pt x="1691" y="332"/>
                    <a:pt x="1572" y="142"/>
                  </a:cubicBezTo>
                  <a:cubicBezTo>
                    <a:pt x="1515" y="55"/>
                    <a:pt x="1312" y="0"/>
                    <a:pt x="1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50"/>
            <p:cNvSpPr/>
            <p:nvPr/>
          </p:nvSpPr>
          <p:spPr>
            <a:xfrm>
              <a:off x="8090178" y="2914770"/>
              <a:ext cx="76855" cy="65734"/>
            </a:xfrm>
            <a:custGeom>
              <a:avLst/>
              <a:gdLst/>
              <a:ahLst/>
              <a:cxnLst/>
              <a:rect l="l" t="t" r="r" b="b"/>
              <a:pathLst>
                <a:path w="1942" h="1661" extrusionOk="0">
                  <a:moveTo>
                    <a:pt x="1346" y="1"/>
                  </a:moveTo>
                  <a:cubicBezTo>
                    <a:pt x="680" y="12"/>
                    <a:pt x="346" y="512"/>
                    <a:pt x="1" y="1013"/>
                  </a:cubicBezTo>
                  <a:cubicBezTo>
                    <a:pt x="203" y="1215"/>
                    <a:pt x="358" y="1394"/>
                    <a:pt x="525" y="1560"/>
                  </a:cubicBezTo>
                  <a:cubicBezTo>
                    <a:pt x="575" y="1611"/>
                    <a:pt x="668" y="1661"/>
                    <a:pt x="731" y="1661"/>
                  </a:cubicBezTo>
                  <a:cubicBezTo>
                    <a:pt x="743" y="1661"/>
                    <a:pt x="754" y="1659"/>
                    <a:pt x="763" y="1655"/>
                  </a:cubicBezTo>
                  <a:cubicBezTo>
                    <a:pt x="1180" y="1501"/>
                    <a:pt x="1620" y="1358"/>
                    <a:pt x="1834" y="941"/>
                  </a:cubicBezTo>
                  <a:cubicBezTo>
                    <a:pt x="1930" y="727"/>
                    <a:pt x="1942" y="477"/>
                    <a:pt x="1870" y="251"/>
                  </a:cubicBezTo>
                  <a:cubicBezTo>
                    <a:pt x="1811" y="108"/>
                    <a:pt x="1525" y="1"/>
                    <a:pt x="1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50"/>
            <p:cNvSpPr/>
            <p:nvPr/>
          </p:nvSpPr>
          <p:spPr>
            <a:xfrm>
              <a:off x="7967218" y="2938118"/>
              <a:ext cx="71670" cy="73412"/>
            </a:xfrm>
            <a:custGeom>
              <a:avLst/>
              <a:gdLst/>
              <a:ahLst/>
              <a:cxnLst/>
              <a:rect l="l" t="t" r="r" b="b"/>
              <a:pathLst>
                <a:path w="1811" h="1855" extrusionOk="0">
                  <a:moveTo>
                    <a:pt x="1215" y="1"/>
                  </a:moveTo>
                  <a:cubicBezTo>
                    <a:pt x="1097" y="1"/>
                    <a:pt x="964" y="42"/>
                    <a:pt x="822" y="125"/>
                  </a:cubicBezTo>
                  <a:cubicBezTo>
                    <a:pt x="322" y="399"/>
                    <a:pt x="274" y="970"/>
                    <a:pt x="24" y="1399"/>
                  </a:cubicBezTo>
                  <a:cubicBezTo>
                    <a:pt x="0" y="1435"/>
                    <a:pt x="48" y="1554"/>
                    <a:pt x="96" y="1589"/>
                  </a:cubicBezTo>
                  <a:cubicBezTo>
                    <a:pt x="346" y="1766"/>
                    <a:pt x="479" y="1855"/>
                    <a:pt x="608" y="1855"/>
                  </a:cubicBezTo>
                  <a:cubicBezTo>
                    <a:pt x="750" y="1855"/>
                    <a:pt x="887" y="1748"/>
                    <a:pt x="1167" y="1530"/>
                  </a:cubicBezTo>
                  <a:cubicBezTo>
                    <a:pt x="1191" y="1506"/>
                    <a:pt x="1227" y="1494"/>
                    <a:pt x="1239" y="1470"/>
                  </a:cubicBezTo>
                  <a:cubicBezTo>
                    <a:pt x="1429" y="1161"/>
                    <a:pt x="1810" y="935"/>
                    <a:pt x="1715" y="494"/>
                  </a:cubicBezTo>
                  <a:cubicBezTo>
                    <a:pt x="1635" y="168"/>
                    <a:pt x="1455" y="1"/>
                    <a:pt x="1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50"/>
            <p:cNvSpPr/>
            <p:nvPr/>
          </p:nvSpPr>
          <p:spPr>
            <a:xfrm>
              <a:off x="7802307" y="3201166"/>
              <a:ext cx="60352" cy="47253"/>
            </a:xfrm>
            <a:custGeom>
              <a:avLst/>
              <a:gdLst/>
              <a:ahLst/>
              <a:cxnLst/>
              <a:rect l="l" t="t" r="r" b="b"/>
              <a:pathLst>
                <a:path w="1525" h="1194" extrusionOk="0">
                  <a:moveTo>
                    <a:pt x="782" y="0"/>
                  </a:moveTo>
                  <a:cubicBezTo>
                    <a:pt x="772" y="0"/>
                    <a:pt x="761" y="1"/>
                    <a:pt x="750" y="3"/>
                  </a:cubicBezTo>
                  <a:cubicBezTo>
                    <a:pt x="464" y="38"/>
                    <a:pt x="107" y="574"/>
                    <a:pt x="107" y="884"/>
                  </a:cubicBezTo>
                  <a:cubicBezTo>
                    <a:pt x="107" y="931"/>
                    <a:pt x="36" y="991"/>
                    <a:pt x="0" y="1038"/>
                  </a:cubicBezTo>
                  <a:lnTo>
                    <a:pt x="807" y="1190"/>
                  </a:lnTo>
                  <a:lnTo>
                    <a:pt x="807" y="1190"/>
                  </a:lnTo>
                  <a:cubicBezTo>
                    <a:pt x="1107" y="1097"/>
                    <a:pt x="1373" y="957"/>
                    <a:pt x="1517" y="673"/>
                  </a:cubicBezTo>
                  <a:lnTo>
                    <a:pt x="1517" y="673"/>
                  </a:lnTo>
                  <a:cubicBezTo>
                    <a:pt x="1519" y="675"/>
                    <a:pt x="1522" y="678"/>
                    <a:pt x="1524" y="681"/>
                  </a:cubicBezTo>
                  <a:cubicBezTo>
                    <a:pt x="1524" y="669"/>
                    <a:pt x="1524" y="657"/>
                    <a:pt x="1524" y="657"/>
                  </a:cubicBezTo>
                  <a:cubicBezTo>
                    <a:pt x="1522" y="662"/>
                    <a:pt x="1519" y="668"/>
                    <a:pt x="1517" y="673"/>
                  </a:cubicBezTo>
                  <a:lnTo>
                    <a:pt x="1517" y="673"/>
                  </a:lnTo>
                  <a:cubicBezTo>
                    <a:pt x="1341" y="473"/>
                    <a:pt x="1176" y="262"/>
                    <a:pt x="988" y="86"/>
                  </a:cubicBezTo>
                  <a:cubicBezTo>
                    <a:pt x="926" y="34"/>
                    <a:pt x="855" y="0"/>
                    <a:pt x="782" y="0"/>
                  </a:cubicBezTo>
                  <a:close/>
                  <a:moveTo>
                    <a:pt x="807" y="1190"/>
                  </a:moveTo>
                  <a:cubicBezTo>
                    <a:pt x="804" y="1191"/>
                    <a:pt x="801" y="1192"/>
                    <a:pt x="798" y="1193"/>
                  </a:cubicBezTo>
                  <a:lnTo>
                    <a:pt x="822" y="1193"/>
                  </a:lnTo>
                  <a:lnTo>
                    <a:pt x="807" y="11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50"/>
            <p:cNvSpPr/>
            <p:nvPr/>
          </p:nvSpPr>
          <p:spPr>
            <a:xfrm>
              <a:off x="8242702" y="2793199"/>
              <a:ext cx="45432" cy="40564"/>
            </a:xfrm>
            <a:custGeom>
              <a:avLst/>
              <a:gdLst/>
              <a:ahLst/>
              <a:cxnLst/>
              <a:rect l="l" t="t" r="r" b="b"/>
              <a:pathLst>
                <a:path w="1148" h="1025" extrusionOk="0">
                  <a:moveTo>
                    <a:pt x="516" y="1"/>
                  </a:moveTo>
                  <a:cubicBezTo>
                    <a:pt x="350" y="239"/>
                    <a:pt x="135" y="441"/>
                    <a:pt x="52" y="703"/>
                  </a:cubicBezTo>
                  <a:cubicBezTo>
                    <a:pt x="1" y="868"/>
                    <a:pt x="226" y="1024"/>
                    <a:pt x="458" y="1024"/>
                  </a:cubicBezTo>
                  <a:cubicBezTo>
                    <a:pt x="493" y="1024"/>
                    <a:pt x="529" y="1021"/>
                    <a:pt x="564" y="1013"/>
                  </a:cubicBezTo>
                  <a:cubicBezTo>
                    <a:pt x="766" y="917"/>
                    <a:pt x="1147" y="917"/>
                    <a:pt x="1064" y="584"/>
                  </a:cubicBezTo>
                  <a:cubicBezTo>
                    <a:pt x="1005" y="358"/>
                    <a:pt x="707" y="191"/>
                    <a:pt x="5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50"/>
            <p:cNvSpPr/>
            <p:nvPr/>
          </p:nvSpPr>
          <p:spPr>
            <a:xfrm>
              <a:off x="8062832" y="2967759"/>
              <a:ext cx="43414" cy="41831"/>
            </a:xfrm>
            <a:custGeom>
              <a:avLst/>
              <a:gdLst/>
              <a:ahLst/>
              <a:cxnLst/>
              <a:rect l="l" t="t" r="r" b="b"/>
              <a:pathLst>
                <a:path w="1097" h="1057" extrusionOk="0">
                  <a:moveTo>
                    <a:pt x="489" y="1"/>
                  </a:moveTo>
                  <a:cubicBezTo>
                    <a:pt x="460" y="1"/>
                    <a:pt x="430" y="7"/>
                    <a:pt x="406" y="19"/>
                  </a:cubicBezTo>
                  <a:cubicBezTo>
                    <a:pt x="263" y="245"/>
                    <a:pt x="85" y="459"/>
                    <a:pt x="37" y="709"/>
                  </a:cubicBezTo>
                  <a:cubicBezTo>
                    <a:pt x="1" y="900"/>
                    <a:pt x="165" y="1056"/>
                    <a:pt x="340" y="1056"/>
                  </a:cubicBezTo>
                  <a:cubicBezTo>
                    <a:pt x="395" y="1056"/>
                    <a:pt x="450" y="1041"/>
                    <a:pt x="501" y="1007"/>
                  </a:cubicBezTo>
                  <a:cubicBezTo>
                    <a:pt x="716" y="864"/>
                    <a:pt x="918" y="697"/>
                    <a:pt x="1097" y="531"/>
                  </a:cubicBezTo>
                  <a:cubicBezTo>
                    <a:pt x="906" y="328"/>
                    <a:pt x="751" y="162"/>
                    <a:pt x="573" y="19"/>
                  </a:cubicBezTo>
                  <a:cubicBezTo>
                    <a:pt x="549" y="7"/>
                    <a:pt x="519" y="1"/>
                    <a:pt x="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50"/>
            <p:cNvSpPr/>
            <p:nvPr/>
          </p:nvSpPr>
          <p:spPr>
            <a:xfrm>
              <a:off x="8105771" y="2826243"/>
              <a:ext cx="42424" cy="37280"/>
            </a:xfrm>
            <a:custGeom>
              <a:avLst/>
              <a:gdLst/>
              <a:ahLst/>
              <a:cxnLst/>
              <a:rect l="l" t="t" r="r" b="b"/>
              <a:pathLst>
                <a:path w="1072" h="942" extrusionOk="0">
                  <a:moveTo>
                    <a:pt x="367" y="0"/>
                  </a:moveTo>
                  <a:cubicBezTo>
                    <a:pt x="318" y="0"/>
                    <a:pt x="268" y="10"/>
                    <a:pt x="262" y="23"/>
                  </a:cubicBezTo>
                  <a:cubicBezTo>
                    <a:pt x="155" y="237"/>
                    <a:pt x="71" y="475"/>
                    <a:pt x="12" y="714"/>
                  </a:cubicBezTo>
                  <a:cubicBezTo>
                    <a:pt x="0" y="770"/>
                    <a:pt x="222" y="942"/>
                    <a:pt x="317" y="942"/>
                  </a:cubicBezTo>
                  <a:cubicBezTo>
                    <a:pt x="323" y="942"/>
                    <a:pt x="328" y="941"/>
                    <a:pt x="333" y="940"/>
                  </a:cubicBezTo>
                  <a:cubicBezTo>
                    <a:pt x="583" y="844"/>
                    <a:pt x="833" y="725"/>
                    <a:pt x="1071" y="583"/>
                  </a:cubicBezTo>
                  <a:cubicBezTo>
                    <a:pt x="809" y="344"/>
                    <a:pt x="643" y="178"/>
                    <a:pt x="464" y="23"/>
                  </a:cubicBezTo>
                  <a:cubicBezTo>
                    <a:pt x="448" y="7"/>
                    <a:pt x="408" y="0"/>
                    <a:pt x="3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50"/>
            <p:cNvSpPr/>
            <p:nvPr/>
          </p:nvSpPr>
          <p:spPr>
            <a:xfrm>
              <a:off x="7947074" y="3007016"/>
              <a:ext cx="33837" cy="36528"/>
            </a:xfrm>
            <a:custGeom>
              <a:avLst/>
              <a:gdLst/>
              <a:ahLst/>
              <a:cxnLst/>
              <a:rect l="l" t="t" r="r" b="b"/>
              <a:pathLst>
                <a:path w="855" h="923" extrusionOk="0">
                  <a:moveTo>
                    <a:pt x="366" y="1"/>
                  </a:moveTo>
                  <a:cubicBezTo>
                    <a:pt x="183" y="1"/>
                    <a:pt x="0" y="376"/>
                    <a:pt x="69" y="729"/>
                  </a:cubicBezTo>
                  <a:cubicBezTo>
                    <a:pt x="125" y="763"/>
                    <a:pt x="306" y="922"/>
                    <a:pt x="358" y="922"/>
                  </a:cubicBezTo>
                  <a:cubicBezTo>
                    <a:pt x="361" y="922"/>
                    <a:pt x="364" y="921"/>
                    <a:pt x="366" y="920"/>
                  </a:cubicBezTo>
                  <a:cubicBezTo>
                    <a:pt x="545" y="765"/>
                    <a:pt x="712" y="587"/>
                    <a:pt x="855" y="408"/>
                  </a:cubicBezTo>
                  <a:cubicBezTo>
                    <a:pt x="700" y="265"/>
                    <a:pt x="581" y="51"/>
                    <a:pt x="390" y="3"/>
                  </a:cubicBezTo>
                  <a:cubicBezTo>
                    <a:pt x="382" y="2"/>
                    <a:pt x="374" y="1"/>
                    <a:pt x="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50"/>
            <p:cNvSpPr/>
            <p:nvPr/>
          </p:nvSpPr>
          <p:spPr>
            <a:xfrm>
              <a:off x="7723117" y="4363212"/>
              <a:ext cx="65061" cy="85759"/>
            </a:xfrm>
            <a:custGeom>
              <a:avLst/>
              <a:gdLst/>
              <a:ahLst/>
              <a:cxnLst/>
              <a:rect l="l" t="t" r="r" b="b"/>
              <a:pathLst>
                <a:path w="1644" h="2167" extrusionOk="0">
                  <a:moveTo>
                    <a:pt x="820" y="1"/>
                  </a:moveTo>
                  <a:cubicBezTo>
                    <a:pt x="621" y="1"/>
                    <a:pt x="436" y="108"/>
                    <a:pt x="346" y="297"/>
                  </a:cubicBezTo>
                  <a:cubicBezTo>
                    <a:pt x="37" y="868"/>
                    <a:pt x="1" y="1559"/>
                    <a:pt x="227" y="2166"/>
                  </a:cubicBezTo>
                  <a:lnTo>
                    <a:pt x="1394" y="2035"/>
                  </a:lnTo>
                  <a:cubicBezTo>
                    <a:pt x="1596" y="1523"/>
                    <a:pt x="1644" y="976"/>
                    <a:pt x="1513" y="452"/>
                  </a:cubicBezTo>
                  <a:cubicBezTo>
                    <a:pt x="1477" y="273"/>
                    <a:pt x="1215" y="95"/>
                    <a:pt x="1013" y="35"/>
                  </a:cubicBezTo>
                  <a:cubicBezTo>
                    <a:pt x="949" y="12"/>
                    <a:pt x="884" y="1"/>
                    <a:pt x="8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50"/>
            <p:cNvSpPr/>
            <p:nvPr/>
          </p:nvSpPr>
          <p:spPr>
            <a:xfrm>
              <a:off x="7614284" y="4030238"/>
              <a:ext cx="56592" cy="88411"/>
            </a:xfrm>
            <a:custGeom>
              <a:avLst/>
              <a:gdLst/>
              <a:ahLst/>
              <a:cxnLst/>
              <a:rect l="l" t="t" r="r" b="b"/>
              <a:pathLst>
                <a:path w="1430" h="2234" extrusionOk="0">
                  <a:moveTo>
                    <a:pt x="891" y="0"/>
                  </a:moveTo>
                  <a:cubicBezTo>
                    <a:pt x="780" y="0"/>
                    <a:pt x="669" y="44"/>
                    <a:pt x="584" y="138"/>
                  </a:cubicBezTo>
                  <a:cubicBezTo>
                    <a:pt x="465" y="234"/>
                    <a:pt x="382" y="341"/>
                    <a:pt x="322" y="412"/>
                  </a:cubicBezTo>
                  <a:cubicBezTo>
                    <a:pt x="1" y="900"/>
                    <a:pt x="143" y="1365"/>
                    <a:pt x="251" y="1829"/>
                  </a:cubicBezTo>
                  <a:cubicBezTo>
                    <a:pt x="297" y="2060"/>
                    <a:pt x="379" y="2233"/>
                    <a:pt x="579" y="2233"/>
                  </a:cubicBezTo>
                  <a:cubicBezTo>
                    <a:pt x="638" y="2233"/>
                    <a:pt x="706" y="2218"/>
                    <a:pt x="786" y="2186"/>
                  </a:cubicBezTo>
                  <a:cubicBezTo>
                    <a:pt x="894" y="2139"/>
                    <a:pt x="1060" y="2162"/>
                    <a:pt x="1155" y="2127"/>
                  </a:cubicBezTo>
                  <a:cubicBezTo>
                    <a:pt x="1239" y="2103"/>
                    <a:pt x="1370" y="2020"/>
                    <a:pt x="1382" y="1936"/>
                  </a:cubicBezTo>
                  <a:cubicBezTo>
                    <a:pt x="1417" y="1639"/>
                    <a:pt x="1429" y="1329"/>
                    <a:pt x="1417" y="1031"/>
                  </a:cubicBezTo>
                  <a:cubicBezTo>
                    <a:pt x="1417" y="769"/>
                    <a:pt x="1370" y="519"/>
                    <a:pt x="1298" y="281"/>
                  </a:cubicBezTo>
                  <a:cubicBezTo>
                    <a:pt x="1226" y="102"/>
                    <a:pt x="1059" y="0"/>
                    <a:pt x="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50"/>
            <p:cNvSpPr/>
            <p:nvPr/>
          </p:nvSpPr>
          <p:spPr>
            <a:xfrm>
              <a:off x="7701944" y="3909102"/>
              <a:ext cx="56948" cy="71037"/>
            </a:xfrm>
            <a:custGeom>
              <a:avLst/>
              <a:gdLst/>
              <a:ahLst/>
              <a:cxnLst/>
              <a:rect l="l" t="t" r="r" b="b"/>
              <a:pathLst>
                <a:path w="1439" h="1795" extrusionOk="0">
                  <a:moveTo>
                    <a:pt x="1019" y="1"/>
                  </a:moveTo>
                  <a:cubicBezTo>
                    <a:pt x="997" y="1"/>
                    <a:pt x="975" y="3"/>
                    <a:pt x="953" y="9"/>
                  </a:cubicBezTo>
                  <a:cubicBezTo>
                    <a:pt x="774" y="44"/>
                    <a:pt x="607" y="140"/>
                    <a:pt x="464" y="259"/>
                  </a:cubicBezTo>
                  <a:cubicBezTo>
                    <a:pt x="381" y="318"/>
                    <a:pt x="322" y="390"/>
                    <a:pt x="262" y="473"/>
                  </a:cubicBezTo>
                  <a:cubicBezTo>
                    <a:pt x="203" y="580"/>
                    <a:pt x="167" y="711"/>
                    <a:pt x="155" y="830"/>
                  </a:cubicBezTo>
                  <a:cubicBezTo>
                    <a:pt x="131" y="949"/>
                    <a:pt x="83" y="1128"/>
                    <a:pt x="60" y="1306"/>
                  </a:cubicBezTo>
                  <a:cubicBezTo>
                    <a:pt x="0" y="1497"/>
                    <a:pt x="131" y="1699"/>
                    <a:pt x="333" y="1735"/>
                  </a:cubicBezTo>
                  <a:cubicBezTo>
                    <a:pt x="619" y="1771"/>
                    <a:pt x="905" y="1795"/>
                    <a:pt x="1191" y="1795"/>
                  </a:cubicBezTo>
                  <a:cubicBezTo>
                    <a:pt x="1286" y="1414"/>
                    <a:pt x="1369" y="1033"/>
                    <a:pt x="1417" y="640"/>
                  </a:cubicBezTo>
                  <a:cubicBezTo>
                    <a:pt x="1439" y="281"/>
                    <a:pt x="1252" y="1"/>
                    <a:pt x="1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50"/>
            <p:cNvSpPr/>
            <p:nvPr/>
          </p:nvSpPr>
          <p:spPr>
            <a:xfrm>
              <a:off x="7651525" y="4454391"/>
              <a:ext cx="57502" cy="78042"/>
            </a:xfrm>
            <a:custGeom>
              <a:avLst/>
              <a:gdLst/>
              <a:ahLst/>
              <a:cxnLst/>
              <a:rect l="l" t="t" r="r" b="b"/>
              <a:pathLst>
                <a:path w="1453" h="1972" extrusionOk="0">
                  <a:moveTo>
                    <a:pt x="759" y="0"/>
                  </a:moveTo>
                  <a:cubicBezTo>
                    <a:pt x="622" y="0"/>
                    <a:pt x="408" y="150"/>
                    <a:pt x="322" y="291"/>
                  </a:cubicBezTo>
                  <a:cubicBezTo>
                    <a:pt x="0" y="755"/>
                    <a:pt x="24" y="1184"/>
                    <a:pt x="381" y="1731"/>
                  </a:cubicBezTo>
                  <a:cubicBezTo>
                    <a:pt x="490" y="1899"/>
                    <a:pt x="587" y="1972"/>
                    <a:pt x="725" y="1972"/>
                  </a:cubicBezTo>
                  <a:cubicBezTo>
                    <a:pt x="784" y="1972"/>
                    <a:pt x="851" y="1959"/>
                    <a:pt x="929" y="1934"/>
                  </a:cubicBezTo>
                  <a:cubicBezTo>
                    <a:pt x="1096" y="1886"/>
                    <a:pt x="1274" y="1851"/>
                    <a:pt x="1453" y="1851"/>
                  </a:cubicBezTo>
                  <a:lnTo>
                    <a:pt x="1441" y="1839"/>
                  </a:lnTo>
                  <a:cubicBezTo>
                    <a:pt x="1417" y="1362"/>
                    <a:pt x="1453" y="874"/>
                    <a:pt x="1357" y="410"/>
                  </a:cubicBezTo>
                  <a:cubicBezTo>
                    <a:pt x="1322" y="243"/>
                    <a:pt x="1012" y="53"/>
                    <a:pt x="798" y="5"/>
                  </a:cubicBezTo>
                  <a:cubicBezTo>
                    <a:pt x="786" y="2"/>
                    <a:pt x="773" y="0"/>
                    <a:pt x="7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50"/>
            <p:cNvSpPr/>
            <p:nvPr/>
          </p:nvSpPr>
          <p:spPr>
            <a:xfrm>
              <a:off x="7692485" y="4144369"/>
              <a:ext cx="63676" cy="75272"/>
            </a:xfrm>
            <a:custGeom>
              <a:avLst/>
              <a:gdLst/>
              <a:ahLst/>
              <a:cxnLst/>
              <a:rect l="l" t="t" r="r" b="b"/>
              <a:pathLst>
                <a:path w="1609" h="1902" extrusionOk="0">
                  <a:moveTo>
                    <a:pt x="928" y="1"/>
                  </a:moveTo>
                  <a:cubicBezTo>
                    <a:pt x="780" y="1"/>
                    <a:pt x="563" y="102"/>
                    <a:pt x="465" y="219"/>
                  </a:cubicBezTo>
                  <a:cubicBezTo>
                    <a:pt x="1" y="695"/>
                    <a:pt x="120" y="1291"/>
                    <a:pt x="227" y="1886"/>
                  </a:cubicBezTo>
                  <a:cubicBezTo>
                    <a:pt x="456" y="1886"/>
                    <a:pt x="654" y="1901"/>
                    <a:pt x="840" y="1901"/>
                  </a:cubicBezTo>
                  <a:cubicBezTo>
                    <a:pt x="886" y="1901"/>
                    <a:pt x="932" y="1900"/>
                    <a:pt x="977" y="1898"/>
                  </a:cubicBezTo>
                  <a:cubicBezTo>
                    <a:pt x="1061" y="1898"/>
                    <a:pt x="1192" y="1850"/>
                    <a:pt x="1215" y="1791"/>
                  </a:cubicBezTo>
                  <a:cubicBezTo>
                    <a:pt x="1394" y="1398"/>
                    <a:pt x="1608" y="981"/>
                    <a:pt x="1465" y="529"/>
                  </a:cubicBezTo>
                  <a:cubicBezTo>
                    <a:pt x="1382" y="314"/>
                    <a:pt x="1227" y="124"/>
                    <a:pt x="1013" y="17"/>
                  </a:cubicBezTo>
                  <a:cubicBezTo>
                    <a:pt x="989" y="6"/>
                    <a:pt x="960" y="1"/>
                    <a:pt x="9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50"/>
            <p:cNvSpPr/>
            <p:nvPr/>
          </p:nvSpPr>
          <p:spPr>
            <a:xfrm>
              <a:off x="7622753" y="4254978"/>
              <a:ext cx="57067" cy="81366"/>
            </a:xfrm>
            <a:custGeom>
              <a:avLst/>
              <a:gdLst/>
              <a:ahLst/>
              <a:cxnLst/>
              <a:rect l="l" t="t" r="r" b="b"/>
              <a:pathLst>
                <a:path w="1442" h="2056" extrusionOk="0">
                  <a:moveTo>
                    <a:pt x="674" y="0"/>
                  </a:moveTo>
                  <a:cubicBezTo>
                    <a:pt x="435" y="0"/>
                    <a:pt x="252" y="175"/>
                    <a:pt x="156" y="496"/>
                  </a:cubicBezTo>
                  <a:cubicBezTo>
                    <a:pt x="1" y="1044"/>
                    <a:pt x="370" y="1472"/>
                    <a:pt x="489" y="1960"/>
                  </a:cubicBezTo>
                  <a:cubicBezTo>
                    <a:pt x="501" y="2008"/>
                    <a:pt x="620" y="2056"/>
                    <a:pt x="680" y="2056"/>
                  </a:cubicBezTo>
                  <a:cubicBezTo>
                    <a:pt x="1311" y="1925"/>
                    <a:pt x="1322" y="1925"/>
                    <a:pt x="1394" y="1246"/>
                  </a:cubicBezTo>
                  <a:cubicBezTo>
                    <a:pt x="1406" y="1222"/>
                    <a:pt x="1406" y="1186"/>
                    <a:pt x="1406" y="1151"/>
                  </a:cubicBezTo>
                  <a:cubicBezTo>
                    <a:pt x="1322" y="794"/>
                    <a:pt x="1442" y="365"/>
                    <a:pt x="1061" y="127"/>
                  </a:cubicBezTo>
                  <a:cubicBezTo>
                    <a:pt x="921" y="41"/>
                    <a:pt x="791" y="0"/>
                    <a:pt x="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50"/>
            <p:cNvSpPr/>
            <p:nvPr/>
          </p:nvSpPr>
          <p:spPr>
            <a:xfrm>
              <a:off x="7673173" y="4534686"/>
              <a:ext cx="50458" cy="59402"/>
            </a:xfrm>
            <a:custGeom>
              <a:avLst/>
              <a:gdLst/>
              <a:ahLst/>
              <a:cxnLst/>
              <a:rect l="l" t="t" r="r" b="b"/>
              <a:pathLst>
                <a:path w="1275" h="1501" extrusionOk="0">
                  <a:moveTo>
                    <a:pt x="1084" y="0"/>
                  </a:moveTo>
                  <a:cubicBezTo>
                    <a:pt x="822" y="48"/>
                    <a:pt x="560" y="95"/>
                    <a:pt x="310" y="167"/>
                  </a:cubicBezTo>
                  <a:cubicBezTo>
                    <a:pt x="215" y="191"/>
                    <a:pt x="144" y="250"/>
                    <a:pt x="108" y="334"/>
                  </a:cubicBezTo>
                  <a:cubicBezTo>
                    <a:pt x="1" y="595"/>
                    <a:pt x="275" y="1179"/>
                    <a:pt x="537" y="1334"/>
                  </a:cubicBezTo>
                  <a:cubicBezTo>
                    <a:pt x="584" y="1357"/>
                    <a:pt x="596" y="1441"/>
                    <a:pt x="632" y="1500"/>
                  </a:cubicBezTo>
                  <a:lnTo>
                    <a:pt x="1180" y="869"/>
                  </a:lnTo>
                  <a:lnTo>
                    <a:pt x="1180" y="893"/>
                  </a:lnTo>
                  <a:cubicBezTo>
                    <a:pt x="1251" y="584"/>
                    <a:pt x="1275" y="286"/>
                    <a:pt x="10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50"/>
            <p:cNvSpPr/>
            <p:nvPr/>
          </p:nvSpPr>
          <p:spPr>
            <a:xfrm>
              <a:off x="7735860" y="4447505"/>
              <a:ext cx="43374" cy="43097"/>
            </a:xfrm>
            <a:custGeom>
              <a:avLst/>
              <a:gdLst/>
              <a:ahLst/>
              <a:cxnLst/>
              <a:rect l="l" t="t" r="r" b="b"/>
              <a:pathLst>
                <a:path w="1096" h="1089" extrusionOk="0">
                  <a:moveTo>
                    <a:pt x="1000" y="0"/>
                  </a:moveTo>
                  <a:lnTo>
                    <a:pt x="0" y="262"/>
                  </a:lnTo>
                  <a:cubicBezTo>
                    <a:pt x="89" y="774"/>
                    <a:pt x="314" y="1089"/>
                    <a:pt x="566" y="1089"/>
                  </a:cubicBezTo>
                  <a:cubicBezTo>
                    <a:pt x="584" y="1089"/>
                    <a:pt x="602" y="1087"/>
                    <a:pt x="619" y="1084"/>
                  </a:cubicBezTo>
                  <a:cubicBezTo>
                    <a:pt x="941" y="1036"/>
                    <a:pt x="1096" y="632"/>
                    <a:pt x="1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3843;p50"/>
            <p:cNvSpPr/>
            <p:nvPr/>
          </p:nvSpPr>
          <p:spPr>
            <a:xfrm>
              <a:off x="7709938" y="3990902"/>
              <a:ext cx="43374" cy="37675"/>
            </a:xfrm>
            <a:custGeom>
              <a:avLst/>
              <a:gdLst/>
              <a:ahLst/>
              <a:cxnLst/>
              <a:rect l="l" t="t" r="r" b="b"/>
              <a:pathLst>
                <a:path w="1096" h="952" extrusionOk="0">
                  <a:moveTo>
                    <a:pt x="521" y="1"/>
                  </a:moveTo>
                  <a:cubicBezTo>
                    <a:pt x="356" y="1"/>
                    <a:pt x="169" y="37"/>
                    <a:pt x="1" y="37"/>
                  </a:cubicBezTo>
                  <a:cubicBezTo>
                    <a:pt x="48" y="311"/>
                    <a:pt x="48" y="609"/>
                    <a:pt x="167" y="859"/>
                  </a:cubicBezTo>
                  <a:cubicBezTo>
                    <a:pt x="201" y="923"/>
                    <a:pt x="267" y="952"/>
                    <a:pt x="343" y="952"/>
                  </a:cubicBezTo>
                  <a:cubicBezTo>
                    <a:pt x="479" y="952"/>
                    <a:pt x="652" y="861"/>
                    <a:pt x="751" y="716"/>
                  </a:cubicBezTo>
                  <a:cubicBezTo>
                    <a:pt x="822" y="513"/>
                    <a:pt x="1096" y="239"/>
                    <a:pt x="798" y="61"/>
                  </a:cubicBezTo>
                  <a:cubicBezTo>
                    <a:pt x="720" y="15"/>
                    <a:pt x="625" y="1"/>
                    <a:pt x="5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3844;p50"/>
            <p:cNvSpPr/>
            <p:nvPr/>
          </p:nvSpPr>
          <p:spPr>
            <a:xfrm>
              <a:off x="7702854" y="4231234"/>
              <a:ext cx="33995" cy="39892"/>
            </a:xfrm>
            <a:custGeom>
              <a:avLst/>
              <a:gdLst/>
              <a:ahLst/>
              <a:cxnLst/>
              <a:rect l="l" t="t" r="r" b="b"/>
              <a:pathLst>
                <a:path w="859" h="1008" extrusionOk="0">
                  <a:moveTo>
                    <a:pt x="120" y="1"/>
                  </a:moveTo>
                  <a:cubicBezTo>
                    <a:pt x="84" y="12"/>
                    <a:pt x="1" y="96"/>
                    <a:pt x="1" y="131"/>
                  </a:cubicBezTo>
                  <a:cubicBezTo>
                    <a:pt x="72" y="393"/>
                    <a:pt x="96" y="667"/>
                    <a:pt x="239" y="882"/>
                  </a:cubicBezTo>
                  <a:cubicBezTo>
                    <a:pt x="296" y="968"/>
                    <a:pt x="387" y="1008"/>
                    <a:pt x="477" y="1008"/>
                  </a:cubicBezTo>
                  <a:cubicBezTo>
                    <a:pt x="611" y="1008"/>
                    <a:pt x="746" y="919"/>
                    <a:pt x="775" y="763"/>
                  </a:cubicBezTo>
                  <a:cubicBezTo>
                    <a:pt x="822" y="512"/>
                    <a:pt x="846" y="262"/>
                    <a:pt x="858" y="12"/>
                  </a:cubicBezTo>
                  <a:cubicBezTo>
                    <a:pt x="584" y="12"/>
                    <a:pt x="358" y="1"/>
                    <a:pt x="1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3845;p50"/>
            <p:cNvSpPr/>
            <p:nvPr/>
          </p:nvSpPr>
          <p:spPr>
            <a:xfrm>
              <a:off x="7635497" y="4123791"/>
              <a:ext cx="38190" cy="33916"/>
            </a:xfrm>
            <a:custGeom>
              <a:avLst/>
              <a:gdLst/>
              <a:ahLst/>
              <a:cxnLst/>
              <a:rect l="l" t="t" r="r" b="b"/>
              <a:pathLst>
                <a:path w="965" h="857" extrusionOk="0">
                  <a:moveTo>
                    <a:pt x="965" y="1"/>
                  </a:moveTo>
                  <a:lnTo>
                    <a:pt x="965" y="1"/>
                  </a:lnTo>
                  <a:cubicBezTo>
                    <a:pt x="608" y="13"/>
                    <a:pt x="381" y="1"/>
                    <a:pt x="155" y="25"/>
                  </a:cubicBezTo>
                  <a:cubicBezTo>
                    <a:pt x="96" y="37"/>
                    <a:pt x="0" y="144"/>
                    <a:pt x="12" y="168"/>
                  </a:cubicBezTo>
                  <a:cubicBezTo>
                    <a:pt x="84" y="406"/>
                    <a:pt x="179" y="620"/>
                    <a:pt x="310" y="834"/>
                  </a:cubicBezTo>
                  <a:cubicBezTo>
                    <a:pt x="321" y="849"/>
                    <a:pt x="359" y="856"/>
                    <a:pt x="408" y="856"/>
                  </a:cubicBezTo>
                  <a:cubicBezTo>
                    <a:pt x="513" y="856"/>
                    <a:pt x="666" y="824"/>
                    <a:pt x="691" y="775"/>
                  </a:cubicBezTo>
                  <a:cubicBezTo>
                    <a:pt x="810" y="525"/>
                    <a:pt x="893" y="263"/>
                    <a:pt x="9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6" name="Google Shape;3846;p50"/>
            <p:cNvSpPr/>
            <p:nvPr/>
          </p:nvSpPr>
          <p:spPr>
            <a:xfrm>
              <a:off x="7641631" y="4344098"/>
              <a:ext cx="32531" cy="31343"/>
            </a:xfrm>
            <a:custGeom>
              <a:avLst/>
              <a:gdLst/>
              <a:ahLst/>
              <a:cxnLst/>
              <a:rect l="l" t="t" r="r" b="b"/>
              <a:pathLst>
                <a:path w="822" h="792" extrusionOk="0">
                  <a:moveTo>
                    <a:pt x="458" y="0"/>
                  </a:moveTo>
                  <a:cubicBezTo>
                    <a:pt x="351" y="0"/>
                    <a:pt x="250" y="12"/>
                    <a:pt x="167" y="66"/>
                  </a:cubicBezTo>
                  <a:cubicBezTo>
                    <a:pt x="0" y="161"/>
                    <a:pt x="155" y="589"/>
                    <a:pt x="453" y="792"/>
                  </a:cubicBezTo>
                  <a:cubicBezTo>
                    <a:pt x="512" y="780"/>
                    <a:pt x="786" y="768"/>
                    <a:pt x="798" y="720"/>
                  </a:cubicBezTo>
                  <a:cubicBezTo>
                    <a:pt x="822" y="482"/>
                    <a:pt x="810" y="244"/>
                    <a:pt x="786" y="6"/>
                  </a:cubicBezTo>
                  <a:cubicBezTo>
                    <a:pt x="764" y="7"/>
                    <a:pt x="743" y="8"/>
                    <a:pt x="721" y="8"/>
                  </a:cubicBezTo>
                  <a:cubicBezTo>
                    <a:pt x="634" y="8"/>
                    <a:pt x="544" y="0"/>
                    <a:pt x="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50"/>
            <p:cNvSpPr/>
            <p:nvPr/>
          </p:nvSpPr>
          <p:spPr>
            <a:xfrm>
              <a:off x="7915417" y="3167811"/>
              <a:ext cx="49508" cy="43493"/>
            </a:xfrm>
            <a:custGeom>
              <a:avLst/>
              <a:gdLst/>
              <a:ahLst/>
              <a:cxnLst/>
              <a:rect l="l" t="t" r="r" b="b"/>
              <a:pathLst>
                <a:path w="1251" h="1099" extrusionOk="0">
                  <a:moveTo>
                    <a:pt x="358" y="0"/>
                  </a:moveTo>
                  <a:cubicBezTo>
                    <a:pt x="48" y="453"/>
                    <a:pt x="0" y="857"/>
                    <a:pt x="227" y="1024"/>
                  </a:cubicBezTo>
                  <a:cubicBezTo>
                    <a:pt x="295" y="1074"/>
                    <a:pt x="372" y="1098"/>
                    <a:pt x="454" y="1098"/>
                  </a:cubicBezTo>
                  <a:cubicBezTo>
                    <a:pt x="688" y="1098"/>
                    <a:pt x="969" y="902"/>
                    <a:pt x="1251" y="524"/>
                  </a:cubicBezTo>
                  <a:lnTo>
                    <a:pt x="3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8" name="Google Shape;3848;p50"/>
          <p:cNvGrpSpPr/>
          <p:nvPr/>
        </p:nvGrpSpPr>
        <p:grpSpPr>
          <a:xfrm rot="-2823088">
            <a:off x="6637702" y="441156"/>
            <a:ext cx="294437" cy="175041"/>
            <a:chOff x="16600" y="1061611"/>
            <a:chExt cx="352384" cy="209455"/>
          </a:xfrm>
        </p:grpSpPr>
        <p:sp>
          <p:nvSpPr>
            <p:cNvPr id="3849" name="Google Shape;3849;p50"/>
            <p:cNvSpPr/>
            <p:nvPr/>
          </p:nvSpPr>
          <p:spPr>
            <a:xfrm>
              <a:off x="86662" y="1061611"/>
              <a:ext cx="282322" cy="168649"/>
            </a:xfrm>
            <a:custGeom>
              <a:avLst/>
              <a:gdLst/>
              <a:ahLst/>
              <a:cxnLst/>
              <a:rect l="l" t="t" r="r" b="b"/>
              <a:pathLst>
                <a:path w="35839" h="21409" extrusionOk="0">
                  <a:moveTo>
                    <a:pt x="35839" y="1"/>
                  </a:moveTo>
                  <a:lnTo>
                    <a:pt x="25206" y="120"/>
                  </a:lnTo>
                  <a:lnTo>
                    <a:pt x="1" y="17027"/>
                  </a:lnTo>
                  <a:lnTo>
                    <a:pt x="1191" y="19217"/>
                  </a:lnTo>
                  <a:lnTo>
                    <a:pt x="2382" y="21408"/>
                  </a:lnTo>
                  <a:lnTo>
                    <a:pt x="30040" y="9002"/>
                  </a:lnTo>
                  <a:lnTo>
                    <a:pt x="358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0" name="Google Shape;3850;p50"/>
            <p:cNvSpPr/>
            <p:nvPr/>
          </p:nvSpPr>
          <p:spPr>
            <a:xfrm>
              <a:off x="16600" y="1224896"/>
              <a:ext cx="32747" cy="46170"/>
            </a:xfrm>
            <a:custGeom>
              <a:avLst/>
              <a:gdLst/>
              <a:ahLst/>
              <a:cxnLst/>
              <a:rect l="l" t="t" r="r" b="b"/>
              <a:pathLst>
                <a:path w="4157" h="5861" extrusionOk="0">
                  <a:moveTo>
                    <a:pt x="999" y="0"/>
                  </a:moveTo>
                  <a:cubicBezTo>
                    <a:pt x="854" y="0"/>
                    <a:pt x="696" y="39"/>
                    <a:pt x="548" y="120"/>
                  </a:cubicBezTo>
                  <a:cubicBezTo>
                    <a:pt x="179" y="323"/>
                    <a:pt x="1" y="716"/>
                    <a:pt x="156" y="1001"/>
                  </a:cubicBezTo>
                  <a:lnTo>
                    <a:pt x="1406" y="3299"/>
                  </a:lnTo>
                  <a:lnTo>
                    <a:pt x="2668" y="5609"/>
                  </a:lnTo>
                  <a:cubicBezTo>
                    <a:pt x="2753" y="5773"/>
                    <a:pt x="2941" y="5860"/>
                    <a:pt x="3158" y="5860"/>
                  </a:cubicBezTo>
                  <a:cubicBezTo>
                    <a:pt x="3303" y="5860"/>
                    <a:pt x="3460" y="5821"/>
                    <a:pt x="3608" y="5740"/>
                  </a:cubicBezTo>
                  <a:cubicBezTo>
                    <a:pt x="3977" y="5538"/>
                    <a:pt x="4156" y="5145"/>
                    <a:pt x="4001" y="4859"/>
                  </a:cubicBezTo>
                  <a:lnTo>
                    <a:pt x="2751" y="2561"/>
                  </a:lnTo>
                  <a:lnTo>
                    <a:pt x="1489" y="251"/>
                  </a:lnTo>
                  <a:cubicBezTo>
                    <a:pt x="1403" y="87"/>
                    <a:pt x="1215" y="0"/>
                    <a:pt x="9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1" name="Google Shape;3851;p50"/>
            <p:cNvSpPr/>
            <p:nvPr/>
          </p:nvSpPr>
          <p:spPr>
            <a:xfrm>
              <a:off x="49992" y="1164775"/>
              <a:ext cx="75695" cy="105472"/>
            </a:xfrm>
            <a:custGeom>
              <a:avLst/>
              <a:gdLst/>
              <a:ahLst/>
              <a:cxnLst/>
              <a:rect l="l" t="t" r="r" b="b"/>
              <a:pathLst>
                <a:path w="9609" h="13389" extrusionOk="0">
                  <a:moveTo>
                    <a:pt x="2400" y="0"/>
                  </a:moveTo>
                  <a:cubicBezTo>
                    <a:pt x="2051" y="0"/>
                    <a:pt x="1671" y="97"/>
                    <a:pt x="1310" y="299"/>
                  </a:cubicBezTo>
                  <a:cubicBezTo>
                    <a:pt x="429" y="787"/>
                    <a:pt x="0" y="1728"/>
                    <a:pt x="369" y="2395"/>
                  </a:cubicBezTo>
                  <a:cubicBezTo>
                    <a:pt x="572" y="2764"/>
                    <a:pt x="965" y="2966"/>
                    <a:pt x="1429" y="2990"/>
                  </a:cubicBezTo>
                  <a:lnTo>
                    <a:pt x="3763" y="7276"/>
                  </a:lnTo>
                  <a:lnTo>
                    <a:pt x="6096" y="11551"/>
                  </a:lnTo>
                  <a:cubicBezTo>
                    <a:pt x="5870" y="11967"/>
                    <a:pt x="5834" y="12420"/>
                    <a:pt x="6025" y="12777"/>
                  </a:cubicBezTo>
                  <a:cubicBezTo>
                    <a:pt x="6246" y="13177"/>
                    <a:pt x="6699" y="13388"/>
                    <a:pt x="7218" y="13388"/>
                  </a:cubicBezTo>
                  <a:cubicBezTo>
                    <a:pt x="7565" y="13388"/>
                    <a:pt x="7941" y="13294"/>
                    <a:pt x="8299" y="13098"/>
                  </a:cubicBezTo>
                  <a:cubicBezTo>
                    <a:pt x="9180" y="12610"/>
                    <a:pt x="9609" y="11670"/>
                    <a:pt x="9240" y="11003"/>
                  </a:cubicBezTo>
                  <a:cubicBezTo>
                    <a:pt x="9037" y="10634"/>
                    <a:pt x="8644" y="10431"/>
                    <a:pt x="8180" y="10408"/>
                  </a:cubicBezTo>
                  <a:lnTo>
                    <a:pt x="5846" y="6121"/>
                  </a:lnTo>
                  <a:lnTo>
                    <a:pt x="3513" y="1835"/>
                  </a:lnTo>
                  <a:cubicBezTo>
                    <a:pt x="3739" y="1430"/>
                    <a:pt x="3775" y="978"/>
                    <a:pt x="3572" y="609"/>
                  </a:cubicBezTo>
                  <a:cubicBezTo>
                    <a:pt x="3359" y="211"/>
                    <a:pt x="2914" y="0"/>
                    <a:pt x="24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3852;p50"/>
            <p:cNvSpPr/>
            <p:nvPr/>
          </p:nvSpPr>
          <p:spPr>
            <a:xfrm>
              <a:off x="31512" y="1209803"/>
              <a:ext cx="54875" cy="47556"/>
            </a:xfrm>
            <a:custGeom>
              <a:avLst/>
              <a:gdLst/>
              <a:ahLst/>
              <a:cxnLst/>
              <a:rect l="l" t="t" r="r" b="b"/>
              <a:pathLst>
                <a:path w="6966" h="6037" extrusionOk="0">
                  <a:moveTo>
                    <a:pt x="5252" y="0"/>
                  </a:moveTo>
                  <a:lnTo>
                    <a:pt x="1" y="2906"/>
                  </a:lnTo>
                  <a:lnTo>
                    <a:pt x="858" y="4477"/>
                  </a:lnTo>
                  <a:lnTo>
                    <a:pt x="1715" y="6037"/>
                  </a:lnTo>
                  <a:lnTo>
                    <a:pt x="3204" y="5215"/>
                  </a:lnTo>
                  <a:lnTo>
                    <a:pt x="3216" y="5203"/>
                  </a:lnTo>
                  <a:lnTo>
                    <a:pt x="4335" y="4584"/>
                  </a:lnTo>
                  <a:lnTo>
                    <a:pt x="4716" y="4382"/>
                  </a:lnTo>
                  <a:lnTo>
                    <a:pt x="5942" y="3691"/>
                  </a:lnTo>
                  <a:lnTo>
                    <a:pt x="6216" y="3549"/>
                  </a:lnTo>
                  <a:lnTo>
                    <a:pt x="6966" y="3132"/>
                  </a:lnTo>
                  <a:lnTo>
                    <a:pt x="6109" y="1560"/>
                  </a:lnTo>
                  <a:lnTo>
                    <a:pt x="52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3" name="Google Shape;3853;p50"/>
          <p:cNvGrpSpPr/>
          <p:nvPr/>
        </p:nvGrpSpPr>
        <p:grpSpPr>
          <a:xfrm>
            <a:off x="4347476" y="1326205"/>
            <a:ext cx="4393601" cy="3396524"/>
            <a:chOff x="2459325" y="1211850"/>
            <a:chExt cx="1896000" cy="3276600"/>
          </a:xfrm>
        </p:grpSpPr>
        <p:sp>
          <p:nvSpPr>
            <p:cNvPr id="3854" name="Google Shape;3854;p50"/>
            <p:cNvSpPr/>
            <p:nvPr/>
          </p:nvSpPr>
          <p:spPr>
            <a:xfrm>
              <a:off x="2459325" y="1211850"/>
              <a:ext cx="1896000" cy="3276600"/>
            </a:xfrm>
            <a:prstGeom prst="roundRect">
              <a:avLst>
                <a:gd name="adj" fmla="val 4846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3855" name="Google Shape;3855;p50"/>
            <p:cNvSpPr/>
            <p:nvPr/>
          </p:nvSpPr>
          <p:spPr>
            <a:xfrm>
              <a:off x="3317539" y="4342579"/>
              <a:ext cx="176100" cy="97200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50"/>
            <p:cNvSpPr/>
            <p:nvPr/>
          </p:nvSpPr>
          <p:spPr>
            <a:xfrm>
              <a:off x="3376316" y="1278739"/>
              <a:ext cx="58500" cy="54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50"/>
            <p:cNvSpPr/>
            <p:nvPr/>
          </p:nvSpPr>
          <p:spPr>
            <a:xfrm>
              <a:off x="2598311" y="1406390"/>
              <a:ext cx="1617600" cy="29025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58" name="Google Shape;3858;p50"/>
          <p:cNvSpPr txBox="1">
            <a:spLocks noGrp="1"/>
          </p:cNvSpPr>
          <p:nvPr>
            <p:ph type="title" idx="4294967295"/>
          </p:nvPr>
        </p:nvSpPr>
        <p:spPr>
          <a:xfrm>
            <a:off x="882450" y="5878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Programme Activity: </a:t>
            </a:r>
            <a:r>
              <a:rPr lang="en" sz="2700" b="1" i="1" u="sng">
                <a:solidFill>
                  <a:schemeClr val="dk2"/>
                </a:solidFill>
              </a:rPr>
              <a:t>Kickback</a:t>
            </a:r>
            <a:r>
              <a:rPr lang="en" sz="2700" b="1" u="sng"/>
              <a:t> </a:t>
            </a:r>
            <a:endParaRPr sz="2700" b="1" u="sng"/>
          </a:p>
        </p:txBody>
      </p:sp>
      <p:pic>
        <p:nvPicPr>
          <p:cNvPr id="3859" name="Google Shape;385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175" y="1127150"/>
            <a:ext cx="2712125" cy="203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0" name="Google Shape;386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5350" y="3004587"/>
            <a:ext cx="2712125" cy="2028338"/>
          </a:xfrm>
          <a:prstGeom prst="rect">
            <a:avLst/>
          </a:prstGeom>
          <a:noFill/>
          <a:ln>
            <a:noFill/>
          </a:ln>
        </p:spPr>
      </p:pic>
      <p:sp>
        <p:nvSpPr>
          <p:cNvPr id="3861" name="Google Shape;3861;p50"/>
          <p:cNvSpPr txBox="1"/>
          <p:nvPr/>
        </p:nvSpPr>
        <p:spPr>
          <a:xfrm>
            <a:off x="3025725" y="1234300"/>
            <a:ext cx="15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[Programme Main Page] </a:t>
            </a:r>
            <a:endParaRPr sz="12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862" name="Google Shape;3862;p50"/>
          <p:cNvSpPr txBox="1"/>
          <p:nvPr/>
        </p:nvSpPr>
        <p:spPr>
          <a:xfrm>
            <a:off x="3025725" y="2481100"/>
            <a:ext cx="15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[Inside the Escape Room Activity] </a:t>
            </a:r>
            <a:endParaRPr sz="12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3863" name="Google Shape;3863;p50"/>
          <p:cNvGrpSpPr/>
          <p:nvPr/>
        </p:nvGrpSpPr>
        <p:grpSpPr>
          <a:xfrm>
            <a:off x="4838414" y="1788388"/>
            <a:ext cx="328802" cy="334551"/>
            <a:chOff x="1250150" y="238125"/>
            <a:chExt cx="5097700" cy="5219200"/>
          </a:xfrm>
        </p:grpSpPr>
        <p:sp>
          <p:nvSpPr>
            <p:cNvPr id="3864" name="Google Shape;3864;p50"/>
            <p:cNvSpPr/>
            <p:nvPr/>
          </p:nvSpPr>
          <p:spPr>
            <a:xfrm>
              <a:off x="1250150" y="238125"/>
              <a:ext cx="4241425" cy="5007975"/>
            </a:xfrm>
            <a:custGeom>
              <a:avLst/>
              <a:gdLst/>
              <a:ahLst/>
              <a:cxnLst/>
              <a:rect l="l" t="t" r="r" b="b"/>
              <a:pathLst>
                <a:path w="169657" h="200319" extrusionOk="0">
                  <a:moveTo>
                    <a:pt x="100959" y="0"/>
                  </a:moveTo>
                  <a:cubicBezTo>
                    <a:pt x="72579" y="0"/>
                    <a:pt x="56759" y="12298"/>
                    <a:pt x="48441" y="22638"/>
                  </a:cubicBezTo>
                  <a:cubicBezTo>
                    <a:pt x="36730" y="37219"/>
                    <a:pt x="32294" y="57509"/>
                    <a:pt x="36567" y="76983"/>
                  </a:cubicBezTo>
                  <a:cubicBezTo>
                    <a:pt x="40579" y="95250"/>
                    <a:pt x="40351" y="116746"/>
                    <a:pt x="35947" y="134524"/>
                  </a:cubicBezTo>
                  <a:cubicBezTo>
                    <a:pt x="32066" y="150117"/>
                    <a:pt x="22997" y="171059"/>
                    <a:pt x="1762" y="182312"/>
                  </a:cubicBezTo>
                  <a:cubicBezTo>
                    <a:pt x="914" y="182736"/>
                    <a:pt x="359" y="183552"/>
                    <a:pt x="163" y="184465"/>
                  </a:cubicBezTo>
                  <a:cubicBezTo>
                    <a:pt x="0" y="185379"/>
                    <a:pt x="229" y="186325"/>
                    <a:pt x="848" y="187042"/>
                  </a:cubicBezTo>
                  <a:cubicBezTo>
                    <a:pt x="1109" y="187401"/>
                    <a:pt x="7894" y="195328"/>
                    <a:pt x="18887" y="200058"/>
                  </a:cubicBezTo>
                  <a:cubicBezTo>
                    <a:pt x="19279" y="200253"/>
                    <a:pt x="19703" y="200319"/>
                    <a:pt x="20127" y="200319"/>
                  </a:cubicBezTo>
                  <a:cubicBezTo>
                    <a:pt x="21301" y="200319"/>
                    <a:pt x="22443" y="199634"/>
                    <a:pt x="22965" y="198459"/>
                  </a:cubicBezTo>
                  <a:cubicBezTo>
                    <a:pt x="23650" y="196861"/>
                    <a:pt x="22899" y="195034"/>
                    <a:pt x="21334" y="194382"/>
                  </a:cubicBezTo>
                  <a:cubicBezTo>
                    <a:pt x="15495" y="191837"/>
                    <a:pt x="10928" y="188217"/>
                    <a:pt x="8253" y="185738"/>
                  </a:cubicBezTo>
                  <a:cubicBezTo>
                    <a:pt x="24759" y="175658"/>
                    <a:pt x="36371" y="158533"/>
                    <a:pt x="41949" y="136025"/>
                  </a:cubicBezTo>
                  <a:cubicBezTo>
                    <a:pt x="46647" y="117073"/>
                    <a:pt x="46908" y="95087"/>
                    <a:pt x="42634" y="75678"/>
                  </a:cubicBezTo>
                  <a:cubicBezTo>
                    <a:pt x="38753" y="57998"/>
                    <a:pt x="42732" y="39633"/>
                    <a:pt x="53268" y="26520"/>
                  </a:cubicBezTo>
                  <a:cubicBezTo>
                    <a:pt x="63968" y="13244"/>
                    <a:pt x="80441" y="6198"/>
                    <a:pt x="100959" y="6198"/>
                  </a:cubicBezTo>
                  <a:cubicBezTo>
                    <a:pt x="121542" y="6198"/>
                    <a:pt x="138048" y="13211"/>
                    <a:pt x="148714" y="26487"/>
                  </a:cubicBezTo>
                  <a:cubicBezTo>
                    <a:pt x="159218" y="39568"/>
                    <a:pt x="163197" y="57966"/>
                    <a:pt x="159283" y="75678"/>
                  </a:cubicBezTo>
                  <a:cubicBezTo>
                    <a:pt x="156184" y="89868"/>
                    <a:pt x="155727" y="108200"/>
                    <a:pt x="158043" y="125978"/>
                  </a:cubicBezTo>
                  <a:cubicBezTo>
                    <a:pt x="158253" y="127535"/>
                    <a:pt x="159563" y="128680"/>
                    <a:pt x="161089" y="128680"/>
                  </a:cubicBezTo>
                  <a:cubicBezTo>
                    <a:pt x="161225" y="128680"/>
                    <a:pt x="161363" y="128671"/>
                    <a:pt x="161501" y="128653"/>
                  </a:cubicBezTo>
                  <a:cubicBezTo>
                    <a:pt x="163197" y="128424"/>
                    <a:pt x="164404" y="126891"/>
                    <a:pt x="164176" y="125195"/>
                  </a:cubicBezTo>
                  <a:cubicBezTo>
                    <a:pt x="161990" y="108331"/>
                    <a:pt x="162415" y="90324"/>
                    <a:pt x="165350" y="76983"/>
                  </a:cubicBezTo>
                  <a:cubicBezTo>
                    <a:pt x="169656" y="57476"/>
                    <a:pt x="165220" y="37121"/>
                    <a:pt x="153542" y="22606"/>
                  </a:cubicBezTo>
                  <a:cubicBezTo>
                    <a:pt x="145257" y="12298"/>
                    <a:pt x="129403" y="0"/>
                    <a:pt x="100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50"/>
            <p:cNvSpPr/>
            <p:nvPr/>
          </p:nvSpPr>
          <p:spPr>
            <a:xfrm>
              <a:off x="1963700" y="3641625"/>
              <a:ext cx="4384150" cy="1815700"/>
            </a:xfrm>
            <a:custGeom>
              <a:avLst/>
              <a:gdLst/>
              <a:ahLst/>
              <a:cxnLst/>
              <a:rect l="l" t="t" r="r" b="b"/>
              <a:pathLst>
                <a:path w="175366" h="72628" extrusionOk="0">
                  <a:moveTo>
                    <a:pt x="134988" y="0"/>
                  </a:moveTo>
                  <a:cubicBezTo>
                    <a:pt x="134760" y="0"/>
                    <a:pt x="134528" y="26"/>
                    <a:pt x="134297" y="81"/>
                  </a:cubicBezTo>
                  <a:cubicBezTo>
                    <a:pt x="132600" y="439"/>
                    <a:pt x="131557" y="2103"/>
                    <a:pt x="131915" y="3767"/>
                  </a:cubicBezTo>
                  <a:cubicBezTo>
                    <a:pt x="134916" y="17239"/>
                    <a:pt x="139418" y="29047"/>
                    <a:pt x="145322" y="38898"/>
                  </a:cubicBezTo>
                  <a:cubicBezTo>
                    <a:pt x="149171" y="45324"/>
                    <a:pt x="153575" y="50804"/>
                    <a:pt x="158501" y="55306"/>
                  </a:cubicBezTo>
                  <a:cubicBezTo>
                    <a:pt x="155590" y="54978"/>
                    <a:pt x="152754" y="54827"/>
                    <a:pt x="149982" y="54827"/>
                  </a:cubicBezTo>
                  <a:cubicBezTo>
                    <a:pt x="135637" y="54827"/>
                    <a:pt x="122989" y="58879"/>
                    <a:pt x="110386" y="63526"/>
                  </a:cubicBezTo>
                  <a:cubicBezTo>
                    <a:pt x="104727" y="65606"/>
                    <a:pt x="99340" y="66433"/>
                    <a:pt x="94152" y="66433"/>
                  </a:cubicBezTo>
                  <a:cubicBezTo>
                    <a:pt x="83879" y="66433"/>
                    <a:pt x="74386" y="63189"/>
                    <a:pt x="65110" y="60003"/>
                  </a:cubicBezTo>
                  <a:cubicBezTo>
                    <a:pt x="56271" y="56995"/>
                    <a:pt x="47251" y="53909"/>
                    <a:pt x="37900" y="53909"/>
                  </a:cubicBezTo>
                  <a:cubicBezTo>
                    <a:pt x="32446" y="53909"/>
                    <a:pt x="26879" y="54959"/>
                    <a:pt x="21171" y="57687"/>
                  </a:cubicBezTo>
                  <a:cubicBezTo>
                    <a:pt x="16292" y="60017"/>
                    <a:pt x="11344" y="61172"/>
                    <a:pt x="6366" y="61172"/>
                  </a:cubicBezTo>
                  <a:cubicBezTo>
                    <a:pt x="5419" y="61172"/>
                    <a:pt x="4472" y="61130"/>
                    <a:pt x="3524" y="61047"/>
                  </a:cubicBezTo>
                  <a:cubicBezTo>
                    <a:pt x="3423" y="61037"/>
                    <a:pt x="3323" y="61033"/>
                    <a:pt x="3224" y="61033"/>
                  </a:cubicBezTo>
                  <a:cubicBezTo>
                    <a:pt x="1654" y="61033"/>
                    <a:pt x="317" y="62226"/>
                    <a:pt x="164" y="63852"/>
                  </a:cubicBezTo>
                  <a:cubicBezTo>
                    <a:pt x="1" y="65549"/>
                    <a:pt x="1273" y="67049"/>
                    <a:pt x="2969" y="67212"/>
                  </a:cubicBezTo>
                  <a:cubicBezTo>
                    <a:pt x="4129" y="67320"/>
                    <a:pt x="5288" y="67373"/>
                    <a:pt x="6445" y="67373"/>
                  </a:cubicBezTo>
                  <a:cubicBezTo>
                    <a:pt x="12318" y="67373"/>
                    <a:pt x="18150" y="65996"/>
                    <a:pt x="23846" y="63298"/>
                  </a:cubicBezTo>
                  <a:cubicBezTo>
                    <a:pt x="28665" y="60989"/>
                    <a:pt x="33332" y="60074"/>
                    <a:pt x="37994" y="60074"/>
                  </a:cubicBezTo>
                  <a:cubicBezTo>
                    <a:pt x="46114" y="60074"/>
                    <a:pt x="54219" y="62850"/>
                    <a:pt x="63087" y="65875"/>
                  </a:cubicBezTo>
                  <a:cubicBezTo>
                    <a:pt x="72547" y="69104"/>
                    <a:pt x="82822" y="72627"/>
                    <a:pt x="94174" y="72627"/>
                  </a:cubicBezTo>
                  <a:cubicBezTo>
                    <a:pt x="100013" y="72627"/>
                    <a:pt x="106113" y="71714"/>
                    <a:pt x="112539" y="69333"/>
                  </a:cubicBezTo>
                  <a:cubicBezTo>
                    <a:pt x="124516" y="64926"/>
                    <a:pt x="136522" y="61074"/>
                    <a:pt x="150020" y="61074"/>
                  </a:cubicBezTo>
                  <a:cubicBezTo>
                    <a:pt x="156706" y="61074"/>
                    <a:pt x="163757" y="62018"/>
                    <a:pt x="171353" y="64309"/>
                  </a:cubicBezTo>
                  <a:lnTo>
                    <a:pt x="171451" y="64309"/>
                  </a:lnTo>
                  <a:cubicBezTo>
                    <a:pt x="171483" y="64342"/>
                    <a:pt x="171548" y="64342"/>
                    <a:pt x="171581" y="64374"/>
                  </a:cubicBezTo>
                  <a:cubicBezTo>
                    <a:pt x="171646" y="64374"/>
                    <a:pt x="171712" y="64374"/>
                    <a:pt x="171777" y="64407"/>
                  </a:cubicBezTo>
                  <a:lnTo>
                    <a:pt x="171940" y="64407"/>
                  </a:lnTo>
                  <a:cubicBezTo>
                    <a:pt x="172005" y="64440"/>
                    <a:pt x="172103" y="64440"/>
                    <a:pt x="172168" y="64440"/>
                  </a:cubicBezTo>
                  <a:lnTo>
                    <a:pt x="172266" y="64440"/>
                  </a:lnTo>
                  <a:cubicBezTo>
                    <a:pt x="172397" y="64440"/>
                    <a:pt x="172527" y="64440"/>
                    <a:pt x="172625" y="64407"/>
                  </a:cubicBezTo>
                  <a:lnTo>
                    <a:pt x="172723" y="64407"/>
                  </a:lnTo>
                  <a:cubicBezTo>
                    <a:pt x="172821" y="64374"/>
                    <a:pt x="172919" y="64374"/>
                    <a:pt x="173016" y="64342"/>
                  </a:cubicBezTo>
                  <a:cubicBezTo>
                    <a:pt x="173049" y="64342"/>
                    <a:pt x="173082" y="64309"/>
                    <a:pt x="173114" y="64309"/>
                  </a:cubicBezTo>
                  <a:cubicBezTo>
                    <a:pt x="173245" y="64276"/>
                    <a:pt x="173343" y="64244"/>
                    <a:pt x="173440" y="64179"/>
                  </a:cubicBezTo>
                  <a:lnTo>
                    <a:pt x="173506" y="64179"/>
                  </a:lnTo>
                  <a:cubicBezTo>
                    <a:pt x="173604" y="64113"/>
                    <a:pt x="173701" y="64081"/>
                    <a:pt x="173767" y="64015"/>
                  </a:cubicBezTo>
                  <a:cubicBezTo>
                    <a:pt x="173832" y="64015"/>
                    <a:pt x="173865" y="63983"/>
                    <a:pt x="173897" y="63950"/>
                  </a:cubicBezTo>
                  <a:cubicBezTo>
                    <a:pt x="173962" y="63918"/>
                    <a:pt x="174028" y="63852"/>
                    <a:pt x="174093" y="63820"/>
                  </a:cubicBezTo>
                  <a:cubicBezTo>
                    <a:pt x="174125" y="63787"/>
                    <a:pt x="174158" y="63787"/>
                    <a:pt x="174191" y="63755"/>
                  </a:cubicBezTo>
                  <a:cubicBezTo>
                    <a:pt x="174289" y="63689"/>
                    <a:pt x="174386" y="63591"/>
                    <a:pt x="174452" y="63494"/>
                  </a:cubicBezTo>
                  <a:cubicBezTo>
                    <a:pt x="174484" y="63494"/>
                    <a:pt x="174517" y="63461"/>
                    <a:pt x="174550" y="63428"/>
                  </a:cubicBezTo>
                  <a:cubicBezTo>
                    <a:pt x="174615" y="63363"/>
                    <a:pt x="174680" y="63298"/>
                    <a:pt x="174713" y="63200"/>
                  </a:cubicBezTo>
                  <a:cubicBezTo>
                    <a:pt x="174745" y="63167"/>
                    <a:pt x="174778" y="63167"/>
                    <a:pt x="174778" y="63135"/>
                  </a:cubicBezTo>
                  <a:cubicBezTo>
                    <a:pt x="174876" y="63004"/>
                    <a:pt x="174941" y="62906"/>
                    <a:pt x="175006" y="62776"/>
                  </a:cubicBezTo>
                  <a:cubicBezTo>
                    <a:pt x="175006" y="62743"/>
                    <a:pt x="175039" y="62711"/>
                    <a:pt x="175039" y="62678"/>
                  </a:cubicBezTo>
                  <a:cubicBezTo>
                    <a:pt x="175071" y="62645"/>
                    <a:pt x="175104" y="62580"/>
                    <a:pt x="175137" y="62515"/>
                  </a:cubicBezTo>
                  <a:cubicBezTo>
                    <a:pt x="175137" y="62450"/>
                    <a:pt x="175169" y="62384"/>
                    <a:pt x="175202" y="62287"/>
                  </a:cubicBezTo>
                  <a:cubicBezTo>
                    <a:pt x="175202" y="62287"/>
                    <a:pt x="175202" y="62254"/>
                    <a:pt x="175235" y="62221"/>
                  </a:cubicBezTo>
                  <a:cubicBezTo>
                    <a:pt x="175267" y="62124"/>
                    <a:pt x="175267" y="62026"/>
                    <a:pt x="175300" y="61928"/>
                  </a:cubicBezTo>
                  <a:cubicBezTo>
                    <a:pt x="175332" y="61830"/>
                    <a:pt x="175332" y="61732"/>
                    <a:pt x="175332" y="61634"/>
                  </a:cubicBezTo>
                  <a:cubicBezTo>
                    <a:pt x="175332" y="61634"/>
                    <a:pt x="175332" y="61634"/>
                    <a:pt x="175332" y="61602"/>
                  </a:cubicBezTo>
                  <a:cubicBezTo>
                    <a:pt x="175365" y="61536"/>
                    <a:pt x="175365" y="61471"/>
                    <a:pt x="175365" y="61406"/>
                  </a:cubicBezTo>
                  <a:cubicBezTo>
                    <a:pt x="175365" y="61080"/>
                    <a:pt x="175332" y="60754"/>
                    <a:pt x="175235" y="60427"/>
                  </a:cubicBezTo>
                  <a:cubicBezTo>
                    <a:pt x="175202" y="60362"/>
                    <a:pt x="175169" y="60329"/>
                    <a:pt x="175169" y="60264"/>
                  </a:cubicBezTo>
                  <a:cubicBezTo>
                    <a:pt x="175137" y="60232"/>
                    <a:pt x="175137" y="60166"/>
                    <a:pt x="175104" y="60134"/>
                  </a:cubicBezTo>
                  <a:cubicBezTo>
                    <a:pt x="175104" y="60134"/>
                    <a:pt x="175104" y="60101"/>
                    <a:pt x="175104" y="60101"/>
                  </a:cubicBezTo>
                  <a:cubicBezTo>
                    <a:pt x="174908" y="59710"/>
                    <a:pt x="174680" y="59351"/>
                    <a:pt x="174354" y="59057"/>
                  </a:cubicBezTo>
                  <a:cubicBezTo>
                    <a:pt x="174321" y="59025"/>
                    <a:pt x="174289" y="58992"/>
                    <a:pt x="174223" y="58927"/>
                  </a:cubicBezTo>
                  <a:cubicBezTo>
                    <a:pt x="174223" y="58927"/>
                    <a:pt x="174191" y="58927"/>
                    <a:pt x="174191" y="58894"/>
                  </a:cubicBezTo>
                  <a:cubicBezTo>
                    <a:pt x="174125" y="58862"/>
                    <a:pt x="174060" y="58796"/>
                    <a:pt x="173995" y="58764"/>
                  </a:cubicBezTo>
                  <a:cubicBezTo>
                    <a:pt x="173962" y="58764"/>
                    <a:pt x="173962" y="58731"/>
                    <a:pt x="173930" y="58731"/>
                  </a:cubicBezTo>
                  <a:cubicBezTo>
                    <a:pt x="173865" y="58698"/>
                    <a:pt x="173799" y="58633"/>
                    <a:pt x="173701" y="58601"/>
                  </a:cubicBezTo>
                  <a:cubicBezTo>
                    <a:pt x="161665" y="52207"/>
                    <a:pt x="145681" y="37300"/>
                    <a:pt x="137983" y="2429"/>
                  </a:cubicBezTo>
                  <a:cubicBezTo>
                    <a:pt x="137674" y="997"/>
                    <a:pt x="136398" y="0"/>
                    <a:pt x="134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50"/>
            <p:cNvSpPr/>
            <p:nvPr/>
          </p:nvSpPr>
          <p:spPr>
            <a:xfrm>
              <a:off x="2873800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269" y="6231"/>
                    <a:pt x="25640" y="10570"/>
                    <a:pt x="25640" y="15919"/>
                  </a:cubicBezTo>
                  <a:cubicBezTo>
                    <a:pt x="25640" y="21302"/>
                    <a:pt x="21269" y="25640"/>
                    <a:pt x="15919" y="25640"/>
                  </a:cubicBezTo>
                  <a:cubicBezTo>
                    <a:pt x="10569" y="25640"/>
                    <a:pt x="6198" y="21302"/>
                    <a:pt x="6198" y="15919"/>
                  </a:cubicBezTo>
                  <a:cubicBezTo>
                    <a:pt x="6198" y="10570"/>
                    <a:pt x="10569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0" y="7144"/>
                    <a:pt x="0" y="15919"/>
                  </a:cubicBezTo>
                  <a:cubicBezTo>
                    <a:pt x="0" y="24727"/>
                    <a:pt x="7144" y="31838"/>
                    <a:pt x="15919" y="31838"/>
                  </a:cubicBezTo>
                  <a:cubicBezTo>
                    <a:pt x="24694" y="31838"/>
                    <a:pt x="31837" y="24727"/>
                    <a:pt x="31837" y="15919"/>
                  </a:cubicBezTo>
                  <a:cubicBezTo>
                    <a:pt x="31837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50"/>
            <p:cNvSpPr/>
            <p:nvPr/>
          </p:nvSpPr>
          <p:spPr>
            <a:xfrm>
              <a:off x="3930675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302" y="6231"/>
                    <a:pt x="25640" y="10570"/>
                    <a:pt x="25640" y="15919"/>
                  </a:cubicBezTo>
                  <a:cubicBezTo>
                    <a:pt x="25640" y="21302"/>
                    <a:pt x="21302" y="25640"/>
                    <a:pt x="15919" y="25640"/>
                  </a:cubicBezTo>
                  <a:cubicBezTo>
                    <a:pt x="10570" y="25640"/>
                    <a:pt x="6199" y="21302"/>
                    <a:pt x="6199" y="15919"/>
                  </a:cubicBezTo>
                  <a:cubicBezTo>
                    <a:pt x="6199" y="10570"/>
                    <a:pt x="10570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1" y="7144"/>
                    <a:pt x="1" y="15919"/>
                  </a:cubicBezTo>
                  <a:cubicBezTo>
                    <a:pt x="1" y="24727"/>
                    <a:pt x="7144" y="31838"/>
                    <a:pt x="15919" y="31838"/>
                  </a:cubicBezTo>
                  <a:cubicBezTo>
                    <a:pt x="24694" y="31838"/>
                    <a:pt x="31838" y="24727"/>
                    <a:pt x="31838" y="15919"/>
                  </a:cubicBezTo>
                  <a:cubicBezTo>
                    <a:pt x="31838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50"/>
            <p:cNvSpPr/>
            <p:nvPr/>
          </p:nvSpPr>
          <p:spPr>
            <a:xfrm>
              <a:off x="2828125" y="2070525"/>
              <a:ext cx="1944175" cy="876950"/>
            </a:xfrm>
            <a:custGeom>
              <a:avLst/>
              <a:gdLst/>
              <a:ahLst/>
              <a:cxnLst/>
              <a:rect l="l" t="t" r="r" b="b"/>
              <a:pathLst>
                <a:path w="77767" h="35078" extrusionOk="0">
                  <a:moveTo>
                    <a:pt x="38884" y="6199"/>
                  </a:moveTo>
                  <a:cubicBezTo>
                    <a:pt x="52192" y="6199"/>
                    <a:pt x="64099" y="14223"/>
                    <a:pt x="69351" y="26031"/>
                  </a:cubicBezTo>
                  <a:cubicBezTo>
                    <a:pt x="59760" y="21954"/>
                    <a:pt x="49355" y="19834"/>
                    <a:pt x="38884" y="19834"/>
                  </a:cubicBezTo>
                  <a:cubicBezTo>
                    <a:pt x="28413" y="19834"/>
                    <a:pt x="18007" y="21954"/>
                    <a:pt x="8417" y="26031"/>
                  </a:cubicBezTo>
                  <a:cubicBezTo>
                    <a:pt x="13668" y="14223"/>
                    <a:pt x="25575" y="6199"/>
                    <a:pt x="38884" y="6199"/>
                  </a:cubicBezTo>
                  <a:close/>
                  <a:moveTo>
                    <a:pt x="38884" y="1"/>
                  </a:moveTo>
                  <a:cubicBezTo>
                    <a:pt x="20290" y="1"/>
                    <a:pt x="4046" y="13179"/>
                    <a:pt x="229" y="31349"/>
                  </a:cubicBezTo>
                  <a:cubicBezTo>
                    <a:pt x="1" y="32523"/>
                    <a:pt x="457" y="33730"/>
                    <a:pt x="1436" y="34480"/>
                  </a:cubicBezTo>
                  <a:cubicBezTo>
                    <a:pt x="1982" y="34880"/>
                    <a:pt x="2619" y="35078"/>
                    <a:pt x="3263" y="35078"/>
                  </a:cubicBezTo>
                  <a:cubicBezTo>
                    <a:pt x="3773" y="35078"/>
                    <a:pt x="4287" y="34954"/>
                    <a:pt x="4763" y="34708"/>
                  </a:cubicBezTo>
                  <a:cubicBezTo>
                    <a:pt x="15169" y="29033"/>
                    <a:pt x="26977" y="26031"/>
                    <a:pt x="38884" y="26031"/>
                  </a:cubicBezTo>
                  <a:cubicBezTo>
                    <a:pt x="50822" y="26031"/>
                    <a:pt x="62598" y="29033"/>
                    <a:pt x="73004" y="34708"/>
                  </a:cubicBezTo>
                  <a:cubicBezTo>
                    <a:pt x="73461" y="34937"/>
                    <a:pt x="73983" y="35067"/>
                    <a:pt x="74504" y="35067"/>
                  </a:cubicBezTo>
                  <a:cubicBezTo>
                    <a:pt x="75157" y="35067"/>
                    <a:pt x="75809" y="34871"/>
                    <a:pt x="76331" y="34480"/>
                  </a:cubicBezTo>
                  <a:cubicBezTo>
                    <a:pt x="77310" y="33730"/>
                    <a:pt x="77766" y="32523"/>
                    <a:pt x="77538" y="31349"/>
                  </a:cubicBezTo>
                  <a:cubicBezTo>
                    <a:pt x="73722" y="13179"/>
                    <a:pt x="57477" y="1"/>
                    <a:pt x="388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69" name="Google Shape;3869;p50"/>
          <p:cNvSpPr txBox="1"/>
          <p:nvPr/>
        </p:nvSpPr>
        <p:spPr>
          <a:xfrm>
            <a:off x="5264975" y="1574675"/>
            <a:ext cx="30399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Two different play modes: Single-Player (solo visitors) &amp; Multiplayer (group visitors) </a:t>
            </a:r>
            <a:endParaRPr sz="125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3870" name="Google Shape;3870;p50"/>
          <p:cNvGrpSpPr/>
          <p:nvPr/>
        </p:nvGrpSpPr>
        <p:grpSpPr>
          <a:xfrm>
            <a:off x="4838414" y="2439213"/>
            <a:ext cx="328802" cy="334551"/>
            <a:chOff x="1250150" y="238125"/>
            <a:chExt cx="5097700" cy="5219200"/>
          </a:xfrm>
        </p:grpSpPr>
        <p:sp>
          <p:nvSpPr>
            <p:cNvPr id="3871" name="Google Shape;3871;p50"/>
            <p:cNvSpPr/>
            <p:nvPr/>
          </p:nvSpPr>
          <p:spPr>
            <a:xfrm>
              <a:off x="1250150" y="238125"/>
              <a:ext cx="4241425" cy="5007975"/>
            </a:xfrm>
            <a:custGeom>
              <a:avLst/>
              <a:gdLst/>
              <a:ahLst/>
              <a:cxnLst/>
              <a:rect l="l" t="t" r="r" b="b"/>
              <a:pathLst>
                <a:path w="169657" h="200319" extrusionOk="0">
                  <a:moveTo>
                    <a:pt x="100959" y="0"/>
                  </a:moveTo>
                  <a:cubicBezTo>
                    <a:pt x="72579" y="0"/>
                    <a:pt x="56759" y="12298"/>
                    <a:pt x="48441" y="22638"/>
                  </a:cubicBezTo>
                  <a:cubicBezTo>
                    <a:pt x="36730" y="37219"/>
                    <a:pt x="32294" y="57509"/>
                    <a:pt x="36567" y="76983"/>
                  </a:cubicBezTo>
                  <a:cubicBezTo>
                    <a:pt x="40579" y="95250"/>
                    <a:pt x="40351" y="116746"/>
                    <a:pt x="35947" y="134524"/>
                  </a:cubicBezTo>
                  <a:cubicBezTo>
                    <a:pt x="32066" y="150117"/>
                    <a:pt x="22997" y="171059"/>
                    <a:pt x="1762" y="182312"/>
                  </a:cubicBezTo>
                  <a:cubicBezTo>
                    <a:pt x="914" y="182736"/>
                    <a:pt x="359" y="183552"/>
                    <a:pt x="163" y="184465"/>
                  </a:cubicBezTo>
                  <a:cubicBezTo>
                    <a:pt x="0" y="185379"/>
                    <a:pt x="229" y="186325"/>
                    <a:pt x="848" y="187042"/>
                  </a:cubicBezTo>
                  <a:cubicBezTo>
                    <a:pt x="1109" y="187401"/>
                    <a:pt x="7894" y="195328"/>
                    <a:pt x="18887" y="200058"/>
                  </a:cubicBezTo>
                  <a:cubicBezTo>
                    <a:pt x="19279" y="200253"/>
                    <a:pt x="19703" y="200319"/>
                    <a:pt x="20127" y="200319"/>
                  </a:cubicBezTo>
                  <a:cubicBezTo>
                    <a:pt x="21301" y="200319"/>
                    <a:pt x="22443" y="199634"/>
                    <a:pt x="22965" y="198459"/>
                  </a:cubicBezTo>
                  <a:cubicBezTo>
                    <a:pt x="23650" y="196861"/>
                    <a:pt x="22899" y="195034"/>
                    <a:pt x="21334" y="194382"/>
                  </a:cubicBezTo>
                  <a:cubicBezTo>
                    <a:pt x="15495" y="191837"/>
                    <a:pt x="10928" y="188217"/>
                    <a:pt x="8253" y="185738"/>
                  </a:cubicBezTo>
                  <a:cubicBezTo>
                    <a:pt x="24759" y="175658"/>
                    <a:pt x="36371" y="158533"/>
                    <a:pt x="41949" y="136025"/>
                  </a:cubicBezTo>
                  <a:cubicBezTo>
                    <a:pt x="46647" y="117073"/>
                    <a:pt x="46908" y="95087"/>
                    <a:pt x="42634" y="75678"/>
                  </a:cubicBezTo>
                  <a:cubicBezTo>
                    <a:pt x="38753" y="57998"/>
                    <a:pt x="42732" y="39633"/>
                    <a:pt x="53268" y="26520"/>
                  </a:cubicBezTo>
                  <a:cubicBezTo>
                    <a:pt x="63968" y="13244"/>
                    <a:pt x="80441" y="6198"/>
                    <a:pt x="100959" y="6198"/>
                  </a:cubicBezTo>
                  <a:cubicBezTo>
                    <a:pt x="121542" y="6198"/>
                    <a:pt x="138048" y="13211"/>
                    <a:pt x="148714" y="26487"/>
                  </a:cubicBezTo>
                  <a:cubicBezTo>
                    <a:pt x="159218" y="39568"/>
                    <a:pt x="163197" y="57966"/>
                    <a:pt x="159283" y="75678"/>
                  </a:cubicBezTo>
                  <a:cubicBezTo>
                    <a:pt x="156184" y="89868"/>
                    <a:pt x="155727" y="108200"/>
                    <a:pt x="158043" y="125978"/>
                  </a:cubicBezTo>
                  <a:cubicBezTo>
                    <a:pt x="158253" y="127535"/>
                    <a:pt x="159563" y="128680"/>
                    <a:pt x="161089" y="128680"/>
                  </a:cubicBezTo>
                  <a:cubicBezTo>
                    <a:pt x="161225" y="128680"/>
                    <a:pt x="161363" y="128671"/>
                    <a:pt x="161501" y="128653"/>
                  </a:cubicBezTo>
                  <a:cubicBezTo>
                    <a:pt x="163197" y="128424"/>
                    <a:pt x="164404" y="126891"/>
                    <a:pt x="164176" y="125195"/>
                  </a:cubicBezTo>
                  <a:cubicBezTo>
                    <a:pt x="161990" y="108331"/>
                    <a:pt x="162415" y="90324"/>
                    <a:pt x="165350" y="76983"/>
                  </a:cubicBezTo>
                  <a:cubicBezTo>
                    <a:pt x="169656" y="57476"/>
                    <a:pt x="165220" y="37121"/>
                    <a:pt x="153542" y="22606"/>
                  </a:cubicBezTo>
                  <a:cubicBezTo>
                    <a:pt x="145257" y="12298"/>
                    <a:pt x="129403" y="0"/>
                    <a:pt x="100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50"/>
            <p:cNvSpPr/>
            <p:nvPr/>
          </p:nvSpPr>
          <p:spPr>
            <a:xfrm>
              <a:off x="1963700" y="3641625"/>
              <a:ext cx="4384150" cy="1815700"/>
            </a:xfrm>
            <a:custGeom>
              <a:avLst/>
              <a:gdLst/>
              <a:ahLst/>
              <a:cxnLst/>
              <a:rect l="l" t="t" r="r" b="b"/>
              <a:pathLst>
                <a:path w="175366" h="72628" extrusionOk="0">
                  <a:moveTo>
                    <a:pt x="134988" y="0"/>
                  </a:moveTo>
                  <a:cubicBezTo>
                    <a:pt x="134760" y="0"/>
                    <a:pt x="134528" y="26"/>
                    <a:pt x="134297" y="81"/>
                  </a:cubicBezTo>
                  <a:cubicBezTo>
                    <a:pt x="132600" y="439"/>
                    <a:pt x="131557" y="2103"/>
                    <a:pt x="131915" y="3767"/>
                  </a:cubicBezTo>
                  <a:cubicBezTo>
                    <a:pt x="134916" y="17239"/>
                    <a:pt x="139418" y="29047"/>
                    <a:pt x="145322" y="38898"/>
                  </a:cubicBezTo>
                  <a:cubicBezTo>
                    <a:pt x="149171" y="45324"/>
                    <a:pt x="153575" y="50804"/>
                    <a:pt x="158501" y="55306"/>
                  </a:cubicBezTo>
                  <a:cubicBezTo>
                    <a:pt x="155590" y="54978"/>
                    <a:pt x="152754" y="54827"/>
                    <a:pt x="149982" y="54827"/>
                  </a:cubicBezTo>
                  <a:cubicBezTo>
                    <a:pt x="135637" y="54827"/>
                    <a:pt x="122989" y="58879"/>
                    <a:pt x="110386" y="63526"/>
                  </a:cubicBezTo>
                  <a:cubicBezTo>
                    <a:pt x="104727" y="65606"/>
                    <a:pt x="99340" y="66433"/>
                    <a:pt x="94152" y="66433"/>
                  </a:cubicBezTo>
                  <a:cubicBezTo>
                    <a:pt x="83879" y="66433"/>
                    <a:pt x="74386" y="63189"/>
                    <a:pt x="65110" y="60003"/>
                  </a:cubicBezTo>
                  <a:cubicBezTo>
                    <a:pt x="56271" y="56995"/>
                    <a:pt x="47251" y="53909"/>
                    <a:pt x="37900" y="53909"/>
                  </a:cubicBezTo>
                  <a:cubicBezTo>
                    <a:pt x="32446" y="53909"/>
                    <a:pt x="26879" y="54959"/>
                    <a:pt x="21171" y="57687"/>
                  </a:cubicBezTo>
                  <a:cubicBezTo>
                    <a:pt x="16292" y="60017"/>
                    <a:pt x="11344" y="61172"/>
                    <a:pt x="6366" y="61172"/>
                  </a:cubicBezTo>
                  <a:cubicBezTo>
                    <a:pt x="5419" y="61172"/>
                    <a:pt x="4472" y="61130"/>
                    <a:pt x="3524" y="61047"/>
                  </a:cubicBezTo>
                  <a:cubicBezTo>
                    <a:pt x="3423" y="61037"/>
                    <a:pt x="3323" y="61033"/>
                    <a:pt x="3224" y="61033"/>
                  </a:cubicBezTo>
                  <a:cubicBezTo>
                    <a:pt x="1654" y="61033"/>
                    <a:pt x="317" y="62226"/>
                    <a:pt x="164" y="63852"/>
                  </a:cubicBezTo>
                  <a:cubicBezTo>
                    <a:pt x="1" y="65549"/>
                    <a:pt x="1273" y="67049"/>
                    <a:pt x="2969" y="67212"/>
                  </a:cubicBezTo>
                  <a:cubicBezTo>
                    <a:pt x="4129" y="67320"/>
                    <a:pt x="5288" y="67373"/>
                    <a:pt x="6445" y="67373"/>
                  </a:cubicBezTo>
                  <a:cubicBezTo>
                    <a:pt x="12318" y="67373"/>
                    <a:pt x="18150" y="65996"/>
                    <a:pt x="23846" y="63298"/>
                  </a:cubicBezTo>
                  <a:cubicBezTo>
                    <a:pt x="28665" y="60989"/>
                    <a:pt x="33332" y="60074"/>
                    <a:pt x="37994" y="60074"/>
                  </a:cubicBezTo>
                  <a:cubicBezTo>
                    <a:pt x="46114" y="60074"/>
                    <a:pt x="54219" y="62850"/>
                    <a:pt x="63087" y="65875"/>
                  </a:cubicBezTo>
                  <a:cubicBezTo>
                    <a:pt x="72547" y="69104"/>
                    <a:pt x="82822" y="72627"/>
                    <a:pt x="94174" y="72627"/>
                  </a:cubicBezTo>
                  <a:cubicBezTo>
                    <a:pt x="100013" y="72627"/>
                    <a:pt x="106113" y="71714"/>
                    <a:pt x="112539" y="69333"/>
                  </a:cubicBezTo>
                  <a:cubicBezTo>
                    <a:pt x="124516" y="64926"/>
                    <a:pt x="136522" y="61074"/>
                    <a:pt x="150020" y="61074"/>
                  </a:cubicBezTo>
                  <a:cubicBezTo>
                    <a:pt x="156706" y="61074"/>
                    <a:pt x="163757" y="62018"/>
                    <a:pt x="171353" y="64309"/>
                  </a:cubicBezTo>
                  <a:lnTo>
                    <a:pt x="171451" y="64309"/>
                  </a:lnTo>
                  <a:cubicBezTo>
                    <a:pt x="171483" y="64342"/>
                    <a:pt x="171548" y="64342"/>
                    <a:pt x="171581" y="64374"/>
                  </a:cubicBezTo>
                  <a:cubicBezTo>
                    <a:pt x="171646" y="64374"/>
                    <a:pt x="171712" y="64374"/>
                    <a:pt x="171777" y="64407"/>
                  </a:cubicBezTo>
                  <a:lnTo>
                    <a:pt x="171940" y="64407"/>
                  </a:lnTo>
                  <a:cubicBezTo>
                    <a:pt x="172005" y="64440"/>
                    <a:pt x="172103" y="64440"/>
                    <a:pt x="172168" y="64440"/>
                  </a:cubicBezTo>
                  <a:lnTo>
                    <a:pt x="172266" y="64440"/>
                  </a:lnTo>
                  <a:cubicBezTo>
                    <a:pt x="172397" y="64440"/>
                    <a:pt x="172527" y="64440"/>
                    <a:pt x="172625" y="64407"/>
                  </a:cubicBezTo>
                  <a:lnTo>
                    <a:pt x="172723" y="64407"/>
                  </a:lnTo>
                  <a:cubicBezTo>
                    <a:pt x="172821" y="64374"/>
                    <a:pt x="172919" y="64374"/>
                    <a:pt x="173016" y="64342"/>
                  </a:cubicBezTo>
                  <a:cubicBezTo>
                    <a:pt x="173049" y="64342"/>
                    <a:pt x="173082" y="64309"/>
                    <a:pt x="173114" y="64309"/>
                  </a:cubicBezTo>
                  <a:cubicBezTo>
                    <a:pt x="173245" y="64276"/>
                    <a:pt x="173343" y="64244"/>
                    <a:pt x="173440" y="64179"/>
                  </a:cubicBezTo>
                  <a:lnTo>
                    <a:pt x="173506" y="64179"/>
                  </a:lnTo>
                  <a:cubicBezTo>
                    <a:pt x="173604" y="64113"/>
                    <a:pt x="173701" y="64081"/>
                    <a:pt x="173767" y="64015"/>
                  </a:cubicBezTo>
                  <a:cubicBezTo>
                    <a:pt x="173832" y="64015"/>
                    <a:pt x="173865" y="63983"/>
                    <a:pt x="173897" y="63950"/>
                  </a:cubicBezTo>
                  <a:cubicBezTo>
                    <a:pt x="173962" y="63918"/>
                    <a:pt x="174028" y="63852"/>
                    <a:pt x="174093" y="63820"/>
                  </a:cubicBezTo>
                  <a:cubicBezTo>
                    <a:pt x="174125" y="63787"/>
                    <a:pt x="174158" y="63787"/>
                    <a:pt x="174191" y="63755"/>
                  </a:cubicBezTo>
                  <a:cubicBezTo>
                    <a:pt x="174289" y="63689"/>
                    <a:pt x="174386" y="63591"/>
                    <a:pt x="174452" y="63494"/>
                  </a:cubicBezTo>
                  <a:cubicBezTo>
                    <a:pt x="174484" y="63494"/>
                    <a:pt x="174517" y="63461"/>
                    <a:pt x="174550" y="63428"/>
                  </a:cubicBezTo>
                  <a:cubicBezTo>
                    <a:pt x="174615" y="63363"/>
                    <a:pt x="174680" y="63298"/>
                    <a:pt x="174713" y="63200"/>
                  </a:cubicBezTo>
                  <a:cubicBezTo>
                    <a:pt x="174745" y="63167"/>
                    <a:pt x="174778" y="63167"/>
                    <a:pt x="174778" y="63135"/>
                  </a:cubicBezTo>
                  <a:cubicBezTo>
                    <a:pt x="174876" y="63004"/>
                    <a:pt x="174941" y="62906"/>
                    <a:pt x="175006" y="62776"/>
                  </a:cubicBezTo>
                  <a:cubicBezTo>
                    <a:pt x="175006" y="62743"/>
                    <a:pt x="175039" y="62711"/>
                    <a:pt x="175039" y="62678"/>
                  </a:cubicBezTo>
                  <a:cubicBezTo>
                    <a:pt x="175071" y="62645"/>
                    <a:pt x="175104" y="62580"/>
                    <a:pt x="175137" y="62515"/>
                  </a:cubicBezTo>
                  <a:cubicBezTo>
                    <a:pt x="175137" y="62450"/>
                    <a:pt x="175169" y="62384"/>
                    <a:pt x="175202" y="62287"/>
                  </a:cubicBezTo>
                  <a:cubicBezTo>
                    <a:pt x="175202" y="62287"/>
                    <a:pt x="175202" y="62254"/>
                    <a:pt x="175235" y="62221"/>
                  </a:cubicBezTo>
                  <a:cubicBezTo>
                    <a:pt x="175267" y="62124"/>
                    <a:pt x="175267" y="62026"/>
                    <a:pt x="175300" y="61928"/>
                  </a:cubicBezTo>
                  <a:cubicBezTo>
                    <a:pt x="175332" y="61830"/>
                    <a:pt x="175332" y="61732"/>
                    <a:pt x="175332" y="61634"/>
                  </a:cubicBezTo>
                  <a:cubicBezTo>
                    <a:pt x="175332" y="61634"/>
                    <a:pt x="175332" y="61634"/>
                    <a:pt x="175332" y="61602"/>
                  </a:cubicBezTo>
                  <a:cubicBezTo>
                    <a:pt x="175365" y="61536"/>
                    <a:pt x="175365" y="61471"/>
                    <a:pt x="175365" y="61406"/>
                  </a:cubicBezTo>
                  <a:cubicBezTo>
                    <a:pt x="175365" y="61080"/>
                    <a:pt x="175332" y="60754"/>
                    <a:pt x="175235" y="60427"/>
                  </a:cubicBezTo>
                  <a:cubicBezTo>
                    <a:pt x="175202" y="60362"/>
                    <a:pt x="175169" y="60329"/>
                    <a:pt x="175169" y="60264"/>
                  </a:cubicBezTo>
                  <a:cubicBezTo>
                    <a:pt x="175137" y="60232"/>
                    <a:pt x="175137" y="60166"/>
                    <a:pt x="175104" y="60134"/>
                  </a:cubicBezTo>
                  <a:cubicBezTo>
                    <a:pt x="175104" y="60134"/>
                    <a:pt x="175104" y="60101"/>
                    <a:pt x="175104" y="60101"/>
                  </a:cubicBezTo>
                  <a:cubicBezTo>
                    <a:pt x="174908" y="59710"/>
                    <a:pt x="174680" y="59351"/>
                    <a:pt x="174354" y="59057"/>
                  </a:cubicBezTo>
                  <a:cubicBezTo>
                    <a:pt x="174321" y="59025"/>
                    <a:pt x="174289" y="58992"/>
                    <a:pt x="174223" y="58927"/>
                  </a:cubicBezTo>
                  <a:cubicBezTo>
                    <a:pt x="174223" y="58927"/>
                    <a:pt x="174191" y="58927"/>
                    <a:pt x="174191" y="58894"/>
                  </a:cubicBezTo>
                  <a:cubicBezTo>
                    <a:pt x="174125" y="58862"/>
                    <a:pt x="174060" y="58796"/>
                    <a:pt x="173995" y="58764"/>
                  </a:cubicBezTo>
                  <a:cubicBezTo>
                    <a:pt x="173962" y="58764"/>
                    <a:pt x="173962" y="58731"/>
                    <a:pt x="173930" y="58731"/>
                  </a:cubicBezTo>
                  <a:cubicBezTo>
                    <a:pt x="173865" y="58698"/>
                    <a:pt x="173799" y="58633"/>
                    <a:pt x="173701" y="58601"/>
                  </a:cubicBezTo>
                  <a:cubicBezTo>
                    <a:pt x="161665" y="52207"/>
                    <a:pt x="145681" y="37300"/>
                    <a:pt x="137983" y="2429"/>
                  </a:cubicBezTo>
                  <a:cubicBezTo>
                    <a:pt x="137674" y="997"/>
                    <a:pt x="136398" y="0"/>
                    <a:pt x="134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50"/>
            <p:cNvSpPr/>
            <p:nvPr/>
          </p:nvSpPr>
          <p:spPr>
            <a:xfrm>
              <a:off x="2873800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269" y="6231"/>
                    <a:pt x="25640" y="10570"/>
                    <a:pt x="25640" y="15919"/>
                  </a:cubicBezTo>
                  <a:cubicBezTo>
                    <a:pt x="25640" y="21302"/>
                    <a:pt x="21269" y="25640"/>
                    <a:pt x="15919" y="25640"/>
                  </a:cubicBezTo>
                  <a:cubicBezTo>
                    <a:pt x="10569" y="25640"/>
                    <a:pt x="6198" y="21302"/>
                    <a:pt x="6198" y="15919"/>
                  </a:cubicBezTo>
                  <a:cubicBezTo>
                    <a:pt x="6198" y="10570"/>
                    <a:pt x="10569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0" y="7144"/>
                    <a:pt x="0" y="15919"/>
                  </a:cubicBezTo>
                  <a:cubicBezTo>
                    <a:pt x="0" y="24727"/>
                    <a:pt x="7144" y="31838"/>
                    <a:pt x="15919" y="31838"/>
                  </a:cubicBezTo>
                  <a:cubicBezTo>
                    <a:pt x="24694" y="31838"/>
                    <a:pt x="31837" y="24727"/>
                    <a:pt x="31837" y="15919"/>
                  </a:cubicBezTo>
                  <a:cubicBezTo>
                    <a:pt x="31837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50"/>
            <p:cNvSpPr/>
            <p:nvPr/>
          </p:nvSpPr>
          <p:spPr>
            <a:xfrm>
              <a:off x="3930675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302" y="6231"/>
                    <a:pt x="25640" y="10570"/>
                    <a:pt x="25640" y="15919"/>
                  </a:cubicBezTo>
                  <a:cubicBezTo>
                    <a:pt x="25640" y="21302"/>
                    <a:pt x="21302" y="25640"/>
                    <a:pt x="15919" y="25640"/>
                  </a:cubicBezTo>
                  <a:cubicBezTo>
                    <a:pt x="10570" y="25640"/>
                    <a:pt x="6199" y="21302"/>
                    <a:pt x="6199" y="15919"/>
                  </a:cubicBezTo>
                  <a:cubicBezTo>
                    <a:pt x="6199" y="10570"/>
                    <a:pt x="10570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1" y="7144"/>
                    <a:pt x="1" y="15919"/>
                  </a:cubicBezTo>
                  <a:cubicBezTo>
                    <a:pt x="1" y="24727"/>
                    <a:pt x="7144" y="31838"/>
                    <a:pt x="15919" y="31838"/>
                  </a:cubicBezTo>
                  <a:cubicBezTo>
                    <a:pt x="24694" y="31838"/>
                    <a:pt x="31838" y="24727"/>
                    <a:pt x="31838" y="15919"/>
                  </a:cubicBezTo>
                  <a:cubicBezTo>
                    <a:pt x="31838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50"/>
            <p:cNvSpPr/>
            <p:nvPr/>
          </p:nvSpPr>
          <p:spPr>
            <a:xfrm>
              <a:off x="2828125" y="2070525"/>
              <a:ext cx="1944175" cy="876950"/>
            </a:xfrm>
            <a:custGeom>
              <a:avLst/>
              <a:gdLst/>
              <a:ahLst/>
              <a:cxnLst/>
              <a:rect l="l" t="t" r="r" b="b"/>
              <a:pathLst>
                <a:path w="77767" h="35078" extrusionOk="0">
                  <a:moveTo>
                    <a:pt x="38884" y="6199"/>
                  </a:moveTo>
                  <a:cubicBezTo>
                    <a:pt x="52192" y="6199"/>
                    <a:pt x="64099" y="14223"/>
                    <a:pt x="69351" y="26031"/>
                  </a:cubicBezTo>
                  <a:cubicBezTo>
                    <a:pt x="59760" y="21954"/>
                    <a:pt x="49355" y="19834"/>
                    <a:pt x="38884" y="19834"/>
                  </a:cubicBezTo>
                  <a:cubicBezTo>
                    <a:pt x="28413" y="19834"/>
                    <a:pt x="18007" y="21954"/>
                    <a:pt x="8417" y="26031"/>
                  </a:cubicBezTo>
                  <a:cubicBezTo>
                    <a:pt x="13668" y="14223"/>
                    <a:pt x="25575" y="6199"/>
                    <a:pt x="38884" y="6199"/>
                  </a:cubicBezTo>
                  <a:close/>
                  <a:moveTo>
                    <a:pt x="38884" y="1"/>
                  </a:moveTo>
                  <a:cubicBezTo>
                    <a:pt x="20290" y="1"/>
                    <a:pt x="4046" y="13179"/>
                    <a:pt x="229" y="31349"/>
                  </a:cubicBezTo>
                  <a:cubicBezTo>
                    <a:pt x="1" y="32523"/>
                    <a:pt x="457" y="33730"/>
                    <a:pt x="1436" y="34480"/>
                  </a:cubicBezTo>
                  <a:cubicBezTo>
                    <a:pt x="1982" y="34880"/>
                    <a:pt x="2619" y="35078"/>
                    <a:pt x="3263" y="35078"/>
                  </a:cubicBezTo>
                  <a:cubicBezTo>
                    <a:pt x="3773" y="35078"/>
                    <a:pt x="4287" y="34954"/>
                    <a:pt x="4763" y="34708"/>
                  </a:cubicBezTo>
                  <a:cubicBezTo>
                    <a:pt x="15169" y="29033"/>
                    <a:pt x="26977" y="26031"/>
                    <a:pt x="38884" y="26031"/>
                  </a:cubicBezTo>
                  <a:cubicBezTo>
                    <a:pt x="50822" y="26031"/>
                    <a:pt x="62598" y="29033"/>
                    <a:pt x="73004" y="34708"/>
                  </a:cubicBezTo>
                  <a:cubicBezTo>
                    <a:pt x="73461" y="34937"/>
                    <a:pt x="73983" y="35067"/>
                    <a:pt x="74504" y="35067"/>
                  </a:cubicBezTo>
                  <a:cubicBezTo>
                    <a:pt x="75157" y="35067"/>
                    <a:pt x="75809" y="34871"/>
                    <a:pt x="76331" y="34480"/>
                  </a:cubicBezTo>
                  <a:cubicBezTo>
                    <a:pt x="77310" y="33730"/>
                    <a:pt x="77766" y="32523"/>
                    <a:pt x="77538" y="31349"/>
                  </a:cubicBezTo>
                  <a:cubicBezTo>
                    <a:pt x="73722" y="13179"/>
                    <a:pt x="57477" y="1"/>
                    <a:pt x="388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76" name="Google Shape;3876;p50"/>
          <p:cNvSpPr txBox="1"/>
          <p:nvPr/>
        </p:nvSpPr>
        <p:spPr>
          <a:xfrm>
            <a:off x="5264975" y="2287050"/>
            <a:ext cx="30399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Youth visitors can select from two different levels of difficulty</a:t>
            </a:r>
            <a:endParaRPr sz="125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3877" name="Google Shape;3877;p50"/>
          <p:cNvGrpSpPr/>
          <p:nvPr/>
        </p:nvGrpSpPr>
        <p:grpSpPr>
          <a:xfrm>
            <a:off x="4838414" y="3035188"/>
            <a:ext cx="328802" cy="334551"/>
            <a:chOff x="1250150" y="238125"/>
            <a:chExt cx="5097700" cy="5219200"/>
          </a:xfrm>
        </p:grpSpPr>
        <p:sp>
          <p:nvSpPr>
            <p:cNvPr id="3878" name="Google Shape;3878;p50"/>
            <p:cNvSpPr/>
            <p:nvPr/>
          </p:nvSpPr>
          <p:spPr>
            <a:xfrm>
              <a:off x="1250150" y="238125"/>
              <a:ext cx="4241425" cy="5007975"/>
            </a:xfrm>
            <a:custGeom>
              <a:avLst/>
              <a:gdLst/>
              <a:ahLst/>
              <a:cxnLst/>
              <a:rect l="l" t="t" r="r" b="b"/>
              <a:pathLst>
                <a:path w="169657" h="200319" extrusionOk="0">
                  <a:moveTo>
                    <a:pt x="100959" y="0"/>
                  </a:moveTo>
                  <a:cubicBezTo>
                    <a:pt x="72579" y="0"/>
                    <a:pt x="56759" y="12298"/>
                    <a:pt x="48441" y="22638"/>
                  </a:cubicBezTo>
                  <a:cubicBezTo>
                    <a:pt x="36730" y="37219"/>
                    <a:pt x="32294" y="57509"/>
                    <a:pt x="36567" y="76983"/>
                  </a:cubicBezTo>
                  <a:cubicBezTo>
                    <a:pt x="40579" y="95250"/>
                    <a:pt x="40351" y="116746"/>
                    <a:pt x="35947" y="134524"/>
                  </a:cubicBezTo>
                  <a:cubicBezTo>
                    <a:pt x="32066" y="150117"/>
                    <a:pt x="22997" y="171059"/>
                    <a:pt x="1762" y="182312"/>
                  </a:cubicBezTo>
                  <a:cubicBezTo>
                    <a:pt x="914" y="182736"/>
                    <a:pt x="359" y="183552"/>
                    <a:pt x="163" y="184465"/>
                  </a:cubicBezTo>
                  <a:cubicBezTo>
                    <a:pt x="0" y="185379"/>
                    <a:pt x="229" y="186325"/>
                    <a:pt x="848" y="187042"/>
                  </a:cubicBezTo>
                  <a:cubicBezTo>
                    <a:pt x="1109" y="187401"/>
                    <a:pt x="7894" y="195328"/>
                    <a:pt x="18887" y="200058"/>
                  </a:cubicBezTo>
                  <a:cubicBezTo>
                    <a:pt x="19279" y="200253"/>
                    <a:pt x="19703" y="200319"/>
                    <a:pt x="20127" y="200319"/>
                  </a:cubicBezTo>
                  <a:cubicBezTo>
                    <a:pt x="21301" y="200319"/>
                    <a:pt x="22443" y="199634"/>
                    <a:pt x="22965" y="198459"/>
                  </a:cubicBezTo>
                  <a:cubicBezTo>
                    <a:pt x="23650" y="196861"/>
                    <a:pt x="22899" y="195034"/>
                    <a:pt x="21334" y="194382"/>
                  </a:cubicBezTo>
                  <a:cubicBezTo>
                    <a:pt x="15495" y="191837"/>
                    <a:pt x="10928" y="188217"/>
                    <a:pt x="8253" y="185738"/>
                  </a:cubicBezTo>
                  <a:cubicBezTo>
                    <a:pt x="24759" y="175658"/>
                    <a:pt x="36371" y="158533"/>
                    <a:pt x="41949" y="136025"/>
                  </a:cubicBezTo>
                  <a:cubicBezTo>
                    <a:pt x="46647" y="117073"/>
                    <a:pt x="46908" y="95087"/>
                    <a:pt x="42634" y="75678"/>
                  </a:cubicBezTo>
                  <a:cubicBezTo>
                    <a:pt x="38753" y="57998"/>
                    <a:pt x="42732" y="39633"/>
                    <a:pt x="53268" y="26520"/>
                  </a:cubicBezTo>
                  <a:cubicBezTo>
                    <a:pt x="63968" y="13244"/>
                    <a:pt x="80441" y="6198"/>
                    <a:pt x="100959" y="6198"/>
                  </a:cubicBezTo>
                  <a:cubicBezTo>
                    <a:pt x="121542" y="6198"/>
                    <a:pt x="138048" y="13211"/>
                    <a:pt x="148714" y="26487"/>
                  </a:cubicBezTo>
                  <a:cubicBezTo>
                    <a:pt x="159218" y="39568"/>
                    <a:pt x="163197" y="57966"/>
                    <a:pt x="159283" y="75678"/>
                  </a:cubicBezTo>
                  <a:cubicBezTo>
                    <a:pt x="156184" y="89868"/>
                    <a:pt x="155727" y="108200"/>
                    <a:pt x="158043" y="125978"/>
                  </a:cubicBezTo>
                  <a:cubicBezTo>
                    <a:pt x="158253" y="127535"/>
                    <a:pt x="159563" y="128680"/>
                    <a:pt x="161089" y="128680"/>
                  </a:cubicBezTo>
                  <a:cubicBezTo>
                    <a:pt x="161225" y="128680"/>
                    <a:pt x="161363" y="128671"/>
                    <a:pt x="161501" y="128653"/>
                  </a:cubicBezTo>
                  <a:cubicBezTo>
                    <a:pt x="163197" y="128424"/>
                    <a:pt x="164404" y="126891"/>
                    <a:pt x="164176" y="125195"/>
                  </a:cubicBezTo>
                  <a:cubicBezTo>
                    <a:pt x="161990" y="108331"/>
                    <a:pt x="162415" y="90324"/>
                    <a:pt x="165350" y="76983"/>
                  </a:cubicBezTo>
                  <a:cubicBezTo>
                    <a:pt x="169656" y="57476"/>
                    <a:pt x="165220" y="37121"/>
                    <a:pt x="153542" y="22606"/>
                  </a:cubicBezTo>
                  <a:cubicBezTo>
                    <a:pt x="145257" y="12298"/>
                    <a:pt x="129403" y="0"/>
                    <a:pt x="100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50"/>
            <p:cNvSpPr/>
            <p:nvPr/>
          </p:nvSpPr>
          <p:spPr>
            <a:xfrm>
              <a:off x="1963700" y="3641625"/>
              <a:ext cx="4384150" cy="1815700"/>
            </a:xfrm>
            <a:custGeom>
              <a:avLst/>
              <a:gdLst/>
              <a:ahLst/>
              <a:cxnLst/>
              <a:rect l="l" t="t" r="r" b="b"/>
              <a:pathLst>
                <a:path w="175366" h="72628" extrusionOk="0">
                  <a:moveTo>
                    <a:pt x="134988" y="0"/>
                  </a:moveTo>
                  <a:cubicBezTo>
                    <a:pt x="134760" y="0"/>
                    <a:pt x="134528" y="26"/>
                    <a:pt x="134297" y="81"/>
                  </a:cubicBezTo>
                  <a:cubicBezTo>
                    <a:pt x="132600" y="439"/>
                    <a:pt x="131557" y="2103"/>
                    <a:pt x="131915" y="3767"/>
                  </a:cubicBezTo>
                  <a:cubicBezTo>
                    <a:pt x="134916" y="17239"/>
                    <a:pt x="139418" y="29047"/>
                    <a:pt x="145322" y="38898"/>
                  </a:cubicBezTo>
                  <a:cubicBezTo>
                    <a:pt x="149171" y="45324"/>
                    <a:pt x="153575" y="50804"/>
                    <a:pt x="158501" y="55306"/>
                  </a:cubicBezTo>
                  <a:cubicBezTo>
                    <a:pt x="155590" y="54978"/>
                    <a:pt x="152754" y="54827"/>
                    <a:pt x="149982" y="54827"/>
                  </a:cubicBezTo>
                  <a:cubicBezTo>
                    <a:pt x="135637" y="54827"/>
                    <a:pt x="122989" y="58879"/>
                    <a:pt x="110386" y="63526"/>
                  </a:cubicBezTo>
                  <a:cubicBezTo>
                    <a:pt x="104727" y="65606"/>
                    <a:pt x="99340" y="66433"/>
                    <a:pt x="94152" y="66433"/>
                  </a:cubicBezTo>
                  <a:cubicBezTo>
                    <a:pt x="83879" y="66433"/>
                    <a:pt x="74386" y="63189"/>
                    <a:pt x="65110" y="60003"/>
                  </a:cubicBezTo>
                  <a:cubicBezTo>
                    <a:pt x="56271" y="56995"/>
                    <a:pt x="47251" y="53909"/>
                    <a:pt x="37900" y="53909"/>
                  </a:cubicBezTo>
                  <a:cubicBezTo>
                    <a:pt x="32446" y="53909"/>
                    <a:pt x="26879" y="54959"/>
                    <a:pt x="21171" y="57687"/>
                  </a:cubicBezTo>
                  <a:cubicBezTo>
                    <a:pt x="16292" y="60017"/>
                    <a:pt x="11344" y="61172"/>
                    <a:pt x="6366" y="61172"/>
                  </a:cubicBezTo>
                  <a:cubicBezTo>
                    <a:pt x="5419" y="61172"/>
                    <a:pt x="4472" y="61130"/>
                    <a:pt x="3524" y="61047"/>
                  </a:cubicBezTo>
                  <a:cubicBezTo>
                    <a:pt x="3423" y="61037"/>
                    <a:pt x="3323" y="61033"/>
                    <a:pt x="3224" y="61033"/>
                  </a:cubicBezTo>
                  <a:cubicBezTo>
                    <a:pt x="1654" y="61033"/>
                    <a:pt x="317" y="62226"/>
                    <a:pt x="164" y="63852"/>
                  </a:cubicBezTo>
                  <a:cubicBezTo>
                    <a:pt x="1" y="65549"/>
                    <a:pt x="1273" y="67049"/>
                    <a:pt x="2969" y="67212"/>
                  </a:cubicBezTo>
                  <a:cubicBezTo>
                    <a:pt x="4129" y="67320"/>
                    <a:pt x="5288" y="67373"/>
                    <a:pt x="6445" y="67373"/>
                  </a:cubicBezTo>
                  <a:cubicBezTo>
                    <a:pt x="12318" y="67373"/>
                    <a:pt x="18150" y="65996"/>
                    <a:pt x="23846" y="63298"/>
                  </a:cubicBezTo>
                  <a:cubicBezTo>
                    <a:pt x="28665" y="60989"/>
                    <a:pt x="33332" y="60074"/>
                    <a:pt x="37994" y="60074"/>
                  </a:cubicBezTo>
                  <a:cubicBezTo>
                    <a:pt x="46114" y="60074"/>
                    <a:pt x="54219" y="62850"/>
                    <a:pt x="63087" y="65875"/>
                  </a:cubicBezTo>
                  <a:cubicBezTo>
                    <a:pt x="72547" y="69104"/>
                    <a:pt x="82822" y="72627"/>
                    <a:pt x="94174" y="72627"/>
                  </a:cubicBezTo>
                  <a:cubicBezTo>
                    <a:pt x="100013" y="72627"/>
                    <a:pt x="106113" y="71714"/>
                    <a:pt x="112539" y="69333"/>
                  </a:cubicBezTo>
                  <a:cubicBezTo>
                    <a:pt x="124516" y="64926"/>
                    <a:pt x="136522" y="61074"/>
                    <a:pt x="150020" y="61074"/>
                  </a:cubicBezTo>
                  <a:cubicBezTo>
                    <a:pt x="156706" y="61074"/>
                    <a:pt x="163757" y="62018"/>
                    <a:pt x="171353" y="64309"/>
                  </a:cubicBezTo>
                  <a:lnTo>
                    <a:pt x="171451" y="64309"/>
                  </a:lnTo>
                  <a:cubicBezTo>
                    <a:pt x="171483" y="64342"/>
                    <a:pt x="171548" y="64342"/>
                    <a:pt x="171581" y="64374"/>
                  </a:cubicBezTo>
                  <a:cubicBezTo>
                    <a:pt x="171646" y="64374"/>
                    <a:pt x="171712" y="64374"/>
                    <a:pt x="171777" y="64407"/>
                  </a:cubicBezTo>
                  <a:lnTo>
                    <a:pt x="171940" y="64407"/>
                  </a:lnTo>
                  <a:cubicBezTo>
                    <a:pt x="172005" y="64440"/>
                    <a:pt x="172103" y="64440"/>
                    <a:pt x="172168" y="64440"/>
                  </a:cubicBezTo>
                  <a:lnTo>
                    <a:pt x="172266" y="64440"/>
                  </a:lnTo>
                  <a:cubicBezTo>
                    <a:pt x="172397" y="64440"/>
                    <a:pt x="172527" y="64440"/>
                    <a:pt x="172625" y="64407"/>
                  </a:cubicBezTo>
                  <a:lnTo>
                    <a:pt x="172723" y="64407"/>
                  </a:lnTo>
                  <a:cubicBezTo>
                    <a:pt x="172821" y="64374"/>
                    <a:pt x="172919" y="64374"/>
                    <a:pt x="173016" y="64342"/>
                  </a:cubicBezTo>
                  <a:cubicBezTo>
                    <a:pt x="173049" y="64342"/>
                    <a:pt x="173082" y="64309"/>
                    <a:pt x="173114" y="64309"/>
                  </a:cubicBezTo>
                  <a:cubicBezTo>
                    <a:pt x="173245" y="64276"/>
                    <a:pt x="173343" y="64244"/>
                    <a:pt x="173440" y="64179"/>
                  </a:cubicBezTo>
                  <a:lnTo>
                    <a:pt x="173506" y="64179"/>
                  </a:lnTo>
                  <a:cubicBezTo>
                    <a:pt x="173604" y="64113"/>
                    <a:pt x="173701" y="64081"/>
                    <a:pt x="173767" y="64015"/>
                  </a:cubicBezTo>
                  <a:cubicBezTo>
                    <a:pt x="173832" y="64015"/>
                    <a:pt x="173865" y="63983"/>
                    <a:pt x="173897" y="63950"/>
                  </a:cubicBezTo>
                  <a:cubicBezTo>
                    <a:pt x="173962" y="63918"/>
                    <a:pt x="174028" y="63852"/>
                    <a:pt x="174093" y="63820"/>
                  </a:cubicBezTo>
                  <a:cubicBezTo>
                    <a:pt x="174125" y="63787"/>
                    <a:pt x="174158" y="63787"/>
                    <a:pt x="174191" y="63755"/>
                  </a:cubicBezTo>
                  <a:cubicBezTo>
                    <a:pt x="174289" y="63689"/>
                    <a:pt x="174386" y="63591"/>
                    <a:pt x="174452" y="63494"/>
                  </a:cubicBezTo>
                  <a:cubicBezTo>
                    <a:pt x="174484" y="63494"/>
                    <a:pt x="174517" y="63461"/>
                    <a:pt x="174550" y="63428"/>
                  </a:cubicBezTo>
                  <a:cubicBezTo>
                    <a:pt x="174615" y="63363"/>
                    <a:pt x="174680" y="63298"/>
                    <a:pt x="174713" y="63200"/>
                  </a:cubicBezTo>
                  <a:cubicBezTo>
                    <a:pt x="174745" y="63167"/>
                    <a:pt x="174778" y="63167"/>
                    <a:pt x="174778" y="63135"/>
                  </a:cubicBezTo>
                  <a:cubicBezTo>
                    <a:pt x="174876" y="63004"/>
                    <a:pt x="174941" y="62906"/>
                    <a:pt x="175006" y="62776"/>
                  </a:cubicBezTo>
                  <a:cubicBezTo>
                    <a:pt x="175006" y="62743"/>
                    <a:pt x="175039" y="62711"/>
                    <a:pt x="175039" y="62678"/>
                  </a:cubicBezTo>
                  <a:cubicBezTo>
                    <a:pt x="175071" y="62645"/>
                    <a:pt x="175104" y="62580"/>
                    <a:pt x="175137" y="62515"/>
                  </a:cubicBezTo>
                  <a:cubicBezTo>
                    <a:pt x="175137" y="62450"/>
                    <a:pt x="175169" y="62384"/>
                    <a:pt x="175202" y="62287"/>
                  </a:cubicBezTo>
                  <a:cubicBezTo>
                    <a:pt x="175202" y="62287"/>
                    <a:pt x="175202" y="62254"/>
                    <a:pt x="175235" y="62221"/>
                  </a:cubicBezTo>
                  <a:cubicBezTo>
                    <a:pt x="175267" y="62124"/>
                    <a:pt x="175267" y="62026"/>
                    <a:pt x="175300" y="61928"/>
                  </a:cubicBezTo>
                  <a:cubicBezTo>
                    <a:pt x="175332" y="61830"/>
                    <a:pt x="175332" y="61732"/>
                    <a:pt x="175332" y="61634"/>
                  </a:cubicBezTo>
                  <a:cubicBezTo>
                    <a:pt x="175332" y="61634"/>
                    <a:pt x="175332" y="61634"/>
                    <a:pt x="175332" y="61602"/>
                  </a:cubicBezTo>
                  <a:cubicBezTo>
                    <a:pt x="175365" y="61536"/>
                    <a:pt x="175365" y="61471"/>
                    <a:pt x="175365" y="61406"/>
                  </a:cubicBezTo>
                  <a:cubicBezTo>
                    <a:pt x="175365" y="61080"/>
                    <a:pt x="175332" y="60754"/>
                    <a:pt x="175235" y="60427"/>
                  </a:cubicBezTo>
                  <a:cubicBezTo>
                    <a:pt x="175202" y="60362"/>
                    <a:pt x="175169" y="60329"/>
                    <a:pt x="175169" y="60264"/>
                  </a:cubicBezTo>
                  <a:cubicBezTo>
                    <a:pt x="175137" y="60232"/>
                    <a:pt x="175137" y="60166"/>
                    <a:pt x="175104" y="60134"/>
                  </a:cubicBezTo>
                  <a:cubicBezTo>
                    <a:pt x="175104" y="60134"/>
                    <a:pt x="175104" y="60101"/>
                    <a:pt x="175104" y="60101"/>
                  </a:cubicBezTo>
                  <a:cubicBezTo>
                    <a:pt x="174908" y="59710"/>
                    <a:pt x="174680" y="59351"/>
                    <a:pt x="174354" y="59057"/>
                  </a:cubicBezTo>
                  <a:cubicBezTo>
                    <a:pt x="174321" y="59025"/>
                    <a:pt x="174289" y="58992"/>
                    <a:pt x="174223" y="58927"/>
                  </a:cubicBezTo>
                  <a:cubicBezTo>
                    <a:pt x="174223" y="58927"/>
                    <a:pt x="174191" y="58927"/>
                    <a:pt x="174191" y="58894"/>
                  </a:cubicBezTo>
                  <a:cubicBezTo>
                    <a:pt x="174125" y="58862"/>
                    <a:pt x="174060" y="58796"/>
                    <a:pt x="173995" y="58764"/>
                  </a:cubicBezTo>
                  <a:cubicBezTo>
                    <a:pt x="173962" y="58764"/>
                    <a:pt x="173962" y="58731"/>
                    <a:pt x="173930" y="58731"/>
                  </a:cubicBezTo>
                  <a:cubicBezTo>
                    <a:pt x="173865" y="58698"/>
                    <a:pt x="173799" y="58633"/>
                    <a:pt x="173701" y="58601"/>
                  </a:cubicBezTo>
                  <a:cubicBezTo>
                    <a:pt x="161665" y="52207"/>
                    <a:pt x="145681" y="37300"/>
                    <a:pt x="137983" y="2429"/>
                  </a:cubicBezTo>
                  <a:cubicBezTo>
                    <a:pt x="137674" y="997"/>
                    <a:pt x="136398" y="0"/>
                    <a:pt x="134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50"/>
            <p:cNvSpPr/>
            <p:nvPr/>
          </p:nvSpPr>
          <p:spPr>
            <a:xfrm>
              <a:off x="2873800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269" y="6231"/>
                    <a:pt x="25640" y="10570"/>
                    <a:pt x="25640" y="15919"/>
                  </a:cubicBezTo>
                  <a:cubicBezTo>
                    <a:pt x="25640" y="21302"/>
                    <a:pt x="21269" y="25640"/>
                    <a:pt x="15919" y="25640"/>
                  </a:cubicBezTo>
                  <a:cubicBezTo>
                    <a:pt x="10569" y="25640"/>
                    <a:pt x="6198" y="21302"/>
                    <a:pt x="6198" y="15919"/>
                  </a:cubicBezTo>
                  <a:cubicBezTo>
                    <a:pt x="6198" y="10570"/>
                    <a:pt x="10569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0" y="7144"/>
                    <a:pt x="0" y="15919"/>
                  </a:cubicBezTo>
                  <a:cubicBezTo>
                    <a:pt x="0" y="24727"/>
                    <a:pt x="7144" y="31838"/>
                    <a:pt x="15919" y="31838"/>
                  </a:cubicBezTo>
                  <a:cubicBezTo>
                    <a:pt x="24694" y="31838"/>
                    <a:pt x="31837" y="24727"/>
                    <a:pt x="31837" y="15919"/>
                  </a:cubicBezTo>
                  <a:cubicBezTo>
                    <a:pt x="31837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50"/>
            <p:cNvSpPr/>
            <p:nvPr/>
          </p:nvSpPr>
          <p:spPr>
            <a:xfrm>
              <a:off x="3930675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302" y="6231"/>
                    <a:pt x="25640" y="10570"/>
                    <a:pt x="25640" y="15919"/>
                  </a:cubicBezTo>
                  <a:cubicBezTo>
                    <a:pt x="25640" y="21302"/>
                    <a:pt x="21302" y="25640"/>
                    <a:pt x="15919" y="25640"/>
                  </a:cubicBezTo>
                  <a:cubicBezTo>
                    <a:pt x="10570" y="25640"/>
                    <a:pt x="6199" y="21302"/>
                    <a:pt x="6199" y="15919"/>
                  </a:cubicBezTo>
                  <a:cubicBezTo>
                    <a:pt x="6199" y="10570"/>
                    <a:pt x="10570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1" y="7144"/>
                    <a:pt x="1" y="15919"/>
                  </a:cubicBezTo>
                  <a:cubicBezTo>
                    <a:pt x="1" y="24727"/>
                    <a:pt x="7144" y="31838"/>
                    <a:pt x="15919" y="31838"/>
                  </a:cubicBezTo>
                  <a:cubicBezTo>
                    <a:pt x="24694" y="31838"/>
                    <a:pt x="31838" y="24727"/>
                    <a:pt x="31838" y="15919"/>
                  </a:cubicBezTo>
                  <a:cubicBezTo>
                    <a:pt x="31838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50"/>
            <p:cNvSpPr/>
            <p:nvPr/>
          </p:nvSpPr>
          <p:spPr>
            <a:xfrm>
              <a:off x="2828125" y="2070525"/>
              <a:ext cx="1944175" cy="876950"/>
            </a:xfrm>
            <a:custGeom>
              <a:avLst/>
              <a:gdLst/>
              <a:ahLst/>
              <a:cxnLst/>
              <a:rect l="l" t="t" r="r" b="b"/>
              <a:pathLst>
                <a:path w="77767" h="35078" extrusionOk="0">
                  <a:moveTo>
                    <a:pt x="38884" y="6199"/>
                  </a:moveTo>
                  <a:cubicBezTo>
                    <a:pt x="52192" y="6199"/>
                    <a:pt x="64099" y="14223"/>
                    <a:pt x="69351" y="26031"/>
                  </a:cubicBezTo>
                  <a:cubicBezTo>
                    <a:pt x="59760" y="21954"/>
                    <a:pt x="49355" y="19834"/>
                    <a:pt x="38884" y="19834"/>
                  </a:cubicBezTo>
                  <a:cubicBezTo>
                    <a:pt x="28413" y="19834"/>
                    <a:pt x="18007" y="21954"/>
                    <a:pt x="8417" y="26031"/>
                  </a:cubicBezTo>
                  <a:cubicBezTo>
                    <a:pt x="13668" y="14223"/>
                    <a:pt x="25575" y="6199"/>
                    <a:pt x="38884" y="6199"/>
                  </a:cubicBezTo>
                  <a:close/>
                  <a:moveTo>
                    <a:pt x="38884" y="1"/>
                  </a:moveTo>
                  <a:cubicBezTo>
                    <a:pt x="20290" y="1"/>
                    <a:pt x="4046" y="13179"/>
                    <a:pt x="229" y="31349"/>
                  </a:cubicBezTo>
                  <a:cubicBezTo>
                    <a:pt x="1" y="32523"/>
                    <a:pt x="457" y="33730"/>
                    <a:pt x="1436" y="34480"/>
                  </a:cubicBezTo>
                  <a:cubicBezTo>
                    <a:pt x="1982" y="34880"/>
                    <a:pt x="2619" y="35078"/>
                    <a:pt x="3263" y="35078"/>
                  </a:cubicBezTo>
                  <a:cubicBezTo>
                    <a:pt x="3773" y="35078"/>
                    <a:pt x="4287" y="34954"/>
                    <a:pt x="4763" y="34708"/>
                  </a:cubicBezTo>
                  <a:cubicBezTo>
                    <a:pt x="15169" y="29033"/>
                    <a:pt x="26977" y="26031"/>
                    <a:pt x="38884" y="26031"/>
                  </a:cubicBezTo>
                  <a:cubicBezTo>
                    <a:pt x="50822" y="26031"/>
                    <a:pt x="62598" y="29033"/>
                    <a:pt x="73004" y="34708"/>
                  </a:cubicBezTo>
                  <a:cubicBezTo>
                    <a:pt x="73461" y="34937"/>
                    <a:pt x="73983" y="35067"/>
                    <a:pt x="74504" y="35067"/>
                  </a:cubicBezTo>
                  <a:cubicBezTo>
                    <a:pt x="75157" y="35067"/>
                    <a:pt x="75809" y="34871"/>
                    <a:pt x="76331" y="34480"/>
                  </a:cubicBezTo>
                  <a:cubicBezTo>
                    <a:pt x="77310" y="33730"/>
                    <a:pt x="77766" y="32523"/>
                    <a:pt x="77538" y="31349"/>
                  </a:cubicBezTo>
                  <a:cubicBezTo>
                    <a:pt x="73722" y="13179"/>
                    <a:pt x="57477" y="1"/>
                    <a:pt x="388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83" name="Google Shape;3883;p50"/>
          <p:cNvSpPr txBox="1"/>
          <p:nvPr/>
        </p:nvSpPr>
        <p:spPr>
          <a:xfrm>
            <a:off x="5264975" y="2917775"/>
            <a:ext cx="30399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Embedded sound elements with the </a:t>
            </a:r>
            <a:r>
              <a:rPr lang="en" sz="125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same dragon virtual mascot </a:t>
            </a:r>
            <a:endParaRPr sz="1250" u="sng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3884" name="Google Shape;3884;p50"/>
          <p:cNvGrpSpPr/>
          <p:nvPr/>
        </p:nvGrpSpPr>
        <p:grpSpPr>
          <a:xfrm>
            <a:off x="4838414" y="3785488"/>
            <a:ext cx="328802" cy="334551"/>
            <a:chOff x="1250150" y="238125"/>
            <a:chExt cx="5097700" cy="5219200"/>
          </a:xfrm>
        </p:grpSpPr>
        <p:sp>
          <p:nvSpPr>
            <p:cNvPr id="3885" name="Google Shape;3885;p50"/>
            <p:cNvSpPr/>
            <p:nvPr/>
          </p:nvSpPr>
          <p:spPr>
            <a:xfrm>
              <a:off x="1250150" y="238125"/>
              <a:ext cx="4241425" cy="5007975"/>
            </a:xfrm>
            <a:custGeom>
              <a:avLst/>
              <a:gdLst/>
              <a:ahLst/>
              <a:cxnLst/>
              <a:rect l="l" t="t" r="r" b="b"/>
              <a:pathLst>
                <a:path w="169657" h="200319" extrusionOk="0">
                  <a:moveTo>
                    <a:pt x="100959" y="0"/>
                  </a:moveTo>
                  <a:cubicBezTo>
                    <a:pt x="72579" y="0"/>
                    <a:pt x="56759" y="12298"/>
                    <a:pt x="48441" y="22638"/>
                  </a:cubicBezTo>
                  <a:cubicBezTo>
                    <a:pt x="36730" y="37219"/>
                    <a:pt x="32294" y="57509"/>
                    <a:pt x="36567" y="76983"/>
                  </a:cubicBezTo>
                  <a:cubicBezTo>
                    <a:pt x="40579" y="95250"/>
                    <a:pt x="40351" y="116746"/>
                    <a:pt x="35947" y="134524"/>
                  </a:cubicBezTo>
                  <a:cubicBezTo>
                    <a:pt x="32066" y="150117"/>
                    <a:pt x="22997" y="171059"/>
                    <a:pt x="1762" y="182312"/>
                  </a:cubicBezTo>
                  <a:cubicBezTo>
                    <a:pt x="914" y="182736"/>
                    <a:pt x="359" y="183552"/>
                    <a:pt x="163" y="184465"/>
                  </a:cubicBezTo>
                  <a:cubicBezTo>
                    <a:pt x="0" y="185379"/>
                    <a:pt x="229" y="186325"/>
                    <a:pt x="848" y="187042"/>
                  </a:cubicBezTo>
                  <a:cubicBezTo>
                    <a:pt x="1109" y="187401"/>
                    <a:pt x="7894" y="195328"/>
                    <a:pt x="18887" y="200058"/>
                  </a:cubicBezTo>
                  <a:cubicBezTo>
                    <a:pt x="19279" y="200253"/>
                    <a:pt x="19703" y="200319"/>
                    <a:pt x="20127" y="200319"/>
                  </a:cubicBezTo>
                  <a:cubicBezTo>
                    <a:pt x="21301" y="200319"/>
                    <a:pt x="22443" y="199634"/>
                    <a:pt x="22965" y="198459"/>
                  </a:cubicBezTo>
                  <a:cubicBezTo>
                    <a:pt x="23650" y="196861"/>
                    <a:pt x="22899" y="195034"/>
                    <a:pt x="21334" y="194382"/>
                  </a:cubicBezTo>
                  <a:cubicBezTo>
                    <a:pt x="15495" y="191837"/>
                    <a:pt x="10928" y="188217"/>
                    <a:pt x="8253" y="185738"/>
                  </a:cubicBezTo>
                  <a:cubicBezTo>
                    <a:pt x="24759" y="175658"/>
                    <a:pt x="36371" y="158533"/>
                    <a:pt x="41949" y="136025"/>
                  </a:cubicBezTo>
                  <a:cubicBezTo>
                    <a:pt x="46647" y="117073"/>
                    <a:pt x="46908" y="95087"/>
                    <a:pt x="42634" y="75678"/>
                  </a:cubicBezTo>
                  <a:cubicBezTo>
                    <a:pt x="38753" y="57998"/>
                    <a:pt x="42732" y="39633"/>
                    <a:pt x="53268" y="26520"/>
                  </a:cubicBezTo>
                  <a:cubicBezTo>
                    <a:pt x="63968" y="13244"/>
                    <a:pt x="80441" y="6198"/>
                    <a:pt x="100959" y="6198"/>
                  </a:cubicBezTo>
                  <a:cubicBezTo>
                    <a:pt x="121542" y="6198"/>
                    <a:pt x="138048" y="13211"/>
                    <a:pt x="148714" y="26487"/>
                  </a:cubicBezTo>
                  <a:cubicBezTo>
                    <a:pt x="159218" y="39568"/>
                    <a:pt x="163197" y="57966"/>
                    <a:pt x="159283" y="75678"/>
                  </a:cubicBezTo>
                  <a:cubicBezTo>
                    <a:pt x="156184" y="89868"/>
                    <a:pt x="155727" y="108200"/>
                    <a:pt x="158043" y="125978"/>
                  </a:cubicBezTo>
                  <a:cubicBezTo>
                    <a:pt x="158253" y="127535"/>
                    <a:pt x="159563" y="128680"/>
                    <a:pt x="161089" y="128680"/>
                  </a:cubicBezTo>
                  <a:cubicBezTo>
                    <a:pt x="161225" y="128680"/>
                    <a:pt x="161363" y="128671"/>
                    <a:pt x="161501" y="128653"/>
                  </a:cubicBezTo>
                  <a:cubicBezTo>
                    <a:pt x="163197" y="128424"/>
                    <a:pt x="164404" y="126891"/>
                    <a:pt x="164176" y="125195"/>
                  </a:cubicBezTo>
                  <a:cubicBezTo>
                    <a:pt x="161990" y="108331"/>
                    <a:pt x="162415" y="90324"/>
                    <a:pt x="165350" y="76983"/>
                  </a:cubicBezTo>
                  <a:cubicBezTo>
                    <a:pt x="169656" y="57476"/>
                    <a:pt x="165220" y="37121"/>
                    <a:pt x="153542" y="22606"/>
                  </a:cubicBezTo>
                  <a:cubicBezTo>
                    <a:pt x="145257" y="12298"/>
                    <a:pt x="129403" y="0"/>
                    <a:pt x="100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50"/>
            <p:cNvSpPr/>
            <p:nvPr/>
          </p:nvSpPr>
          <p:spPr>
            <a:xfrm>
              <a:off x="1963700" y="3641625"/>
              <a:ext cx="4384150" cy="1815700"/>
            </a:xfrm>
            <a:custGeom>
              <a:avLst/>
              <a:gdLst/>
              <a:ahLst/>
              <a:cxnLst/>
              <a:rect l="l" t="t" r="r" b="b"/>
              <a:pathLst>
                <a:path w="175366" h="72628" extrusionOk="0">
                  <a:moveTo>
                    <a:pt x="134988" y="0"/>
                  </a:moveTo>
                  <a:cubicBezTo>
                    <a:pt x="134760" y="0"/>
                    <a:pt x="134528" y="26"/>
                    <a:pt x="134297" y="81"/>
                  </a:cubicBezTo>
                  <a:cubicBezTo>
                    <a:pt x="132600" y="439"/>
                    <a:pt x="131557" y="2103"/>
                    <a:pt x="131915" y="3767"/>
                  </a:cubicBezTo>
                  <a:cubicBezTo>
                    <a:pt x="134916" y="17239"/>
                    <a:pt x="139418" y="29047"/>
                    <a:pt x="145322" y="38898"/>
                  </a:cubicBezTo>
                  <a:cubicBezTo>
                    <a:pt x="149171" y="45324"/>
                    <a:pt x="153575" y="50804"/>
                    <a:pt x="158501" y="55306"/>
                  </a:cubicBezTo>
                  <a:cubicBezTo>
                    <a:pt x="155590" y="54978"/>
                    <a:pt x="152754" y="54827"/>
                    <a:pt x="149982" y="54827"/>
                  </a:cubicBezTo>
                  <a:cubicBezTo>
                    <a:pt x="135637" y="54827"/>
                    <a:pt x="122989" y="58879"/>
                    <a:pt x="110386" y="63526"/>
                  </a:cubicBezTo>
                  <a:cubicBezTo>
                    <a:pt x="104727" y="65606"/>
                    <a:pt x="99340" y="66433"/>
                    <a:pt x="94152" y="66433"/>
                  </a:cubicBezTo>
                  <a:cubicBezTo>
                    <a:pt x="83879" y="66433"/>
                    <a:pt x="74386" y="63189"/>
                    <a:pt x="65110" y="60003"/>
                  </a:cubicBezTo>
                  <a:cubicBezTo>
                    <a:pt x="56271" y="56995"/>
                    <a:pt x="47251" y="53909"/>
                    <a:pt x="37900" y="53909"/>
                  </a:cubicBezTo>
                  <a:cubicBezTo>
                    <a:pt x="32446" y="53909"/>
                    <a:pt x="26879" y="54959"/>
                    <a:pt x="21171" y="57687"/>
                  </a:cubicBezTo>
                  <a:cubicBezTo>
                    <a:pt x="16292" y="60017"/>
                    <a:pt x="11344" y="61172"/>
                    <a:pt x="6366" y="61172"/>
                  </a:cubicBezTo>
                  <a:cubicBezTo>
                    <a:pt x="5419" y="61172"/>
                    <a:pt x="4472" y="61130"/>
                    <a:pt x="3524" y="61047"/>
                  </a:cubicBezTo>
                  <a:cubicBezTo>
                    <a:pt x="3423" y="61037"/>
                    <a:pt x="3323" y="61033"/>
                    <a:pt x="3224" y="61033"/>
                  </a:cubicBezTo>
                  <a:cubicBezTo>
                    <a:pt x="1654" y="61033"/>
                    <a:pt x="317" y="62226"/>
                    <a:pt x="164" y="63852"/>
                  </a:cubicBezTo>
                  <a:cubicBezTo>
                    <a:pt x="1" y="65549"/>
                    <a:pt x="1273" y="67049"/>
                    <a:pt x="2969" y="67212"/>
                  </a:cubicBezTo>
                  <a:cubicBezTo>
                    <a:pt x="4129" y="67320"/>
                    <a:pt x="5288" y="67373"/>
                    <a:pt x="6445" y="67373"/>
                  </a:cubicBezTo>
                  <a:cubicBezTo>
                    <a:pt x="12318" y="67373"/>
                    <a:pt x="18150" y="65996"/>
                    <a:pt x="23846" y="63298"/>
                  </a:cubicBezTo>
                  <a:cubicBezTo>
                    <a:pt x="28665" y="60989"/>
                    <a:pt x="33332" y="60074"/>
                    <a:pt x="37994" y="60074"/>
                  </a:cubicBezTo>
                  <a:cubicBezTo>
                    <a:pt x="46114" y="60074"/>
                    <a:pt x="54219" y="62850"/>
                    <a:pt x="63087" y="65875"/>
                  </a:cubicBezTo>
                  <a:cubicBezTo>
                    <a:pt x="72547" y="69104"/>
                    <a:pt x="82822" y="72627"/>
                    <a:pt x="94174" y="72627"/>
                  </a:cubicBezTo>
                  <a:cubicBezTo>
                    <a:pt x="100013" y="72627"/>
                    <a:pt x="106113" y="71714"/>
                    <a:pt x="112539" y="69333"/>
                  </a:cubicBezTo>
                  <a:cubicBezTo>
                    <a:pt x="124516" y="64926"/>
                    <a:pt x="136522" y="61074"/>
                    <a:pt x="150020" y="61074"/>
                  </a:cubicBezTo>
                  <a:cubicBezTo>
                    <a:pt x="156706" y="61074"/>
                    <a:pt x="163757" y="62018"/>
                    <a:pt x="171353" y="64309"/>
                  </a:cubicBezTo>
                  <a:lnTo>
                    <a:pt x="171451" y="64309"/>
                  </a:lnTo>
                  <a:cubicBezTo>
                    <a:pt x="171483" y="64342"/>
                    <a:pt x="171548" y="64342"/>
                    <a:pt x="171581" y="64374"/>
                  </a:cubicBezTo>
                  <a:cubicBezTo>
                    <a:pt x="171646" y="64374"/>
                    <a:pt x="171712" y="64374"/>
                    <a:pt x="171777" y="64407"/>
                  </a:cubicBezTo>
                  <a:lnTo>
                    <a:pt x="171940" y="64407"/>
                  </a:lnTo>
                  <a:cubicBezTo>
                    <a:pt x="172005" y="64440"/>
                    <a:pt x="172103" y="64440"/>
                    <a:pt x="172168" y="64440"/>
                  </a:cubicBezTo>
                  <a:lnTo>
                    <a:pt x="172266" y="64440"/>
                  </a:lnTo>
                  <a:cubicBezTo>
                    <a:pt x="172397" y="64440"/>
                    <a:pt x="172527" y="64440"/>
                    <a:pt x="172625" y="64407"/>
                  </a:cubicBezTo>
                  <a:lnTo>
                    <a:pt x="172723" y="64407"/>
                  </a:lnTo>
                  <a:cubicBezTo>
                    <a:pt x="172821" y="64374"/>
                    <a:pt x="172919" y="64374"/>
                    <a:pt x="173016" y="64342"/>
                  </a:cubicBezTo>
                  <a:cubicBezTo>
                    <a:pt x="173049" y="64342"/>
                    <a:pt x="173082" y="64309"/>
                    <a:pt x="173114" y="64309"/>
                  </a:cubicBezTo>
                  <a:cubicBezTo>
                    <a:pt x="173245" y="64276"/>
                    <a:pt x="173343" y="64244"/>
                    <a:pt x="173440" y="64179"/>
                  </a:cubicBezTo>
                  <a:lnTo>
                    <a:pt x="173506" y="64179"/>
                  </a:lnTo>
                  <a:cubicBezTo>
                    <a:pt x="173604" y="64113"/>
                    <a:pt x="173701" y="64081"/>
                    <a:pt x="173767" y="64015"/>
                  </a:cubicBezTo>
                  <a:cubicBezTo>
                    <a:pt x="173832" y="64015"/>
                    <a:pt x="173865" y="63983"/>
                    <a:pt x="173897" y="63950"/>
                  </a:cubicBezTo>
                  <a:cubicBezTo>
                    <a:pt x="173962" y="63918"/>
                    <a:pt x="174028" y="63852"/>
                    <a:pt x="174093" y="63820"/>
                  </a:cubicBezTo>
                  <a:cubicBezTo>
                    <a:pt x="174125" y="63787"/>
                    <a:pt x="174158" y="63787"/>
                    <a:pt x="174191" y="63755"/>
                  </a:cubicBezTo>
                  <a:cubicBezTo>
                    <a:pt x="174289" y="63689"/>
                    <a:pt x="174386" y="63591"/>
                    <a:pt x="174452" y="63494"/>
                  </a:cubicBezTo>
                  <a:cubicBezTo>
                    <a:pt x="174484" y="63494"/>
                    <a:pt x="174517" y="63461"/>
                    <a:pt x="174550" y="63428"/>
                  </a:cubicBezTo>
                  <a:cubicBezTo>
                    <a:pt x="174615" y="63363"/>
                    <a:pt x="174680" y="63298"/>
                    <a:pt x="174713" y="63200"/>
                  </a:cubicBezTo>
                  <a:cubicBezTo>
                    <a:pt x="174745" y="63167"/>
                    <a:pt x="174778" y="63167"/>
                    <a:pt x="174778" y="63135"/>
                  </a:cubicBezTo>
                  <a:cubicBezTo>
                    <a:pt x="174876" y="63004"/>
                    <a:pt x="174941" y="62906"/>
                    <a:pt x="175006" y="62776"/>
                  </a:cubicBezTo>
                  <a:cubicBezTo>
                    <a:pt x="175006" y="62743"/>
                    <a:pt x="175039" y="62711"/>
                    <a:pt x="175039" y="62678"/>
                  </a:cubicBezTo>
                  <a:cubicBezTo>
                    <a:pt x="175071" y="62645"/>
                    <a:pt x="175104" y="62580"/>
                    <a:pt x="175137" y="62515"/>
                  </a:cubicBezTo>
                  <a:cubicBezTo>
                    <a:pt x="175137" y="62450"/>
                    <a:pt x="175169" y="62384"/>
                    <a:pt x="175202" y="62287"/>
                  </a:cubicBezTo>
                  <a:cubicBezTo>
                    <a:pt x="175202" y="62287"/>
                    <a:pt x="175202" y="62254"/>
                    <a:pt x="175235" y="62221"/>
                  </a:cubicBezTo>
                  <a:cubicBezTo>
                    <a:pt x="175267" y="62124"/>
                    <a:pt x="175267" y="62026"/>
                    <a:pt x="175300" y="61928"/>
                  </a:cubicBezTo>
                  <a:cubicBezTo>
                    <a:pt x="175332" y="61830"/>
                    <a:pt x="175332" y="61732"/>
                    <a:pt x="175332" y="61634"/>
                  </a:cubicBezTo>
                  <a:cubicBezTo>
                    <a:pt x="175332" y="61634"/>
                    <a:pt x="175332" y="61634"/>
                    <a:pt x="175332" y="61602"/>
                  </a:cubicBezTo>
                  <a:cubicBezTo>
                    <a:pt x="175365" y="61536"/>
                    <a:pt x="175365" y="61471"/>
                    <a:pt x="175365" y="61406"/>
                  </a:cubicBezTo>
                  <a:cubicBezTo>
                    <a:pt x="175365" y="61080"/>
                    <a:pt x="175332" y="60754"/>
                    <a:pt x="175235" y="60427"/>
                  </a:cubicBezTo>
                  <a:cubicBezTo>
                    <a:pt x="175202" y="60362"/>
                    <a:pt x="175169" y="60329"/>
                    <a:pt x="175169" y="60264"/>
                  </a:cubicBezTo>
                  <a:cubicBezTo>
                    <a:pt x="175137" y="60232"/>
                    <a:pt x="175137" y="60166"/>
                    <a:pt x="175104" y="60134"/>
                  </a:cubicBezTo>
                  <a:cubicBezTo>
                    <a:pt x="175104" y="60134"/>
                    <a:pt x="175104" y="60101"/>
                    <a:pt x="175104" y="60101"/>
                  </a:cubicBezTo>
                  <a:cubicBezTo>
                    <a:pt x="174908" y="59710"/>
                    <a:pt x="174680" y="59351"/>
                    <a:pt x="174354" y="59057"/>
                  </a:cubicBezTo>
                  <a:cubicBezTo>
                    <a:pt x="174321" y="59025"/>
                    <a:pt x="174289" y="58992"/>
                    <a:pt x="174223" y="58927"/>
                  </a:cubicBezTo>
                  <a:cubicBezTo>
                    <a:pt x="174223" y="58927"/>
                    <a:pt x="174191" y="58927"/>
                    <a:pt x="174191" y="58894"/>
                  </a:cubicBezTo>
                  <a:cubicBezTo>
                    <a:pt x="174125" y="58862"/>
                    <a:pt x="174060" y="58796"/>
                    <a:pt x="173995" y="58764"/>
                  </a:cubicBezTo>
                  <a:cubicBezTo>
                    <a:pt x="173962" y="58764"/>
                    <a:pt x="173962" y="58731"/>
                    <a:pt x="173930" y="58731"/>
                  </a:cubicBezTo>
                  <a:cubicBezTo>
                    <a:pt x="173865" y="58698"/>
                    <a:pt x="173799" y="58633"/>
                    <a:pt x="173701" y="58601"/>
                  </a:cubicBezTo>
                  <a:cubicBezTo>
                    <a:pt x="161665" y="52207"/>
                    <a:pt x="145681" y="37300"/>
                    <a:pt x="137983" y="2429"/>
                  </a:cubicBezTo>
                  <a:cubicBezTo>
                    <a:pt x="137674" y="997"/>
                    <a:pt x="136398" y="0"/>
                    <a:pt x="134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50"/>
            <p:cNvSpPr/>
            <p:nvPr/>
          </p:nvSpPr>
          <p:spPr>
            <a:xfrm>
              <a:off x="2873800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269" y="6231"/>
                    <a:pt x="25640" y="10570"/>
                    <a:pt x="25640" y="15919"/>
                  </a:cubicBezTo>
                  <a:cubicBezTo>
                    <a:pt x="25640" y="21302"/>
                    <a:pt x="21269" y="25640"/>
                    <a:pt x="15919" y="25640"/>
                  </a:cubicBezTo>
                  <a:cubicBezTo>
                    <a:pt x="10569" y="25640"/>
                    <a:pt x="6198" y="21302"/>
                    <a:pt x="6198" y="15919"/>
                  </a:cubicBezTo>
                  <a:cubicBezTo>
                    <a:pt x="6198" y="10570"/>
                    <a:pt x="10569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0" y="7144"/>
                    <a:pt x="0" y="15919"/>
                  </a:cubicBezTo>
                  <a:cubicBezTo>
                    <a:pt x="0" y="24727"/>
                    <a:pt x="7144" y="31838"/>
                    <a:pt x="15919" y="31838"/>
                  </a:cubicBezTo>
                  <a:cubicBezTo>
                    <a:pt x="24694" y="31838"/>
                    <a:pt x="31837" y="24727"/>
                    <a:pt x="31837" y="15919"/>
                  </a:cubicBezTo>
                  <a:cubicBezTo>
                    <a:pt x="31837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50"/>
            <p:cNvSpPr/>
            <p:nvPr/>
          </p:nvSpPr>
          <p:spPr>
            <a:xfrm>
              <a:off x="3930675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302" y="6231"/>
                    <a:pt x="25640" y="10570"/>
                    <a:pt x="25640" y="15919"/>
                  </a:cubicBezTo>
                  <a:cubicBezTo>
                    <a:pt x="25640" y="21302"/>
                    <a:pt x="21302" y="25640"/>
                    <a:pt x="15919" y="25640"/>
                  </a:cubicBezTo>
                  <a:cubicBezTo>
                    <a:pt x="10570" y="25640"/>
                    <a:pt x="6199" y="21302"/>
                    <a:pt x="6199" y="15919"/>
                  </a:cubicBezTo>
                  <a:cubicBezTo>
                    <a:pt x="6199" y="10570"/>
                    <a:pt x="10570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1" y="7144"/>
                    <a:pt x="1" y="15919"/>
                  </a:cubicBezTo>
                  <a:cubicBezTo>
                    <a:pt x="1" y="24727"/>
                    <a:pt x="7144" y="31838"/>
                    <a:pt x="15919" y="31838"/>
                  </a:cubicBezTo>
                  <a:cubicBezTo>
                    <a:pt x="24694" y="31838"/>
                    <a:pt x="31838" y="24727"/>
                    <a:pt x="31838" y="15919"/>
                  </a:cubicBezTo>
                  <a:cubicBezTo>
                    <a:pt x="31838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50"/>
            <p:cNvSpPr/>
            <p:nvPr/>
          </p:nvSpPr>
          <p:spPr>
            <a:xfrm>
              <a:off x="2828125" y="2070525"/>
              <a:ext cx="1944175" cy="876950"/>
            </a:xfrm>
            <a:custGeom>
              <a:avLst/>
              <a:gdLst/>
              <a:ahLst/>
              <a:cxnLst/>
              <a:rect l="l" t="t" r="r" b="b"/>
              <a:pathLst>
                <a:path w="77767" h="35078" extrusionOk="0">
                  <a:moveTo>
                    <a:pt x="38884" y="6199"/>
                  </a:moveTo>
                  <a:cubicBezTo>
                    <a:pt x="52192" y="6199"/>
                    <a:pt x="64099" y="14223"/>
                    <a:pt x="69351" y="26031"/>
                  </a:cubicBezTo>
                  <a:cubicBezTo>
                    <a:pt x="59760" y="21954"/>
                    <a:pt x="49355" y="19834"/>
                    <a:pt x="38884" y="19834"/>
                  </a:cubicBezTo>
                  <a:cubicBezTo>
                    <a:pt x="28413" y="19834"/>
                    <a:pt x="18007" y="21954"/>
                    <a:pt x="8417" y="26031"/>
                  </a:cubicBezTo>
                  <a:cubicBezTo>
                    <a:pt x="13668" y="14223"/>
                    <a:pt x="25575" y="6199"/>
                    <a:pt x="38884" y="6199"/>
                  </a:cubicBezTo>
                  <a:close/>
                  <a:moveTo>
                    <a:pt x="38884" y="1"/>
                  </a:moveTo>
                  <a:cubicBezTo>
                    <a:pt x="20290" y="1"/>
                    <a:pt x="4046" y="13179"/>
                    <a:pt x="229" y="31349"/>
                  </a:cubicBezTo>
                  <a:cubicBezTo>
                    <a:pt x="1" y="32523"/>
                    <a:pt x="457" y="33730"/>
                    <a:pt x="1436" y="34480"/>
                  </a:cubicBezTo>
                  <a:cubicBezTo>
                    <a:pt x="1982" y="34880"/>
                    <a:pt x="2619" y="35078"/>
                    <a:pt x="3263" y="35078"/>
                  </a:cubicBezTo>
                  <a:cubicBezTo>
                    <a:pt x="3773" y="35078"/>
                    <a:pt x="4287" y="34954"/>
                    <a:pt x="4763" y="34708"/>
                  </a:cubicBezTo>
                  <a:cubicBezTo>
                    <a:pt x="15169" y="29033"/>
                    <a:pt x="26977" y="26031"/>
                    <a:pt x="38884" y="26031"/>
                  </a:cubicBezTo>
                  <a:cubicBezTo>
                    <a:pt x="50822" y="26031"/>
                    <a:pt x="62598" y="29033"/>
                    <a:pt x="73004" y="34708"/>
                  </a:cubicBezTo>
                  <a:cubicBezTo>
                    <a:pt x="73461" y="34937"/>
                    <a:pt x="73983" y="35067"/>
                    <a:pt x="74504" y="35067"/>
                  </a:cubicBezTo>
                  <a:cubicBezTo>
                    <a:pt x="75157" y="35067"/>
                    <a:pt x="75809" y="34871"/>
                    <a:pt x="76331" y="34480"/>
                  </a:cubicBezTo>
                  <a:cubicBezTo>
                    <a:pt x="77310" y="33730"/>
                    <a:pt x="77766" y="32523"/>
                    <a:pt x="77538" y="31349"/>
                  </a:cubicBezTo>
                  <a:cubicBezTo>
                    <a:pt x="73722" y="13179"/>
                    <a:pt x="57477" y="1"/>
                    <a:pt x="388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90" name="Google Shape;3890;p50"/>
          <p:cNvSpPr txBox="1"/>
          <p:nvPr/>
        </p:nvSpPr>
        <p:spPr>
          <a:xfrm>
            <a:off x="5264975" y="3487175"/>
            <a:ext cx="3039900" cy="9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Takes youths on a </a:t>
            </a:r>
            <a:r>
              <a:rPr lang="en" sz="120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360° virtual space adventure</a:t>
            </a: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in a pastime theme-park, to </a:t>
            </a:r>
            <a:r>
              <a:rPr lang="en" sz="120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hunt for hidden puzzle pieces</a:t>
            </a:r>
            <a:r>
              <a:rPr lang="en" sz="12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by answering questions correctly </a:t>
            </a:r>
            <a:endParaRPr sz="125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5" name="Google Shape;3895;p51"/>
          <p:cNvGrpSpPr/>
          <p:nvPr/>
        </p:nvGrpSpPr>
        <p:grpSpPr>
          <a:xfrm rot="-4500040">
            <a:off x="7339350" y="259813"/>
            <a:ext cx="736950" cy="1845434"/>
            <a:chOff x="7614284" y="2748599"/>
            <a:chExt cx="736972" cy="1845489"/>
          </a:xfrm>
        </p:grpSpPr>
        <p:sp>
          <p:nvSpPr>
            <p:cNvPr id="3896" name="Google Shape;3896;p51"/>
            <p:cNvSpPr/>
            <p:nvPr/>
          </p:nvSpPr>
          <p:spPr>
            <a:xfrm>
              <a:off x="7718882" y="3707632"/>
              <a:ext cx="74955" cy="84493"/>
            </a:xfrm>
            <a:custGeom>
              <a:avLst/>
              <a:gdLst/>
              <a:ahLst/>
              <a:cxnLst/>
              <a:rect l="l" t="t" r="r" b="b"/>
              <a:pathLst>
                <a:path w="1894" h="2135" extrusionOk="0">
                  <a:moveTo>
                    <a:pt x="1201" y="1"/>
                  </a:moveTo>
                  <a:cubicBezTo>
                    <a:pt x="1075" y="1"/>
                    <a:pt x="950" y="42"/>
                    <a:pt x="846" y="123"/>
                  </a:cubicBezTo>
                  <a:cubicBezTo>
                    <a:pt x="346" y="539"/>
                    <a:pt x="36" y="1147"/>
                    <a:pt x="1" y="1802"/>
                  </a:cubicBezTo>
                  <a:lnTo>
                    <a:pt x="1132" y="2135"/>
                  </a:lnTo>
                  <a:cubicBezTo>
                    <a:pt x="1513" y="1754"/>
                    <a:pt x="1775" y="1254"/>
                    <a:pt x="1870" y="718"/>
                  </a:cubicBezTo>
                  <a:cubicBezTo>
                    <a:pt x="1894" y="551"/>
                    <a:pt x="1727" y="278"/>
                    <a:pt x="1572" y="147"/>
                  </a:cubicBezTo>
                  <a:cubicBezTo>
                    <a:pt x="1468" y="48"/>
                    <a:pt x="1335" y="1"/>
                    <a:pt x="12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51"/>
            <p:cNvSpPr/>
            <p:nvPr/>
          </p:nvSpPr>
          <p:spPr>
            <a:xfrm>
              <a:off x="7752798" y="3360134"/>
              <a:ext cx="64507" cy="82395"/>
            </a:xfrm>
            <a:custGeom>
              <a:avLst/>
              <a:gdLst/>
              <a:ahLst/>
              <a:cxnLst/>
              <a:rect l="l" t="t" r="r" b="b"/>
              <a:pathLst>
                <a:path w="1630" h="2082" extrusionOk="0">
                  <a:moveTo>
                    <a:pt x="1191" y="0"/>
                  </a:moveTo>
                  <a:cubicBezTo>
                    <a:pt x="1136" y="0"/>
                    <a:pt x="1080" y="11"/>
                    <a:pt x="1025" y="34"/>
                  </a:cubicBezTo>
                  <a:cubicBezTo>
                    <a:pt x="894" y="81"/>
                    <a:pt x="763" y="141"/>
                    <a:pt x="680" y="177"/>
                  </a:cubicBezTo>
                  <a:cubicBezTo>
                    <a:pt x="191" y="510"/>
                    <a:pt x="144" y="998"/>
                    <a:pt x="49" y="1450"/>
                  </a:cubicBezTo>
                  <a:cubicBezTo>
                    <a:pt x="1" y="1748"/>
                    <a:pt x="25" y="1974"/>
                    <a:pt x="418" y="1986"/>
                  </a:cubicBezTo>
                  <a:cubicBezTo>
                    <a:pt x="537" y="1986"/>
                    <a:pt x="644" y="2082"/>
                    <a:pt x="763" y="2082"/>
                  </a:cubicBezTo>
                  <a:cubicBezTo>
                    <a:pt x="870" y="2082"/>
                    <a:pt x="1013" y="2058"/>
                    <a:pt x="1061" y="1998"/>
                  </a:cubicBezTo>
                  <a:cubicBezTo>
                    <a:pt x="1204" y="1736"/>
                    <a:pt x="1346" y="1450"/>
                    <a:pt x="1454" y="1165"/>
                  </a:cubicBezTo>
                  <a:cubicBezTo>
                    <a:pt x="1537" y="939"/>
                    <a:pt x="1596" y="688"/>
                    <a:pt x="1620" y="438"/>
                  </a:cubicBezTo>
                  <a:cubicBezTo>
                    <a:pt x="1630" y="188"/>
                    <a:pt x="1422" y="0"/>
                    <a:pt x="11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51"/>
            <p:cNvSpPr/>
            <p:nvPr/>
          </p:nvSpPr>
          <p:spPr>
            <a:xfrm>
              <a:off x="7879083" y="3284746"/>
              <a:ext cx="72145" cy="69692"/>
            </a:xfrm>
            <a:custGeom>
              <a:avLst/>
              <a:gdLst/>
              <a:ahLst/>
              <a:cxnLst/>
              <a:rect l="l" t="t" r="r" b="b"/>
              <a:pathLst>
                <a:path w="1823" h="1761" extrusionOk="0">
                  <a:moveTo>
                    <a:pt x="1250" y="1"/>
                  </a:moveTo>
                  <a:cubicBezTo>
                    <a:pt x="1138" y="1"/>
                    <a:pt x="1026" y="17"/>
                    <a:pt x="918" y="46"/>
                  </a:cubicBezTo>
                  <a:cubicBezTo>
                    <a:pt x="822" y="81"/>
                    <a:pt x="727" y="117"/>
                    <a:pt x="644" y="177"/>
                  </a:cubicBezTo>
                  <a:cubicBezTo>
                    <a:pt x="549" y="260"/>
                    <a:pt x="465" y="355"/>
                    <a:pt x="406" y="474"/>
                  </a:cubicBezTo>
                  <a:cubicBezTo>
                    <a:pt x="334" y="569"/>
                    <a:pt x="227" y="712"/>
                    <a:pt x="132" y="867"/>
                  </a:cubicBezTo>
                  <a:cubicBezTo>
                    <a:pt x="1" y="1022"/>
                    <a:pt x="37" y="1260"/>
                    <a:pt x="215" y="1367"/>
                  </a:cubicBezTo>
                  <a:cubicBezTo>
                    <a:pt x="465" y="1510"/>
                    <a:pt x="715" y="1641"/>
                    <a:pt x="989" y="1760"/>
                  </a:cubicBezTo>
                  <a:cubicBezTo>
                    <a:pt x="1227" y="1450"/>
                    <a:pt x="1442" y="1117"/>
                    <a:pt x="1644" y="772"/>
                  </a:cubicBezTo>
                  <a:cubicBezTo>
                    <a:pt x="1823" y="427"/>
                    <a:pt x="1727" y="69"/>
                    <a:pt x="1465" y="22"/>
                  </a:cubicBezTo>
                  <a:cubicBezTo>
                    <a:pt x="1395" y="8"/>
                    <a:pt x="1323" y="1"/>
                    <a:pt x="12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3899;p51"/>
            <p:cNvSpPr/>
            <p:nvPr/>
          </p:nvSpPr>
          <p:spPr>
            <a:xfrm>
              <a:off x="7625128" y="3763669"/>
              <a:ext cx="62212" cy="78873"/>
            </a:xfrm>
            <a:custGeom>
              <a:avLst/>
              <a:gdLst/>
              <a:ahLst/>
              <a:cxnLst/>
              <a:rect l="l" t="t" r="r" b="b"/>
              <a:pathLst>
                <a:path w="1572" h="1993" extrusionOk="0">
                  <a:moveTo>
                    <a:pt x="1021" y="1"/>
                  </a:moveTo>
                  <a:cubicBezTo>
                    <a:pt x="891" y="1"/>
                    <a:pt x="727" y="48"/>
                    <a:pt x="631" y="112"/>
                  </a:cubicBezTo>
                  <a:cubicBezTo>
                    <a:pt x="155" y="421"/>
                    <a:pt x="0" y="826"/>
                    <a:pt x="119" y="1469"/>
                  </a:cubicBezTo>
                  <a:cubicBezTo>
                    <a:pt x="167" y="1743"/>
                    <a:pt x="274" y="1850"/>
                    <a:pt x="548" y="1862"/>
                  </a:cubicBezTo>
                  <a:cubicBezTo>
                    <a:pt x="715" y="1886"/>
                    <a:pt x="893" y="1921"/>
                    <a:pt x="1060" y="1993"/>
                  </a:cubicBezTo>
                  <a:lnTo>
                    <a:pt x="1048" y="1969"/>
                  </a:lnTo>
                  <a:cubicBezTo>
                    <a:pt x="1215" y="1529"/>
                    <a:pt x="1441" y="1100"/>
                    <a:pt x="1536" y="636"/>
                  </a:cubicBezTo>
                  <a:cubicBezTo>
                    <a:pt x="1572" y="457"/>
                    <a:pt x="1358" y="171"/>
                    <a:pt x="1179" y="40"/>
                  </a:cubicBezTo>
                  <a:cubicBezTo>
                    <a:pt x="1143" y="12"/>
                    <a:pt x="1086" y="1"/>
                    <a:pt x="10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0" name="Google Shape;3900;p51"/>
            <p:cNvSpPr/>
            <p:nvPr/>
          </p:nvSpPr>
          <p:spPr>
            <a:xfrm>
              <a:off x="7781095" y="3496110"/>
              <a:ext cx="66486" cy="72343"/>
            </a:xfrm>
            <a:custGeom>
              <a:avLst/>
              <a:gdLst/>
              <a:ahLst/>
              <a:cxnLst/>
              <a:rect l="l" t="t" r="r" b="b"/>
              <a:pathLst>
                <a:path w="1680" h="1828" extrusionOk="0">
                  <a:moveTo>
                    <a:pt x="1150" y="1"/>
                  </a:moveTo>
                  <a:cubicBezTo>
                    <a:pt x="1048" y="1"/>
                    <a:pt x="944" y="18"/>
                    <a:pt x="870" y="50"/>
                  </a:cubicBezTo>
                  <a:cubicBezTo>
                    <a:pt x="250" y="312"/>
                    <a:pt x="131" y="896"/>
                    <a:pt x="0" y="1491"/>
                  </a:cubicBezTo>
                  <a:cubicBezTo>
                    <a:pt x="250" y="1610"/>
                    <a:pt x="465" y="1717"/>
                    <a:pt x="679" y="1801"/>
                  </a:cubicBezTo>
                  <a:cubicBezTo>
                    <a:pt x="721" y="1819"/>
                    <a:pt x="765" y="1827"/>
                    <a:pt x="810" y="1827"/>
                  </a:cubicBezTo>
                  <a:cubicBezTo>
                    <a:pt x="855" y="1827"/>
                    <a:pt x="899" y="1819"/>
                    <a:pt x="941" y="1801"/>
                  </a:cubicBezTo>
                  <a:cubicBezTo>
                    <a:pt x="1274" y="1503"/>
                    <a:pt x="1632" y="1205"/>
                    <a:pt x="1667" y="741"/>
                  </a:cubicBezTo>
                  <a:cubicBezTo>
                    <a:pt x="1679" y="503"/>
                    <a:pt x="1608" y="265"/>
                    <a:pt x="1453" y="86"/>
                  </a:cubicBezTo>
                  <a:cubicBezTo>
                    <a:pt x="1394" y="27"/>
                    <a:pt x="1274" y="1"/>
                    <a:pt x="1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1" name="Google Shape;3901;p51"/>
            <p:cNvSpPr/>
            <p:nvPr/>
          </p:nvSpPr>
          <p:spPr>
            <a:xfrm>
              <a:off x="7677882" y="3566591"/>
              <a:ext cx="63201" cy="79190"/>
            </a:xfrm>
            <a:custGeom>
              <a:avLst/>
              <a:gdLst/>
              <a:ahLst/>
              <a:cxnLst/>
              <a:rect l="l" t="t" r="r" b="b"/>
              <a:pathLst>
                <a:path w="1597" h="2001" extrusionOk="0">
                  <a:moveTo>
                    <a:pt x="857" y="0"/>
                  </a:moveTo>
                  <a:cubicBezTo>
                    <a:pt x="692" y="0"/>
                    <a:pt x="524" y="99"/>
                    <a:pt x="370" y="293"/>
                  </a:cubicBezTo>
                  <a:cubicBezTo>
                    <a:pt x="1" y="746"/>
                    <a:pt x="179" y="1282"/>
                    <a:pt x="96" y="1782"/>
                  </a:cubicBezTo>
                  <a:cubicBezTo>
                    <a:pt x="96" y="1817"/>
                    <a:pt x="179" y="1913"/>
                    <a:pt x="239" y="1925"/>
                  </a:cubicBezTo>
                  <a:cubicBezTo>
                    <a:pt x="442" y="1971"/>
                    <a:pt x="581" y="2001"/>
                    <a:pt x="687" y="2001"/>
                  </a:cubicBezTo>
                  <a:cubicBezTo>
                    <a:pt x="911" y="2001"/>
                    <a:pt x="989" y="1868"/>
                    <a:pt x="1215" y="1472"/>
                  </a:cubicBezTo>
                  <a:cubicBezTo>
                    <a:pt x="1227" y="1436"/>
                    <a:pt x="1263" y="1413"/>
                    <a:pt x="1263" y="1389"/>
                  </a:cubicBezTo>
                  <a:cubicBezTo>
                    <a:pt x="1322" y="1020"/>
                    <a:pt x="1596" y="674"/>
                    <a:pt x="1334" y="305"/>
                  </a:cubicBezTo>
                  <a:cubicBezTo>
                    <a:pt x="1190" y="101"/>
                    <a:pt x="1025" y="0"/>
                    <a:pt x="8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2" name="Google Shape;3902;p51"/>
            <p:cNvSpPr/>
            <p:nvPr/>
          </p:nvSpPr>
          <p:spPr>
            <a:xfrm>
              <a:off x="7622753" y="3845705"/>
              <a:ext cx="50933" cy="53862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965" y="991"/>
                  </a:moveTo>
                  <a:lnTo>
                    <a:pt x="960" y="994"/>
                  </a:lnTo>
                  <a:lnTo>
                    <a:pt x="960" y="994"/>
                  </a:lnTo>
                  <a:cubicBezTo>
                    <a:pt x="958" y="997"/>
                    <a:pt x="956" y="1000"/>
                    <a:pt x="953" y="1003"/>
                  </a:cubicBezTo>
                  <a:lnTo>
                    <a:pt x="965" y="991"/>
                  </a:lnTo>
                  <a:close/>
                  <a:moveTo>
                    <a:pt x="411" y="0"/>
                  </a:moveTo>
                  <a:cubicBezTo>
                    <a:pt x="339" y="0"/>
                    <a:pt x="265" y="25"/>
                    <a:pt x="215" y="75"/>
                  </a:cubicBezTo>
                  <a:cubicBezTo>
                    <a:pt x="1" y="277"/>
                    <a:pt x="25" y="920"/>
                    <a:pt x="215" y="1170"/>
                  </a:cubicBezTo>
                  <a:cubicBezTo>
                    <a:pt x="239" y="1218"/>
                    <a:pt x="227" y="1289"/>
                    <a:pt x="227" y="1361"/>
                  </a:cubicBezTo>
                  <a:lnTo>
                    <a:pt x="960" y="994"/>
                  </a:lnTo>
                  <a:lnTo>
                    <a:pt x="960" y="994"/>
                  </a:lnTo>
                  <a:cubicBezTo>
                    <a:pt x="1147" y="735"/>
                    <a:pt x="1286" y="476"/>
                    <a:pt x="1227" y="146"/>
                  </a:cubicBezTo>
                  <a:lnTo>
                    <a:pt x="1239" y="146"/>
                  </a:lnTo>
                  <a:cubicBezTo>
                    <a:pt x="977" y="98"/>
                    <a:pt x="715" y="39"/>
                    <a:pt x="453" y="3"/>
                  </a:cubicBezTo>
                  <a:cubicBezTo>
                    <a:pt x="439" y="1"/>
                    <a:pt x="425" y="0"/>
                    <a:pt x="4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3" name="Google Shape;3903;p51"/>
            <p:cNvSpPr/>
            <p:nvPr/>
          </p:nvSpPr>
          <p:spPr>
            <a:xfrm>
              <a:off x="7714173" y="3788323"/>
              <a:ext cx="45274" cy="40169"/>
            </a:xfrm>
            <a:custGeom>
              <a:avLst/>
              <a:gdLst/>
              <a:ahLst/>
              <a:cxnLst/>
              <a:rect l="l" t="t" r="r" b="b"/>
              <a:pathLst>
                <a:path w="1144" h="1015" extrusionOk="0">
                  <a:moveTo>
                    <a:pt x="120" y="1"/>
                  </a:moveTo>
                  <a:cubicBezTo>
                    <a:pt x="1" y="548"/>
                    <a:pt x="108" y="929"/>
                    <a:pt x="370" y="1001"/>
                  </a:cubicBezTo>
                  <a:cubicBezTo>
                    <a:pt x="403" y="1010"/>
                    <a:pt x="436" y="1014"/>
                    <a:pt x="469" y="1014"/>
                  </a:cubicBezTo>
                  <a:cubicBezTo>
                    <a:pt x="742" y="1014"/>
                    <a:pt x="995" y="708"/>
                    <a:pt x="1144" y="155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4" name="Google Shape;3904;p51"/>
            <p:cNvSpPr/>
            <p:nvPr/>
          </p:nvSpPr>
          <p:spPr>
            <a:xfrm>
              <a:off x="7869664" y="3349647"/>
              <a:ext cx="44324" cy="39971"/>
            </a:xfrm>
            <a:custGeom>
              <a:avLst/>
              <a:gdLst/>
              <a:ahLst/>
              <a:cxnLst/>
              <a:rect l="l" t="t" r="r" b="b"/>
              <a:pathLst>
                <a:path w="1120" h="1010" extrusionOk="0">
                  <a:moveTo>
                    <a:pt x="191" y="1"/>
                  </a:moveTo>
                  <a:cubicBezTo>
                    <a:pt x="132" y="275"/>
                    <a:pt x="1" y="561"/>
                    <a:pt x="25" y="823"/>
                  </a:cubicBezTo>
                  <a:cubicBezTo>
                    <a:pt x="32" y="944"/>
                    <a:pt x="163" y="1009"/>
                    <a:pt x="315" y="1009"/>
                  </a:cubicBezTo>
                  <a:cubicBezTo>
                    <a:pt x="417" y="1009"/>
                    <a:pt x="529" y="980"/>
                    <a:pt x="620" y="918"/>
                  </a:cubicBezTo>
                  <a:cubicBezTo>
                    <a:pt x="763" y="775"/>
                    <a:pt x="1120" y="620"/>
                    <a:pt x="918" y="346"/>
                  </a:cubicBezTo>
                  <a:cubicBezTo>
                    <a:pt x="787" y="156"/>
                    <a:pt x="441" y="108"/>
                    <a:pt x="1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5" name="Google Shape;3905;p51"/>
            <p:cNvSpPr/>
            <p:nvPr/>
          </p:nvSpPr>
          <p:spPr>
            <a:xfrm>
              <a:off x="7770251" y="3569163"/>
              <a:ext cx="38190" cy="43097"/>
            </a:xfrm>
            <a:custGeom>
              <a:avLst/>
              <a:gdLst/>
              <a:ahLst/>
              <a:cxnLst/>
              <a:rect l="l" t="t" r="r" b="b"/>
              <a:pathLst>
                <a:path w="965" h="1089" extrusionOk="0">
                  <a:moveTo>
                    <a:pt x="275" y="1"/>
                  </a:moveTo>
                  <a:cubicBezTo>
                    <a:pt x="230" y="1"/>
                    <a:pt x="131" y="52"/>
                    <a:pt x="131" y="74"/>
                  </a:cubicBezTo>
                  <a:cubicBezTo>
                    <a:pt x="84" y="336"/>
                    <a:pt x="1" y="598"/>
                    <a:pt x="48" y="848"/>
                  </a:cubicBezTo>
                  <a:cubicBezTo>
                    <a:pt x="83" y="1006"/>
                    <a:pt x="201" y="1089"/>
                    <a:pt x="329" y="1089"/>
                  </a:cubicBezTo>
                  <a:cubicBezTo>
                    <a:pt x="422" y="1089"/>
                    <a:pt x="521" y="1045"/>
                    <a:pt x="596" y="955"/>
                  </a:cubicBezTo>
                  <a:cubicBezTo>
                    <a:pt x="739" y="740"/>
                    <a:pt x="858" y="526"/>
                    <a:pt x="965" y="288"/>
                  </a:cubicBezTo>
                  <a:cubicBezTo>
                    <a:pt x="715" y="181"/>
                    <a:pt x="501" y="86"/>
                    <a:pt x="286" y="2"/>
                  </a:cubicBezTo>
                  <a:cubicBezTo>
                    <a:pt x="283" y="1"/>
                    <a:pt x="279" y="1"/>
                    <a:pt x="2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6" name="Google Shape;3906;p51"/>
            <p:cNvSpPr/>
            <p:nvPr/>
          </p:nvSpPr>
          <p:spPr>
            <a:xfrm>
              <a:off x="7753748" y="3445099"/>
              <a:ext cx="38704" cy="36409"/>
            </a:xfrm>
            <a:custGeom>
              <a:avLst/>
              <a:gdLst/>
              <a:ahLst/>
              <a:cxnLst/>
              <a:rect l="l" t="t" r="r" b="b"/>
              <a:pathLst>
                <a:path w="978" h="920" extrusionOk="0">
                  <a:moveTo>
                    <a:pt x="182" y="0"/>
                  </a:moveTo>
                  <a:cubicBezTo>
                    <a:pt x="117" y="0"/>
                    <a:pt x="25" y="47"/>
                    <a:pt x="25" y="77"/>
                  </a:cubicBezTo>
                  <a:cubicBezTo>
                    <a:pt x="1" y="316"/>
                    <a:pt x="13" y="566"/>
                    <a:pt x="48" y="804"/>
                  </a:cubicBezTo>
                  <a:cubicBezTo>
                    <a:pt x="57" y="858"/>
                    <a:pt x="232" y="919"/>
                    <a:pt x="346" y="919"/>
                  </a:cubicBezTo>
                  <a:cubicBezTo>
                    <a:pt x="382" y="919"/>
                    <a:pt x="412" y="913"/>
                    <a:pt x="429" y="899"/>
                  </a:cubicBezTo>
                  <a:cubicBezTo>
                    <a:pt x="632" y="720"/>
                    <a:pt x="810" y="518"/>
                    <a:pt x="977" y="292"/>
                  </a:cubicBezTo>
                  <a:cubicBezTo>
                    <a:pt x="656" y="161"/>
                    <a:pt x="441" y="77"/>
                    <a:pt x="215" y="6"/>
                  </a:cubicBezTo>
                  <a:cubicBezTo>
                    <a:pt x="206" y="2"/>
                    <a:pt x="194" y="0"/>
                    <a:pt x="1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7" name="Google Shape;3907;p51"/>
            <p:cNvSpPr/>
            <p:nvPr/>
          </p:nvSpPr>
          <p:spPr>
            <a:xfrm>
              <a:off x="7672698" y="3651595"/>
              <a:ext cx="32570" cy="34114"/>
            </a:xfrm>
            <a:custGeom>
              <a:avLst/>
              <a:gdLst/>
              <a:ahLst/>
              <a:cxnLst/>
              <a:rect l="l" t="t" r="r" b="b"/>
              <a:pathLst>
                <a:path w="823" h="862" extrusionOk="0">
                  <a:moveTo>
                    <a:pt x="273" y="0"/>
                  </a:moveTo>
                  <a:cubicBezTo>
                    <a:pt x="258" y="0"/>
                    <a:pt x="242" y="1"/>
                    <a:pt x="227" y="3"/>
                  </a:cubicBezTo>
                  <a:cubicBezTo>
                    <a:pt x="37" y="39"/>
                    <a:pt x="1" y="479"/>
                    <a:pt x="203" y="789"/>
                  </a:cubicBezTo>
                  <a:cubicBezTo>
                    <a:pt x="261" y="798"/>
                    <a:pt x="433" y="861"/>
                    <a:pt x="517" y="861"/>
                  </a:cubicBezTo>
                  <a:cubicBezTo>
                    <a:pt x="538" y="861"/>
                    <a:pt x="553" y="858"/>
                    <a:pt x="561" y="848"/>
                  </a:cubicBezTo>
                  <a:cubicBezTo>
                    <a:pt x="668" y="646"/>
                    <a:pt x="751" y="420"/>
                    <a:pt x="822" y="193"/>
                  </a:cubicBezTo>
                  <a:cubicBezTo>
                    <a:pt x="635" y="127"/>
                    <a:pt x="458" y="0"/>
                    <a:pt x="2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8" name="Google Shape;3908;p51"/>
            <p:cNvSpPr/>
            <p:nvPr/>
          </p:nvSpPr>
          <p:spPr>
            <a:xfrm>
              <a:off x="7949290" y="3089013"/>
              <a:ext cx="88173" cy="78833"/>
            </a:xfrm>
            <a:custGeom>
              <a:avLst/>
              <a:gdLst/>
              <a:ahLst/>
              <a:cxnLst/>
              <a:rect l="l" t="t" r="r" b="b"/>
              <a:pathLst>
                <a:path w="2228" h="1992" extrusionOk="0">
                  <a:moveTo>
                    <a:pt x="1575" y="0"/>
                  </a:moveTo>
                  <a:cubicBezTo>
                    <a:pt x="1519" y="0"/>
                    <a:pt x="1462" y="9"/>
                    <a:pt x="1406" y="27"/>
                  </a:cubicBezTo>
                  <a:cubicBezTo>
                    <a:pt x="787" y="217"/>
                    <a:pt x="275" y="670"/>
                    <a:pt x="1" y="1265"/>
                  </a:cubicBezTo>
                  <a:lnTo>
                    <a:pt x="930" y="1991"/>
                  </a:lnTo>
                  <a:cubicBezTo>
                    <a:pt x="1430" y="1789"/>
                    <a:pt x="1846" y="1420"/>
                    <a:pt x="2132" y="955"/>
                  </a:cubicBezTo>
                  <a:cubicBezTo>
                    <a:pt x="2227" y="812"/>
                    <a:pt x="2168" y="491"/>
                    <a:pt x="2073" y="312"/>
                  </a:cubicBezTo>
                  <a:cubicBezTo>
                    <a:pt x="1979" y="116"/>
                    <a:pt x="1782" y="0"/>
                    <a:pt x="1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9" name="Google Shape;3909;p51"/>
            <p:cNvSpPr/>
            <p:nvPr/>
          </p:nvSpPr>
          <p:spPr>
            <a:xfrm>
              <a:off x="8118950" y="2761025"/>
              <a:ext cx="86630" cy="73649"/>
            </a:xfrm>
            <a:custGeom>
              <a:avLst/>
              <a:gdLst/>
              <a:ahLst/>
              <a:cxnLst/>
              <a:rect l="l" t="t" r="r" b="b"/>
              <a:pathLst>
                <a:path w="2189" h="1861" extrusionOk="0">
                  <a:moveTo>
                    <a:pt x="1569" y="1"/>
                  </a:moveTo>
                  <a:cubicBezTo>
                    <a:pt x="1453" y="1"/>
                    <a:pt x="1341" y="16"/>
                    <a:pt x="1274" y="16"/>
                  </a:cubicBezTo>
                  <a:cubicBezTo>
                    <a:pt x="691" y="135"/>
                    <a:pt x="476" y="564"/>
                    <a:pt x="226" y="957"/>
                  </a:cubicBezTo>
                  <a:cubicBezTo>
                    <a:pt x="60" y="1219"/>
                    <a:pt x="0" y="1445"/>
                    <a:pt x="357" y="1588"/>
                  </a:cubicBezTo>
                  <a:cubicBezTo>
                    <a:pt x="464" y="1635"/>
                    <a:pt x="572" y="1766"/>
                    <a:pt x="655" y="1814"/>
                  </a:cubicBezTo>
                  <a:cubicBezTo>
                    <a:pt x="710" y="1837"/>
                    <a:pt x="795" y="1861"/>
                    <a:pt x="864" y="1861"/>
                  </a:cubicBezTo>
                  <a:cubicBezTo>
                    <a:pt x="900" y="1861"/>
                    <a:pt x="932" y="1854"/>
                    <a:pt x="953" y="1838"/>
                  </a:cubicBezTo>
                  <a:cubicBezTo>
                    <a:pt x="1191" y="1647"/>
                    <a:pt x="1417" y="1445"/>
                    <a:pt x="1631" y="1219"/>
                  </a:cubicBezTo>
                  <a:cubicBezTo>
                    <a:pt x="1798" y="1040"/>
                    <a:pt x="1941" y="826"/>
                    <a:pt x="2060" y="611"/>
                  </a:cubicBezTo>
                  <a:cubicBezTo>
                    <a:pt x="2189" y="319"/>
                    <a:pt x="1973" y="4"/>
                    <a:pt x="1672" y="4"/>
                  </a:cubicBezTo>
                  <a:cubicBezTo>
                    <a:pt x="1666" y="4"/>
                    <a:pt x="1661" y="4"/>
                    <a:pt x="1655" y="4"/>
                  </a:cubicBezTo>
                  <a:cubicBezTo>
                    <a:pt x="1627" y="2"/>
                    <a:pt x="1597" y="1"/>
                    <a:pt x="15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0" name="Google Shape;3910;p51"/>
            <p:cNvSpPr/>
            <p:nvPr/>
          </p:nvSpPr>
          <p:spPr>
            <a:xfrm>
              <a:off x="8272067" y="2748599"/>
              <a:ext cx="79190" cy="63953"/>
            </a:xfrm>
            <a:custGeom>
              <a:avLst/>
              <a:gdLst/>
              <a:ahLst/>
              <a:cxnLst/>
              <a:rect l="l" t="t" r="r" b="b"/>
              <a:pathLst>
                <a:path w="2001" h="1616" extrusionOk="0">
                  <a:moveTo>
                    <a:pt x="1135" y="1"/>
                  </a:moveTo>
                  <a:cubicBezTo>
                    <a:pt x="1077" y="1"/>
                    <a:pt x="1021" y="6"/>
                    <a:pt x="965" y="20"/>
                  </a:cubicBezTo>
                  <a:cubicBezTo>
                    <a:pt x="834" y="56"/>
                    <a:pt x="727" y="116"/>
                    <a:pt x="632" y="199"/>
                  </a:cubicBezTo>
                  <a:cubicBezTo>
                    <a:pt x="525" y="259"/>
                    <a:pt x="382" y="354"/>
                    <a:pt x="239" y="461"/>
                  </a:cubicBezTo>
                  <a:cubicBezTo>
                    <a:pt x="48" y="556"/>
                    <a:pt x="1" y="794"/>
                    <a:pt x="120" y="961"/>
                  </a:cubicBezTo>
                  <a:cubicBezTo>
                    <a:pt x="286" y="1187"/>
                    <a:pt x="489" y="1378"/>
                    <a:pt x="691" y="1616"/>
                  </a:cubicBezTo>
                  <a:cubicBezTo>
                    <a:pt x="1025" y="1413"/>
                    <a:pt x="1358" y="1187"/>
                    <a:pt x="1668" y="949"/>
                  </a:cubicBezTo>
                  <a:cubicBezTo>
                    <a:pt x="1965" y="687"/>
                    <a:pt x="2001" y="318"/>
                    <a:pt x="1787" y="187"/>
                  </a:cubicBezTo>
                  <a:cubicBezTo>
                    <a:pt x="1632" y="80"/>
                    <a:pt x="1441" y="20"/>
                    <a:pt x="1263" y="9"/>
                  </a:cubicBezTo>
                  <a:cubicBezTo>
                    <a:pt x="1218" y="4"/>
                    <a:pt x="1176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1" name="Google Shape;3911;p51"/>
            <p:cNvSpPr/>
            <p:nvPr/>
          </p:nvSpPr>
          <p:spPr>
            <a:xfrm>
              <a:off x="7844692" y="3135354"/>
              <a:ext cx="70721" cy="75826"/>
            </a:xfrm>
            <a:custGeom>
              <a:avLst/>
              <a:gdLst/>
              <a:ahLst/>
              <a:cxnLst/>
              <a:rect l="l" t="t" r="r" b="b"/>
              <a:pathLst>
                <a:path w="1787" h="1916" extrusionOk="0">
                  <a:moveTo>
                    <a:pt x="1148" y="0"/>
                  </a:moveTo>
                  <a:cubicBezTo>
                    <a:pt x="1107" y="0"/>
                    <a:pt x="1069" y="4"/>
                    <a:pt x="1037" y="11"/>
                  </a:cubicBezTo>
                  <a:cubicBezTo>
                    <a:pt x="477" y="118"/>
                    <a:pt x="191" y="439"/>
                    <a:pt x="60" y="1070"/>
                  </a:cubicBezTo>
                  <a:cubicBezTo>
                    <a:pt x="1" y="1344"/>
                    <a:pt x="60" y="1487"/>
                    <a:pt x="310" y="1606"/>
                  </a:cubicBezTo>
                  <a:cubicBezTo>
                    <a:pt x="465" y="1689"/>
                    <a:pt x="608" y="1796"/>
                    <a:pt x="739" y="1916"/>
                  </a:cubicBezTo>
                  <a:lnTo>
                    <a:pt x="727" y="1904"/>
                  </a:lnTo>
                  <a:cubicBezTo>
                    <a:pt x="1060" y="1546"/>
                    <a:pt x="1418" y="1225"/>
                    <a:pt x="1679" y="832"/>
                  </a:cubicBezTo>
                  <a:cubicBezTo>
                    <a:pt x="1787" y="689"/>
                    <a:pt x="1691" y="332"/>
                    <a:pt x="1572" y="142"/>
                  </a:cubicBezTo>
                  <a:cubicBezTo>
                    <a:pt x="1515" y="55"/>
                    <a:pt x="1312" y="0"/>
                    <a:pt x="1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2" name="Google Shape;3912;p51"/>
            <p:cNvSpPr/>
            <p:nvPr/>
          </p:nvSpPr>
          <p:spPr>
            <a:xfrm>
              <a:off x="8090178" y="2914770"/>
              <a:ext cx="76855" cy="65734"/>
            </a:xfrm>
            <a:custGeom>
              <a:avLst/>
              <a:gdLst/>
              <a:ahLst/>
              <a:cxnLst/>
              <a:rect l="l" t="t" r="r" b="b"/>
              <a:pathLst>
                <a:path w="1942" h="1661" extrusionOk="0">
                  <a:moveTo>
                    <a:pt x="1346" y="1"/>
                  </a:moveTo>
                  <a:cubicBezTo>
                    <a:pt x="680" y="12"/>
                    <a:pt x="346" y="512"/>
                    <a:pt x="1" y="1013"/>
                  </a:cubicBezTo>
                  <a:cubicBezTo>
                    <a:pt x="203" y="1215"/>
                    <a:pt x="358" y="1394"/>
                    <a:pt x="525" y="1560"/>
                  </a:cubicBezTo>
                  <a:cubicBezTo>
                    <a:pt x="575" y="1611"/>
                    <a:pt x="668" y="1661"/>
                    <a:pt x="731" y="1661"/>
                  </a:cubicBezTo>
                  <a:cubicBezTo>
                    <a:pt x="743" y="1661"/>
                    <a:pt x="754" y="1659"/>
                    <a:pt x="763" y="1655"/>
                  </a:cubicBezTo>
                  <a:cubicBezTo>
                    <a:pt x="1180" y="1501"/>
                    <a:pt x="1620" y="1358"/>
                    <a:pt x="1834" y="941"/>
                  </a:cubicBezTo>
                  <a:cubicBezTo>
                    <a:pt x="1930" y="727"/>
                    <a:pt x="1942" y="477"/>
                    <a:pt x="1870" y="251"/>
                  </a:cubicBezTo>
                  <a:cubicBezTo>
                    <a:pt x="1811" y="108"/>
                    <a:pt x="1525" y="1"/>
                    <a:pt x="1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3" name="Google Shape;3913;p51"/>
            <p:cNvSpPr/>
            <p:nvPr/>
          </p:nvSpPr>
          <p:spPr>
            <a:xfrm>
              <a:off x="7967218" y="2938118"/>
              <a:ext cx="71670" cy="73412"/>
            </a:xfrm>
            <a:custGeom>
              <a:avLst/>
              <a:gdLst/>
              <a:ahLst/>
              <a:cxnLst/>
              <a:rect l="l" t="t" r="r" b="b"/>
              <a:pathLst>
                <a:path w="1811" h="1855" extrusionOk="0">
                  <a:moveTo>
                    <a:pt x="1215" y="1"/>
                  </a:moveTo>
                  <a:cubicBezTo>
                    <a:pt x="1097" y="1"/>
                    <a:pt x="964" y="42"/>
                    <a:pt x="822" y="125"/>
                  </a:cubicBezTo>
                  <a:cubicBezTo>
                    <a:pt x="322" y="399"/>
                    <a:pt x="274" y="970"/>
                    <a:pt x="24" y="1399"/>
                  </a:cubicBezTo>
                  <a:cubicBezTo>
                    <a:pt x="0" y="1435"/>
                    <a:pt x="48" y="1554"/>
                    <a:pt x="96" y="1589"/>
                  </a:cubicBezTo>
                  <a:cubicBezTo>
                    <a:pt x="346" y="1766"/>
                    <a:pt x="479" y="1855"/>
                    <a:pt x="608" y="1855"/>
                  </a:cubicBezTo>
                  <a:cubicBezTo>
                    <a:pt x="750" y="1855"/>
                    <a:pt x="887" y="1748"/>
                    <a:pt x="1167" y="1530"/>
                  </a:cubicBezTo>
                  <a:cubicBezTo>
                    <a:pt x="1191" y="1506"/>
                    <a:pt x="1227" y="1494"/>
                    <a:pt x="1239" y="1470"/>
                  </a:cubicBezTo>
                  <a:cubicBezTo>
                    <a:pt x="1429" y="1161"/>
                    <a:pt x="1810" y="935"/>
                    <a:pt x="1715" y="494"/>
                  </a:cubicBezTo>
                  <a:cubicBezTo>
                    <a:pt x="1635" y="168"/>
                    <a:pt x="1455" y="1"/>
                    <a:pt x="1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4" name="Google Shape;3914;p51"/>
            <p:cNvSpPr/>
            <p:nvPr/>
          </p:nvSpPr>
          <p:spPr>
            <a:xfrm>
              <a:off x="7802307" y="3201166"/>
              <a:ext cx="60352" cy="47253"/>
            </a:xfrm>
            <a:custGeom>
              <a:avLst/>
              <a:gdLst/>
              <a:ahLst/>
              <a:cxnLst/>
              <a:rect l="l" t="t" r="r" b="b"/>
              <a:pathLst>
                <a:path w="1525" h="1194" extrusionOk="0">
                  <a:moveTo>
                    <a:pt x="782" y="0"/>
                  </a:moveTo>
                  <a:cubicBezTo>
                    <a:pt x="772" y="0"/>
                    <a:pt x="761" y="1"/>
                    <a:pt x="750" y="3"/>
                  </a:cubicBezTo>
                  <a:cubicBezTo>
                    <a:pt x="464" y="38"/>
                    <a:pt x="107" y="574"/>
                    <a:pt x="107" y="884"/>
                  </a:cubicBezTo>
                  <a:cubicBezTo>
                    <a:pt x="107" y="931"/>
                    <a:pt x="36" y="991"/>
                    <a:pt x="0" y="1038"/>
                  </a:cubicBezTo>
                  <a:lnTo>
                    <a:pt x="807" y="1190"/>
                  </a:lnTo>
                  <a:lnTo>
                    <a:pt x="807" y="1190"/>
                  </a:lnTo>
                  <a:cubicBezTo>
                    <a:pt x="1107" y="1097"/>
                    <a:pt x="1373" y="957"/>
                    <a:pt x="1517" y="673"/>
                  </a:cubicBezTo>
                  <a:lnTo>
                    <a:pt x="1517" y="673"/>
                  </a:lnTo>
                  <a:cubicBezTo>
                    <a:pt x="1519" y="675"/>
                    <a:pt x="1522" y="678"/>
                    <a:pt x="1524" y="681"/>
                  </a:cubicBezTo>
                  <a:cubicBezTo>
                    <a:pt x="1524" y="669"/>
                    <a:pt x="1524" y="657"/>
                    <a:pt x="1524" y="657"/>
                  </a:cubicBezTo>
                  <a:cubicBezTo>
                    <a:pt x="1522" y="662"/>
                    <a:pt x="1519" y="668"/>
                    <a:pt x="1517" y="673"/>
                  </a:cubicBezTo>
                  <a:lnTo>
                    <a:pt x="1517" y="673"/>
                  </a:lnTo>
                  <a:cubicBezTo>
                    <a:pt x="1341" y="473"/>
                    <a:pt x="1176" y="262"/>
                    <a:pt x="988" y="86"/>
                  </a:cubicBezTo>
                  <a:cubicBezTo>
                    <a:pt x="926" y="34"/>
                    <a:pt x="855" y="0"/>
                    <a:pt x="782" y="0"/>
                  </a:cubicBezTo>
                  <a:close/>
                  <a:moveTo>
                    <a:pt x="807" y="1190"/>
                  </a:moveTo>
                  <a:cubicBezTo>
                    <a:pt x="804" y="1191"/>
                    <a:pt x="801" y="1192"/>
                    <a:pt x="798" y="1193"/>
                  </a:cubicBezTo>
                  <a:lnTo>
                    <a:pt x="822" y="1193"/>
                  </a:lnTo>
                  <a:lnTo>
                    <a:pt x="807" y="11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5" name="Google Shape;3915;p51"/>
            <p:cNvSpPr/>
            <p:nvPr/>
          </p:nvSpPr>
          <p:spPr>
            <a:xfrm>
              <a:off x="8242702" y="2793199"/>
              <a:ext cx="45432" cy="40564"/>
            </a:xfrm>
            <a:custGeom>
              <a:avLst/>
              <a:gdLst/>
              <a:ahLst/>
              <a:cxnLst/>
              <a:rect l="l" t="t" r="r" b="b"/>
              <a:pathLst>
                <a:path w="1148" h="1025" extrusionOk="0">
                  <a:moveTo>
                    <a:pt x="516" y="1"/>
                  </a:moveTo>
                  <a:cubicBezTo>
                    <a:pt x="350" y="239"/>
                    <a:pt x="135" y="441"/>
                    <a:pt x="52" y="703"/>
                  </a:cubicBezTo>
                  <a:cubicBezTo>
                    <a:pt x="1" y="868"/>
                    <a:pt x="226" y="1024"/>
                    <a:pt x="458" y="1024"/>
                  </a:cubicBezTo>
                  <a:cubicBezTo>
                    <a:pt x="493" y="1024"/>
                    <a:pt x="529" y="1021"/>
                    <a:pt x="564" y="1013"/>
                  </a:cubicBezTo>
                  <a:cubicBezTo>
                    <a:pt x="766" y="917"/>
                    <a:pt x="1147" y="917"/>
                    <a:pt x="1064" y="584"/>
                  </a:cubicBezTo>
                  <a:cubicBezTo>
                    <a:pt x="1005" y="358"/>
                    <a:pt x="707" y="191"/>
                    <a:pt x="5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6" name="Google Shape;3916;p51"/>
            <p:cNvSpPr/>
            <p:nvPr/>
          </p:nvSpPr>
          <p:spPr>
            <a:xfrm>
              <a:off x="8062832" y="2967759"/>
              <a:ext cx="43414" cy="41831"/>
            </a:xfrm>
            <a:custGeom>
              <a:avLst/>
              <a:gdLst/>
              <a:ahLst/>
              <a:cxnLst/>
              <a:rect l="l" t="t" r="r" b="b"/>
              <a:pathLst>
                <a:path w="1097" h="1057" extrusionOk="0">
                  <a:moveTo>
                    <a:pt x="489" y="1"/>
                  </a:moveTo>
                  <a:cubicBezTo>
                    <a:pt x="460" y="1"/>
                    <a:pt x="430" y="7"/>
                    <a:pt x="406" y="19"/>
                  </a:cubicBezTo>
                  <a:cubicBezTo>
                    <a:pt x="263" y="245"/>
                    <a:pt x="85" y="459"/>
                    <a:pt x="37" y="709"/>
                  </a:cubicBezTo>
                  <a:cubicBezTo>
                    <a:pt x="1" y="900"/>
                    <a:pt x="165" y="1056"/>
                    <a:pt x="340" y="1056"/>
                  </a:cubicBezTo>
                  <a:cubicBezTo>
                    <a:pt x="395" y="1056"/>
                    <a:pt x="450" y="1041"/>
                    <a:pt x="501" y="1007"/>
                  </a:cubicBezTo>
                  <a:cubicBezTo>
                    <a:pt x="716" y="864"/>
                    <a:pt x="918" y="697"/>
                    <a:pt x="1097" y="531"/>
                  </a:cubicBezTo>
                  <a:cubicBezTo>
                    <a:pt x="906" y="328"/>
                    <a:pt x="751" y="162"/>
                    <a:pt x="573" y="19"/>
                  </a:cubicBezTo>
                  <a:cubicBezTo>
                    <a:pt x="549" y="7"/>
                    <a:pt x="519" y="1"/>
                    <a:pt x="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7" name="Google Shape;3917;p51"/>
            <p:cNvSpPr/>
            <p:nvPr/>
          </p:nvSpPr>
          <p:spPr>
            <a:xfrm>
              <a:off x="8105771" y="2826243"/>
              <a:ext cx="42424" cy="37280"/>
            </a:xfrm>
            <a:custGeom>
              <a:avLst/>
              <a:gdLst/>
              <a:ahLst/>
              <a:cxnLst/>
              <a:rect l="l" t="t" r="r" b="b"/>
              <a:pathLst>
                <a:path w="1072" h="942" extrusionOk="0">
                  <a:moveTo>
                    <a:pt x="367" y="0"/>
                  </a:moveTo>
                  <a:cubicBezTo>
                    <a:pt x="318" y="0"/>
                    <a:pt x="268" y="10"/>
                    <a:pt x="262" y="23"/>
                  </a:cubicBezTo>
                  <a:cubicBezTo>
                    <a:pt x="155" y="237"/>
                    <a:pt x="71" y="475"/>
                    <a:pt x="12" y="714"/>
                  </a:cubicBezTo>
                  <a:cubicBezTo>
                    <a:pt x="0" y="770"/>
                    <a:pt x="222" y="942"/>
                    <a:pt x="317" y="942"/>
                  </a:cubicBezTo>
                  <a:cubicBezTo>
                    <a:pt x="323" y="942"/>
                    <a:pt x="328" y="941"/>
                    <a:pt x="333" y="940"/>
                  </a:cubicBezTo>
                  <a:cubicBezTo>
                    <a:pt x="583" y="844"/>
                    <a:pt x="833" y="725"/>
                    <a:pt x="1071" y="583"/>
                  </a:cubicBezTo>
                  <a:cubicBezTo>
                    <a:pt x="809" y="344"/>
                    <a:pt x="643" y="178"/>
                    <a:pt x="464" y="23"/>
                  </a:cubicBezTo>
                  <a:cubicBezTo>
                    <a:pt x="448" y="7"/>
                    <a:pt x="408" y="0"/>
                    <a:pt x="3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8" name="Google Shape;3918;p51"/>
            <p:cNvSpPr/>
            <p:nvPr/>
          </p:nvSpPr>
          <p:spPr>
            <a:xfrm>
              <a:off x="7947074" y="3007016"/>
              <a:ext cx="33837" cy="36528"/>
            </a:xfrm>
            <a:custGeom>
              <a:avLst/>
              <a:gdLst/>
              <a:ahLst/>
              <a:cxnLst/>
              <a:rect l="l" t="t" r="r" b="b"/>
              <a:pathLst>
                <a:path w="855" h="923" extrusionOk="0">
                  <a:moveTo>
                    <a:pt x="366" y="1"/>
                  </a:moveTo>
                  <a:cubicBezTo>
                    <a:pt x="183" y="1"/>
                    <a:pt x="0" y="376"/>
                    <a:pt x="69" y="729"/>
                  </a:cubicBezTo>
                  <a:cubicBezTo>
                    <a:pt x="125" y="763"/>
                    <a:pt x="306" y="922"/>
                    <a:pt x="358" y="922"/>
                  </a:cubicBezTo>
                  <a:cubicBezTo>
                    <a:pt x="361" y="922"/>
                    <a:pt x="364" y="921"/>
                    <a:pt x="366" y="920"/>
                  </a:cubicBezTo>
                  <a:cubicBezTo>
                    <a:pt x="545" y="765"/>
                    <a:pt x="712" y="587"/>
                    <a:pt x="855" y="408"/>
                  </a:cubicBezTo>
                  <a:cubicBezTo>
                    <a:pt x="700" y="265"/>
                    <a:pt x="581" y="51"/>
                    <a:pt x="390" y="3"/>
                  </a:cubicBezTo>
                  <a:cubicBezTo>
                    <a:pt x="382" y="2"/>
                    <a:pt x="374" y="1"/>
                    <a:pt x="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9" name="Google Shape;3919;p51"/>
            <p:cNvSpPr/>
            <p:nvPr/>
          </p:nvSpPr>
          <p:spPr>
            <a:xfrm>
              <a:off x="7723117" y="4363212"/>
              <a:ext cx="65061" cy="85759"/>
            </a:xfrm>
            <a:custGeom>
              <a:avLst/>
              <a:gdLst/>
              <a:ahLst/>
              <a:cxnLst/>
              <a:rect l="l" t="t" r="r" b="b"/>
              <a:pathLst>
                <a:path w="1644" h="2167" extrusionOk="0">
                  <a:moveTo>
                    <a:pt x="820" y="1"/>
                  </a:moveTo>
                  <a:cubicBezTo>
                    <a:pt x="621" y="1"/>
                    <a:pt x="436" y="108"/>
                    <a:pt x="346" y="297"/>
                  </a:cubicBezTo>
                  <a:cubicBezTo>
                    <a:pt x="37" y="868"/>
                    <a:pt x="1" y="1559"/>
                    <a:pt x="227" y="2166"/>
                  </a:cubicBezTo>
                  <a:lnTo>
                    <a:pt x="1394" y="2035"/>
                  </a:lnTo>
                  <a:cubicBezTo>
                    <a:pt x="1596" y="1523"/>
                    <a:pt x="1644" y="976"/>
                    <a:pt x="1513" y="452"/>
                  </a:cubicBezTo>
                  <a:cubicBezTo>
                    <a:pt x="1477" y="273"/>
                    <a:pt x="1215" y="95"/>
                    <a:pt x="1013" y="35"/>
                  </a:cubicBezTo>
                  <a:cubicBezTo>
                    <a:pt x="949" y="12"/>
                    <a:pt x="884" y="1"/>
                    <a:pt x="8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0" name="Google Shape;3920;p51"/>
            <p:cNvSpPr/>
            <p:nvPr/>
          </p:nvSpPr>
          <p:spPr>
            <a:xfrm>
              <a:off x="7614284" y="4030238"/>
              <a:ext cx="56592" cy="88411"/>
            </a:xfrm>
            <a:custGeom>
              <a:avLst/>
              <a:gdLst/>
              <a:ahLst/>
              <a:cxnLst/>
              <a:rect l="l" t="t" r="r" b="b"/>
              <a:pathLst>
                <a:path w="1430" h="2234" extrusionOk="0">
                  <a:moveTo>
                    <a:pt x="891" y="0"/>
                  </a:moveTo>
                  <a:cubicBezTo>
                    <a:pt x="780" y="0"/>
                    <a:pt x="669" y="44"/>
                    <a:pt x="584" y="138"/>
                  </a:cubicBezTo>
                  <a:cubicBezTo>
                    <a:pt x="465" y="234"/>
                    <a:pt x="382" y="341"/>
                    <a:pt x="322" y="412"/>
                  </a:cubicBezTo>
                  <a:cubicBezTo>
                    <a:pt x="1" y="900"/>
                    <a:pt x="143" y="1365"/>
                    <a:pt x="251" y="1829"/>
                  </a:cubicBezTo>
                  <a:cubicBezTo>
                    <a:pt x="297" y="2060"/>
                    <a:pt x="379" y="2233"/>
                    <a:pt x="579" y="2233"/>
                  </a:cubicBezTo>
                  <a:cubicBezTo>
                    <a:pt x="638" y="2233"/>
                    <a:pt x="706" y="2218"/>
                    <a:pt x="786" y="2186"/>
                  </a:cubicBezTo>
                  <a:cubicBezTo>
                    <a:pt x="894" y="2139"/>
                    <a:pt x="1060" y="2162"/>
                    <a:pt x="1155" y="2127"/>
                  </a:cubicBezTo>
                  <a:cubicBezTo>
                    <a:pt x="1239" y="2103"/>
                    <a:pt x="1370" y="2020"/>
                    <a:pt x="1382" y="1936"/>
                  </a:cubicBezTo>
                  <a:cubicBezTo>
                    <a:pt x="1417" y="1639"/>
                    <a:pt x="1429" y="1329"/>
                    <a:pt x="1417" y="1031"/>
                  </a:cubicBezTo>
                  <a:cubicBezTo>
                    <a:pt x="1417" y="769"/>
                    <a:pt x="1370" y="519"/>
                    <a:pt x="1298" y="281"/>
                  </a:cubicBezTo>
                  <a:cubicBezTo>
                    <a:pt x="1226" y="102"/>
                    <a:pt x="1059" y="0"/>
                    <a:pt x="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1" name="Google Shape;3921;p51"/>
            <p:cNvSpPr/>
            <p:nvPr/>
          </p:nvSpPr>
          <p:spPr>
            <a:xfrm>
              <a:off x="7701944" y="3909102"/>
              <a:ext cx="56948" cy="71037"/>
            </a:xfrm>
            <a:custGeom>
              <a:avLst/>
              <a:gdLst/>
              <a:ahLst/>
              <a:cxnLst/>
              <a:rect l="l" t="t" r="r" b="b"/>
              <a:pathLst>
                <a:path w="1439" h="1795" extrusionOk="0">
                  <a:moveTo>
                    <a:pt x="1019" y="1"/>
                  </a:moveTo>
                  <a:cubicBezTo>
                    <a:pt x="997" y="1"/>
                    <a:pt x="975" y="3"/>
                    <a:pt x="953" y="9"/>
                  </a:cubicBezTo>
                  <a:cubicBezTo>
                    <a:pt x="774" y="44"/>
                    <a:pt x="607" y="140"/>
                    <a:pt x="464" y="259"/>
                  </a:cubicBezTo>
                  <a:cubicBezTo>
                    <a:pt x="381" y="318"/>
                    <a:pt x="322" y="390"/>
                    <a:pt x="262" y="473"/>
                  </a:cubicBezTo>
                  <a:cubicBezTo>
                    <a:pt x="203" y="580"/>
                    <a:pt x="167" y="711"/>
                    <a:pt x="155" y="830"/>
                  </a:cubicBezTo>
                  <a:cubicBezTo>
                    <a:pt x="131" y="949"/>
                    <a:pt x="83" y="1128"/>
                    <a:pt x="60" y="1306"/>
                  </a:cubicBezTo>
                  <a:cubicBezTo>
                    <a:pt x="0" y="1497"/>
                    <a:pt x="131" y="1699"/>
                    <a:pt x="333" y="1735"/>
                  </a:cubicBezTo>
                  <a:cubicBezTo>
                    <a:pt x="619" y="1771"/>
                    <a:pt x="905" y="1795"/>
                    <a:pt x="1191" y="1795"/>
                  </a:cubicBezTo>
                  <a:cubicBezTo>
                    <a:pt x="1286" y="1414"/>
                    <a:pt x="1369" y="1033"/>
                    <a:pt x="1417" y="640"/>
                  </a:cubicBezTo>
                  <a:cubicBezTo>
                    <a:pt x="1439" y="281"/>
                    <a:pt x="1252" y="1"/>
                    <a:pt x="1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2" name="Google Shape;3922;p51"/>
            <p:cNvSpPr/>
            <p:nvPr/>
          </p:nvSpPr>
          <p:spPr>
            <a:xfrm>
              <a:off x="7651525" y="4454391"/>
              <a:ext cx="57502" cy="78042"/>
            </a:xfrm>
            <a:custGeom>
              <a:avLst/>
              <a:gdLst/>
              <a:ahLst/>
              <a:cxnLst/>
              <a:rect l="l" t="t" r="r" b="b"/>
              <a:pathLst>
                <a:path w="1453" h="1972" extrusionOk="0">
                  <a:moveTo>
                    <a:pt x="759" y="0"/>
                  </a:moveTo>
                  <a:cubicBezTo>
                    <a:pt x="622" y="0"/>
                    <a:pt x="408" y="150"/>
                    <a:pt x="322" y="291"/>
                  </a:cubicBezTo>
                  <a:cubicBezTo>
                    <a:pt x="0" y="755"/>
                    <a:pt x="24" y="1184"/>
                    <a:pt x="381" y="1731"/>
                  </a:cubicBezTo>
                  <a:cubicBezTo>
                    <a:pt x="490" y="1899"/>
                    <a:pt x="587" y="1972"/>
                    <a:pt x="725" y="1972"/>
                  </a:cubicBezTo>
                  <a:cubicBezTo>
                    <a:pt x="784" y="1972"/>
                    <a:pt x="851" y="1959"/>
                    <a:pt x="929" y="1934"/>
                  </a:cubicBezTo>
                  <a:cubicBezTo>
                    <a:pt x="1096" y="1886"/>
                    <a:pt x="1274" y="1851"/>
                    <a:pt x="1453" y="1851"/>
                  </a:cubicBezTo>
                  <a:lnTo>
                    <a:pt x="1441" y="1839"/>
                  </a:lnTo>
                  <a:cubicBezTo>
                    <a:pt x="1417" y="1362"/>
                    <a:pt x="1453" y="874"/>
                    <a:pt x="1357" y="410"/>
                  </a:cubicBezTo>
                  <a:cubicBezTo>
                    <a:pt x="1322" y="243"/>
                    <a:pt x="1012" y="53"/>
                    <a:pt x="798" y="5"/>
                  </a:cubicBezTo>
                  <a:cubicBezTo>
                    <a:pt x="786" y="2"/>
                    <a:pt x="773" y="0"/>
                    <a:pt x="7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3" name="Google Shape;3923;p51"/>
            <p:cNvSpPr/>
            <p:nvPr/>
          </p:nvSpPr>
          <p:spPr>
            <a:xfrm>
              <a:off x="7692485" y="4144369"/>
              <a:ext cx="63676" cy="75272"/>
            </a:xfrm>
            <a:custGeom>
              <a:avLst/>
              <a:gdLst/>
              <a:ahLst/>
              <a:cxnLst/>
              <a:rect l="l" t="t" r="r" b="b"/>
              <a:pathLst>
                <a:path w="1609" h="1902" extrusionOk="0">
                  <a:moveTo>
                    <a:pt x="928" y="1"/>
                  </a:moveTo>
                  <a:cubicBezTo>
                    <a:pt x="780" y="1"/>
                    <a:pt x="563" y="102"/>
                    <a:pt x="465" y="219"/>
                  </a:cubicBezTo>
                  <a:cubicBezTo>
                    <a:pt x="1" y="695"/>
                    <a:pt x="120" y="1291"/>
                    <a:pt x="227" y="1886"/>
                  </a:cubicBezTo>
                  <a:cubicBezTo>
                    <a:pt x="456" y="1886"/>
                    <a:pt x="654" y="1901"/>
                    <a:pt x="840" y="1901"/>
                  </a:cubicBezTo>
                  <a:cubicBezTo>
                    <a:pt x="886" y="1901"/>
                    <a:pt x="932" y="1900"/>
                    <a:pt x="977" y="1898"/>
                  </a:cubicBezTo>
                  <a:cubicBezTo>
                    <a:pt x="1061" y="1898"/>
                    <a:pt x="1192" y="1850"/>
                    <a:pt x="1215" y="1791"/>
                  </a:cubicBezTo>
                  <a:cubicBezTo>
                    <a:pt x="1394" y="1398"/>
                    <a:pt x="1608" y="981"/>
                    <a:pt x="1465" y="529"/>
                  </a:cubicBezTo>
                  <a:cubicBezTo>
                    <a:pt x="1382" y="314"/>
                    <a:pt x="1227" y="124"/>
                    <a:pt x="1013" y="17"/>
                  </a:cubicBezTo>
                  <a:cubicBezTo>
                    <a:pt x="989" y="6"/>
                    <a:pt x="960" y="1"/>
                    <a:pt x="9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4" name="Google Shape;3924;p51"/>
            <p:cNvSpPr/>
            <p:nvPr/>
          </p:nvSpPr>
          <p:spPr>
            <a:xfrm>
              <a:off x="7622753" y="4254978"/>
              <a:ext cx="57067" cy="81366"/>
            </a:xfrm>
            <a:custGeom>
              <a:avLst/>
              <a:gdLst/>
              <a:ahLst/>
              <a:cxnLst/>
              <a:rect l="l" t="t" r="r" b="b"/>
              <a:pathLst>
                <a:path w="1442" h="2056" extrusionOk="0">
                  <a:moveTo>
                    <a:pt x="674" y="0"/>
                  </a:moveTo>
                  <a:cubicBezTo>
                    <a:pt x="435" y="0"/>
                    <a:pt x="252" y="175"/>
                    <a:pt x="156" y="496"/>
                  </a:cubicBezTo>
                  <a:cubicBezTo>
                    <a:pt x="1" y="1044"/>
                    <a:pt x="370" y="1472"/>
                    <a:pt x="489" y="1960"/>
                  </a:cubicBezTo>
                  <a:cubicBezTo>
                    <a:pt x="501" y="2008"/>
                    <a:pt x="620" y="2056"/>
                    <a:pt x="680" y="2056"/>
                  </a:cubicBezTo>
                  <a:cubicBezTo>
                    <a:pt x="1311" y="1925"/>
                    <a:pt x="1322" y="1925"/>
                    <a:pt x="1394" y="1246"/>
                  </a:cubicBezTo>
                  <a:cubicBezTo>
                    <a:pt x="1406" y="1222"/>
                    <a:pt x="1406" y="1186"/>
                    <a:pt x="1406" y="1151"/>
                  </a:cubicBezTo>
                  <a:cubicBezTo>
                    <a:pt x="1322" y="794"/>
                    <a:pt x="1442" y="365"/>
                    <a:pt x="1061" y="127"/>
                  </a:cubicBezTo>
                  <a:cubicBezTo>
                    <a:pt x="921" y="41"/>
                    <a:pt x="791" y="0"/>
                    <a:pt x="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5" name="Google Shape;3925;p51"/>
            <p:cNvSpPr/>
            <p:nvPr/>
          </p:nvSpPr>
          <p:spPr>
            <a:xfrm>
              <a:off x="7673173" y="4534686"/>
              <a:ext cx="50458" cy="59402"/>
            </a:xfrm>
            <a:custGeom>
              <a:avLst/>
              <a:gdLst/>
              <a:ahLst/>
              <a:cxnLst/>
              <a:rect l="l" t="t" r="r" b="b"/>
              <a:pathLst>
                <a:path w="1275" h="1501" extrusionOk="0">
                  <a:moveTo>
                    <a:pt x="1084" y="0"/>
                  </a:moveTo>
                  <a:cubicBezTo>
                    <a:pt x="822" y="48"/>
                    <a:pt x="560" y="95"/>
                    <a:pt x="310" y="167"/>
                  </a:cubicBezTo>
                  <a:cubicBezTo>
                    <a:pt x="215" y="191"/>
                    <a:pt x="144" y="250"/>
                    <a:pt x="108" y="334"/>
                  </a:cubicBezTo>
                  <a:cubicBezTo>
                    <a:pt x="1" y="595"/>
                    <a:pt x="275" y="1179"/>
                    <a:pt x="537" y="1334"/>
                  </a:cubicBezTo>
                  <a:cubicBezTo>
                    <a:pt x="584" y="1357"/>
                    <a:pt x="596" y="1441"/>
                    <a:pt x="632" y="1500"/>
                  </a:cubicBezTo>
                  <a:lnTo>
                    <a:pt x="1180" y="869"/>
                  </a:lnTo>
                  <a:lnTo>
                    <a:pt x="1180" y="893"/>
                  </a:lnTo>
                  <a:cubicBezTo>
                    <a:pt x="1251" y="584"/>
                    <a:pt x="1275" y="286"/>
                    <a:pt x="10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6" name="Google Shape;3926;p51"/>
            <p:cNvSpPr/>
            <p:nvPr/>
          </p:nvSpPr>
          <p:spPr>
            <a:xfrm>
              <a:off x="7735860" y="4447505"/>
              <a:ext cx="43374" cy="43097"/>
            </a:xfrm>
            <a:custGeom>
              <a:avLst/>
              <a:gdLst/>
              <a:ahLst/>
              <a:cxnLst/>
              <a:rect l="l" t="t" r="r" b="b"/>
              <a:pathLst>
                <a:path w="1096" h="1089" extrusionOk="0">
                  <a:moveTo>
                    <a:pt x="1000" y="0"/>
                  </a:moveTo>
                  <a:lnTo>
                    <a:pt x="0" y="262"/>
                  </a:lnTo>
                  <a:cubicBezTo>
                    <a:pt x="89" y="774"/>
                    <a:pt x="314" y="1089"/>
                    <a:pt x="566" y="1089"/>
                  </a:cubicBezTo>
                  <a:cubicBezTo>
                    <a:pt x="584" y="1089"/>
                    <a:pt x="602" y="1087"/>
                    <a:pt x="619" y="1084"/>
                  </a:cubicBezTo>
                  <a:cubicBezTo>
                    <a:pt x="941" y="1036"/>
                    <a:pt x="1096" y="632"/>
                    <a:pt x="1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7" name="Google Shape;3927;p51"/>
            <p:cNvSpPr/>
            <p:nvPr/>
          </p:nvSpPr>
          <p:spPr>
            <a:xfrm>
              <a:off x="7709938" y="3990902"/>
              <a:ext cx="43374" cy="37675"/>
            </a:xfrm>
            <a:custGeom>
              <a:avLst/>
              <a:gdLst/>
              <a:ahLst/>
              <a:cxnLst/>
              <a:rect l="l" t="t" r="r" b="b"/>
              <a:pathLst>
                <a:path w="1096" h="952" extrusionOk="0">
                  <a:moveTo>
                    <a:pt x="521" y="1"/>
                  </a:moveTo>
                  <a:cubicBezTo>
                    <a:pt x="356" y="1"/>
                    <a:pt x="169" y="37"/>
                    <a:pt x="1" y="37"/>
                  </a:cubicBezTo>
                  <a:cubicBezTo>
                    <a:pt x="48" y="311"/>
                    <a:pt x="48" y="609"/>
                    <a:pt x="167" y="859"/>
                  </a:cubicBezTo>
                  <a:cubicBezTo>
                    <a:pt x="201" y="923"/>
                    <a:pt x="267" y="952"/>
                    <a:pt x="343" y="952"/>
                  </a:cubicBezTo>
                  <a:cubicBezTo>
                    <a:pt x="479" y="952"/>
                    <a:pt x="652" y="861"/>
                    <a:pt x="751" y="716"/>
                  </a:cubicBezTo>
                  <a:cubicBezTo>
                    <a:pt x="822" y="513"/>
                    <a:pt x="1096" y="239"/>
                    <a:pt x="798" y="61"/>
                  </a:cubicBezTo>
                  <a:cubicBezTo>
                    <a:pt x="720" y="15"/>
                    <a:pt x="625" y="1"/>
                    <a:pt x="5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8" name="Google Shape;3928;p51"/>
            <p:cNvSpPr/>
            <p:nvPr/>
          </p:nvSpPr>
          <p:spPr>
            <a:xfrm>
              <a:off x="7702854" y="4231234"/>
              <a:ext cx="33995" cy="39892"/>
            </a:xfrm>
            <a:custGeom>
              <a:avLst/>
              <a:gdLst/>
              <a:ahLst/>
              <a:cxnLst/>
              <a:rect l="l" t="t" r="r" b="b"/>
              <a:pathLst>
                <a:path w="859" h="1008" extrusionOk="0">
                  <a:moveTo>
                    <a:pt x="120" y="1"/>
                  </a:moveTo>
                  <a:cubicBezTo>
                    <a:pt x="84" y="12"/>
                    <a:pt x="1" y="96"/>
                    <a:pt x="1" y="131"/>
                  </a:cubicBezTo>
                  <a:cubicBezTo>
                    <a:pt x="72" y="393"/>
                    <a:pt x="96" y="667"/>
                    <a:pt x="239" y="882"/>
                  </a:cubicBezTo>
                  <a:cubicBezTo>
                    <a:pt x="296" y="968"/>
                    <a:pt x="387" y="1008"/>
                    <a:pt x="477" y="1008"/>
                  </a:cubicBezTo>
                  <a:cubicBezTo>
                    <a:pt x="611" y="1008"/>
                    <a:pt x="746" y="919"/>
                    <a:pt x="775" y="763"/>
                  </a:cubicBezTo>
                  <a:cubicBezTo>
                    <a:pt x="822" y="512"/>
                    <a:pt x="846" y="262"/>
                    <a:pt x="858" y="12"/>
                  </a:cubicBezTo>
                  <a:cubicBezTo>
                    <a:pt x="584" y="12"/>
                    <a:pt x="358" y="1"/>
                    <a:pt x="1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9" name="Google Shape;3929;p51"/>
            <p:cNvSpPr/>
            <p:nvPr/>
          </p:nvSpPr>
          <p:spPr>
            <a:xfrm>
              <a:off x="7635497" y="4123791"/>
              <a:ext cx="38190" cy="33916"/>
            </a:xfrm>
            <a:custGeom>
              <a:avLst/>
              <a:gdLst/>
              <a:ahLst/>
              <a:cxnLst/>
              <a:rect l="l" t="t" r="r" b="b"/>
              <a:pathLst>
                <a:path w="965" h="857" extrusionOk="0">
                  <a:moveTo>
                    <a:pt x="965" y="1"/>
                  </a:moveTo>
                  <a:lnTo>
                    <a:pt x="965" y="1"/>
                  </a:lnTo>
                  <a:cubicBezTo>
                    <a:pt x="608" y="13"/>
                    <a:pt x="381" y="1"/>
                    <a:pt x="155" y="25"/>
                  </a:cubicBezTo>
                  <a:cubicBezTo>
                    <a:pt x="96" y="37"/>
                    <a:pt x="0" y="144"/>
                    <a:pt x="12" y="168"/>
                  </a:cubicBezTo>
                  <a:cubicBezTo>
                    <a:pt x="84" y="406"/>
                    <a:pt x="179" y="620"/>
                    <a:pt x="310" y="834"/>
                  </a:cubicBezTo>
                  <a:cubicBezTo>
                    <a:pt x="321" y="849"/>
                    <a:pt x="359" y="856"/>
                    <a:pt x="408" y="856"/>
                  </a:cubicBezTo>
                  <a:cubicBezTo>
                    <a:pt x="513" y="856"/>
                    <a:pt x="666" y="824"/>
                    <a:pt x="691" y="775"/>
                  </a:cubicBezTo>
                  <a:cubicBezTo>
                    <a:pt x="810" y="525"/>
                    <a:pt x="893" y="263"/>
                    <a:pt x="9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0" name="Google Shape;3930;p51"/>
            <p:cNvSpPr/>
            <p:nvPr/>
          </p:nvSpPr>
          <p:spPr>
            <a:xfrm>
              <a:off x="7641631" y="4344098"/>
              <a:ext cx="32531" cy="31343"/>
            </a:xfrm>
            <a:custGeom>
              <a:avLst/>
              <a:gdLst/>
              <a:ahLst/>
              <a:cxnLst/>
              <a:rect l="l" t="t" r="r" b="b"/>
              <a:pathLst>
                <a:path w="822" h="792" extrusionOk="0">
                  <a:moveTo>
                    <a:pt x="458" y="0"/>
                  </a:moveTo>
                  <a:cubicBezTo>
                    <a:pt x="351" y="0"/>
                    <a:pt x="250" y="12"/>
                    <a:pt x="167" y="66"/>
                  </a:cubicBezTo>
                  <a:cubicBezTo>
                    <a:pt x="0" y="161"/>
                    <a:pt x="155" y="589"/>
                    <a:pt x="453" y="792"/>
                  </a:cubicBezTo>
                  <a:cubicBezTo>
                    <a:pt x="512" y="780"/>
                    <a:pt x="786" y="768"/>
                    <a:pt x="798" y="720"/>
                  </a:cubicBezTo>
                  <a:cubicBezTo>
                    <a:pt x="822" y="482"/>
                    <a:pt x="810" y="244"/>
                    <a:pt x="786" y="6"/>
                  </a:cubicBezTo>
                  <a:cubicBezTo>
                    <a:pt x="764" y="7"/>
                    <a:pt x="743" y="8"/>
                    <a:pt x="721" y="8"/>
                  </a:cubicBezTo>
                  <a:cubicBezTo>
                    <a:pt x="634" y="8"/>
                    <a:pt x="544" y="0"/>
                    <a:pt x="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1" name="Google Shape;3931;p51"/>
            <p:cNvSpPr/>
            <p:nvPr/>
          </p:nvSpPr>
          <p:spPr>
            <a:xfrm>
              <a:off x="7915417" y="3167811"/>
              <a:ext cx="49508" cy="43493"/>
            </a:xfrm>
            <a:custGeom>
              <a:avLst/>
              <a:gdLst/>
              <a:ahLst/>
              <a:cxnLst/>
              <a:rect l="l" t="t" r="r" b="b"/>
              <a:pathLst>
                <a:path w="1251" h="1099" extrusionOk="0">
                  <a:moveTo>
                    <a:pt x="358" y="0"/>
                  </a:moveTo>
                  <a:cubicBezTo>
                    <a:pt x="48" y="453"/>
                    <a:pt x="0" y="857"/>
                    <a:pt x="227" y="1024"/>
                  </a:cubicBezTo>
                  <a:cubicBezTo>
                    <a:pt x="295" y="1074"/>
                    <a:pt x="372" y="1098"/>
                    <a:pt x="454" y="1098"/>
                  </a:cubicBezTo>
                  <a:cubicBezTo>
                    <a:pt x="688" y="1098"/>
                    <a:pt x="969" y="902"/>
                    <a:pt x="1251" y="524"/>
                  </a:cubicBezTo>
                  <a:lnTo>
                    <a:pt x="3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32" name="Google Shape;3932;p51"/>
          <p:cNvGrpSpPr/>
          <p:nvPr/>
        </p:nvGrpSpPr>
        <p:grpSpPr>
          <a:xfrm rot="-2823088">
            <a:off x="6637702" y="441156"/>
            <a:ext cx="294437" cy="175041"/>
            <a:chOff x="16600" y="1061611"/>
            <a:chExt cx="352384" cy="209455"/>
          </a:xfrm>
        </p:grpSpPr>
        <p:sp>
          <p:nvSpPr>
            <p:cNvPr id="3933" name="Google Shape;3933;p51"/>
            <p:cNvSpPr/>
            <p:nvPr/>
          </p:nvSpPr>
          <p:spPr>
            <a:xfrm>
              <a:off x="86662" y="1061611"/>
              <a:ext cx="282322" cy="168649"/>
            </a:xfrm>
            <a:custGeom>
              <a:avLst/>
              <a:gdLst/>
              <a:ahLst/>
              <a:cxnLst/>
              <a:rect l="l" t="t" r="r" b="b"/>
              <a:pathLst>
                <a:path w="35839" h="21409" extrusionOk="0">
                  <a:moveTo>
                    <a:pt x="35839" y="1"/>
                  </a:moveTo>
                  <a:lnTo>
                    <a:pt x="25206" y="120"/>
                  </a:lnTo>
                  <a:lnTo>
                    <a:pt x="1" y="17027"/>
                  </a:lnTo>
                  <a:lnTo>
                    <a:pt x="1191" y="19217"/>
                  </a:lnTo>
                  <a:lnTo>
                    <a:pt x="2382" y="21408"/>
                  </a:lnTo>
                  <a:lnTo>
                    <a:pt x="30040" y="9002"/>
                  </a:lnTo>
                  <a:lnTo>
                    <a:pt x="358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4" name="Google Shape;3934;p51"/>
            <p:cNvSpPr/>
            <p:nvPr/>
          </p:nvSpPr>
          <p:spPr>
            <a:xfrm>
              <a:off x="16600" y="1224896"/>
              <a:ext cx="32747" cy="46170"/>
            </a:xfrm>
            <a:custGeom>
              <a:avLst/>
              <a:gdLst/>
              <a:ahLst/>
              <a:cxnLst/>
              <a:rect l="l" t="t" r="r" b="b"/>
              <a:pathLst>
                <a:path w="4157" h="5861" extrusionOk="0">
                  <a:moveTo>
                    <a:pt x="999" y="0"/>
                  </a:moveTo>
                  <a:cubicBezTo>
                    <a:pt x="854" y="0"/>
                    <a:pt x="696" y="39"/>
                    <a:pt x="548" y="120"/>
                  </a:cubicBezTo>
                  <a:cubicBezTo>
                    <a:pt x="179" y="323"/>
                    <a:pt x="1" y="716"/>
                    <a:pt x="156" y="1001"/>
                  </a:cubicBezTo>
                  <a:lnTo>
                    <a:pt x="1406" y="3299"/>
                  </a:lnTo>
                  <a:lnTo>
                    <a:pt x="2668" y="5609"/>
                  </a:lnTo>
                  <a:cubicBezTo>
                    <a:pt x="2753" y="5773"/>
                    <a:pt x="2941" y="5860"/>
                    <a:pt x="3158" y="5860"/>
                  </a:cubicBezTo>
                  <a:cubicBezTo>
                    <a:pt x="3303" y="5860"/>
                    <a:pt x="3460" y="5821"/>
                    <a:pt x="3608" y="5740"/>
                  </a:cubicBezTo>
                  <a:cubicBezTo>
                    <a:pt x="3977" y="5538"/>
                    <a:pt x="4156" y="5145"/>
                    <a:pt x="4001" y="4859"/>
                  </a:cubicBezTo>
                  <a:lnTo>
                    <a:pt x="2751" y="2561"/>
                  </a:lnTo>
                  <a:lnTo>
                    <a:pt x="1489" y="251"/>
                  </a:lnTo>
                  <a:cubicBezTo>
                    <a:pt x="1403" y="87"/>
                    <a:pt x="1215" y="0"/>
                    <a:pt x="9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5" name="Google Shape;3935;p51"/>
            <p:cNvSpPr/>
            <p:nvPr/>
          </p:nvSpPr>
          <p:spPr>
            <a:xfrm>
              <a:off x="49992" y="1164775"/>
              <a:ext cx="75695" cy="105472"/>
            </a:xfrm>
            <a:custGeom>
              <a:avLst/>
              <a:gdLst/>
              <a:ahLst/>
              <a:cxnLst/>
              <a:rect l="l" t="t" r="r" b="b"/>
              <a:pathLst>
                <a:path w="9609" h="13389" extrusionOk="0">
                  <a:moveTo>
                    <a:pt x="2400" y="0"/>
                  </a:moveTo>
                  <a:cubicBezTo>
                    <a:pt x="2051" y="0"/>
                    <a:pt x="1671" y="97"/>
                    <a:pt x="1310" y="299"/>
                  </a:cubicBezTo>
                  <a:cubicBezTo>
                    <a:pt x="429" y="787"/>
                    <a:pt x="0" y="1728"/>
                    <a:pt x="369" y="2395"/>
                  </a:cubicBezTo>
                  <a:cubicBezTo>
                    <a:pt x="572" y="2764"/>
                    <a:pt x="965" y="2966"/>
                    <a:pt x="1429" y="2990"/>
                  </a:cubicBezTo>
                  <a:lnTo>
                    <a:pt x="3763" y="7276"/>
                  </a:lnTo>
                  <a:lnTo>
                    <a:pt x="6096" y="11551"/>
                  </a:lnTo>
                  <a:cubicBezTo>
                    <a:pt x="5870" y="11967"/>
                    <a:pt x="5834" y="12420"/>
                    <a:pt x="6025" y="12777"/>
                  </a:cubicBezTo>
                  <a:cubicBezTo>
                    <a:pt x="6246" y="13177"/>
                    <a:pt x="6699" y="13388"/>
                    <a:pt x="7218" y="13388"/>
                  </a:cubicBezTo>
                  <a:cubicBezTo>
                    <a:pt x="7565" y="13388"/>
                    <a:pt x="7941" y="13294"/>
                    <a:pt x="8299" y="13098"/>
                  </a:cubicBezTo>
                  <a:cubicBezTo>
                    <a:pt x="9180" y="12610"/>
                    <a:pt x="9609" y="11670"/>
                    <a:pt x="9240" y="11003"/>
                  </a:cubicBezTo>
                  <a:cubicBezTo>
                    <a:pt x="9037" y="10634"/>
                    <a:pt x="8644" y="10431"/>
                    <a:pt x="8180" y="10408"/>
                  </a:cubicBezTo>
                  <a:lnTo>
                    <a:pt x="5846" y="6121"/>
                  </a:lnTo>
                  <a:lnTo>
                    <a:pt x="3513" y="1835"/>
                  </a:lnTo>
                  <a:cubicBezTo>
                    <a:pt x="3739" y="1430"/>
                    <a:pt x="3775" y="978"/>
                    <a:pt x="3572" y="609"/>
                  </a:cubicBezTo>
                  <a:cubicBezTo>
                    <a:pt x="3359" y="211"/>
                    <a:pt x="2914" y="0"/>
                    <a:pt x="24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6" name="Google Shape;3936;p51"/>
            <p:cNvSpPr/>
            <p:nvPr/>
          </p:nvSpPr>
          <p:spPr>
            <a:xfrm>
              <a:off x="31512" y="1209803"/>
              <a:ext cx="54875" cy="47556"/>
            </a:xfrm>
            <a:custGeom>
              <a:avLst/>
              <a:gdLst/>
              <a:ahLst/>
              <a:cxnLst/>
              <a:rect l="l" t="t" r="r" b="b"/>
              <a:pathLst>
                <a:path w="6966" h="6037" extrusionOk="0">
                  <a:moveTo>
                    <a:pt x="5252" y="0"/>
                  </a:moveTo>
                  <a:lnTo>
                    <a:pt x="1" y="2906"/>
                  </a:lnTo>
                  <a:lnTo>
                    <a:pt x="858" y="4477"/>
                  </a:lnTo>
                  <a:lnTo>
                    <a:pt x="1715" y="6037"/>
                  </a:lnTo>
                  <a:lnTo>
                    <a:pt x="3204" y="5215"/>
                  </a:lnTo>
                  <a:lnTo>
                    <a:pt x="3216" y="5203"/>
                  </a:lnTo>
                  <a:lnTo>
                    <a:pt x="4335" y="4584"/>
                  </a:lnTo>
                  <a:lnTo>
                    <a:pt x="4716" y="4382"/>
                  </a:lnTo>
                  <a:lnTo>
                    <a:pt x="5942" y="3691"/>
                  </a:lnTo>
                  <a:lnTo>
                    <a:pt x="6216" y="3549"/>
                  </a:lnTo>
                  <a:lnTo>
                    <a:pt x="6966" y="3132"/>
                  </a:lnTo>
                  <a:lnTo>
                    <a:pt x="6109" y="1560"/>
                  </a:lnTo>
                  <a:lnTo>
                    <a:pt x="52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37" name="Google Shape;3937;p51"/>
          <p:cNvGrpSpPr/>
          <p:nvPr/>
        </p:nvGrpSpPr>
        <p:grpSpPr>
          <a:xfrm>
            <a:off x="4347476" y="1326205"/>
            <a:ext cx="4393601" cy="3396524"/>
            <a:chOff x="2459325" y="1211850"/>
            <a:chExt cx="1896000" cy="3276600"/>
          </a:xfrm>
        </p:grpSpPr>
        <p:sp>
          <p:nvSpPr>
            <p:cNvPr id="3938" name="Google Shape;3938;p51"/>
            <p:cNvSpPr/>
            <p:nvPr/>
          </p:nvSpPr>
          <p:spPr>
            <a:xfrm>
              <a:off x="2459325" y="1211850"/>
              <a:ext cx="1896000" cy="3276600"/>
            </a:xfrm>
            <a:prstGeom prst="roundRect">
              <a:avLst>
                <a:gd name="adj" fmla="val 4846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3939" name="Google Shape;3939;p51"/>
            <p:cNvSpPr/>
            <p:nvPr/>
          </p:nvSpPr>
          <p:spPr>
            <a:xfrm>
              <a:off x="3317539" y="4342579"/>
              <a:ext cx="176100" cy="97200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0" name="Google Shape;3940;p51"/>
            <p:cNvSpPr/>
            <p:nvPr/>
          </p:nvSpPr>
          <p:spPr>
            <a:xfrm>
              <a:off x="3376316" y="1278739"/>
              <a:ext cx="58500" cy="54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1" name="Google Shape;3941;p51"/>
            <p:cNvSpPr/>
            <p:nvPr/>
          </p:nvSpPr>
          <p:spPr>
            <a:xfrm>
              <a:off x="2598311" y="1406390"/>
              <a:ext cx="1617600" cy="29025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42" name="Google Shape;3942;p51"/>
          <p:cNvSpPr txBox="1">
            <a:spLocks noGrp="1"/>
          </p:cNvSpPr>
          <p:nvPr>
            <p:ph type="title" idx="4294967295"/>
          </p:nvPr>
        </p:nvSpPr>
        <p:spPr>
          <a:xfrm>
            <a:off x="882450" y="58780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Programme Activity: </a:t>
            </a:r>
            <a:r>
              <a:rPr lang="en" sz="2700" b="1" i="1" u="sng">
                <a:solidFill>
                  <a:schemeClr val="dk2"/>
                </a:solidFill>
              </a:rPr>
              <a:t>Kickback</a:t>
            </a:r>
            <a:r>
              <a:rPr lang="en" sz="2700" b="1" u="sng">
                <a:solidFill>
                  <a:schemeClr val="dk2"/>
                </a:solidFill>
              </a:rPr>
              <a:t> </a:t>
            </a:r>
            <a:endParaRPr sz="2700" b="1" u="sng">
              <a:solidFill>
                <a:schemeClr val="dk2"/>
              </a:solidFill>
            </a:endParaRPr>
          </a:p>
        </p:txBody>
      </p:sp>
      <p:sp>
        <p:nvSpPr>
          <p:cNvPr id="3943" name="Google Shape;3943;p51"/>
          <p:cNvSpPr txBox="1"/>
          <p:nvPr/>
        </p:nvSpPr>
        <p:spPr>
          <a:xfrm>
            <a:off x="2839700" y="1234300"/>
            <a:ext cx="1538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3944" name="Google Shape;3944;p51"/>
          <p:cNvSpPr txBox="1"/>
          <p:nvPr/>
        </p:nvSpPr>
        <p:spPr>
          <a:xfrm>
            <a:off x="2881609" y="1943092"/>
            <a:ext cx="1538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[Completion of the escape room inspired game activity] </a:t>
            </a:r>
            <a:endParaRPr sz="1200" b="1" dirty="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3945" name="Google Shape;3945;p51"/>
          <p:cNvGrpSpPr/>
          <p:nvPr/>
        </p:nvGrpSpPr>
        <p:grpSpPr>
          <a:xfrm>
            <a:off x="4838414" y="1913463"/>
            <a:ext cx="328802" cy="334551"/>
            <a:chOff x="1250150" y="238125"/>
            <a:chExt cx="5097700" cy="5219200"/>
          </a:xfrm>
        </p:grpSpPr>
        <p:sp>
          <p:nvSpPr>
            <p:cNvPr id="3946" name="Google Shape;3946;p51"/>
            <p:cNvSpPr/>
            <p:nvPr/>
          </p:nvSpPr>
          <p:spPr>
            <a:xfrm>
              <a:off x="1250150" y="238125"/>
              <a:ext cx="4241425" cy="5007975"/>
            </a:xfrm>
            <a:custGeom>
              <a:avLst/>
              <a:gdLst/>
              <a:ahLst/>
              <a:cxnLst/>
              <a:rect l="l" t="t" r="r" b="b"/>
              <a:pathLst>
                <a:path w="169657" h="200319" extrusionOk="0">
                  <a:moveTo>
                    <a:pt x="100959" y="0"/>
                  </a:moveTo>
                  <a:cubicBezTo>
                    <a:pt x="72579" y="0"/>
                    <a:pt x="56759" y="12298"/>
                    <a:pt x="48441" y="22638"/>
                  </a:cubicBezTo>
                  <a:cubicBezTo>
                    <a:pt x="36730" y="37219"/>
                    <a:pt x="32294" y="57509"/>
                    <a:pt x="36567" y="76983"/>
                  </a:cubicBezTo>
                  <a:cubicBezTo>
                    <a:pt x="40579" y="95250"/>
                    <a:pt x="40351" y="116746"/>
                    <a:pt x="35947" y="134524"/>
                  </a:cubicBezTo>
                  <a:cubicBezTo>
                    <a:pt x="32066" y="150117"/>
                    <a:pt x="22997" y="171059"/>
                    <a:pt x="1762" y="182312"/>
                  </a:cubicBezTo>
                  <a:cubicBezTo>
                    <a:pt x="914" y="182736"/>
                    <a:pt x="359" y="183552"/>
                    <a:pt x="163" y="184465"/>
                  </a:cubicBezTo>
                  <a:cubicBezTo>
                    <a:pt x="0" y="185379"/>
                    <a:pt x="229" y="186325"/>
                    <a:pt x="848" y="187042"/>
                  </a:cubicBezTo>
                  <a:cubicBezTo>
                    <a:pt x="1109" y="187401"/>
                    <a:pt x="7894" y="195328"/>
                    <a:pt x="18887" y="200058"/>
                  </a:cubicBezTo>
                  <a:cubicBezTo>
                    <a:pt x="19279" y="200253"/>
                    <a:pt x="19703" y="200319"/>
                    <a:pt x="20127" y="200319"/>
                  </a:cubicBezTo>
                  <a:cubicBezTo>
                    <a:pt x="21301" y="200319"/>
                    <a:pt x="22443" y="199634"/>
                    <a:pt x="22965" y="198459"/>
                  </a:cubicBezTo>
                  <a:cubicBezTo>
                    <a:pt x="23650" y="196861"/>
                    <a:pt x="22899" y="195034"/>
                    <a:pt x="21334" y="194382"/>
                  </a:cubicBezTo>
                  <a:cubicBezTo>
                    <a:pt x="15495" y="191837"/>
                    <a:pt x="10928" y="188217"/>
                    <a:pt x="8253" y="185738"/>
                  </a:cubicBezTo>
                  <a:cubicBezTo>
                    <a:pt x="24759" y="175658"/>
                    <a:pt x="36371" y="158533"/>
                    <a:pt x="41949" y="136025"/>
                  </a:cubicBezTo>
                  <a:cubicBezTo>
                    <a:pt x="46647" y="117073"/>
                    <a:pt x="46908" y="95087"/>
                    <a:pt x="42634" y="75678"/>
                  </a:cubicBezTo>
                  <a:cubicBezTo>
                    <a:pt x="38753" y="57998"/>
                    <a:pt x="42732" y="39633"/>
                    <a:pt x="53268" y="26520"/>
                  </a:cubicBezTo>
                  <a:cubicBezTo>
                    <a:pt x="63968" y="13244"/>
                    <a:pt x="80441" y="6198"/>
                    <a:pt x="100959" y="6198"/>
                  </a:cubicBezTo>
                  <a:cubicBezTo>
                    <a:pt x="121542" y="6198"/>
                    <a:pt x="138048" y="13211"/>
                    <a:pt x="148714" y="26487"/>
                  </a:cubicBezTo>
                  <a:cubicBezTo>
                    <a:pt x="159218" y="39568"/>
                    <a:pt x="163197" y="57966"/>
                    <a:pt x="159283" y="75678"/>
                  </a:cubicBezTo>
                  <a:cubicBezTo>
                    <a:pt x="156184" y="89868"/>
                    <a:pt x="155727" y="108200"/>
                    <a:pt x="158043" y="125978"/>
                  </a:cubicBezTo>
                  <a:cubicBezTo>
                    <a:pt x="158253" y="127535"/>
                    <a:pt x="159563" y="128680"/>
                    <a:pt x="161089" y="128680"/>
                  </a:cubicBezTo>
                  <a:cubicBezTo>
                    <a:pt x="161225" y="128680"/>
                    <a:pt x="161363" y="128671"/>
                    <a:pt x="161501" y="128653"/>
                  </a:cubicBezTo>
                  <a:cubicBezTo>
                    <a:pt x="163197" y="128424"/>
                    <a:pt x="164404" y="126891"/>
                    <a:pt x="164176" y="125195"/>
                  </a:cubicBezTo>
                  <a:cubicBezTo>
                    <a:pt x="161990" y="108331"/>
                    <a:pt x="162415" y="90324"/>
                    <a:pt x="165350" y="76983"/>
                  </a:cubicBezTo>
                  <a:cubicBezTo>
                    <a:pt x="169656" y="57476"/>
                    <a:pt x="165220" y="37121"/>
                    <a:pt x="153542" y="22606"/>
                  </a:cubicBezTo>
                  <a:cubicBezTo>
                    <a:pt x="145257" y="12298"/>
                    <a:pt x="129403" y="0"/>
                    <a:pt x="100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7" name="Google Shape;3947;p51"/>
            <p:cNvSpPr/>
            <p:nvPr/>
          </p:nvSpPr>
          <p:spPr>
            <a:xfrm>
              <a:off x="1963700" y="3641625"/>
              <a:ext cx="4384150" cy="1815700"/>
            </a:xfrm>
            <a:custGeom>
              <a:avLst/>
              <a:gdLst/>
              <a:ahLst/>
              <a:cxnLst/>
              <a:rect l="l" t="t" r="r" b="b"/>
              <a:pathLst>
                <a:path w="175366" h="72628" extrusionOk="0">
                  <a:moveTo>
                    <a:pt x="134988" y="0"/>
                  </a:moveTo>
                  <a:cubicBezTo>
                    <a:pt x="134760" y="0"/>
                    <a:pt x="134528" y="26"/>
                    <a:pt x="134297" y="81"/>
                  </a:cubicBezTo>
                  <a:cubicBezTo>
                    <a:pt x="132600" y="439"/>
                    <a:pt x="131557" y="2103"/>
                    <a:pt x="131915" y="3767"/>
                  </a:cubicBezTo>
                  <a:cubicBezTo>
                    <a:pt x="134916" y="17239"/>
                    <a:pt x="139418" y="29047"/>
                    <a:pt x="145322" y="38898"/>
                  </a:cubicBezTo>
                  <a:cubicBezTo>
                    <a:pt x="149171" y="45324"/>
                    <a:pt x="153575" y="50804"/>
                    <a:pt x="158501" y="55306"/>
                  </a:cubicBezTo>
                  <a:cubicBezTo>
                    <a:pt x="155590" y="54978"/>
                    <a:pt x="152754" y="54827"/>
                    <a:pt x="149982" y="54827"/>
                  </a:cubicBezTo>
                  <a:cubicBezTo>
                    <a:pt x="135637" y="54827"/>
                    <a:pt x="122989" y="58879"/>
                    <a:pt x="110386" y="63526"/>
                  </a:cubicBezTo>
                  <a:cubicBezTo>
                    <a:pt x="104727" y="65606"/>
                    <a:pt x="99340" y="66433"/>
                    <a:pt x="94152" y="66433"/>
                  </a:cubicBezTo>
                  <a:cubicBezTo>
                    <a:pt x="83879" y="66433"/>
                    <a:pt x="74386" y="63189"/>
                    <a:pt x="65110" y="60003"/>
                  </a:cubicBezTo>
                  <a:cubicBezTo>
                    <a:pt x="56271" y="56995"/>
                    <a:pt x="47251" y="53909"/>
                    <a:pt x="37900" y="53909"/>
                  </a:cubicBezTo>
                  <a:cubicBezTo>
                    <a:pt x="32446" y="53909"/>
                    <a:pt x="26879" y="54959"/>
                    <a:pt x="21171" y="57687"/>
                  </a:cubicBezTo>
                  <a:cubicBezTo>
                    <a:pt x="16292" y="60017"/>
                    <a:pt x="11344" y="61172"/>
                    <a:pt x="6366" y="61172"/>
                  </a:cubicBezTo>
                  <a:cubicBezTo>
                    <a:pt x="5419" y="61172"/>
                    <a:pt x="4472" y="61130"/>
                    <a:pt x="3524" y="61047"/>
                  </a:cubicBezTo>
                  <a:cubicBezTo>
                    <a:pt x="3423" y="61037"/>
                    <a:pt x="3323" y="61033"/>
                    <a:pt x="3224" y="61033"/>
                  </a:cubicBezTo>
                  <a:cubicBezTo>
                    <a:pt x="1654" y="61033"/>
                    <a:pt x="317" y="62226"/>
                    <a:pt x="164" y="63852"/>
                  </a:cubicBezTo>
                  <a:cubicBezTo>
                    <a:pt x="1" y="65549"/>
                    <a:pt x="1273" y="67049"/>
                    <a:pt x="2969" y="67212"/>
                  </a:cubicBezTo>
                  <a:cubicBezTo>
                    <a:pt x="4129" y="67320"/>
                    <a:pt x="5288" y="67373"/>
                    <a:pt x="6445" y="67373"/>
                  </a:cubicBezTo>
                  <a:cubicBezTo>
                    <a:pt x="12318" y="67373"/>
                    <a:pt x="18150" y="65996"/>
                    <a:pt x="23846" y="63298"/>
                  </a:cubicBezTo>
                  <a:cubicBezTo>
                    <a:pt x="28665" y="60989"/>
                    <a:pt x="33332" y="60074"/>
                    <a:pt x="37994" y="60074"/>
                  </a:cubicBezTo>
                  <a:cubicBezTo>
                    <a:pt x="46114" y="60074"/>
                    <a:pt x="54219" y="62850"/>
                    <a:pt x="63087" y="65875"/>
                  </a:cubicBezTo>
                  <a:cubicBezTo>
                    <a:pt x="72547" y="69104"/>
                    <a:pt x="82822" y="72627"/>
                    <a:pt x="94174" y="72627"/>
                  </a:cubicBezTo>
                  <a:cubicBezTo>
                    <a:pt x="100013" y="72627"/>
                    <a:pt x="106113" y="71714"/>
                    <a:pt x="112539" y="69333"/>
                  </a:cubicBezTo>
                  <a:cubicBezTo>
                    <a:pt x="124516" y="64926"/>
                    <a:pt x="136522" y="61074"/>
                    <a:pt x="150020" y="61074"/>
                  </a:cubicBezTo>
                  <a:cubicBezTo>
                    <a:pt x="156706" y="61074"/>
                    <a:pt x="163757" y="62018"/>
                    <a:pt x="171353" y="64309"/>
                  </a:cubicBezTo>
                  <a:lnTo>
                    <a:pt x="171451" y="64309"/>
                  </a:lnTo>
                  <a:cubicBezTo>
                    <a:pt x="171483" y="64342"/>
                    <a:pt x="171548" y="64342"/>
                    <a:pt x="171581" y="64374"/>
                  </a:cubicBezTo>
                  <a:cubicBezTo>
                    <a:pt x="171646" y="64374"/>
                    <a:pt x="171712" y="64374"/>
                    <a:pt x="171777" y="64407"/>
                  </a:cubicBezTo>
                  <a:lnTo>
                    <a:pt x="171940" y="64407"/>
                  </a:lnTo>
                  <a:cubicBezTo>
                    <a:pt x="172005" y="64440"/>
                    <a:pt x="172103" y="64440"/>
                    <a:pt x="172168" y="64440"/>
                  </a:cubicBezTo>
                  <a:lnTo>
                    <a:pt x="172266" y="64440"/>
                  </a:lnTo>
                  <a:cubicBezTo>
                    <a:pt x="172397" y="64440"/>
                    <a:pt x="172527" y="64440"/>
                    <a:pt x="172625" y="64407"/>
                  </a:cubicBezTo>
                  <a:lnTo>
                    <a:pt x="172723" y="64407"/>
                  </a:lnTo>
                  <a:cubicBezTo>
                    <a:pt x="172821" y="64374"/>
                    <a:pt x="172919" y="64374"/>
                    <a:pt x="173016" y="64342"/>
                  </a:cubicBezTo>
                  <a:cubicBezTo>
                    <a:pt x="173049" y="64342"/>
                    <a:pt x="173082" y="64309"/>
                    <a:pt x="173114" y="64309"/>
                  </a:cubicBezTo>
                  <a:cubicBezTo>
                    <a:pt x="173245" y="64276"/>
                    <a:pt x="173343" y="64244"/>
                    <a:pt x="173440" y="64179"/>
                  </a:cubicBezTo>
                  <a:lnTo>
                    <a:pt x="173506" y="64179"/>
                  </a:lnTo>
                  <a:cubicBezTo>
                    <a:pt x="173604" y="64113"/>
                    <a:pt x="173701" y="64081"/>
                    <a:pt x="173767" y="64015"/>
                  </a:cubicBezTo>
                  <a:cubicBezTo>
                    <a:pt x="173832" y="64015"/>
                    <a:pt x="173865" y="63983"/>
                    <a:pt x="173897" y="63950"/>
                  </a:cubicBezTo>
                  <a:cubicBezTo>
                    <a:pt x="173962" y="63918"/>
                    <a:pt x="174028" y="63852"/>
                    <a:pt x="174093" y="63820"/>
                  </a:cubicBezTo>
                  <a:cubicBezTo>
                    <a:pt x="174125" y="63787"/>
                    <a:pt x="174158" y="63787"/>
                    <a:pt x="174191" y="63755"/>
                  </a:cubicBezTo>
                  <a:cubicBezTo>
                    <a:pt x="174289" y="63689"/>
                    <a:pt x="174386" y="63591"/>
                    <a:pt x="174452" y="63494"/>
                  </a:cubicBezTo>
                  <a:cubicBezTo>
                    <a:pt x="174484" y="63494"/>
                    <a:pt x="174517" y="63461"/>
                    <a:pt x="174550" y="63428"/>
                  </a:cubicBezTo>
                  <a:cubicBezTo>
                    <a:pt x="174615" y="63363"/>
                    <a:pt x="174680" y="63298"/>
                    <a:pt x="174713" y="63200"/>
                  </a:cubicBezTo>
                  <a:cubicBezTo>
                    <a:pt x="174745" y="63167"/>
                    <a:pt x="174778" y="63167"/>
                    <a:pt x="174778" y="63135"/>
                  </a:cubicBezTo>
                  <a:cubicBezTo>
                    <a:pt x="174876" y="63004"/>
                    <a:pt x="174941" y="62906"/>
                    <a:pt x="175006" y="62776"/>
                  </a:cubicBezTo>
                  <a:cubicBezTo>
                    <a:pt x="175006" y="62743"/>
                    <a:pt x="175039" y="62711"/>
                    <a:pt x="175039" y="62678"/>
                  </a:cubicBezTo>
                  <a:cubicBezTo>
                    <a:pt x="175071" y="62645"/>
                    <a:pt x="175104" y="62580"/>
                    <a:pt x="175137" y="62515"/>
                  </a:cubicBezTo>
                  <a:cubicBezTo>
                    <a:pt x="175137" y="62450"/>
                    <a:pt x="175169" y="62384"/>
                    <a:pt x="175202" y="62287"/>
                  </a:cubicBezTo>
                  <a:cubicBezTo>
                    <a:pt x="175202" y="62287"/>
                    <a:pt x="175202" y="62254"/>
                    <a:pt x="175235" y="62221"/>
                  </a:cubicBezTo>
                  <a:cubicBezTo>
                    <a:pt x="175267" y="62124"/>
                    <a:pt x="175267" y="62026"/>
                    <a:pt x="175300" y="61928"/>
                  </a:cubicBezTo>
                  <a:cubicBezTo>
                    <a:pt x="175332" y="61830"/>
                    <a:pt x="175332" y="61732"/>
                    <a:pt x="175332" y="61634"/>
                  </a:cubicBezTo>
                  <a:cubicBezTo>
                    <a:pt x="175332" y="61634"/>
                    <a:pt x="175332" y="61634"/>
                    <a:pt x="175332" y="61602"/>
                  </a:cubicBezTo>
                  <a:cubicBezTo>
                    <a:pt x="175365" y="61536"/>
                    <a:pt x="175365" y="61471"/>
                    <a:pt x="175365" y="61406"/>
                  </a:cubicBezTo>
                  <a:cubicBezTo>
                    <a:pt x="175365" y="61080"/>
                    <a:pt x="175332" y="60754"/>
                    <a:pt x="175235" y="60427"/>
                  </a:cubicBezTo>
                  <a:cubicBezTo>
                    <a:pt x="175202" y="60362"/>
                    <a:pt x="175169" y="60329"/>
                    <a:pt x="175169" y="60264"/>
                  </a:cubicBezTo>
                  <a:cubicBezTo>
                    <a:pt x="175137" y="60232"/>
                    <a:pt x="175137" y="60166"/>
                    <a:pt x="175104" y="60134"/>
                  </a:cubicBezTo>
                  <a:cubicBezTo>
                    <a:pt x="175104" y="60134"/>
                    <a:pt x="175104" y="60101"/>
                    <a:pt x="175104" y="60101"/>
                  </a:cubicBezTo>
                  <a:cubicBezTo>
                    <a:pt x="174908" y="59710"/>
                    <a:pt x="174680" y="59351"/>
                    <a:pt x="174354" y="59057"/>
                  </a:cubicBezTo>
                  <a:cubicBezTo>
                    <a:pt x="174321" y="59025"/>
                    <a:pt x="174289" y="58992"/>
                    <a:pt x="174223" y="58927"/>
                  </a:cubicBezTo>
                  <a:cubicBezTo>
                    <a:pt x="174223" y="58927"/>
                    <a:pt x="174191" y="58927"/>
                    <a:pt x="174191" y="58894"/>
                  </a:cubicBezTo>
                  <a:cubicBezTo>
                    <a:pt x="174125" y="58862"/>
                    <a:pt x="174060" y="58796"/>
                    <a:pt x="173995" y="58764"/>
                  </a:cubicBezTo>
                  <a:cubicBezTo>
                    <a:pt x="173962" y="58764"/>
                    <a:pt x="173962" y="58731"/>
                    <a:pt x="173930" y="58731"/>
                  </a:cubicBezTo>
                  <a:cubicBezTo>
                    <a:pt x="173865" y="58698"/>
                    <a:pt x="173799" y="58633"/>
                    <a:pt x="173701" y="58601"/>
                  </a:cubicBezTo>
                  <a:cubicBezTo>
                    <a:pt x="161665" y="52207"/>
                    <a:pt x="145681" y="37300"/>
                    <a:pt x="137983" y="2429"/>
                  </a:cubicBezTo>
                  <a:cubicBezTo>
                    <a:pt x="137674" y="997"/>
                    <a:pt x="136398" y="0"/>
                    <a:pt x="134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8" name="Google Shape;3948;p51"/>
            <p:cNvSpPr/>
            <p:nvPr/>
          </p:nvSpPr>
          <p:spPr>
            <a:xfrm>
              <a:off x="2873800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269" y="6231"/>
                    <a:pt x="25640" y="10570"/>
                    <a:pt x="25640" y="15919"/>
                  </a:cubicBezTo>
                  <a:cubicBezTo>
                    <a:pt x="25640" y="21302"/>
                    <a:pt x="21269" y="25640"/>
                    <a:pt x="15919" y="25640"/>
                  </a:cubicBezTo>
                  <a:cubicBezTo>
                    <a:pt x="10569" y="25640"/>
                    <a:pt x="6198" y="21302"/>
                    <a:pt x="6198" y="15919"/>
                  </a:cubicBezTo>
                  <a:cubicBezTo>
                    <a:pt x="6198" y="10570"/>
                    <a:pt x="10569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0" y="7144"/>
                    <a:pt x="0" y="15919"/>
                  </a:cubicBezTo>
                  <a:cubicBezTo>
                    <a:pt x="0" y="24727"/>
                    <a:pt x="7144" y="31838"/>
                    <a:pt x="15919" y="31838"/>
                  </a:cubicBezTo>
                  <a:cubicBezTo>
                    <a:pt x="24694" y="31838"/>
                    <a:pt x="31837" y="24727"/>
                    <a:pt x="31837" y="15919"/>
                  </a:cubicBezTo>
                  <a:cubicBezTo>
                    <a:pt x="31837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3949;p51"/>
            <p:cNvSpPr/>
            <p:nvPr/>
          </p:nvSpPr>
          <p:spPr>
            <a:xfrm>
              <a:off x="3930675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302" y="6231"/>
                    <a:pt x="25640" y="10570"/>
                    <a:pt x="25640" y="15919"/>
                  </a:cubicBezTo>
                  <a:cubicBezTo>
                    <a:pt x="25640" y="21302"/>
                    <a:pt x="21302" y="25640"/>
                    <a:pt x="15919" y="25640"/>
                  </a:cubicBezTo>
                  <a:cubicBezTo>
                    <a:pt x="10570" y="25640"/>
                    <a:pt x="6199" y="21302"/>
                    <a:pt x="6199" y="15919"/>
                  </a:cubicBezTo>
                  <a:cubicBezTo>
                    <a:pt x="6199" y="10570"/>
                    <a:pt x="10570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1" y="7144"/>
                    <a:pt x="1" y="15919"/>
                  </a:cubicBezTo>
                  <a:cubicBezTo>
                    <a:pt x="1" y="24727"/>
                    <a:pt x="7144" y="31838"/>
                    <a:pt x="15919" y="31838"/>
                  </a:cubicBezTo>
                  <a:cubicBezTo>
                    <a:pt x="24694" y="31838"/>
                    <a:pt x="31838" y="24727"/>
                    <a:pt x="31838" y="15919"/>
                  </a:cubicBezTo>
                  <a:cubicBezTo>
                    <a:pt x="31838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0" name="Google Shape;3950;p51"/>
            <p:cNvSpPr/>
            <p:nvPr/>
          </p:nvSpPr>
          <p:spPr>
            <a:xfrm>
              <a:off x="2828125" y="2070525"/>
              <a:ext cx="1944175" cy="876950"/>
            </a:xfrm>
            <a:custGeom>
              <a:avLst/>
              <a:gdLst/>
              <a:ahLst/>
              <a:cxnLst/>
              <a:rect l="l" t="t" r="r" b="b"/>
              <a:pathLst>
                <a:path w="77767" h="35078" extrusionOk="0">
                  <a:moveTo>
                    <a:pt x="38884" y="6199"/>
                  </a:moveTo>
                  <a:cubicBezTo>
                    <a:pt x="52192" y="6199"/>
                    <a:pt x="64099" y="14223"/>
                    <a:pt x="69351" y="26031"/>
                  </a:cubicBezTo>
                  <a:cubicBezTo>
                    <a:pt x="59760" y="21954"/>
                    <a:pt x="49355" y="19834"/>
                    <a:pt x="38884" y="19834"/>
                  </a:cubicBezTo>
                  <a:cubicBezTo>
                    <a:pt x="28413" y="19834"/>
                    <a:pt x="18007" y="21954"/>
                    <a:pt x="8417" y="26031"/>
                  </a:cubicBezTo>
                  <a:cubicBezTo>
                    <a:pt x="13668" y="14223"/>
                    <a:pt x="25575" y="6199"/>
                    <a:pt x="38884" y="6199"/>
                  </a:cubicBezTo>
                  <a:close/>
                  <a:moveTo>
                    <a:pt x="38884" y="1"/>
                  </a:moveTo>
                  <a:cubicBezTo>
                    <a:pt x="20290" y="1"/>
                    <a:pt x="4046" y="13179"/>
                    <a:pt x="229" y="31349"/>
                  </a:cubicBezTo>
                  <a:cubicBezTo>
                    <a:pt x="1" y="32523"/>
                    <a:pt x="457" y="33730"/>
                    <a:pt x="1436" y="34480"/>
                  </a:cubicBezTo>
                  <a:cubicBezTo>
                    <a:pt x="1982" y="34880"/>
                    <a:pt x="2619" y="35078"/>
                    <a:pt x="3263" y="35078"/>
                  </a:cubicBezTo>
                  <a:cubicBezTo>
                    <a:pt x="3773" y="35078"/>
                    <a:pt x="4287" y="34954"/>
                    <a:pt x="4763" y="34708"/>
                  </a:cubicBezTo>
                  <a:cubicBezTo>
                    <a:pt x="15169" y="29033"/>
                    <a:pt x="26977" y="26031"/>
                    <a:pt x="38884" y="26031"/>
                  </a:cubicBezTo>
                  <a:cubicBezTo>
                    <a:pt x="50822" y="26031"/>
                    <a:pt x="62598" y="29033"/>
                    <a:pt x="73004" y="34708"/>
                  </a:cubicBezTo>
                  <a:cubicBezTo>
                    <a:pt x="73461" y="34937"/>
                    <a:pt x="73983" y="35067"/>
                    <a:pt x="74504" y="35067"/>
                  </a:cubicBezTo>
                  <a:cubicBezTo>
                    <a:pt x="75157" y="35067"/>
                    <a:pt x="75809" y="34871"/>
                    <a:pt x="76331" y="34480"/>
                  </a:cubicBezTo>
                  <a:cubicBezTo>
                    <a:pt x="77310" y="33730"/>
                    <a:pt x="77766" y="32523"/>
                    <a:pt x="77538" y="31349"/>
                  </a:cubicBezTo>
                  <a:cubicBezTo>
                    <a:pt x="73722" y="13179"/>
                    <a:pt x="57477" y="1"/>
                    <a:pt x="388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51" name="Google Shape;3951;p51"/>
          <p:cNvSpPr txBox="1"/>
          <p:nvPr/>
        </p:nvSpPr>
        <p:spPr>
          <a:xfrm>
            <a:off x="5264975" y="1603600"/>
            <a:ext cx="3039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To increase game activity simulation, this exhibition </a:t>
            </a:r>
            <a:r>
              <a:rPr lang="en" sz="125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escape room inspired game</a:t>
            </a:r>
            <a:r>
              <a:rPr lang="en" sz="12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will have to be completed within a </a:t>
            </a:r>
            <a:r>
              <a:rPr lang="en" sz="125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fixed time limit</a:t>
            </a:r>
            <a:endParaRPr sz="1250" u="sng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3952" name="Google Shape;3952;p51"/>
          <p:cNvGrpSpPr/>
          <p:nvPr/>
        </p:nvGrpSpPr>
        <p:grpSpPr>
          <a:xfrm>
            <a:off x="4838414" y="2801413"/>
            <a:ext cx="328802" cy="334551"/>
            <a:chOff x="1250150" y="238125"/>
            <a:chExt cx="5097700" cy="5219200"/>
          </a:xfrm>
        </p:grpSpPr>
        <p:sp>
          <p:nvSpPr>
            <p:cNvPr id="3953" name="Google Shape;3953;p51"/>
            <p:cNvSpPr/>
            <p:nvPr/>
          </p:nvSpPr>
          <p:spPr>
            <a:xfrm>
              <a:off x="1250150" y="238125"/>
              <a:ext cx="4241425" cy="5007975"/>
            </a:xfrm>
            <a:custGeom>
              <a:avLst/>
              <a:gdLst/>
              <a:ahLst/>
              <a:cxnLst/>
              <a:rect l="l" t="t" r="r" b="b"/>
              <a:pathLst>
                <a:path w="169657" h="200319" extrusionOk="0">
                  <a:moveTo>
                    <a:pt x="100959" y="0"/>
                  </a:moveTo>
                  <a:cubicBezTo>
                    <a:pt x="72579" y="0"/>
                    <a:pt x="56759" y="12298"/>
                    <a:pt x="48441" y="22638"/>
                  </a:cubicBezTo>
                  <a:cubicBezTo>
                    <a:pt x="36730" y="37219"/>
                    <a:pt x="32294" y="57509"/>
                    <a:pt x="36567" y="76983"/>
                  </a:cubicBezTo>
                  <a:cubicBezTo>
                    <a:pt x="40579" y="95250"/>
                    <a:pt x="40351" y="116746"/>
                    <a:pt x="35947" y="134524"/>
                  </a:cubicBezTo>
                  <a:cubicBezTo>
                    <a:pt x="32066" y="150117"/>
                    <a:pt x="22997" y="171059"/>
                    <a:pt x="1762" y="182312"/>
                  </a:cubicBezTo>
                  <a:cubicBezTo>
                    <a:pt x="914" y="182736"/>
                    <a:pt x="359" y="183552"/>
                    <a:pt x="163" y="184465"/>
                  </a:cubicBezTo>
                  <a:cubicBezTo>
                    <a:pt x="0" y="185379"/>
                    <a:pt x="229" y="186325"/>
                    <a:pt x="848" y="187042"/>
                  </a:cubicBezTo>
                  <a:cubicBezTo>
                    <a:pt x="1109" y="187401"/>
                    <a:pt x="7894" y="195328"/>
                    <a:pt x="18887" y="200058"/>
                  </a:cubicBezTo>
                  <a:cubicBezTo>
                    <a:pt x="19279" y="200253"/>
                    <a:pt x="19703" y="200319"/>
                    <a:pt x="20127" y="200319"/>
                  </a:cubicBezTo>
                  <a:cubicBezTo>
                    <a:pt x="21301" y="200319"/>
                    <a:pt x="22443" y="199634"/>
                    <a:pt x="22965" y="198459"/>
                  </a:cubicBezTo>
                  <a:cubicBezTo>
                    <a:pt x="23650" y="196861"/>
                    <a:pt x="22899" y="195034"/>
                    <a:pt x="21334" y="194382"/>
                  </a:cubicBezTo>
                  <a:cubicBezTo>
                    <a:pt x="15495" y="191837"/>
                    <a:pt x="10928" y="188217"/>
                    <a:pt x="8253" y="185738"/>
                  </a:cubicBezTo>
                  <a:cubicBezTo>
                    <a:pt x="24759" y="175658"/>
                    <a:pt x="36371" y="158533"/>
                    <a:pt x="41949" y="136025"/>
                  </a:cubicBezTo>
                  <a:cubicBezTo>
                    <a:pt x="46647" y="117073"/>
                    <a:pt x="46908" y="95087"/>
                    <a:pt x="42634" y="75678"/>
                  </a:cubicBezTo>
                  <a:cubicBezTo>
                    <a:pt x="38753" y="57998"/>
                    <a:pt x="42732" y="39633"/>
                    <a:pt x="53268" y="26520"/>
                  </a:cubicBezTo>
                  <a:cubicBezTo>
                    <a:pt x="63968" y="13244"/>
                    <a:pt x="80441" y="6198"/>
                    <a:pt x="100959" y="6198"/>
                  </a:cubicBezTo>
                  <a:cubicBezTo>
                    <a:pt x="121542" y="6198"/>
                    <a:pt x="138048" y="13211"/>
                    <a:pt x="148714" y="26487"/>
                  </a:cubicBezTo>
                  <a:cubicBezTo>
                    <a:pt x="159218" y="39568"/>
                    <a:pt x="163197" y="57966"/>
                    <a:pt x="159283" y="75678"/>
                  </a:cubicBezTo>
                  <a:cubicBezTo>
                    <a:pt x="156184" y="89868"/>
                    <a:pt x="155727" y="108200"/>
                    <a:pt x="158043" y="125978"/>
                  </a:cubicBezTo>
                  <a:cubicBezTo>
                    <a:pt x="158253" y="127535"/>
                    <a:pt x="159563" y="128680"/>
                    <a:pt x="161089" y="128680"/>
                  </a:cubicBezTo>
                  <a:cubicBezTo>
                    <a:pt x="161225" y="128680"/>
                    <a:pt x="161363" y="128671"/>
                    <a:pt x="161501" y="128653"/>
                  </a:cubicBezTo>
                  <a:cubicBezTo>
                    <a:pt x="163197" y="128424"/>
                    <a:pt x="164404" y="126891"/>
                    <a:pt x="164176" y="125195"/>
                  </a:cubicBezTo>
                  <a:cubicBezTo>
                    <a:pt x="161990" y="108331"/>
                    <a:pt x="162415" y="90324"/>
                    <a:pt x="165350" y="76983"/>
                  </a:cubicBezTo>
                  <a:cubicBezTo>
                    <a:pt x="169656" y="57476"/>
                    <a:pt x="165220" y="37121"/>
                    <a:pt x="153542" y="22606"/>
                  </a:cubicBezTo>
                  <a:cubicBezTo>
                    <a:pt x="145257" y="12298"/>
                    <a:pt x="129403" y="0"/>
                    <a:pt x="100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51"/>
            <p:cNvSpPr/>
            <p:nvPr/>
          </p:nvSpPr>
          <p:spPr>
            <a:xfrm>
              <a:off x="1963700" y="3641625"/>
              <a:ext cx="4384150" cy="1815700"/>
            </a:xfrm>
            <a:custGeom>
              <a:avLst/>
              <a:gdLst/>
              <a:ahLst/>
              <a:cxnLst/>
              <a:rect l="l" t="t" r="r" b="b"/>
              <a:pathLst>
                <a:path w="175366" h="72628" extrusionOk="0">
                  <a:moveTo>
                    <a:pt x="134988" y="0"/>
                  </a:moveTo>
                  <a:cubicBezTo>
                    <a:pt x="134760" y="0"/>
                    <a:pt x="134528" y="26"/>
                    <a:pt x="134297" y="81"/>
                  </a:cubicBezTo>
                  <a:cubicBezTo>
                    <a:pt x="132600" y="439"/>
                    <a:pt x="131557" y="2103"/>
                    <a:pt x="131915" y="3767"/>
                  </a:cubicBezTo>
                  <a:cubicBezTo>
                    <a:pt x="134916" y="17239"/>
                    <a:pt x="139418" y="29047"/>
                    <a:pt x="145322" y="38898"/>
                  </a:cubicBezTo>
                  <a:cubicBezTo>
                    <a:pt x="149171" y="45324"/>
                    <a:pt x="153575" y="50804"/>
                    <a:pt x="158501" y="55306"/>
                  </a:cubicBezTo>
                  <a:cubicBezTo>
                    <a:pt x="155590" y="54978"/>
                    <a:pt x="152754" y="54827"/>
                    <a:pt x="149982" y="54827"/>
                  </a:cubicBezTo>
                  <a:cubicBezTo>
                    <a:pt x="135637" y="54827"/>
                    <a:pt x="122989" y="58879"/>
                    <a:pt x="110386" y="63526"/>
                  </a:cubicBezTo>
                  <a:cubicBezTo>
                    <a:pt x="104727" y="65606"/>
                    <a:pt x="99340" y="66433"/>
                    <a:pt x="94152" y="66433"/>
                  </a:cubicBezTo>
                  <a:cubicBezTo>
                    <a:pt x="83879" y="66433"/>
                    <a:pt x="74386" y="63189"/>
                    <a:pt x="65110" y="60003"/>
                  </a:cubicBezTo>
                  <a:cubicBezTo>
                    <a:pt x="56271" y="56995"/>
                    <a:pt x="47251" y="53909"/>
                    <a:pt x="37900" y="53909"/>
                  </a:cubicBezTo>
                  <a:cubicBezTo>
                    <a:pt x="32446" y="53909"/>
                    <a:pt x="26879" y="54959"/>
                    <a:pt x="21171" y="57687"/>
                  </a:cubicBezTo>
                  <a:cubicBezTo>
                    <a:pt x="16292" y="60017"/>
                    <a:pt x="11344" y="61172"/>
                    <a:pt x="6366" y="61172"/>
                  </a:cubicBezTo>
                  <a:cubicBezTo>
                    <a:pt x="5419" y="61172"/>
                    <a:pt x="4472" y="61130"/>
                    <a:pt x="3524" y="61047"/>
                  </a:cubicBezTo>
                  <a:cubicBezTo>
                    <a:pt x="3423" y="61037"/>
                    <a:pt x="3323" y="61033"/>
                    <a:pt x="3224" y="61033"/>
                  </a:cubicBezTo>
                  <a:cubicBezTo>
                    <a:pt x="1654" y="61033"/>
                    <a:pt x="317" y="62226"/>
                    <a:pt x="164" y="63852"/>
                  </a:cubicBezTo>
                  <a:cubicBezTo>
                    <a:pt x="1" y="65549"/>
                    <a:pt x="1273" y="67049"/>
                    <a:pt x="2969" y="67212"/>
                  </a:cubicBezTo>
                  <a:cubicBezTo>
                    <a:pt x="4129" y="67320"/>
                    <a:pt x="5288" y="67373"/>
                    <a:pt x="6445" y="67373"/>
                  </a:cubicBezTo>
                  <a:cubicBezTo>
                    <a:pt x="12318" y="67373"/>
                    <a:pt x="18150" y="65996"/>
                    <a:pt x="23846" y="63298"/>
                  </a:cubicBezTo>
                  <a:cubicBezTo>
                    <a:pt x="28665" y="60989"/>
                    <a:pt x="33332" y="60074"/>
                    <a:pt x="37994" y="60074"/>
                  </a:cubicBezTo>
                  <a:cubicBezTo>
                    <a:pt x="46114" y="60074"/>
                    <a:pt x="54219" y="62850"/>
                    <a:pt x="63087" y="65875"/>
                  </a:cubicBezTo>
                  <a:cubicBezTo>
                    <a:pt x="72547" y="69104"/>
                    <a:pt x="82822" y="72627"/>
                    <a:pt x="94174" y="72627"/>
                  </a:cubicBezTo>
                  <a:cubicBezTo>
                    <a:pt x="100013" y="72627"/>
                    <a:pt x="106113" y="71714"/>
                    <a:pt x="112539" y="69333"/>
                  </a:cubicBezTo>
                  <a:cubicBezTo>
                    <a:pt x="124516" y="64926"/>
                    <a:pt x="136522" y="61074"/>
                    <a:pt x="150020" y="61074"/>
                  </a:cubicBezTo>
                  <a:cubicBezTo>
                    <a:pt x="156706" y="61074"/>
                    <a:pt x="163757" y="62018"/>
                    <a:pt x="171353" y="64309"/>
                  </a:cubicBezTo>
                  <a:lnTo>
                    <a:pt x="171451" y="64309"/>
                  </a:lnTo>
                  <a:cubicBezTo>
                    <a:pt x="171483" y="64342"/>
                    <a:pt x="171548" y="64342"/>
                    <a:pt x="171581" y="64374"/>
                  </a:cubicBezTo>
                  <a:cubicBezTo>
                    <a:pt x="171646" y="64374"/>
                    <a:pt x="171712" y="64374"/>
                    <a:pt x="171777" y="64407"/>
                  </a:cubicBezTo>
                  <a:lnTo>
                    <a:pt x="171940" y="64407"/>
                  </a:lnTo>
                  <a:cubicBezTo>
                    <a:pt x="172005" y="64440"/>
                    <a:pt x="172103" y="64440"/>
                    <a:pt x="172168" y="64440"/>
                  </a:cubicBezTo>
                  <a:lnTo>
                    <a:pt x="172266" y="64440"/>
                  </a:lnTo>
                  <a:cubicBezTo>
                    <a:pt x="172397" y="64440"/>
                    <a:pt x="172527" y="64440"/>
                    <a:pt x="172625" y="64407"/>
                  </a:cubicBezTo>
                  <a:lnTo>
                    <a:pt x="172723" y="64407"/>
                  </a:lnTo>
                  <a:cubicBezTo>
                    <a:pt x="172821" y="64374"/>
                    <a:pt x="172919" y="64374"/>
                    <a:pt x="173016" y="64342"/>
                  </a:cubicBezTo>
                  <a:cubicBezTo>
                    <a:pt x="173049" y="64342"/>
                    <a:pt x="173082" y="64309"/>
                    <a:pt x="173114" y="64309"/>
                  </a:cubicBezTo>
                  <a:cubicBezTo>
                    <a:pt x="173245" y="64276"/>
                    <a:pt x="173343" y="64244"/>
                    <a:pt x="173440" y="64179"/>
                  </a:cubicBezTo>
                  <a:lnTo>
                    <a:pt x="173506" y="64179"/>
                  </a:lnTo>
                  <a:cubicBezTo>
                    <a:pt x="173604" y="64113"/>
                    <a:pt x="173701" y="64081"/>
                    <a:pt x="173767" y="64015"/>
                  </a:cubicBezTo>
                  <a:cubicBezTo>
                    <a:pt x="173832" y="64015"/>
                    <a:pt x="173865" y="63983"/>
                    <a:pt x="173897" y="63950"/>
                  </a:cubicBezTo>
                  <a:cubicBezTo>
                    <a:pt x="173962" y="63918"/>
                    <a:pt x="174028" y="63852"/>
                    <a:pt x="174093" y="63820"/>
                  </a:cubicBezTo>
                  <a:cubicBezTo>
                    <a:pt x="174125" y="63787"/>
                    <a:pt x="174158" y="63787"/>
                    <a:pt x="174191" y="63755"/>
                  </a:cubicBezTo>
                  <a:cubicBezTo>
                    <a:pt x="174289" y="63689"/>
                    <a:pt x="174386" y="63591"/>
                    <a:pt x="174452" y="63494"/>
                  </a:cubicBezTo>
                  <a:cubicBezTo>
                    <a:pt x="174484" y="63494"/>
                    <a:pt x="174517" y="63461"/>
                    <a:pt x="174550" y="63428"/>
                  </a:cubicBezTo>
                  <a:cubicBezTo>
                    <a:pt x="174615" y="63363"/>
                    <a:pt x="174680" y="63298"/>
                    <a:pt x="174713" y="63200"/>
                  </a:cubicBezTo>
                  <a:cubicBezTo>
                    <a:pt x="174745" y="63167"/>
                    <a:pt x="174778" y="63167"/>
                    <a:pt x="174778" y="63135"/>
                  </a:cubicBezTo>
                  <a:cubicBezTo>
                    <a:pt x="174876" y="63004"/>
                    <a:pt x="174941" y="62906"/>
                    <a:pt x="175006" y="62776"/>
                  </a:cubicBezTo>
                  <a:cubicBezTo>
                    <a:pt x="175006" y="62743"/>
                    <a:pt x="175039" y="62711"/>
                    <a:pt x="175039" y="62678"/>
                  </a:cubicBezTo>
                  <a:cubicBezTo>
                    <a:pt x="175071" y="62645"/>
                    <a:pt x="175104" y="62580"/>
                    <a:pt x="175137" y="62515"/>
                  </a:cubicBezTo>
                  <a:cubicBezTo>
                    <a:pt x="175137" y="62450"/>
                    <a:pt x="175169" y="62384"/>
                    <a:pt x="175202" y="62287"/>
                  </a:cubicBezTo>
                  <a:cubicBezTo>
                    <a:pt x="175202" y="62287"/>
                    <a:pt x="175202" y="62254"/>
                    <a:pt x="175235" y="62221"/>
                  </a:cubicBezTo>
                  <a:cubicBezTo>
                    <a:pt x="175267" y="62124"/>
                    <a:pt x="175267" y="62026"/>
                    <a:pt x="175300" y="61928"/>
                  </a:cubicBezTo>
                  <a:cubicBezTo>
                    <a:pt x="175332" y="61830"/>
                    <a:pt x="175332" y="61732"/>
                    <a:pt x="175332" y="61634"/>
                  </a:cubicBezTo>
                  <a:cubicBezTo>
                    <a:pt x="175332" y="61634"/>
                    <a:pt x="175332" y="61634"/>
                    <a:pt x="175332" y="61602"/>
                  </a:cubicBezTo>
                  <a:cubicBezTo>
                    <a:pt x="175365" y="61536"/>
                    <a:pt x="175365" y="61471"/>
                    <a:pt x="175365" y="61406"/>
                  </a:cubicBezTo>
                  <a:cubicBezTo>
                    <a:pt x="175365" y="61080"/>
                    <a:pt x="175332" y="60754"/>
                    <a:pt x="175235" y="60427"/>
                  </a:cubicBezTo>
                  <a:cubicBezTo>
                    <a:pt x="175202" y="60362"/>
                    <a:pt x="175169" y="60329"/>
                    <a:pt x="175169" y="60264"/>
                  </a:cubicBezTo>
                  <a:cubicBezTo>
                    <a:pt x="175137" y="60232"/>
                    <a:pt x="175137" y="60166"/>
                    <a:pt x="175104" y="60134"/>
                  </a:cubicBezTo>
                  <a:cubicBezTo>
                    <a:pt x="175104" y="60134"/>
                    <a:pt x="175104" y="60101"/>
                    <a:pt x="175104" y="60101"/>
                  </a:cubicBezTo>
                  <a:cubicBezTo>
                    <a:pt x="174908" y="59710"/>
                    <a:pt x="174680" y="59351"/>
                    <a:pt x="174354" y="59057"/>
                  </a:cubicBezTo>
                  <a:cubicBezTo>
                    <a:pt x="174321" y="59025"/>
                    <a:pt x="174289" y="58992"/>
                    <a:pt x="174223" y="58927"/>
                  </a:cubicBezTo>
                  <a:cubicBezTo>
                    <a:pt x="174223" y="58927"/>
                    <a:pt x="174191" y="58927"/>
                    <a:pt x="174191" y="58894"/>
                  </a:cubicBezTo>
                  <a:cubicBezTo>
                    <a:pt x="174125" y="58862"/>
                    <a:pt x="174060" y="58796"/>
                    <a:pt x="173995" y="58764"/>
                  </a:cubicBezTo>
                  <a:cubicBezTo>
                    <a:pt x="173962" y="58764"/>
                    <a:pt x="173962" y="58731"/>
                    <a:pt x="173930" y="58731"/>
                  </a:cubicBezTo>
                  <a:cubicBezTo>
                    <a:pt x="173865" y="58698"/>
                    <a:pt x="173799" y="58633"/>
                    <a:pt x="173701" y="58601"/>
                  </a:cubicBezTo>
                  <a:cubicBezTo>
                    <a:pt x="161665" y="52207"/>
                    <a:pt x="145681" y="37300"/>
                    <a:pt x="137983" y="2429"/>
                  </a:cubicBezTo>
                  <a:cubicBezTo>
                    <a:pt x="137674" y="997"/>
                    <a:pt x="136398" y="0"/>
                    <a:pt x="134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51"/>
            <p:cNvSpPr/>
            <p:nvPr/>
          </p:nvSpPr>
          <p:spPr>
            <a:xfrm>
              <a:off x="2873800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269" y="6231"/>
                    <a:pt x="25640" y="10570"/>
                    <a:pt x="25640" y="15919"/>
                  </a:cubicBezTo>
                  <a:cubicBezTo>
                    <a:pt x="25640" y="21302"/>
                    <a:pt x="21269" y="25640"/>
                    <a:pt x="15919" y="25640"/>
                  </a:cubicBezTo>
                  <a:cubicBezTo>
                    <a:pt x="10569" y="25640"/>
                    <a:pt x="6198" y="21302"/>
                    <a:pt x="6198" y="15919"/>
                  </a:cubicBezTo>
                  <a:cubicBezTo>
                    <a:pt x="6198" y="10570"/>
                    <a:pt x="10569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0" y="7144"/>
                    <a:pt x="0" y="15919"/>
                  </a:cubicBezTo>
                  <a:cubicBezTo>
                    <a:pt x="0" y="24727"/>
                    <a:pt x="7144" y="31838"/>
                    <a:pt x="15919" y="31838"/>
                  </a:cubicBezTo>
                  <a:cubicBezTo>
                    <a:pt x="24694" y="31838"/>
                    <a:pt x="31837" y="24727"/>
                    <a:pt x="31837" y="15919"/>
                  </a:cubicBezTo>
                  <a:cubicBezTo>
                    <a:pt x="31837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51"/>
            <p:cNvSpPr/>
            <p:nvPr/>
          </p:nvSpPr>
          <p:spPr>
            <a:xfrm>
              <a:off x="3930675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302" y="6231"/>
                    <a:pt x="25640" y="10570"/>
                    <a:pt x="25640" y="15919"/>
                  </a:cubicBezTo>
                  <a:cubicBezTo>
                    <a:pt x="25640" y="21302"/>
                    <a:pt x="21302" y="25640"/>
                    <a:pt x="15919" y="25640"/>
                  </a:cubicBezTo>
                  <a:cubicBezTo>
                    <a:pt x="10570" y="25640"/>
                    <a:pt x="6199" y="21302"/>
                    <a:pt x="6199" y="15919"/>
                  </a:cubicBezTo>
                  <a:cubicBezTo>
                    <a:pt x="6199" y="10570"/>
                    <a:pt x="10570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1" y="7144"/>
                    <a:pt x="1" y="15919"/>
                  </a:cubicBezTo>
                  <a:cubicBezTo>
                    <a:pt x="1" y="24727"/>
                    <a:pt x="7144" y="31838"/>
                    <a:pt x="15919" y="31838"/>
                  </a:cubicBezTo>
                  <a:cubicBezTo>
                    <a:pt x="24694" y="31838"/>
                    <a:pt x="31838" y="24727"/>
                    <a:pt x="31838" y="15919"/>
                  </a:cubicBezTo>
                  <a:cubicBezTo>
                    <a:pt x="31838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51"/>
            <p:cNvSpPr/>
            <p:nvPr/>
          </p:nvSpPr>
          <p:spPr>
            <a:xfrm>
              <a:off x="2828125" y="2070525"/>
              <a:ext cx="1944175" cy="876950"/>
            </a:xfrm>
            <a:custGeom>
              <a:avLst/>
              <a:gdLst/>
              <a:ahLst/>
              <a:cxnLst/>
              <a:rect l="l" t="t" r="r" b="b"/>
              <a:pathLst>
                <a:path w="77767" h="35078" extrusionOk="0">
                  <a:moveTo>
                    <a:pt x="38884" y="6199"/>
                  </a:moveTo>
                  <a:cubicBezTo>
                    <a:pt x="52192" y="6199"/>
                    <a:pt x="64099" y="14223"/>
                    <a:pt x="69351" y="26031"/>
                  </a:cubicBezTo>
                  <a:cubicBezTo>
                    <a:pt x="59760" y="21954"/>
                    <a:pt x="49355" y="19834"/>
                    <a:pt x="38884" y="19834"/>
                  </a:cubicBezTo>
                  <a:cubicBezTo>
                    <a:pt x="28413" y="19834"/>
                    <a:pt x="18007" y="21954"/>
                    <a:pt x="8417" y="26031"/>
                  </a:cubicBezTo>
                  <a:cubicBezTo>
                    <a:pt x="13668" y="14223"/>
                    <a:pt x="25575" y="6199"/>
                    <a:pt x="38884" y="6199"/>
                  </a:cubicBezTo>
                  <a:close/>
                  <a:moveTo>
                    <a:pt x="38884" y="1"/>
                  </a:moveTo>
                  <a:cubicBezTo>
                    <a:pt x="20290" y="1"/>
                    <a:pt x="4046" y="13179"/>
                    <a:pt x="229" y="31349"/>
                  </a:cubicBezTo>
                  <a:cubicBezTo>
                    <a:pt x="1" y="32523"/>
                    <a:pt x="457" y="33730"/>
                    <a:pt x="1436" y="34480"/>
                  </a:cubicBezTo>
                  <a:cubicBezTo>
                    <a:pt x="1982" y="34880"/>
                    <a:pt x="2619" y="35078"/>
                    <a:pt x="3263" y="35078"/>
                  </a:cubicBezTo>
                  <a:cubicBezTo>
                    <a:pt x="3773" y="35078"/>
                    <a:pt x="4287" y="34954"/>
                    <a:pt x="4763" y="34708"/>
                  </a:cubicBezTo>
                  <a:cubicBezTo>
                    <a:pt x="15169" y="29033"/>
                    <a:pt x="26977" y="26031"/>
                    <a:pt x="38884" y="26031"/>
                  </a:cubicBezTo>
                  <a:cubicBezTo>
                    <a:pt x="50822" y="26031"/>
                    <a:pt x="62598" y="29033"/>
                    <a:pt x="73004" y="34708"/>
                  </a:cubicBezTo>
                  <a:cubicBezTo>
                    <a:pt x="73461" y="34937"/>
                    <a:pt x="73983" y="35067"/>
                    <a:pt x="74504" y="35067"/>
                  </a:cubicBezTo>
                  <a:cubicBezTo>
                    <a:pt x="75157" y="35067"/>
                    <a:pt x="75809" y="34871"/>
                    <a:pt x="76331" y="34480"/>
                  </a:cubicBezTo>
                  <a:cubicBezTo>
                    <a:pt x="77310" y="33730"/>
                    <a:pt x="77766" y="32523"/>
                    <a:pt x="77538" y="31349"/>
                  </a:cubicBezTo>
                  <a:cubicBezTo>
                    <a:pt x="73722" y="13179"/>
                    <a:pt x="57477" y="1"/>
                    <a:pt x="388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58" name="Google Shape;3958;p51"/>
          <p:cNvSpPr txBox="1"/>
          <p:nvPr/>
        </p:nvSpPr>
        <p:spPr>
          <a:xfrm>
            <a:off x="5264975" y="3379500"/>
            <a:ext cx="3039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2 and 5 full puzzles</a:t>
            </a:r>
            <a:r>
              <a:rPr lang="en" sz="12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will have to be formed for </a:t>
            </a:r>
            <a:r>
              <a:rPr lang="en" sz="1250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single players and multiplayers</a:t>
            </a:r>
            <a:r>
              <a:rPr lang="en" sz="12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respectively, in order for players to ‘escape’ from the theme park </a:t>
            </a:r>
            <a:endParaRPr sz="125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3959" name="Google Shape;3959;p51"/>
          <p:cNvGrpSpPr/>
          <p:nvPr/>
        </p:nvGrpSpPr>
        <p:grpSpPr>
          <a:xfrm>
            <a:off x="4838414" y="3689363"/>
            <a:ext cx="328802" cy="334551"/>
            <a:chOff x="1250150" y="238125"/>
            <a:chExt cx="5097700" cy="5219200"/>
          </a:xfrm>
        </p:grpSpPr>
        <p:sp>
          <p:nvSpPr>
            <p:cNvPr id="3960" name="Google Shape;3960;p51"/>
            <p:cNvSpPr/>
            <p:nvPr/>
          </p:nvSpPr>
          <p:spPr>
            <a:xfrm>
              <a:off x="1250150" y="238125"/>
              <a:ext cx="4241425" cy="5007975"/>
            </a:xfrm>
            <a:custGeom>
              <a:avLst/>
              <a:gdLst/>
              <a:ahLst/>
              <a:cxnLst/>
              <a:rect l="l" t="t" r="r" b="b"/>
              <a:pathLst>
                <a:path w="169657" h="200319" extrusionOk="0">
                  <a:moveTo>
                    <a:pt x="100959" y="0"/>
                  </a:moveTo>
                  <a:cubicBezTo>
                    <a:pt x="72579" y="0"/>
                    <a:pt x="56759" y="12298"/>
                    <a:pt x="48441" y="22638"/>
                  </a:cubicBezTo>
                  <a:cubicBezTo>
                    <a:pt x="36730" y="37219"/>
                    <a:pt x="32294" y="57509"/>
                    <a:pt x="36567" y="76983"/>
                  </a:cubicBezTo>
                  <a:cubicBezTo>
                    <a:pt x="40579" y="95250"/>
                    <a:pt x="40351" y="116746"/>
                    <a:pt x="35947" y="134524"/>
                  </a:cubicBezTo>
                  <a:cubicBezTo>
                    <a:pt x="32066" y="150117"/>
                    <a:pt x="22997" y="171059"/>
                    <a:pt x="1762" y="182312"/>
                  </a:cubicBezTo>
                  <a:cubicBezTo>
                    <a:pt x="914" y="182736"/>
                    <a:pt x="359" y="183552"/>
                    <a:pt x="163" y="184465"/>
                  </a:cubicBezTo>
                  <a:cubicBezTo>
                    <a:pt x="0" y="185379"/>
                    <a:pt x="229" y="186325"/>
                    <a:pt x="848" y="187042"/>
                  </a:cubicBezTo>
                  <a:cubicBezTo>
                    <a:pt x="1109" y="187401"/>
                    <a:pt x="7894" y="195328"/>
                    <a:pt x="18887" y="200058"/>
                  </a:cubicBezTo>
                  <a:cubicBezTo>
                    <a:pt x="19279" y="200253"/>
                    <a:pt x="19703" y="200319"/>
                    <a:pt x="20127" y="200319"/>
                  </a:cubicBezTo>
                  <a:cubicBezTo>
                    <a:pt x="21301" y="200319"/>
                    <a:pt x="22443" y="199634"/>
                    <a:pt x="22965" y="198459"/>
                  </a:cubicBezTo>
                  <a:cubicBezTo>
                    <a:pt x="23650" y="196861"/>
                    <a:pt x="22899" y="195034"/>
                    <a:pt x="21334" y="194382"/>
                  </a:cubicBezTo>
                  <a:cubicBezTo>
                    <a:pt x="15495" y="191837"/>
                    <a:pt x="10928" y="188217"/>
                    <a:pt x="8253" y="185738"/>
                  </a:cubicBezTo>
                  <a:cubicBezTo>
                    <a:pt x="24759" y="175658"/>
                    <a:pt x="36371" y="158533"/>
                    <a:pt x="41949" y="136025"/>
                  </a:cubicBezTo>
                  <a:cubicBezTo>
                    <a:pt x="46647" y="117073"/>
                    <a:pt x="46908" y="95087"/>
                    <a:pt x="42634" y="75678"/>
                  </a:cubicBezTo>
                  <a:cubicBezTo>
                    <a:pt x="38753" y="57998"/>
                    <a:pt x="42732" y="39633"/>
                    <a:pt x="53268" y="26520"/>
                  </a:cubicBezTo>
                  <a:cubicBezTo>
                    <a:pt x="63968" y="13244"/>
                    <a:pt x="80441" y="6198"/>
                    <a:pt x="100959" y="6198"/>
                  </a:cubicBezTo>
                  <a:cubicBezTo>
                    <a:pt x="121542" y="6198"/>
                    <a:pt x="138048" y="13211"/>
                    <a:pt x="148714" y="26487"/>
                  </a:cubicBezTo>
                  <a:cubicBezTo>
                    <a:pt x="159218" y="39568"/>
                    <a:pt x="163197" y="57966"/>
                    <a:pt x="159283" y="75678"/>
                  </a:cubicBezTo>
                  <a:cubicBezTo>
                    <a:pt x="156184" y="89868"/>
                    <a:pt x="155727" y="108200"/>
                    <a:pt x="158043" y="125978"/>
                  </a:cubicBezTo>
                  <a:cubicBezTo>
                    <a:pt x="158253" y="127535"/>
                    <a:pt x="159563" y="128680"/>
                    <a:pt x="161089" y="128680"/>
                  </a:cubicBezTo>
                  <a:cubicBezTo>
                    <a:pt x="161225" y="128680"/>
                    <a:pt x="161363" y="128671"/>
                    <a:pt x="161501" y="128653"/>
                  </a:cubicBezTo>
                  <a:cubicBezTo>
                    <a:pt x="163197" y="128424"/>
                    <a:pt x="164404" y="126891"/>
                    <a:pt x="164176" y="125195"/>
                  </a:cubicBezTo>
                  <a:cubicBezTo>
                    <a:pt x="161990" y="108331"/>
                    <a:pt x="162415" y="90324"/>
                    <a:pt x="165350" y="76983"/>
                  </a:cubicBezTo>
                  <a:cubicBezTo>
                    <a:pt x="169656" y="57476"/>
                    <a:pt x="165220" y="37121"/>
                    <a:pt x="153542" y="22606"/>
                  </a:cubicBezTo>
                  <a:cubicBezTo>
                    <a:pt x="145257" y="12298"/>
                    <a:pt x="129403" y="0"/>
                    <a:pt x="100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51"/>
            <p:cNvSpPr/>
            <p:nvPr/>
          </p:nvSpPr>
          <p:spPr>
            <a:xfrm>
              <a:off x="1963700" y="3641625"/>
              <a:ext cx="4384150" cy="1815700"/>
            </a:xfrm>
            <a:custGeom>
              <a:avLst/>
              <a:gdLst/>
              <a:ahLst/>
              <a:cxnLst/>
              <a:rect l="l" t="t" r="r" b="b"/>
              <a:pathLst>
                <a:path w="175366" h="72628" extrusionOk="0">
                  <a:moveTo>
                    <a:pt x="134988" y="0"/>
                  </a:moveTo>
                  <a:cubicBezTo>
                    <a:pt x="134760" y="0"/>
                    <a:pt x="134528" y="26"/>
                    <a:pt x="134297" y="81"/>
                  </a:cubicBezTo>
                  <a:cubicBezTo>
                    <a:pt x="132600" y="439"/>
                    <a:pt x="131557" y="2103"/>
                    <a:pt x="131915" y="3767"/>
                  </a:cubicBezTo>
                  <a:cubicBezTo>
                    <a:pt x="134916" y="17239"/>
                    <a:pt x="139418" y="29047"/>
                    <a:pt x="145322" y="38898"/>
                  </a:cubicBezTo>
                  <a:cubicBezTo>
                    <a:pt x="149171" y="45324"/>
                    <a:pt x="153575" y="50804"/>
                    <a:pt x="158501" y="55306"/>
                  </a:cubicBezTo>
                  <a:cubicBezTo>
                    <a:pt x="155590" y="54978"/>
                    <a:pt x="152754" y="54827"/>
                    <a:pt x="149982" y="54827"/>
                  </a:cubicBezTo>
                  <a:cubicBezTo>
                    <a:pt x="135637" y="54827"/>
                    <a:pt x="122989" y="58879"/>
                    <a:pt x="110386" y="63526"/>
                  </a:cubicBezTo>
                  <a:cubicBezTo>
                    <a:pt x="104727" y="65606"/>
                    <a:pt x="99340" y="66433"/>
                    <a:pt x="94152" y="66433"/>
                  </a:cubicBezTo>
                  <a:cubicBezTo>
                    <a:pt x="83879" y="66433"/>
                    <a:pt x="74386" y="63189"/>
                    <a:pt x="65110" y="60003"/>
                  </a:cubicBezTo>
                  <a:cubicBezTo>
                    <a:pt x="56271" y="56995"/>
                    <a:pt x="47251" y="53909"/>
                    <a:pt x="37900" y="53909"/>
                  </a:cubicBezTo>
                  <a:cubicBezTo>
                    <a:pt x="32446" y="53909"/>
                    <a:pt x="26879" y="54959"/>
                    <a:pt x="21171" y="57687"/>
                  </a:cubicBezTo>
                  <a:cubicBezTo>
                    <a:pt x="16292" y="60017"/>
                    <a:pt x="11344" y="61172"/>
                    <a:pt x="6366" y="61172"/>
                  </a:cubicBezTo>
                  <a:cubicBezTo>
                    <a:pt x="5419" y="61172"/>
                    <a:pt x="4472" y="61130"/>
                    <a:pt x="3524" y="61047"/>
                  </a:cubicBezTo>
                  <a:cubicBezTo>
                    <a:pt x="3423" y="61037"/>
                    <a:pt x="3323" y="61033"/>
                    <a:pt x="3224" y="61033"/>
                  </a:cubicBezTo>
                  <a:cubicBezTo>
                    <a:pt x="1654" y="61033"/>
                    <a:pt x="317" y="62226"/>
                    <a:pt x="164" y="63852"/>
                  </a:cubicBezTo>
                  <a:cubicBezTo>
                    <a:pt x="1" y="65549"/>
                    <a:pt x="1273" y="67049"/>
                    <a:pt x="2969" y="67212"/>
                  </a:cubicBezTo>
                  <a:cubicBezTo>
                    <a:pt x="4129" y="67320"/>
                    <a:pt x="5288" y="67373"/>
                    <a:pt x="6445" y="67373"/>
                  </a:cubicBezTo>
                  <a:cubicBezTo>
                    <a:pt x="12318" y="67373"/>
                    <a:pt x="18150" y="65996"/>
                    <a:pt x="23846" y="63298"/>
                  </a:cubicBezTo>
                  <a:cubicBezTo>
                    <a:pt x="28665" y="60989"/>
                    <a:pt x="33332" y="60074"/>
                    <a:pt x="37994" y="60074"/>
                  </a:cubicBezTo>
                  <a:cubicBezTo>
                    <a:pt x="46114" y="60074"/>
                    <a:pt x="54219" y="62850"/>
                    <a:pt x="63087" y="65875"/>
                  </a:cubicBezTo>
                  <a:cubicBezTo>
                    <a:pt x="72547" y="69104"/>
                    <a:pt x="82822" y="72627"/>
                    <a:pt x="94174" y="72627"/>
                  </a:cubicBezTo>
                  <a:cubicBezTo>
                    <a:pt x="100013" y="72627"/>
                    <a:pt x="106113" y="71714"/>
                    <a:pt x="112539" y="69333"/>
                  </a:cubicBezTo>
                  <a:cubicBezTo>
                    <a:pt x="124516" y="64926"/>
                    <a:pt x="136522" y="61074"/>
                    <a:pt x="150020" y="61074"/>
                  </a:cubicBezTo>
                  <a:cubicBezTo>
                    <a:pt x="156706" y="61074"/>
                    <a:pt x="163757" y="62018"/>
                    <a:pt x="171353" y="64309"/>
                  </a:cubicBezTo>
                  <a:lnTo>
                    <a:pt x="171451" y="64309"/>
                  </a:lnTo>
                  <a:cubicBezTo>
                    <a:pt x="171483" y="64342"/>
                    <a:pt x="171548" y="64342"/>
                    <a:pt x="171581" y="64374"/>
                  </a:cubicBezTo>
                  <a:cubicBezTo>
                    <a:pt x="171646" y="64374"/>
                    <a:pt x="171712" y="64374"/>
                    <a:pt x="171777" y="64407"/>
                  </a:cubicBezTo>
                  <a:lnTo>
                    <a:pt x="171940" y="64407"/>
                  </a:lnTo>
                  <a:cubicBezTo>
                    <a:pt x="172005" y="64440"/>
                    <a:pt x="172103" y="64440"/>
                    <a:pt x="172168" y="64440"/>
                  </a:cubicBezTo>
                  <a:lnTo>
                    <a:pt x="172266" y="64440"/>
                  </a:lnTo>
                  <a:cubicBezTo>
                    <a:pt x="172397" y="64440"/>
                    <a:pt x="172527" y="64440"/>
                    <a:pt x="172625" y="64407"/>
                  </a:cubicBezTo>
                  <a:lnTo>
                    <a:pt x="172723" y="64407"/>
                  </a:lnTo>
                  <a:cubicBezTo>
                    <a:pt x="172821" y="64374"/>
                    <a:pt x="172919" y="64374"/>
                    <a:pt x="173016" y="64342"/>
                  </a:cubicBezTo>
                  <a:cubicBezTo>
                    <a:pt x="173049" y="64342"/>
                    <a:pt x="173082" y="64309"/>
                    <a:pt x="173114" y="64309"/>
                  </a:cubicBezTo>
                  <a:cubicBezTo>
                    <a:pt x="173245" y="64276"/>
                    <a:pt x="173343" y="64244"/>
                    <a:pt x="173440" y="64179"/>
                  </a:cubicBezTo>
                  <a:lnTo>
                    <a:pt x="173506" y="64179"/>
                  </a:lnTo>
                  <a:cubicBezTo>
                    <a:pt x="173604" y="64113"/>
                    <a:pt x="173701" y="64081"/>
                    <a:pt x="173767" y="64015"/>
                  </a:cubicBezTo>
                  <a:cubicBezTo>
                    <a:pt x="173832" y="64015"/>
                    <a:pt x="173865" y="63983"/>
                    <a:pt x="173897" y="63950"/>
                  </a:cubicBezTo>
                  <a:cubicBezTo>
                    <a:pt x="173962" y="63918"/>
                    <a:pt x="174028" y="63852"/>
                    <a:pt x="174093" y="63820"/>
                  </a:cubicBezTo>
                  <a:cubicBezTo>
                    <a:pt x="174125" y="63787"/>
                    <a:pt x="174158" y="63787"/>
                    <a:pt x="174191" y="63755"/>
                  </a:cubicBezTo>
                  <a:cubicBezTo>
                    <a:pt x="174289" y="63689"/>
                    <a:pt x="174386" y="63591"/>
                    <a:pt x="174452" y="63494"/>
                  </a:cubicBezTo>
                  <a:cubicBezTo>
                    <a:pt x="174484" y="63494"/>
                    <a:pt x="174517" y="63461"/>
                    <a:pt x="174550" y="63428"/>
                  </a:cubicBezTo>
                  <a:cubicBezTo>
                    <a:pt x="174615" y="63363"/>
                    <a:pt x="174680" y="63298"/>
                    <a:pt x="174713" y="63200"/>
                  </a:cubicBezTo>
                  <a:cubicBezTo>
                    <a:pt x="174745" y="63167"/>
                    <a:pt x="174778" y="63167"/>
                    <a:pt x="174778" y="63135"/>
                  </a:cubicBezTo>
                  <a:cubicBezTo>
                    <a:pt x="174876" y="63004"/>
                    <a:pt x="174941" y="62906"/>
                    <a:pt x="175006" y="62776"/>
                  </a:cubicBezTo>
                  <a:cubicBezTo>
                    <a:pt x="175006" y="62743"/>
                    <a:pt x="175039" y="62711"/>
                    <a:pt x="175039" y="62678"/>
                  </a:cubicBezTo>
                  <a:cubicBezTo>
                    <a:pt x="175071" y="62645"/>
                    <a:pt x="175104" y="62580"/>
                    <a:pt x="175137" y="62515"/>
                  </a:cubicBezTo>
                  <a:cubicBezTo>
                    <a:pt x="175137" y="62450"/>
                    <a:pt x="175169" y="62384"/>
                    <a:pt x="175202" y="62287"/>
                  </a:cubicBezTo>
                  <a:cubicBezTo>
                    <a:pt x="175202" y="62287"/>
                    <a:pt x="175202" y="62254"/>
                    <a:pt x="175235" y="62221"/>
                  </a:cubicBezTo>
                  <a:cubicBezTo>
                    <a:pt x="175267" y="62124"/>
                    <a:pt x="175267" y="62026"/>
                    <a:pt x="175300" y="61928"/>
                  </a:cubicBezTo>
                  <a:cubicBezTo>
                    <a:pt x="175332" y="61830"/>
                    <a:pt x="175332" y="61732"/>
                    <a:pt x="175332" y="61634"/>
                  </a:cubicBezTo>
                  <a:cubicBezTo>
                    <a:pt x="175332" y="61634"/>
                    <a:pt x="175332" y="61634"/>
                    <a:pt x="175332" y="61602"/>
                  </a:cubicBezTo>
                  <a:cubicBezTo>
                    <a:pt x="175365" y="61536"/>
                    <a:pt x="175365" y="61471"/>
                    <a:pt x="175365" y="61406"/>
                  </a:cubicBezTo>
                  <a:cubicBezTo>
                    <a:pt x="175365" y="61080"/>
                    <a:pt x="175332" y="60754"/>
                    <a:pt x="175235" y="60427"/>
                  </a:cubicBezTo>
                  <a:cubicBezTo>
                    <a:pt x="175202" y="60362"/>
                    <a:pt x="175169" y="60329"/>
                    <a:pt x="175169" y="60264"/>
                  </a:cubicBezTo>
                  <a:cubicBezTo>
                    <a:pt x="175137" y="60232"/>
                    <a:pt x="175137" y="60166"/>
                    <a:pt x="175104" y="60134"/>
                  </a:cubicBezTo>
                  <a:cubicBezTo>
                    <a:pt x="175104" y="60134"/>
                    <a:pt x="175104" y="60101"/>
                    <a:pt x="175104" y="60101"/>
                  </a:cubicBezTo>
                  <a:cubicBezTo>
                    <a:pt x="174908" y="59710"/>
                    <a:pt x="174680" y="59351"/>
                    <a:pt x="174354" y="59057"/>
                  </a:cubicBezTo>
                  <a:cubicBezTo>
                    <a:pt x="174321" y="59025"/>
                    <a:pt x="174289" y="58992"/>
                    <a:pt x="174223" y="58927"/>
                  </a:cubicBezTo>
                  <a:cubicBezTo>
                    <a:pt x="174223" y="58927"/>
                    <a:pt x="174191" y="58927"/>
                    <a:pt x="174191" y="58894"/>
                  </a:cubicBezTo>
                  <a:cubicBezTo>
                    <a:pt x="174125" y="58862"/>
                    <a:pt x="174060" y="58796"/>
                    <a:pt x="173995" y="58764"/>
                  </a:cubicBezTo>
                  <a:cubicBezTo>
                    <a:pt x="173962" y="58764"/>
                    <a:pt x="173962" y="58731"/>
                    <a:pt x="173930" y="58731"/>
                  </a:cubicBezTo>
                  <a:cubicBezTo>
                    <a:pt x="173865" y="58698"/>
                    <a:pt x="173799" y="58633"/>
                    <a:pt x="173701" y="58601"/>
                  </a:cubicBezTo>
                  <a:cubicBezTo>
                    <a:pt x="161665" y="52207"/>
                    <a:pt x="145681" y="37300"/>
                    <a:pt x="137983" y="2429"/>
                  </a:cubicBezTo>
                  <a:cubicBezTo>
                    <a:pt x="137674" y="997"/>
                    <a:pt x="136398" y="0"/>
                    <a:pt x="134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3962;p51"/>
            <p:cNvSpPr/>
            <p:nvPr/>
          </p:nvSpPr>
          <p:spPr>
            <a:xfrm>
              <a:off x="2873800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269" y="6231"/>
                    <a:pt x="25640" y="10570"/>
                    <a:pt x="25640" y="15919"/>
                  </a:cubicBezTo>
                  <a:cubicBezTo>
                    <a:pt x="25640" y="21302"/>
                    <a:pt x="21269" y="25640"/>
                    <a:pt x="15919" y="25640"/>
                  </a:cubicBezTo>
                  <a:cubicBezTo>
                    <a:pt x="10569" y="25640"/>
                    <a:pt x="6198" y="21302"/>
                    <a:pt x="6198" y="15919"/>
                  </a:cubicBezTo>
                  <a:cubicBezTo>
                    <a:pt x="6198" y="10570"/>
                    <a:pt x="10569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0" y="7144"/>
                    <a:pt x="0" y="15919"/>
                  </a:cubicBezTo>
                  <a:cubicBezTo>
                    <a:pt x="0" y="24727"/>
                    <a:pt x="7144" y="31838"/>
                    <a:pt x="15919" y="31838"/>
                  </a:cubicBezTo>
                  <a:cubicBezTo>
                    <a:pt x="24694" y="31838"/>
                    <a:pt x="31837" y="24727"/>
                    <a:pt x="31837" y="15919"/>
                  </a:cubicBezTo>
                  <a:cubicBezTo>
                    <a:pt x="31837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51"/>
            <p:cNvSpPr/>
            <p:nvPr/>
          </p:nvSpPr>
          <p:spPr>
            <a:xfrm>
              <a:off x="3930675" y="1253400"/>
              <a:ext cx="795950" cy="795950"/>
            </a:xfrm>
            <a:custGeom>
              <a:avLst/>
              <a:gdLst/>
              <a:ahLst/>
              <a:cxnLst/>
              <a:rect l="l" t="t" r="r" b="b"/>
              <a:pathLst>
                <a:path w="31838" h="31838" extrusionOk="0">
                  <a:moveTo>
                    <a:pt x="15919" y="6231"/>
                  </a:moveTo>
                  <a:cubicBezTo>
                    <a:pt x="21302" y="6231"/>
                    <a:pt x="25640" y="10570"/>
                    <a:pt x="25640" y="15919"/>
                  </a:cubicBezTo>
                  <a:cubicBezTo>
                    <a:pt x="25640" y="21302"/>
                    <a:pt x="21302" y="25640"/>
                    <a:pt x="15919" y="25640"/>
                  </a:cubicBezTo>
                  <a:cubicBezTo>
                    <a:pt x="10570" y="25640"/>
                    <a:pt x="6199" y="21302"/>
                    <a:pt x="6199" y="15919"/>
                  </a:cubicBezTo>
                  <a:cubicBezTo>
                    <a:pt x="6199" y="10570"/>
                    <a:pt x="10570" y="6231"/>
                    <a:pt x="15919" y="6231"/>
                  </a:cubicBezTo>
                  <a:close/>
                  <a:moveTo>
                    <a:pt x="15919" y="1"/>
                  </a:moveTo>
                  <a:cubicBezTo>
                    <a:pt x="7144" y="1"/>
                    <a:pt x="1" y="7144"/>
                    <a:pt x="1" y="15919"/>
                  </a:cubicBezTo>
                  <a:cubicBezTo>
                    <a:pt x="1" y="24727"/>
                    <a:pt x="7144" y="31838"/>
                    <a:pt x="15919" y="31838"/>
                  </a:cubicBezTo>
                  <a:cubicBezTo>
                    <a:pt x="24694" y="31838"/>
                    <a:pt x="31838" y="24727"/>
                    <a:pt x="31838" y="15919"/>
                  </a:cubicBezTo>
                  <a:cubicBezTo>
                    <a:pt x="31838" y="7144"/>
                    <a:pt x="24694" y="1"/>
                    <a:pt x="15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51"/>
            <p:cNvSpPr/>
            <p:nvPr/>
          </p:nvSpPr>
          <p:spPr>
            <a:xfrm>
              <a:off x="2828125" y="2070525"/>
              <a:ext cx="1944175" cy="876950"/>
            </a:xfrm>
            <a:custGeom>
              <a:avLst/>
              <a:gdLst/>
              <a:ahLst/>
              <a:cxnLst/>
              <a:rect l="l" t="t" r="r" b="b"/>
              <a:pathLst>
                <a:path w="77767" h="35078" extrusionOk="0">
                  <a:moveTo>
                    <a:pt x="38884" y="6199"/>
                  </a:moveTo>
                  <a:cubicBezTo>
                    <a:pt x="52192" y="6199"/>
                    <a:pt x="64099" y="14223"/>
                    <a:pt x="69351" y="26031"/>
                  </a:cubicBezTo>
                  <a:cubicBezTo>
                    <a:pt x="59760" y="21954"/>
                    <a:pt x="49355" y="19834"/>
                    <a:pt x="38884" y="19834"/>
                  </a:cubicBezTo>
                  <a:cubicBezTo>
                    <a:pt x="28413" y="19834"/>
                    <a:pt x="18007" y="21954"/>
                    <a:pt x="8417" y="26031"/>
                  </a:cubicBezTo>
                  <a:cubicBezTo>
                    <a:pt x="13668" y="14223"/>
                    <a:pt x="25575" y="6199"/>
                    <a:pt x="38884" y="6199"/>
                  </a:cubicBezTo>
                  <a:close/>
                  <a:moveTo>
                    <a:pt x="38884" y="1"/>
                  </a:moveTo>
                  <a:cubicBezTo>
                    <a:pt x="20290" y="1"/>
                    <a:pt x="4046" y="13179"/>
                    <a:pt x="229" y="31349"/>
                  </a:cubicBezTo>
                  <a:cubicBezTo>
                    <a:pt x="1" y="32523"/>
                    <a:pt x="457" y="33730"/>
                    <a:pt x="1436" y="34480"/>
                  </a:cubicBezTo>
                  <a:cubicBezTo>
                    <a:pt x="1982" y="34880"/>
                    <a:pt x="2619" y="35078"/>
                    <a:pt x="3263" y="35078"/>
                  </a:cubicBezTo>
                  <a:cubicBezTo>
                    <a:pt x="3773" y="35078"/>
                    <a:pt x="4287" y="34954"/>
                    <a:pt x="4763" y="34708"/>
                  </a:cubicBezTo>
                  <a:cubicBezTo>
                    <a:pt x="15169" y="29033"/>
                    <a:pt x="26977" y="26031"/>
                    <a:pt x="38884" y="26031"/>
                  </a:cubicBezTo>
                  <a:cubicBezTo>
                    <a:pt x="50822" y="26031"/>
                    <a:pt x="62598" y="29033"/>
                    <a:pt x="73004" y="34708"/>
                  </a:cubicBezTo>
                  <a:cubicBezTo>
                    <a:pt x="73461" y="34937"/>
                    <a:pt x="73983" y="35067"/>
                    <a:pt x="74504" y="35067"/>
                  </a:cubicBezTo>
                  <a:cubicBezTo>
                    <a:pt x="75157" y="35067"/>
                    <a:pt x="75809" y="34871"/>
                    <a:pt x="76331" y="34480"/>
                  </a:cubicBezTo>
                  <a:cubicBezTo>
                    <a:pt x="77310" y="33730"/>
                    <a:pt x="77766" y="32523"/>
                    <a:pt x="77538" y="31349"/>
                  </a:cubicBezTo>
                  <a:cubicBezTo>
                    <a:pt x="73722" y="13179"/>
                    <a:pt x="57477" y="1"/>
                    <a:pt x="388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65" name="Google Shape;3965;p51"/>
          <p:cNvSpPr txBox="1"/>
          <p:nvPr/>
        </p:nvSpPr>
        <p:spPr>
          <a:xfrm>
            <a:off x="5264975" y="2587700"/>
            <a:ext cx="30399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Once all puzzle pieces have been collected, players will have to piece them together </a:t>
            </a:r>
            <a:endParaRPr sz="125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3966" name="Google Shape;396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775" y="1165425"/>
            <a:ext cx="2579742" cy="197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7" name="Google Shape;396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262" y="2966300"/>
            <a:ext cx="2511913" cy="191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2" name="Google Shape;3972;p52"/>
          <p:cNvSpPr txBox="1">
            <a:spLocks noGrp="1"/>
          </p:cNvSpPr>
          <p:nvPr>
            <p:ph type="subTitle" idx="1"/>
          </p:nvPr>
        </p:nvSpPr>
        <p:spPr>
          <a:xfrm>
            <a:off x="5326281" y="2431238"/>
            <a:ext cx="2490900" cy="4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dk2"/>
                </a:solidFill>
              </a:rPr>
              <a:t>2. Guiding Persona</a:t>
            </a:r>
            <a:endParaRPr sz="20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973" name="Google Shape;3973;p52"/>
          <p:cNvSpPr txBox="1">
            <a:spLocks noGrp="1"/>
          </p:cNvSpPr>
          <p:nvPr>
            <p:ph type="subTitle" idx="2"/>
          </p:nvPr>
        </p:nvSpPr>
        <p:spPr>
          <a:xfrm>
            <a:off x="5250078" y="2947550"/>
            <a:ext cx="26178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Guiding personas help to bridge audiences with the content presented </a:t>
            </a:r>
            <a:r>
              <a:rPr lang="en" sz="1000"/>
              <a:t>(Gensler, 2020)</a:t>
            </a: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4" name="Google Shape;3974;p52"/>
          <p:cNvSpPr txBox="1">
            <a:spLocks noGrp="1"/>
          </p:cNvSpPr>
          <p:nvPr>
            <p:ph type="subTitle" idx="3"/>
          </p:nvPr>
        </p:nvSpPr>
        <p:spPr>
          <a:xfrm>
            <a:off x="1973413" y="2431250"/>
            <a:ext cx="1703100" cy="4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dk2"/>
                </a:solidFill>
              </a:rPr>
              <a:t>1. 360° Tours</a:t>
            </a:r>
            <a:endParaRPr sz="20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5" name="Google Shape;3975;p52"/>
          <p:cNvSpPr txBox="1">
            <a:spLocks noGrp="1"/>
          </p:cNvSpPr>
          <p:nvPr>
            <p:ph type="subTitle" idx="4"/>
          </p:nvPr>
        </p:nvSpPr>
        <p:spPr>
          <a:xfrm>
            <a:off x="1449030" y="2947550"/>
            <a:ext cx="29232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Enables better virtual experience as compared to static presentations of objects</a:t>
            </a:r>
            <a:r>
              <a:rPr lang="en" sz="1000"/>
              <a:t> (Hoffman, 2020)</a:t>
            </a: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6" name="Google Shape;3976;p52"/>
          <p:cNvSpPr txBox="1">
            <a:spLocks noGrp="1"/>
          </p:cNvSpPr>
          <p:nvPr>
            <p:ph type="subTitle" idx="5"/>
          </p:nvPr>
        </p:nvSpPr>
        <p:spPr>
          <a:xfrm>
            <a:off x="667361" y="1238550"/>
            <a:ext cx="7809300" cy="4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chemeClr val="dk2"/>
                </a:solidFill>
              </a:rPr>
              <a:t>To present a more interactive and engaging exhibition</a:t>
            </a:r>
            <a:r>
              <a:rPr lang="en">
                <a:solidFill>
                  <a:schemeClr val="dk2"/>
                </a:solidFill>
              </a:rPr>
              <a:t>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977" name="Google Shape;3977;p52"/>
          <p:cNvSpPr txBox="1">
            <a:spLocks noGrp="1"/>
          </p:cNvSpPr>
          <p:nvPr>
            <p:ph type="title"/>
          </p:nvPr>
        </p:nvSpPr>
        <p:spPr>
          <a:xfrm>
            <a:off x="667350" y="59205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2800" b="1" u="sng"/>
              <a:t>Incorporation of Current Trends:</a:t>
            </a:r>
            <a:endParaRPr sz="2800" b="1" u="sng"/>
          </a:p>
        </p:txBody>
      </p:sp>
      <p:grpSp>
        <p:nvGrpSpPr>
          <p:cNvPr id="3978" name="Google Shape;3978;p52"/>
          <p:cNvGrpSpPr/>
          <p:nvPr/>
        </p:nvGrpSpPr>
        <p:grpSpPr>
          <a:xfrm>
            <a:off x="2673877" y="1942572"/>
            <a:ext cx="302180" cy="438935"/>
            <a:chOff x="2003675" y="238125"/>
            <a:chExt cx="3593100" cy="5219200"/>
          </a:xfrm>
        </p:grpSpPr>
        <p:sp>
          <p:nvSpPr>
            <p:cNvPr id="3979" name="Google Shape;3979;p52"/>
            <p:cNvSpPr/>
            <p:nvPr/>
          </p:nvSpPr>
          <p:spPr>
            <a:xfrm>
              <a:off x="5070750" y="1957175"/>
              <a:ext cx="154150" cy="356400"/>
            </a:xfrm>
            <a:custGeom>
              <a:avLst/>
              <a:gdLst/>
              <a:ahLst/>
              <a:cxnLst/>
              <a:rect l="l" t="t" r="r" b="b"/>
              <a:pathLst>
                <a:path w="6166" h="14256" extrusionOk="0">
                  <a:moveTo>
                    <a:pt x="3099" y="1"/>
                  </a:moveTo>
                  <a:cubicBezTo>
                    <a:pt x="1370" y="1"/>
                    <a:pt x="0" y="1403"/>
                    <a:pt x="0" y="3100"/>
                  </a:cubicBezTo>
                  <a:lnTo>
                    <a:pt x="0" y="11157"/>
                  </a:lnTo>
                  <a:cubicBezTo>
                    <a:pt x="0" y="12853"/>
                    <a:pt x="1370" y="14256"/>
                    <a:pt x="3099" y="14256"/>
                  </a:cubicBezTo>
                  <a:cubicBezTo>
                    <a:pt x="4795" y="14256"/>
                    <a:pt x="6165" y="12853"/>
                    <a:pt x="6165" y="11157"/>
                  </a:cubicBezTo>
                  <a:lnTo>
                    <a:pt x="6165" y="3100"/>
                  </a:lnTo>
                  <a:cubicBezTo>
                    <a:pt x="6165" y="1403"/>
                    <a:pt x="4795" y="1"/>
                    <a:pt x="3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52"/>
            <p:cNvSpPr/>
            <p:nvPr/>
          </p:nvSpPr>
          <p:spPr>
            <a:xfrm>
              <a:off x="5070750" y="2499475"/>
              <a:ext cx="154150" cy="355600"/>
            </a:xfrm>
            <a:custGeom>
              <a:avLst/>
              <a:gdLst/>
              <a:ahLst/>
              <a:cxnLst/>
              <a:rect l="l" t="t" r="r" b="b"/>
              <a:pathLst>
                <a:path w="6166" h="14224" extrusionOk="0">
                  <a:moveTo>
                    <a:pt x="3099" y="1"/>
                  </a:moveTo>
                  <a:cubicBezTo>
                    <a:pt x="1370" y="1"/>
                    <a:pt x="0" y="1371"/>
                    <a:pt x="0" y="3100"/>
                  </a:cubicBezTo>
                  <a:lnTo>
                    <a:pt x="0" y="11124"/>
                  </a:lnTo>
                  <a:cubicBezTo>
                    <a:pt x="0" y="12853"/>
                    <a:pt x="1370" y="14223"/>
                    <a:pt x="3099" y="14223"/>
                  </a:cubicBezTo>
                  <a:cubicBezTo>
                    <a:pt x="4795" y="14223"/>
                    <a:pt x="6165" y="12853"/>
                    <a:pt x="6165" y="11124"/>
                  </a:cubicBezTo>
                  <a:lnTo>
                    <a:pt x="6165" y="3100"/>
                  </a:lnTo>
                  <a:cubicBezTo>
                    <a:pt x="6165" y="1371"/>
                    <a:pt x="4795" y="1"/>
                    <a:pt x="3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52"/>
            <p:cNvSpPr/>
            <p:nvPr/>
          </p:nvSpPr>
          <p:spPr>
            <a:xfrm>
              <a:off x="5240375" y="2329050"/>
              <a:ext cx="356400" cy="154975"/>
            </a:xfrm>
            <a:custGeom>
              <a:avLst/>
              <a:gdLst/>
              <a:ahLst/>
              <a:cxnLst/>
              <a:rect l="l" t="t" r="r" b="b"/>
              <a:pathLst>
                <a:path w="14256" h="6199" extrusionOk="0">
                  <a:moveTo>
                    <a:pt x="3099" y="0"/>
                  </a:moveTo>
                  <a:cubicBezTo>
                    <a:pt x="1403" y="0"/>
                    <a:pt x="0" y="1370"/>
                    <a:pt x="0" y="3099"/>
                  </a:cubicBezTo>
                  <a:cubicBezTo>
                    <a:pt x="0" y="4795"/>
                    <a:pt x="1403" y="6198"/>
                    <a:pt x="3099" y="6198"/>
                  </a:cubicBezTo>
                  <a:lnTo>
                    <a:pt x="11156" y="6198"/>
                  </a:lnTo>
                  <a:cubicBezTo>
                    <a:pt x="12852" y="6198"/>
                    <a:pt x="14255" y="4795"/>
                    <a:pt x="14255" y="3099"/>
                  </a:cubicBezTo>
                  <a:cubicBezTo>
                    <a:pt x="14255" y="1370"/>
                    <a:pt x="12852" y="0"/>
                    <a:pt x="11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52"/>
            <p:cNvSpPr/>
            <p:nvPr/>
          </p:nvSpPr>
          <p:spPr>
            <a:xfrm>
              <a:off x="4698875" y="2329050"/>
              <a:ext cx="356400" cy="154975"/>
            </a:xfrm>
            <a:custGeom>
              <a:avLst/>
              <a:gdLst/>
              <a:ahLst/>
              <a:cxnLst/>
              <a:rect l="l" t="t" r="r" b="b"/>
              <a:pathLst>
                <a:path w="14256" h="6199" extrusionOk="0">
                  <a:moveTo>
                    <a:pt x="3100" y="0"/>
                  </a:moveTo>
                  <a:cubicBezTo>
                    <a:pt x="1403" y="0"/>
                    <a:pt x="1" y="1370"/>
                    <a:pt x="1" y="3099"/>
                  </a:cubicBezTo>
                  <a:cubicBezTo>
                    <a:pt x="1" y="4795"/>
                    <a:pt x="1403" y="6198"/>
                    <a:pt x="3100" y="6198"/>
                  </a:cubicBezTo>
                  <a:lnTo>
                    <a:pt x="11157" y="6198"/>
                  </a:lnTo>
                  <a:cubicBezTo>
                    <a:pt x="12853" y="6198"/>
                    <a:pt x="14256" y="4795"/>
                    <a:pt x="14256" y="3099"/>
                  </a:cubicBezTo>
                  <a:cubicBezTo>
                    <a:pt x="14256" y="1370"/>
                    <a:pt x="12853" y="0"/>
                    <a:pt x="111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52"/>
            <p:cNvSpPr/>
            <p:nvPr/>
          </p:nvSpPr>
          <p:spPr>
            <a:xfrm>
              <a:off x="2374725" y="1237900"/>
              <a:ext cx="154950" cy="356400"/>
            </a:xfrm>
            <a:custGeom>
              <a:avLst/>
              <a:gdLst/>
              <a:ahLst/>
              <a:cxnLst/>
              <a:rect l="l" t="t" r="r" b="b"/>
              <a:pathLst>
                <a:path w="6198" h="14256" extrusionOk="0">
                  <a:moveTo>
                    <a:pt x="3099" y="1"/>
                  </a:moveTo>
                  <a:cubicBezTo>
                    <a:pt x="1403" y="1"/>
                    <a:pt x="0" y="1404"/>
                    <a:pt x="0" y="3100"/>
                  </a:cubicBezTo>
                  <a:lnTo>
                    <a:pt x="0" y="11157"/>
                  </a:lnTo>
                  <a:cubicBezTo>
                    <a:pt x="0" y="12853"/>
                    <a:pt x="1403" y="14256"/>
                    <a:pt x="3099" y="14256"/>
                  </a:cubicBezTo>
                  <a:cubicBezTo>
                    <a:pt x="4828" y="14256"/>
                    <a:pt x="6198" y="12853"/>
                    <a:pt x="6198" y="11157"/>
                  </a:cubicBezTo>
                  <a:lnTo>
                    <a:pt x="6198" y="3100"/>
                  </a:lnTo>
                  <a:cubicBezTo>
                    <a:pt x="6198" y="1404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52"/>
            <p:cNvSpPr/>
            <p:nvPr/>
          </p:nvSpPr>
          <p:spPr>
            <a:xfrm>
              <a:off x="2374725" y="1780225"/>
              <a:ext cx="154950" cy="355575"/>
            </a:xfrm>
            <a:custGeom>
              <a:avLst/>
              <a:gdLst/>
              <a:ahLst/>
              <a:cxnLst/>
              <a:rect l="l" t="t" r="r" b="b"/>
              <a:pathLst>
                <a:path w="6198" h="14223" extrusionOk="0">
                  <a:moveTo>
                    <a:pt x="3099" y="0"/>
                  </a:moveTo>
                  <a:cubicBezTo>
                    <a:pt x="1403" y="0"/>
                    <a:pt x="0" y="1370"/>
                    <a:pt x="0" y="3099"/>
                  </a:cubicBezTo>
                  <a:lnTo>
                    <a:pt x="0" y="11124"/>
                  </a:lnTo>
                  <a:cubicBezTo>
                    <a:pt x="0" y="12852"/>
                    <a:pt x="1403" y="14222"/>
                    <a:pt x="3099" y="14222"/>
                  </a:cubicBezTo>
                  <a:cubicBezTo>
                    <a:pt x="4828" y="14222"/>
                    <a:pt x="6198" y="12852"/>
                    <a:pt x="6198" y="11124"/>
                  </a:cubicBezTo>
                  <a:lnTo>
                    <a:pt x="6198" y="3099"/>
                  </a:lnTo>
                  <a:cubicBezTo>
                    <a:pt x="6198" y="1370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52"/>
            <p:cNvSpPr/>
            <p:nvPr/>
          </p:nvSpPr>
          <p:spPr>
            <a:xfrm>
              <a:off x="2545150" y="1609775"/>
              <a:ext cx="356400" cy="154975"/>
            </a:xfrm>
            <a:custGeom>
              <a:avLst/>
              <a:gdLst/>
              <a:ahLst/>
              <a:cxnLst/>
              <a:rect l="l" t="t" r="r" b="b"/>
              <a:pathLst>
                <a:path w="14256" h="6199" extrusionOk="0">
                  <a:moveTo>
                    <a:pt x="3099" y="1"/>
                  </a:moveTo>
                  <a:cubicBezTo>
                    <a:pt x="1403" y="1"/>
                    <a:pt x="1" y="1371"/>
                    <a:pt x="1" y="3100"/>
                  </a:cubicBezTo>
                  <a:cubicBezTo>
                    <a:pt x="1" y="4796"/>
                    <a:pt x="1403" y="6198"/>
                    <a:pt x="3099" y="6198"/>
                  </a:cubicBezTo>
                  <a:lnTo>
                    <a:pt x="11157" y="6198"/>
                  </a:lnTo>
                  <a:cubicBezTo>
                    <a:pt x="12853" y="6198"/>
                    <a:pt x="14255" y="4796"/>
                    <a:pt x="14255" y="3100"/>
                  </a:cubicBezTo>
                  <a:cubicBezTo>
                    <a:pt x="14255" y="1371"/>
                    <a:pt x="12853" y="1"/>
                    <a:pt x="111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52"/>
            <p:cNvSpPr/>
            <p:nvPr/>
          </p:nvSpPr>
          <p:spPr>
            <a:xfrm>
              <a:off x="2003675" y="1609775"/>
              <a:ext cx="355575" cy="154975"/>
            </a:xfrm>
            <a:custGeom>
              <a:avLst/>
              <a:gdLst/>
              <a:ahLst/>
              <a:cxnLst/>
              <a:rect l="l" t="t" r="r" b="b"/>
              <a:pathLst>
                <a:path w="14223" h="6199" extrusionOk="0">
                  <a:moveTo>
                    <a:pt x="3099" y="1"/>
                  </a:moveTo>
                  <a:cubicBezTo>
                    <a:pt x="1370" y="1"/>
                    <a:pt x="0" y="1371"/>
                    <a:pt x="0" y="3100"/>
                  </a:cubicBezTo>
                  <a:cubicBezTo>
                    <a:pt x="0" y="4796"/>
                    <a:pt x="1370" y="6198"/>
                    <a:pt x="3099" y="6198"/>
                  </a:cubicBezTo>
                  <a:lnTo>
                    <a:pt x="11156" y="6198"/>
                  </a:lnTo>
                  <a:cubicBezTo>
                    <a:pt x="12852" y="6198"/>
                    <a:pt x="14222" y="4796"/>
                    <a:pt x="14222" y="3100"/>
                  </a:cubicBezTo>
                  <a:cubicBezTo>
                    <a:pt x="14222" y="1371"/>
                    <a:pt x="12852" y="1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52"/>
            <p:cNvSpPr/>
            <p:nvPr/>
          </p:nvSpPr>
          <p:spPr>
            <a:xfrm>
              <a:off x="4155750" y="238125"/>
              <a:ext cx="1441025" cy="1441000"/>
            </a:xfrm>
            <a:custGeom>
              <a:avLst/>
              <a:gdLst/>
              <a:ahLst/>
              <a:cxnLst/>
              <a:rect l="l" t="t" r="r" b="b"/>
              <a:pathLst>
                <a:path w="57641" h="57640" extrusionOk="0">
                  <a:moveTo>
                    <a:pt x="28837" y="7046"/>
                  </a:moveTo>
                  <a:lnTo>
                    <a:pt x="29946" y="12526"/>
                  </a:lnTo>
                  <a:cubicBezTo>
                    <a:pt x="31479" y="20192"/>
                    <a:pt x="37448" y="26161"/>
                    <a:pt x="45114" y="27694"/>
                  </a:cubicBezTo>
                  <a:lnTo>
                    <a:pt x="50594" y="28803"/>
                  </a:lnTo>
                  <a:lnTo>
                    <a:pt x="45114" y="29912"/>
                  </a:lnTo>
                  <a:cubicBezTo>
                    <a:pt x="37448" y="31478"/>
                    <a:pt x="31479" y="37415"/>
                    <a:pt x="29946" y="45081"/>
                  </a:cubicBezTo>
                  <a:lnTo>
                    <a:pt x="28837" y="50561"/>
                  </a:lnTo>
                  <a:lnTo>
                    <a:pt x="27728" y="45081"/>
                  </a:lnTo>
                  <a:cubicBezTo>
                    <a:pt x="26162" y="37415"/>
                    <a:pt x="20225" y="31478"/>
                    <a:pt x="12559" y="29912"/>
                  </a:cubicBezTo>
                  <a:lnTo>
                    <a:pt x="7079" y="28803"/>
                  </a:lnTo>
                  <a:lnTo>
                    <a:pt x="12559" y="27694"/>
                  </a:lnTo>
                  <a:cubicBezTo>
                    <a:pt x="20225" y="26161"/>
                    <a:pt x="26162" y="20192"/>
                    <a:pt x="27728" y="12526"/>
                  </a:cubicBezTo>
                  <a:lnTo>
                    <a:pt x="28837" y="7046"/>
                  </a:lnTo>
                  <a:close/>
                  <a:moveTo>
                    <a:pt x="28837" y="0"/>
                  </a:moveTo>
                  <a:cubicBezTo>
                    <a:pt x="25966" y="0"/>
                    <a:pt x="23552" y="1957"/>
                    <a:pt x="22965" y="4795"/>
                  </a:cubicBezTo>
                  <a:lnTo>
                    <a:pt x="21660" y="11319"/>
                  </a:lnTo>
                  <a:cubicBezTo>
                    <a:pt x="20584" y="16538"/>
                    <a:pt x="16539" y="20583"/>
                    <a:pt x="11320" y="21627"/>
                  </a:cubicBezTo>
                  <a:lnTo>
                    <a:pt x="4796" y="22964"/>
                  </a:lnTo>
                  <a:cubicBezTo>
                    <a:pt x="1991" y="23519"/>
                    <a:pt x="1" y="25933"/>
                    <a:pt x="1" y="28803"/>
                  </a:cubicBezTo>
                  <a:cubicBezTo>
                    <a:pt x="1" y="31707"/>
                    <a:pt x="1991" y="34088"/>
                    <a:pt x="4796" y="34675"/>
                  </a:cubicBezTo>
                  <a:lnTo>
                    <a:pt x="11320" y="35980"/>
                  </a:lnTo>
                  <a:cubicBezTo>
                    <a:pt x="16539" y="37056"/>
                    <a:pt x="20584" y="41101"/>
                    <a:pt x="21660" y="46320"/>
                  </a:cubicBezTo>
                  <a:lnTo>
                    <a:pt x="22965" y="52844"/>
                  </a:lnTo>
                  <a:cubicBezTo>
                    <a:pt x="23552" y="55649"/>
                    <a:pt x="25966" y="57639"/>
                    <a:pt x="28837" y="57639"/>
                  </a:cubicBezTo>
                  <a:cubicBezTo>
                    <a:pt x="31707" y="57639"/>
                    <a:pt x="34121" y="55649"/>
                    <a:pt x="34676" y="52844"/>
                  </a:cubicBezTo>
                  <a:lnTo>
                    <a:pt x="36013" y="46320"/>
                  </a:lnTo>
                  <a:cubicBezTo>
                    <a:pt x="37057" y="41101"/>
                    <a:pt x="41102" y="37056"/>
                    <a:pt x="46321" y="35980"/>
                  </a:cubicBezTo>
                  <a:lnTo>
                    <a:pt x="52845" y="34675"/>
                  </a:lnTo>
                  <a:cubicBezTo>
                    <a:pt x="55683" y="34088"/>
                    <a:pt x="57640" y="31707"/>
                    <a:pt x="57640" y="28803"/>
                  </a:cubicBezTo>
                  <a:cubicBezTo>
                    <a:pt x="57640" y="25933"/>
                    <a:pt x="55683" y="23519"/>
                    <a:pt x="52845" y="22964"/>
                  </a:cubicBezTo>
                  <a:lnTo>
                    <a:pt x="46321" y="21627"/>
                  </a:lnTo>
                  <a:cubicBezTo>
                    <a:pt x="41102" y="20583"/>
                    <a:pt x="37057" y="16538"/>
                    <a:pt x="36013" y="11319"/>
                  </a:cubicBezTo>
                  <a:lnTo>
                    <a:pt x="34676" y="4795"/>
                  </a:lnTo>
                  <a:cubicBezTo>
                    <a:pt x="34121" y="1957"/>
                    <a:pt x="31707" y="0"/>
                    <a:pt x="288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52"/>
            <p:cNvSpPr/>
            <p:nvPr/>
          </p:nvSpPr>
          <p:spPr>
            <a:xfrm>
              <a:off x="3041800" y="3849950"/>
              <a:ext cx="154150" cy="757625"/>
            </a:xfrm>
            <a:custGeom>
              <a:avLst/>
              <a:gdLst/>
              <a:ahLst/>
              <a:cxnLst/>
              <a:rect l="l" t="t" r="r" b="b"/>
              <a:pathLst>
                <a:path w="6166" h="30305" extrusionOk="0">
                  <a:moveTo>
                    <a:pt x="3066" y="0"/>
                  </a:moveTo>
                  <a:cubicBezTo>
                    <a:pt x="1370" y="0"/>
                    <a:pt x="0" y="1403"/>
                    <a:pt x="0" y="3099"/>
                  </a:cubicBezTo>
                  <a:lnTo>
                    <a:pt x="0" y="27205"/>
                  </a:lnTo>
                  <a:cubicBezTo>
                    <a:pt x="0" y="28902"/>
                    <a:pt x="1370" y="30304"/>
                    <a:pt x="3066" y="30304"/>
                  </a:cubicBezTo>
                  <a:cubicBezTo>
                    <a:pt x="4795" y="30304"/>
                    <a:pt x="6165" y="28902"/>
                    <a:pt x="6165" y="27205"/>
                  </a:cubicBezTo>
                  <a:lnTo>
                    <a:pt x="6165" y="3099"/>
                  </a:lnTo>
                  <a:cubicBezTo>
                    <a:pt x="6165" y="1403"/>
                    <a:pt x="4795" y="0"/>
                    <a:pt x="30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52"/>
            <p:cNvSpPr/>
            <p:nvPr/>
          </p:nvSpPr>
          <p:spPr>
            <a:xfrm>
              <a:off x="4140275" y="3037700"/>
              <a:ext cx="154950" cy="1569875"/>
            </a:xfrm>
            <a:custGeom>
              <a:avLst/>
              <a:gdLst/>
              <a:ahLst/>
              <a:cxnLst/>
              <a:rect l="l" t="t" r="r" b="b"/>
              <a:pathLst>
                <a:path w="6198" h="62795" extrusionOk="0">
                  <a:moveTo>
                    <a:pt x="3099" y="1"/>
                  </a:moveTo>
                  <a:cubicBezTo>
                    <a:pt x="1403" y="1"/>
                    <a:pt x="0" y="1371"/>
                    <a:pt x="0" y="3067"/>
                  </a:cubicBezTo>
                  <a:lnTo>
                    <a:pt x="0" y="59695"/>
                  </a:lnTo>
                  <a:cubicBezTo>
                    <a:pt x="0" y="61392"/>
                    <a:pt x="1403" y="62794"/>
                    <a:pt x="3099" y="62794"/>
                  </a:cubicBezTo>
                  <a:cubicBezTo>
                    <a:pt x="4795" y="62794"/>
                    <a:pt x="6198" y="61392"/>
                    <a:pt x="6198" y="59695"/>
                  </a:cubicBezTo>
                  <a:lnTo>
                    <a:pt x="6198" y="3067"/>
                  </a:lnTo>
                  <a:cubicBezTo>
                    <a:pt x="6198" y="1371"/>
                    <a:pt x="4795" y="1"/>
                    <a:pt x="3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52"/>
            <p:cNvSpPr/>
            <p:nvPr/>
          </p:nvSpPr>
          <p:spPr>
            <a:xfrm>
              <a:off x="2692750" y="1889850"/>
              <a:ext cx="1925425" cy="2375200"/>
            </a:xfrm>
            <a:custGeom>
              <a:avLst/>
              <a:gdLst/>
              <a:ahLst/>
              <a:cxnLst/>
              <a:rect l="l" t="t" r="r" b="b"/>
              <a:pathLst>
                <a:path w="77017" h="95008" extrusionOk="0">
                  <a:moveTo>
                    <a:pt x="56789" y="6198"/>
                  </a:moveTo>
                  <a:cubicBezTo>
                    <a:pt x="59951" y="6198"/>
                    <a:pt x="62941" y="6918"/>
                    <a:pt x="65012" y="8989"/>
                  </a:cubicBezTo>
                  <a:cubicBezTo>
                    <a:pt x="70264" y="14241"/>
                    <a:pt x="69285" y="29768"/>
                    <a:pt x="65730" y="35477"/>
                  </a:cubicBezTo>
                  <a:cubicBezTo>
                    <a:pt x="65214" y="36357"/>
                    <a:pt x="64613" y="36955"/>
                    <a:pt x="64296" y="36955"/>
                  </a:cubicBezTo>
                  <a:cubicBezTo>
                    <a:pt x="64272" y="36955"/>
                    <a:pt x="64250" y="36951"/>
                    <a:pt x="64229" y="36945"/>
                  </a:cubicBezTo>
                  <a:cubicBezTo>
                    <a:pt x="63968" y="36847"/>
                    <a:pt x="63740" y="36586"/>
                    <a:pt x="63675" y="36260"/>
                  </a:cubicBezTo>
                  <a:cubicBezTo>
                    <a:pt x="61750" y="29344"/>
                    <a:pt x="58358" y="25528"/>
                    <a:pt x="54085" y="25528"/>
                  </a:cubicBezTo>
                  <a:cubicBezTo>
                    <a:pt x="50953" y="25528"/>
                    <a:pt x="48148" y="26898"/>
                    <a:pt x="46027" y="29475"/>
                  </a:cubicBezTo>
                  <a:cubicBezTo>
                    <a:pt x="42929" y="33291"/>
                    <a:pt x="41200" y="39685"/>
                    <a:pt x="40906" y="48525"/>
                  </a:cubicBezTo>
                  <a:cubicBezTo>
                    <a:pt x="40678" y="56092"/>
                    <a:pt x="41526" y="65259"/>
                    <a:pt x="43353" y="74360"/>
                  </a:cubicBezTo>
                  <a:cubicBezTo>
                    <a:pt x="44396" y="79513"/>
                    <a:pt x="43679" y="84537"/>
                    <a:pt x="41559" y="87147"/>
                  </a:cubicBezTo>
                  <a:cubicBezTo>
                    <a:pt x="40613" y="88288"/>
                    <a:pt x="39503" y="88843"/>
                    <a:pt x="38133" y="88843"/>
                  </a:cubicBezTo>
                  <a:cubicBezTo>
                    <a:pt x="37383" y="88843"/>
                    <a:pt x="36241" y="88386"/>
                    <a:pt x="35230" y="87147"/>
                  </a:cubicBezTo>
                  <a:cubicBezTo>
                    <a:pt x="33958" y="85581"/>
                    <a:pt x="32099" y="81829"/>
                    <a:pt x="33730" y="73838"/>
                  </a:cubicBezTo>
                  <a:cubicBezTo>
                    <a:pt x="37285" y="56419"/>
                    <a:pt x="39601" y="38184"/>
                    <a:pt x="29815" y="35183"/>
                  </a:cubicBezTo>
                  <a:cubicBezTo>
                    <a:pt x="28869" y="34857"/>
                    <a:pt x="27923" y="34726"/>
                    <a:pt x="27010" y="34726"/>
                  </a:cubicBezTo>
                  <a:cubicBezTo>
                    <a:pt x="25085" y="34726"/>
                    <a:pt x="23291" y="35379"/>
                    <a:pt x="21856" y="36684"/>
                  </a:cubicBezTo>
                  <a:cubicBezTo>
                    <a:pt x="17094" y="41055"/>
                    <a:pt x="17550" y="50677"/>
                    <a:pt x="18594" y="55668"/>
                  </a:cubicBezTo>
                  <a:cubicBezTo>
                    <a:pt x="20127" y="63040"/>
                    <a:pt x="18105" y="68847"/>
                    <a:pt x="16115" y="69467"/>
                  </a:cubicBezTo>
                  <a:cubicBezTo>
                    <a:pt x="15644" y="69615"/>
                    <a:pt x="15157" y="69686"/>
                    <a:pt x="14670" y="69686"/>
                  </a:cubicBezTo>
                  <a:cubicBezTo>
                    <a:pt x="13336" y="69686"/>
                    <a:pt x="12006" y="69150"/>
                    <a:pt x="11026" y="68194"/>
                  </a:cubicBezTo>
                  <a:cubicBezTo>
                    <a:pt x="9787" y="66955"/>
                    <a:pt x="8025" y="63889"/>
                    <a:pt x="10080" y="57234"/>
                  </a:cubicBezTo>
                  <a:cubicBezTo>
                    <a:pt x="12592" y="49177"/>
                    <a:pt x="10896" y="44023"/>
                    <a:pt x="9102" y="38608"/>
                  </a:cubicBezTo>
                  <a:cubicBezTo>
                    <a:pt x="7764" y="34465"/>
                    <a:pt x="6199" y="29768"/>
                    <a:pt x="6199" y="22592"/>
                  </a:cubicBezTo>
                  <a:cubicBezTo>
                    <a:pt x="6199" y="18514"/>
                    <a:pt x="7340" y="15513"/>
                    <a:pt x="9656" y="13458"/>
                  </a:cubicBezTo>
                  <a:cubicBezTo>
                    <a:pt x="12289" y="11102"/>
                    <a:pt x="16617" y="9901"/>
                    <a:pt x="22329" y="9901"/>
                  </a:cubicBezTo>
                  <a:cubicBezTo>
                    <a:pt x="24050" y="9901"/>
                    <a:pt x="25895" y="10010"/>
                    <a:pt x="27858" y="10229"/>
                  </a:cubicBezTo>
                  <a:cubicBezTo>
                    <a:pt x="40058" y="15415"/>
                    <a:pt x="51214" y="15481"/>
                    <a:pt x="51703" y="15481"/>
                  </a:cubicBezTo>
                  <a:cubicBezTo>
                    <a:pt x="53400" y="15481"/>
                    <a:pt x="54802" y="14078"/>
                    <a:pt x="54802" y="12382"/>
                  </a:cubicBezTo>
                  <a:cubicBezTo>
                    <a:pt x="54802" y="10653"/>
                    <a:pt x="53432" y="9283"/>
                    <a:pt x="51703" y="9283"/>
                  </a:cubicBezTo>
                  <a:cubicBezTo>
                    <a:pt x="51671" y="9283"/>
                    <a:pt x="48931" y="9250"/>
                    <a:pt x="44820" y="8598"/>
                  </a:cubicBezTo>
                  <a:cubicBezTo>
                    <a:pt x="44918" y="8565"/>
                    <a:pt x="45016" y="8533"/>
                    <a:pt x="45114" y="8500"/>
                  </a:cubicBezTo>
                  <a:cubicBezTo>
                    <a:pt x="48172" y="7444"/>
                    <a:pt x="52629" y="6198"/>
                    <a:pt x="56789" y="6198"/>
                  </a:cubicBezTo>
                  <a:close/>
                  <a:moveTo>
                    <a:pt x="56754" y="1"/>
                  </a:moveTo>
                  <a:cubicBezTo>
                    <a:pt x="52746" y="1"/>
                    <a:pt x="48154" y="888"/>
                    <a:pt x="43059" y="2661"/>
                  </a:cubicBezTo>
                  <a:cubicBezTo>
                    <a:pt x="39849" y="3787"/>
                    <a:pt x="36375" y="4350"/>
                    <a:pt x="32844" y="4350"/>
                  </a:cubicBezTo>
                  <a:cubicBezTo>
                    <a:pt x="31567" y="4350"/>
                    <a:pt x="30282" y="4276"/>
                    <a:pt x="29000" y="4129"/>
                  </a:cubicBezTo>
                  <a:lnTo>
                    <a:pt x="28967" y="4129"/>
                  </a:lnTo>
                  <a:cubicBezTo>
                    <a:pt x="26621" y="3855"/>
                    <a:pt x="24409" y="3719"/>
                    <a:pt x="22334" y="3719"/>
                  </a:cubicBezTo>
                  <a:cubicBezTo>
                    <a:pt x="15005" y="3719"/>
                    <a:pt x="9378" y="5427"/>
                    <a:pt x="5514" y="8859"/>
                  </a:cubicBezTo>
                  <a:cubicBezTo>
                    <a:pt x="1860" y="12088"/>
                    <a:pt x="1" y="16720"/>
                    <a:pt x="1" y="22592"/>
                  </a:cubicBezTo>
                  <a:cubicBezTo>
                    <a:pt x="1" y="30779"/>
                    <a:pt x="1795" y="36194"/>
                    <a:pt x="3230" y="40533"/>
                  </a:cubicBezTo>
                  <a:cubicBezTo>
                    <a:pt x="4894" y="45589"/>
                    <a:pt x="6101" y="49210"/>
                    <a:pt x="4176" y="55407"/>
                  </a:cubicBezTo>
                  <a:cubicBezTo>
                    <a:pt x="1175" y="65161"/>
                    <a:pt x="4437" y="70347"/>
                    <a:pt x="6655" y="72565"/>
                  </a:cubicBezTo>
                  <a:cubicBezTo>
                    <a:pt x="8792" y="74702"/>
                    <a:pt x="11724" y="75871"/>
                    <a:pt x="14684" y="75871"/>
                  </a:cubicBezTo>
                  <a:cubicBezTo>
                    <a:pt x="15790" y="75871"/>
                    <a:pt x="16900" y="75708"/>
                    <a:pt x="17974" y="75371"/>
                  </a:cubicBezTo>
                  <a:cubicBezTo>
                    <a:pt x="21106" y="74392"/>
                    <a:pt x="23454" y="71424"/>
                    <a:pt x="24596" y="66987"/>
                  </a:cubicBezTo>
                  <a:cubicBezTo>
                    <a:pt x="25542" y="63269"/>
                    <a:pt x="25575" y="58800"/>
                    <a:pt x="24661" y="54429"/>
                  </a:cubicBezTo>
                  <a:cubicBezTo>
                    <a:pt x="23520" y="49014"/>
                    <a:pt x="24172" y="42979"/>
                    <a:pt x="26031" y="41283"/>
                  </a:cubicBezTo>
                  <a:cubicBezTo>
                    <a:pt x="26189" y="41148"/>
                    <a:pt x="26440" y="40920"/>
                    <a:pt x="27008" y="40920"/>
                  </a:cubicBezTo>
                  <a:cubicBezTo>
                    <a:pt x="27264" y="40920"/>
                    <a:pt x="27584" y="40966"/>
                    <a:pt x="27989" y="41087"/>
                  </a:cubicBezTo>
                  <a:cubicBezTo>
                    <a:pt x="28674" y="41283"/>
                    <a:pt x="30794" y="42620"/>
                    <a:pt x="30598" y="51428"/>
                  </a:cubicBezTo>
                  <a:cubicBezTo>
                    <a:pt x="30435" y="58376"/>
                    <a:pt x="28837" y="66824"/>
                    <a:pt x="27662" y="72598"/>
                  </a:cubicBezTo>
                  <a:cubicBezTo>
                    <a:pt x="25640" y="82547"/>
                    <a:pt x="28054" y="88125"/>
                    <a:pt x="30435" y="91061"/>
                  </a:cubicBezTo>
                  <a:cubicBezTo>
                    <a:pt x="32490" y="93573"/>
                    <a:pt x="35295" y="95008"/>
                    <a:pt x="38133" y="95008"/>
                  </a:cubicBezTo>
                  <a:cubicBezTo>
                    <a:pt x="41363" y="95008"/>
                    <a:pt x="44201" y="93638"/>
                    <a:pt x="46321" y="91061"/>
                  </a:cubicBezTo>
                  <a:cubicBezTo>
                    <a:pt x="49681" y="86951"/>
                    <a:pt x="50855" y="80264"/>
                    <a:pt x="49420" y="73153"/>
                  </a:cubicBezTo>
                  <a:cubicBezTo>
                    <a:pt x="45832" y="55146"/>
                    <a:pt x="46386" y="38804"/>
                    <a:pt x="50823" y="33422"/>
                  </a:cubicBezTo>
                  <a:cubicBezTo>
                    <a:pt x="51769" y="32280"/>
                    <a:pt x="52812" y="31725"/>
                    <a:pt x="54085" y="31725"/>
                  </a:cubicBezTo>
                  <a:cubicBezTo>
                    <a:pt x="54867" y="31725"/>
                    <a:pt x="56531" y="33683"/>
                    <a:pt x="57705" y="37891"/>
                  </a:cubicBezTo>
                  <a:cubicBezTo>
                    <a:pt x="58325" y="40239"/>
                    <a:pt x="60054" y="42066"/>
                    <a:pt x="62272" y="42816"/>
                  </a:cubicBezTo>
                  <a:cubicBezTo>
                    <a:pt x="62757" y="42981"/>
                    <a:pt x="63484" y="43160"/>
                    <a:pt x="64355" y="43160"/>
                  </a:cubicBezTo>
                  <a:cubicBezTo>
                    <a:pt x="66235" y="43160"/>
                    <a:pt x="68785" y="42328"/>
                    <a:pt x="71014" y="38739"/>
                  </a:cubicBezTo>
                  <a:cubicBezTo>
                    <a:pt x="75809" y="31008"/>
                    <a:pt x="77016" y="12251"/>
                    <a:pt x="69383" y="4618"/>
                  </a:cubicBezTo>
                  <a:cubicBezTo>
                    <a:pt x="66305" y="1540"/>
                    <a:pt x="62035" y="1"/>
                    <a:pt x="567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52"/>
            <p:cNvSpPr/>
            <p:nvPr/>
          </p:nvSpPr>
          <p:spPr>
            <a:xfrm>
              <a:off x="3275025" y="756350"/>
              <a:ext cx="786150" cy="1073625"/>
            </a:xfrm>
            <a:custGeom>
              <a:avLst/>
              <a:gdLst/>
              <a:ahLst/>
              <a:cxnLst/>
              <a:rect l="l" t="t" r="r" b="b"/>
              <a:pathLst>
                <a:path w="31446" h="42945" extrusionOk="0">
                  <a:moveTo>
                    <a:pt x="15723" y="6933"/>
                  </a:moveTo>
                  <a:cubicBezTo>
                    <a:pt x="21725" y="11760"/>
                    <a:pt x="25248" y="19067"/>
                    <a:pt x="25248" y="26863"/>
                  </a:cubicBezTo>
                  <a:cubicBezTo>
                    <a:pt x="25248" y="27157"/>
                    <a:pt x="25248" y="27483"/>
                    <a:pt x="25248" y="27777"/>
                  </a:cubicBezTo>
                  <a:cubicBezTo>
                    <a:pt x="25020" y="33975"/>
                    <a:pt x="20290" y="36747"/>
                    <a:pt x="15723" y="36747"/>
                  </a:cubicBezTo>
                  <a:cubicBezTo>
                    <a:pt x="11156" y="36747"/>
                    <a:pt x="6426" y="33975"/>
                    <a:pt x="6231" y="27777"/>
                  </a:cubicBezTo>
                  <a:cubicBezTo>
                    <a:pt x="6198" y="27483"/>
                    <a:pt x="6198" y="27157"/>
                    <a:pt x="6198" y="26863"/>
                  </a:cubicBezTo>
                  <a:cubicBezTo>
                    <a:pt x="6198" y="19067"/>
                    <a:pt x="9721" y="11760"/>
                    <a:pt x="15723" y="6933"/>
                  </a:cubicBezTo>
                  <a:close/>
                  <a:moveTo>
                    <a:pt x="15723" y="1"/>
                  </a:moveTo>
                  <a:cubicBezTo>
                    <a:pt x="15120" y="1"/>
                    <a:pt x="14516" y="180"/>
                    <a:pt x="13994" y="539"/>
                  </a:cubicBezTo>
                  <a:cubicBezTo>
                    <a:pt x="5252" y="6443"/>
                    <a:pt x="0" y="16295"/>
                    <a:pt x="0" y="26831"/>
                  </a:cubicBezTo>
                  <a:cubicBezTo>
                    <a:pt x="0" y="27222"/>
                    <a:pt x="0" y="27614"/>
                    <a:pt x="33" y="28005"/>
                  </a:cubicBezTo>
                  <a:cubicBezTo>
                    <a:pt x="392" y="37824"/>
                    <a:pt x="8188" y="42945"/>
                    <a:pt x="15723" y="42945"/>
                  </a:cubicBezTo>
                  <a:cubicBezTo>
                    <a:pt x="23258" y="42945"/>
                    <a:pt x="31087" y="37824"/>
                    <a:pt x="31446" y="28005"/>
                  </a:cubicBezTo>
                  <a:cubicBezTo>
                    <a:pt x="31446" y="27614"/>
                    <a:pt x="31446" y="27222"/>
                    <a:pt x="31446" y="26831"/>
                  </a:cubicBezTo>
                  <a:cubicBezTo>
                    <a:pt x="31446" y="16295"/>
                    <a:pt x="26227" y="6443"/>
                    <a:pt x="17452" y="539"/>
                  </a:cubicBezTo>
                  <a:cubicBezTo>
                    <a:pt x="16930" y="180"/>
                    <a:pt x="16327" y="1"/>
                    <a:pt x="157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52"/>
            <p:cNvSpPr/>
            <p:nvPr/>
          </p:nvSpPr>
          <p:spPr>
            <a:xfrm>
              <a:off x="2381250" y="4190725"/>
              <a:ext cx="2573725" cy="1266600"/>
            </a:xfrm>
            <a:custGeom>
              <a:avLst/>
              <a:gdLst/>
              <a:ahLst/>
              <a:cxnLst/>
              <a:rect l="l" t="t" r="r" b="b"/>
              <a:pathLst>
                <a:path w="102949" h="50664" extrusionOk="0">
                  <a:moveTo>
                    <a:pt x="83285" y="1"/>
                  </a:moveTo>
                  <a:cubicBezTo>
                    <a:pt x="81857" y="1"/>
                    <a:pt x="80557" y="1004"/>
                    <a:pt x="80245" y="2451"/>
                  </a:cubicBezTo>
                  <a:cubicBezTo>
                    <a:pt x="79919" y="4147"/>
                    <a:pt x="80963" y="5778"/>
                    <a:pt x="82659" y="6137"/>
                  </a:cubicBezTo>
                  <a:cubicBezTo>
                    <a:pt x="93652" y="8486"/>
                    <a:pt x="96522" y="11291"/>
                    <a:pt x="96751" y="11976"/>
                  </a:cubicBezTo>
                  <a:cubicBezTo>
                    <a:pt x="96718" y="12041"/>
                    <a:pt x="96685" y="12106"/>
                    <a:pt x="96620" y="12204"/>
                  </a:cubicBezTo>
                  <a:cubicBezTo>
                    <a:pt x="96522" y="12302"/>
                    <a:pt x="96457" y="12400"/>
                    <a:pt x="96392" y="12498"/>
                  </a:cubicBezTo>
                  <a:cubicBezTo>
                    <a:pt x="94956" y="13966"/>
                    <a:pt x="89150" y="17391"/>
                    <a:pt x="73069" y="19381"/>
                  </a:cubicBezTo>
                  <a:cubicBezTo>
                    <a:pt x="66349" y="20196"/>
                    <a:pt x="59107" y="20620"/>
                    <a:pt x="51474" y="20620"/>
                  </a:cubicBezTo>
                  <a:cubicBezTo>
                    <a:pt x="49060" y="20620"/>
                    <a:pt x="46679" y="20588"/>
                    <a:pt x="44461" y="20490"/>
                  </a:cubicBezTo>
                  <a:cubicBezTo>
                    <a:pt x="39340" y="20327"/>
                    <a:pt x="34447" y="19935"/>
                    <a:pt x="29880" y="19381"/>
                  </a:cubicBezTo>
                  <a:cubicBezTo>
                    <a:pt x="14875" y="17521"/>
                    <a:pt x="8807" y="14422"/>
                    <a:pt x="6915" y="12791"/>
                  </a:cubicBezTo>
                  <a:cubicBezTo>
                    <a:pt x="6720" y="12465"/>
                    <a:pt x="6491" y="12204"/>
                    <a:pt x="6198" y="11976"/>
                  </a:cubicBezTo>
                  <a:cubicBezTo>
                    <a:pt x="6426" y="11291"/>
                    <a:pt x="9231" y="8518"/>
                    <a:pt x="20029" y="6202"/>
                  </a:cubicBezTo>
                  <a:cubicBezTo>
                    <a:pt x="21692" y="5843"/>
                    <a:pt x="22736" y="4180"/>
                    <a:pt x="22377" y="2516"/>
                  </a:cubicBezTo>
                  <a:cubicBezTo>
                    <a:pt x="22065" y="1069"/>
                    <a:pt x="20790" y="66"/>
                    <a:pt x="19368" y="66"/>
                  </a:cubicBezTo>
                  <a:cubicBezTo>
                    <a:pt x="19156" y="66"/>
                    <a:pt x="18940" y="88"/>
                    <a:pt x="18724" y="135"/>
                  </a:cubicBezTo>
                  <a:cubicBezTo>
                    <a:pt x="6296" y="2810"/>
                    <a:pt x="0" y="6789"/>
                    <a:pt x="0" y="11976"/>
                  </a:cubicBezTo>
                  <a:cubicBezTo>
                    <a:pt x="0" y="13248"/>
                    <a:pt x="424" y="14651"/>
                    <a:pt x="1533" y="16086"/>
                  </a:cubicBezTo>
                  <a:cubicBezTo>
                    <a:pt x="2968" y="20131"/>
                    <a:pt x="9786" y="38529"/>
                    <a:pt x="19507" y="44694"/>
                  </a:cubicBezTo>
                  <a:cubicBezTo>
                    <a:pt x="27270" y="49619"/>
                    <a:pt x="41166" y="50663"/>
                    <a:pt x="51474" y="50663"/>
                  </a:cubicBezTo>
                  <a:cubicBezTo>
                    <a:pt x="64555" y="50663"/>
                    <a:pt x="72775" y="49554"/>
                    <a:pt x="78940" y="46944"/>
                  </a:cubicBezTo>
                  <a:cubicBezTo>
                    <a:pt x="80538" y="46259"/>
                    <a:pt x="81256" y="44433"/>
                    <a:pt x="80604" y="42867"/>
                  </a:cubicBezTo>
                  <a:cubicBezTo>
                    <a:pt x="80092" y="41696"/>
                    <a:pt x="78941" y="40982"/>
                    <a:pt x="77739" y="40982"/>
                  </a:cubicBezTo>
                  <a:cubicBezTo>
                    <a:pt x="77333" y="40982"/>
                    <a:pt x="76921" y="41063"/>
                    <a:pt x="76526" y="41236"/>
                  </a:cubicBezTo>
                  <a:cubicBezTo>
                    <a:pt x="71242" y="43487"/>
                    <a:pt x="63511" y="44465"/>
                    <a:pt x="51474" y="44465"/>
                  </a:cubicBezTo>
                  <a:cubicBezTo>
                    <a:pt x="38263" y="44465"/>
                    <a:pt x="27825" y="42639"/>
                    <a:pt x="22834" y="39475"/>
                  </a:cubicBezTo>
                  <a:cubicBezTo>
                    <a:pt x="17908" y="36343"/>
                    <a:pt x="13374" y="28221"/>
                    <a:pt x="10373" y="21501"/>
                  </a:cubicBezTo>
                  <a:lnTo>
                    <a:pt x="10373" y="21501"/>
                  </a:lnTo>
                  <a:cubicBezTo>
                    <a:pt x="14712" y="23067"/>
                    <a:pt x="20779" y="24469"/>
                    <a:pt x="29130" y="25513"/>
                  </a:cubicBezTo>
                  <a:cubicBezTo>
                    <a:pt x="33859" y="26100"/>
                    <a:pt x="38948" y="26492"/>
                    <a:pt x="44233" y="26688"/>
                  </a:cubicBezTo>
                  <a:cubicBezTo>
                    <a:pt x="46549" y="26785"/>
                    <a:pt x="48962" y="26818"/>
                    <a:pt x="51474" y="26818"/>
                  </a:cubicBezTo>
                  <a:cubicBezTo>
                    <a:pt x="59336" y="26818"/>
                    <a:pt x="66871" y="26394"/>
                    <a:pt x="73851" y="25513"/>
                  </a:cubicBezTo>
                  <a:cubicBezTo>
                    <a:pt x="81354" y="24567"/>
                    <a:pt x="86997" y="23360"/>
                    <a:pt x="91238" y="21958"/>
                  </a:cubicBezTo>
                  <a:lnTo>
                    <a:pt x="91238" y="21958"/>
                  </a:lnTo>
                  <a:lnTo>
                    <a:pt x="84583" y="34353"/>
                  </a:lnTo>
                  <a:cubicBezTo>
                    <a:pt x="83768" y="35854"/>
                    <a:pt x="84355" y="37713"/>
                    <a:pt x="85855" y="38529"/>
                  </a:cubicBezTo>
                  <a:cubicBezTo>
                    <a:pt x="86312" y="38790"/>
                    <a:pt x="86834" y="38887"/>
                    <a:pt x="87323" y="38887"/>
                  </a:cubicBezTo>
                  <a:cubicBezTo>
                    <a:pt x="88432" y="38887"/>
                    <a:pt x="89476" y="38300"/>
                    <a:pt x="90031" y="37256"/>
                  </a:cubicBezTo>
                  <a:lnTo>
                    <a:pt x="101513" y="15923"/>
                  </a:lnTo>
                  <a:cubicBezTo>
                    <a:pt x="102557" y="14553"/>
                    <a:pt x="102948" y="13216"/>
                    <a:pt x="102948" y="11976"/>
                  </a:cubicBezTo>
                  <a:cubicBezTo>
                    <a:pt x="102948" y="6757"/>
                    <a:pt x="96555" y="2777"/>
                    <a:pt x="83931" y="70"/>
                  </a:cubicBezTo>
                  <a:cubicBezTo>
                    <a:pt x="83715" y="23"/>
                    <a:pt x="83498" y="1"/>
                    <a:pt x="83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93" name="Google Shape;3993;p52"/>
          <p:cNvGrpSpPr/>
          <p:nvPr/>
        </p:nvGrpSpPr>
        <p:grpSpPr>
          <a:xfrm>
            <a:off x="457259" y="3491204"/>
            <a:ext cx="1229888" cy="1178430"/>
            <a:chOff x="398484" y="3306129"/>
            <a:chExt cx="1229888" cy="1178430"/>
          </a:xfrm>
        </p:grpSpPr>
        <p:grpSp>
          <p:nvGrpSpPr>
            <p:cNvPr id="3994" name="Google Shape;3994;p52"/>
            <p:cNvGrpSpPr/>
            <p:nvPr/>
          </p:nvGrpSpPr>
          <p:grpSpPr>
            <a:xfrm rot="-234973">
              <a:off x="419275" y="4171612"/>
              <a:ext cx="1201203" cy="272245"/>
              <a:chOff x="428985" y="4201078"/>
              <a:chExt cx="1201161" cy="272236"/>
            </a:xfrm>
          </p:grpSpPr>
          <p:sp>
            <p:nvSpPr>
              <p:cNvPr id="3995" name="Google Shape;3995;p52"/>
              <p:cNvSpPr/>
              <p:nvPr/>
            </p:nvSpPr>
            <p:spPr>
              <a:xfrm rot="10506179" flipH="1">
                <a:off x="694883" y="4312412"/>
                <a:ext cx="99564" cy="61181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864" extrusionOk="0">
                    <a:moveTo>
                      <a:pt x="836" y="1"/>
                    </a:moveTo>
                    <a:cubicBezTo>
                      <a:pt x="606" y="1"/>
                      <a:pt x="426" y="120"/>
                      <a:pt x="239" y="233"/>
                    </a:cubicBezTo>
                    <a:cubicBezTo>
                      <a:pt x="96" y="316"/>
                      <a:pt x="1" y="411"/>
                      <a:pt x="144" y="578"/>
                    </a:cubicBezTo>
                    <a:cubicBezTo>
                      <a:pt x="179" y="637"/>
                      <a:pt x="191" y="721"/>
                      <a:pt x="227" y="768"/>
                    </a:cubicBezTo>
                    <a:cubicBezTo>
                      <a:pt x="275" y="816"/>
                      <a:pt x="334" y="864"/>
                      <a:pt x="382" y="864"/>
                    </a:cubicBezTo>
                    <a:cubicBezTo>
                      <a:pt x="549" y="840"/>
                      <a:pt x="715" y="792"/>
                      <a:pt x="882" y="733"/>
                    </a:cubicBezTo>
                    <a:cubicBezTo>
                      <a:pt x="1025" y="685"/>
                      <a:pt x="1156" y="625"/>
                      <a:pt x="1263" y="542"/>
                    </a:cubicBezTo>
                    <a:cubicBezTo>
                      <a:pt x="1406" y="423"/>
                      <a:pt x="1382" y="209"/>
                      <a:pt x="1227" y="125"/>
                    </a:cubicBezTo>
                    <a:cubicBezTo>
                      <a:pt x="1156" y="90"/>
                      <a:pt x="1072" y="54"/>
                      <a:pt x="1037" y="30"/>
                    </a:cubicBezTo>
                    <a:cubicBezTo>
                      <a:pt x="965" y="10"/>
                      <a:pt x="899" y="1"/>
                      <a:pt x="8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6" name="Google Shape;3996;p52"/>
              <p:cNvSpPr/>
              <p:nvPr/>
            </p:nvSpPr>
            <p:spPr>
              <a:xfrm rot="10506179" flipH="1">
                <a:off x="846704" y="4251113"/>
                <a:ext cx="80090" cy="52188"/>
              </a:xfrm>
              <a:custGeom>
                <a:avLst/>
                <a:gdLst/>
                <a:ahLst/>
                <a:cxnLst/>
                <a:rect l="l" t="t" r="r" b="b"/>
                <a:pathLst>
                  <a:path w="1131" h="737" extrusionOk="0">
                    <a:moveTo>
                      <a:pt x="583" y="1"/>
                    </a:moveTo>
                    <a:cubicBezTo>
                      <a:pt x="547" y="1"/>
                      <a:pt x="511" y="4"/>
                      <a:pt x="476" y="10"/>
                    </a:cubicBezTo>
                    <a:cubicBezTo>
                      <a:pt x="404" y="10"/>
                      <a:pt x="309" y="22"/>
                      <a:pt x="214" y="46"/>
                    </a:cubicBezTo>
                    <a:cubicBezTo>
                      <a:pt x="208" y="45"/>
                      <a:pt x="202" y="45"/>
                      <a:pt x="196" y="45"/>
                    </a:cubicBezTo>
                    <a:cubicBezTo>
                      <a:pt x="85" y="45"/>
                      <a:pt x="1" y="147"/>
                      <a:pt x="23" y="260"/>
                    </a:cubicBezTo>
                    <a:cubicBezTo>
                      <a:pt x="47" y="427"/>
                      <a:pt x="83" y="581"/>
                      <a:pt x="130" y="736"/>
                    </a:cubicBezTo>
                    <a:cubicBezTo>
                      <a:pt x="357" y="724"/>
                      <a:pt x="571" y="700"/>
                      <a:pt x="797" y="665"/>
                    </a:cubicBezTo>
                    <a:cubicBezTo>
                      <a:pt x="1011" y="617"/>
                      <a:pt x="1130" y="438"/>
                      <a:pt x="1059" y="319"/>
                    </a:cubicBezTo>
                    <a:cubicBezTo>
                      <a:pt x="1011" y="224"/>
                      <a:pt x="940" y="141"/>
                      <a:pt x="845" y="81"/>
                    </a:cubicBezTo>
                    <a:cubicBezTo>
                      <a:pt x="797" y="57"/>
                      <a:pt x="749" y="34"/>
                      <a:pt x="690" y="10"/>
                    </a:cubicBezTo>
                    <a:cubicBezTo>
                      <a:pt x="654" y="4"/>
                      <a:pt x="619" y="1"/>
                      <a:pt x="5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7" name="Google Shape;3997;p52"/>
              <p:cNvSpPr/>
              <p:nvPr/>
            </p:nvSpPr>
            <p:spPr>
              <a:xfrm rot="10506179" flipH="1">
                <a:off x="593959" y="4204471"/>
                <a:ext cx="81860" cy="55445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783" extrusionOk="0">
                    <a:moveTo>
                      <a:pt x="650" y="1"/>
                    </a:moveTo>
                    <a:cubicBezTo>
                      <a:pt x="426" y="1"/>
                      <a:pt x="217" y="111"/>
                      <a:pt x="1" y="227"/>
                    </a:cubicBezTo>
                    <a:cubicBezTo>
                      <a:pt x="49" y="382"/>
                      <a:pt x="72" y="513"/>
                      <a:pt x="120" y="644"/>
                    </a:cubicBezTo>
                    <a:cubicBezTo>
                      <a:pt x="144" y="679"/>
                      <a:pt x="180" y="751"/>
                      <a:pt x="215" y="751"/>
                    </a:cubicBezTo>
                    <a:cubicBezTo>
                      <a:pt x="327" y="767"/>
                      <a:pt x="441" y="783"/>
                      <a:pt x="554" y="783"/>
                    </a:cubicBezTo>
                    <a:cubicBezTo>
                      <a:pt x="692" y="783"/>
                      <a:pt x="828" y="758"/>
                      <a:pt x="953" y="679"/>
                    </a:cubicBezTo>
                    <a:cubicBezTo>
                      <a:pt x="1061" y="596"/>
                      <a:pt x="1132" y="477"/>
                      <a:pt x="1156" y="346"/>
                    </a:cubicBezTo>
                    <a:cubicBezTo>
                      <a:pt x="1156" y="263"/>
                      <a:pt x="1049" y="120"/>
                      <a:pt x="953" y="72"/>
                    </a:cubicBezTo>
                    <a:cubicBezTo>
                      <a:pt x="849" y="22"/>
                      <a:pt x="748" y="1"/>
                      <a:pt x="65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8" name="Google Shape;3998;p52"/>
              <p:cNvSpPr/>
              <p:nvPr/>
            </p:nvSpPr>
            <p:spPr>
              <a:xfrm rot="10506179" flipH="1">
                <a:off x="466860" y="4249487"/>
                <a:ext cx="85047" cy="59269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837" extrusionOk="0">
                    <a:moveTo>
                      <a:pt x="805" y="0"/>
                    </a:moveTo>
                    <a:cubicBezTo>
                      <a:pt x="795" y="0"/>
                      <a:pt x="785" y="1"/>
                      <a:pt x="774" y="1"/>
                    </a:cubicBezTo>
                    <a:cubicBezTo>
                      <a:pt x="441" y="1"/>
                      <a:pt x="274" y="275"/>
                      <a:pt x="24" y="418"/>
                    </a:cubicBezTo>
                    <a:cubicBezTo>
                      <a:pt x="0" y="453"/>
                      <a:pt x="0" y="501"/>
                      <a:pt x="12" y="537"/>
                    </a:cubicBezTo>
                    <a:cubicBezTo>
                      <a:pt x="126" y="765"/>
                      <a:pt x="168" y="837"/>
                      <a:pt x="305" y="837"/>
                    </a:cubicBezTo>
                    <a:cubicBezTo>
                      <a:pt x="368" y="837"/>
                      <a:pt x="451" y="821"/>
                      <a:pt x="572" y="799"/>
                    </a:cubicBezTo>
                    <a:cubicBezTo>
                      <a:pt x="584" y="799"/>
                      <a:pt x="608" y="799"/>
                      <a:pt x="632" y="787"/>
                    </a:cubicBezTo>
                    <a:cubicBezTo>
                      <a:pt x="810" y="680"/>
                      <a:pt x="1060" y="668"/>
                      <a:pt x="1132" y="418"/>
                    </a:cubicBezTo>
                    <a:cubicBezTo>
                      <a:pt x="1200" y="154"/>
                      <a:pt x="1070" y="0"/>
                      <a:pt x="8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9" name="Google Shape;3999;p52"/>
              <p:cNvSpPr/>
              <p:nvPr/>
            </p:nvSpPr>
            <p:spPr>
              <a:xfrm rot="10506179" flipH="1">
                <a:off x="796130" y="4251712"/>
                <a:ext cx="45604" cy="39867"/>
              </a:xfrm>
              <a:custGeom>
                <a:avLst/>
                <a:gdLst/>
                <a:ahLst/>
                <a:cxnLst/>
                <a:rect l="l" t="t" r="r" b="b"/>
                <a:pathLst>
                  <a:path w="644" h="563" extrusionOk="0">
                    <a:moveTo>
                      <a:pt x="501" y="1"/>
                    </a:moveTo>
                    <a:cubicBezTo>
                      <a:pt x="346" y="61"/>
                      <a:pt x="203" y="132"/>
                      <a:pt x="84" y="239"/>
                    </a:cubicBezTo>
                    <a:cubicBezTo>
                      <a:pt x="1" y="322"/>
                      <a:pt x="108" y="489"/>
                      <a:pt x="251" y="537"/>
                    </a:cubicBezTo>
                    <a:cubicBezTo>
                      <a:pt x="312" y="537"/>
                      <a:pt x="396" y="562"/>
                      <a:pt x="469" y="562"/>
                    </a:cubicBezTo>
                    <a:cubicBezTo>
                      <a:pt x="538" y="562"/>
                      <a:pt x="597" y="540"/>
                      <a:pt x="620" y="453"/>
                    </a:cubicBezTo>
                    <a:cubicBezTo>
                      <a:pt x="644" y="311"/>
                      <a:pt x="549" y="156"/>
                      <a:pt x="5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0" name="Google Shape;4000;p52"/>
              <p:cNvSpPr/>
              <p:nvPr/>
            </p:nvSpPr>
            <p:spPr>
              <a:xfrm rot="10506179" flipH="1">
                <a:off x="544665" y="4206322"/>
                <a:ext cx="46879" cy="37317"/>
              </a:xfrm>
              <a:custGeom>
                <a:avLst/>
                <a:gdLst/>
                <a:ahLst/>
                <a:cxnLst/>
                <a:rect l="l" t="t" r="r" b="b"/>
                <a:pathLst>
                  <a:path w="662" h="527" extrusionOk="0">
                    <a:moveTo>
                      <a:pt x="447" y="0"/>
                    </a:moveTo>
                    <a:cubicBezTo>
                      <a:pt x="316" y="60"/>
                      <a:pt x="197" y="143"/>
                      <a:pt x="90" y="250"/>
                    </a:cubicBezTo>
                    <a:cubicBezTo>
                      <a:pt x="0" y="362"/>
                      <a:pt x="79" y="526"/>
                      <a:pt x="207" y="526"/>
                    </a:cubicBezTo>
                    <a:cubicBezTo>
                      <a:pt x="215" y="526"/>
                      <a:pt x="224" y="526"/>
                      <a:pt x="233" y="524"/>
                    </a:cubicBezTo>
                    <a:cubicBezTo>
                      <a:pt x="375" y="512"/>
                      <a:pt x="518" y="488"/>
                      <a:pt x="661" y="453"/>
                    </a:cubicBezTo>
                    <a:cubicBezTo>
                      <a:pt x="614" y="298"/>
                      <a:pt x="578" y="179"/>
                      <a:pt x="542" y="48"/>
                    </a:cubicBezTo>
                    <a:cubicBezTo>
                      <a:pt x="518" y="12"/>
                      <a:pt x="483" y="0"/>
                      <a:pt x="4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1" name="Google Shape;4001;p52"/>
              <p:cNvSpPr/>
              <p:nvPr/>
            </p:nvSpPr>
            <p:spPr>
              <a:xfrm rot="10506179" flipH="1">
                <a:off x="662836" y="4307405"/>
                <a:ext cx="42205" cy="35618"/>
              </a:xfrm>
              <a:custGeom>
                <a:avLst/>
                <a:gdLst/>
                <a:ahLst/>
                <a:cxnLst/>
                <a:rect l="l" t="t" r="r" b="b"/>
                <a:pathLst>
                  <a:path w="596" h="503" extrusionOk="0">
                    <a:moveTo>
                      <a:pt x="342" y="0"/>
                    </a:moveTo>
                    <a:cubicBezTo>
                      <a:pt x="338" y="0"/>
                      <a:pt x="335" y="1"/>
                      <a:pt x="334" y="2"/>
                    </a:cubicBezTo>
                    <a:cubicBezTo>
                      <a:pt x="226" y="74"/>
                      <a:pt x="119" y="169"/>
                      <a:pt x="24" y="276"/>
                    </a:cubicBezTo>
                    <a:cubicBezTo>
                      <a:pt x="0" y="312"/>
                      <a:pt x="72" y="467"/>
                      <a:pt x="119" y="479"/>
                    </a:cubicBezTo>
                    <a:cubicBezTo>
                      <a:pt x="274" y="502"/>
                      <a:pt x="429" y="502"/>
                      <a:pt x="596" y="502"/>
                    </a:cubicBezTo>
                    <a:cubicBezTo>
                      <a:pt x="524" y="312"/>
                      <a:pt x="488" y="181"/>
                      <a:pt x="441" y="50"/>
                    </a:cubicBezTo>
                    <a:cubicBezTo>
                      <a:pt x="430" y="29"/>
                      <a:pt x="367" y="0"/>
                      <a:pt x="3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2" name="Google Shape;4002;p52"/>
              <p:cNvSpPr/>
              <p:nvPr/>
            </p:nvSpPr>
            <p:spPr>
              <a:xfrm rot="10506179" flipH="1">
                <a:off x="430353" y="4242184"/>
                <a:ext cx="33778" cy="33494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73" extrusionOk="0">
                    <a:moveTo>
                      <a:pt x="291" y="1"/>
                    </a:moveTo>
                    <a:cubicBezTo>
                      <a:pt x="195" y="1"/>
                      <a:pt x="49" y="127"/>
                      <a:pt x="0" y="293"/>
                    </a:cubicBezTo>
                    <a:cubicBezTo>
                      <a:pt x="23" y="328"/>
                      <a:pt x="68" y="473"/>
                      <a:pt x="93" y="473"/>
                    </a:cubicBezTo>
                    <a:cubicBezTo>
                      <a:pt x="94" y="473"/>
                      <a:pt x="95" y="472"/>
                      <a:pt x="96" y="472"/>
                    </a:cubicBezTo>
                    <a:cubicBezTo>
                      <a:pt x="227" y="448"/>
                      <a:pt x="358" y="401"/>
                      <a:pt x="477" y="353"/>
                    </a:cubicBezTo>
                    <a:cubicBezTo>
                      <a:pt x="441" y="234"/>
                      <a:pt x="429" y="91"/>
                      <a:pt x="346" y="20"/>
                    </a:cubicBezTo>
                    <a:cubicBezTo>
                      <a:pt x="331" y="7"/>
                      <a:pt x="312" y="1"/>
                      <a:pt x="2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3" name="Google Shape;4003;p52"/>
              <p:cNvSpPr/>
              <p:nvPr/>
            </p:nvSpPr>
            <p:spPr>
              <a:xfrm rot="10506179" flipH="1">
                <a:off x="1062259" y="4313777"/>
                <a:ext cx="91066" cy="60685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857" extrusionOk="0">
                    <a:moveTo>
                      <a:pt x="498" y="0"/>
                    </a:moveTo>
                    <a:cubicBezTo>
                      <a:pt x="329" y="0"/>
                      <a:pt x="159" y="33"/>
                      <a:pt x="0" y="99"/>
                    </a:cubicBezTo>
                    <a:lnTo>
                      <a:pt x="95" y="766"/>
                    </a:lnTo>
                    <a:cubicBezTo>
                      <a:pt x="263" y="826"/>
                      <a:pt x="434" y="856"/>
                      <a:pt x="605" y="856"/>
                    </a:cubicBezTo>
                    <a:cubicBezTo>
                      <a:pt x="738" y="856"/>
                      <a:pt x="870" y="838"/>
                      <a:pt x="1000" y="802"/>
                    </a:cubicBezTo>
                    <a:cubicBezTo>
                      <a:pt x="1107" y="778"/>
                      <a:pt x="1203" y="623"/>
                      <a:pt x="1238" y="516"/>
                    </a:cubicBezTo>
                    <a:cubicBezTo>
                      <a:pt x="1286" y="361"/>
                      <a:pt x="1215" y="206"/>
                      <a:pt x="1072" y="135"/>
                    </a:cubicBezTo>
                    <a:cubicBezTo>
                      <a:pt x="892" y="45"/>
                      <a:pt x="695" y="0"/>
                      <a:pt x="4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4" name="Google Shape;4004;p52"/>
              <p:cNvSpPr/>
              <p:nvPr/>
            </p:nvSpPr>
            <p:spPr>
              <a:xfrm rot="10506179" flipH="1">
                <a:off x="1423588" y="4416196"/>
                <a:ext cx="97864" cy="53037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749" extrusionOk="0">
                    <a:moveTo>
                      <a:pt x="727" y="1"/>
                    </a:moveTo>
                    <a:cubicBezTo>
                      <a:pt x="575" y="1"/>
                      <a:pt x="428" y="46"/>
                      <a:pt x="286" y="86"/>
                    </a:cubicBezTo>
                    <a:cubicBezTo>
                      <a:pt x="107" y="122"/>
                      <a:pt x="0" y="193"/>
                      <a:pt x="83" y="396"/>
                    </a:cubicBezTo>
                    <a:cubicBezTo>
                      <a:pt x="119" y="455"/>
                      <a:pt x="107" y="551"/>
                      <a:pt x="119" y="610"/>
                    </a:cubicBezTo>
                    <a:cubicBezTo>
                      <a:pt x="143" y="658"/>
                      <a:pt x="191" y="729"/>
                      <a:pt x="238" y="729"/>
                    </a:cubicBezTo>
                    <a:cubicBezTo>
                      <a:pt x="336" y="743"/>
                      <a:pt x="438" y="749"/>
                      <a:pt x="541" y="749"/>
                    </a:cubicBezTo>
                    <a:cubicBezTo>
                      <a:pt x="614" y="749"/>
                      <a:pt x="688" y="746"/>
                      <a:pt x="762" y="741"/>
                    </a:cubicBezTo>
                    <a:cubicBezTo>
                      <a:pt x="905" y="729"/>
                      <a:pt x="1048" y="705"/>
                      <a:pt x="1179" y="658"/>
                    </a:cubicBezTo>
                    <a:cubicBezTo>
                      <a:pt x="1345" y="586"/>
                      <a:pt x="1381" y="372"/>
                      <a:pt x="1250" y="253"/>
                    </a:cubicBezTo>
                    <a:cubicBezTo>
                      <a:pt x="1191" y="181"/>
                      <a:pt x="1131" y="134"/>
                      <a:pt x="1084" y="98"/>
                    </a:cubicBezTo>
                    <a:cubicBezTo>
                      <a:pt x="961" y="26"/>
                      <a:pt x="842" y="1"/>
                      <a:pt x="72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5" name="Google Shape;4005;p52"/>
              <p:cNvSpPr/>
              <p:nvPr/>
            </p:nvSpPr>
            <p:spPr>
              <a:xfrm rot="10506179" flipH="1">
                <a:off x="1553643" y="4314387"/>
                <a:ext cx="74283" cy="55162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779" extrusionOk="0">
                    <a:moveTo>
                      <a:pt x="217" y="0"/>
                    </a:moveTo>
                    <a:cubicBezTo>
                      <a:pt x="117" y="0"/>
                      <a:pt x="33" y="68"/>
                      <a:pt x="13" y="172"/>
                    </a:cubicBezTo>
                    <a:cubicBezTo>
                      <a:pt x="1" y="326"/>
                      <a:pt x="1" y="493"/>
                      <a:pt x="1" y="660"/>
                    </a:cubicBezTo>
                    <a:cubicBezTo>
                      <a:pt x="215" y="707"/>
                      <a:pt x="441" y="755"/>
                      <a:pt x="667" y="779"/>
                    </a:cubicBezTo>
                    <a:cubicBezTo>
                      <a:pt x="894" y="779"/>
                      <a:pt x="1048" y="648"/>
                      <a:pt x="1013" y="505"/>
                    </a:cubicBezTo>
                    <a:cubicBezTo>
                      <a:pt x="989" y="398"/>
                      <a:pt x="941" y="303"/>
                      <a:pt x="870" y="219"/>
                    </a:cubicBezTo>
                    <a:cubicBezTo>
                      <a:pt x="822" y="184"/>
                      <a:pt x="786" y="148"/>
                      <a:pt x="739" y="112"/>
                    </a:cubicBezTo>
                    <a:cubicBezTo>
                      <a:pt x="667" y="76"/>
                      <a:pt x="596" y="64"/>
                      <a:pt x="525" y="53"/>
                    </a:cubicBezTo>
                    <a:cubicBezTo>
                      <a:pt x="465" y="41"/>
                      <a:pt x="358" y="29"/>
                      <a:pt x="263" y="5"/>
                    </a:cubicBezTo>
                    <a:cubicBezTo>
                      <a:pt x="247" y="2"/>
                      <a:pt x="232" y="0"/>
                      <a:pt x="21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6" name="Google Shape;4006;p52"/>
              <p:cNvSpPr/>
              <p:nvPr/>
            </p:nvSpPr>
            <p:spPr>
              <a:xfrm rot="10506179" flipH="1">
                <a:off x="952341" y="4377307"/>
                <a:ext cx="83560" cy="55728"/>
              </a:xfrm>
              <a:custGeom>
                <a:avLst/>
                <a:gdLst/>
                <a:ahLst/>
                <a:cxnLst/>
                <a:rect l="l" t="t" r="r" b="b"/>
                <a:pathLst>
                  <a:path w="1180" h="787" extrusionOk="0">
                    <a:moveTo>
                      <a:pt x="630" y="0"/>
                    </a:moveTo>
                    <a:cubicBezTo>
                      <a:pt x="482" y="0"/>
                      <a:pt x="332" y="60"/>
                      <a:pt x="168" y="179"/>
                    </a:cubicBezTo>
                    <a:cubicBezTo>
                      <a:pt x="49" y="227"/>
                      <a:pt x="1" y="369"/>
                      <a:pt x="60" y="488"/>
                    </a:cubicBezTo>
                    <a:cubicBezTo>
                      <a:pt x="96" y="584"/>
                      <a:pt x="108" y="691"/>
                      <a:pt x="120" y="786"/>
                    </a:cubicBezTo>
                    <a:cubicBezTo>
                      <a:pt x="394" y="786"/>
                      <a:pt x="668" y="762"/>
                      <a:pt x="930" y="715"/>
                    </a:cubicBezTo>
                    <a:cubicBezTo>
                      <a:pt x="1037" y="679"/>
                      <a:pt x="1132" y="512"/>
                      <a:pt x="1156" y="381"/>
                    </a:cubicBezTo>
                    <a:cubicBezTo>
                      <a:pt x="1180" y="310"/>
                      <a:pt x="1072" y="167"/>
                      <a:pt x="989" y="119"/>
                    </a:cubicBezTo>
                    <a:cubicBezTo>
                      <a:pt x="867" y="40"/>
                      <a:pt x="749" y="0"/>
                      <a:pt x="63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7" name="Google Shape;4007;p52"/>
              <p:cNvSpPr/>
              <p:nvPr/>
            </p:nvSpPr>
            <p:spPr>
              <a:xfrm rot="10506179" flipH="1">
                <a:off x="1298208" y="4334497"/>
                <a:ext cx="77612" cy="56153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793" extrusionOk="0">
                    <a:moveTo>
                      <a:pt x="479" y="0"/>
                    </a:moveTo>
                    <a:cubicBezTo>
                      <a:pt x="326" y="0"/>
                      <a:pt x="169" y="34"/>
                      <a:pt x="12" y="67"/>
                    </a:cubicBezTo>
                    <a:cubicBezTo>
                      <a:pt x="12" y="234"/>
                      <a:pt x="0" y="365"/>
                      <a:pt x="12" y="496"/>
                    </a:cubicBezTo>
                    <a:cubicBezTo>
                      <a:pt x="12" y="556"/>
                      <a:pt x="48" y="627"/>
                      <a:pt x="84" y="639"/>
                    </a:cubicBezTo>
                    <a:cubicBezTo>
                      <a:pt x="251" y="709"/>
                      <a:pt x="425" y="793"/>
                      <a:pt x="606" y="793"/>
                    </a:cubicBezTo>
                    <a:cubicBezTo>
                      <a:pt x="669" y="793"/>
                      <a:pt x="733" y="783"/>
                      <a:pt x="798" y="758"/>
                    </a:cubicBezTo>
                    <a:cubicBezTo>
                      <a:pt x="929" y="710"/>
                      <a:pt x="1024" y="615"/>
                      <a:pt x="1084" y="496"/>
                    </a:cubicBezTo>
                    <a:cubicBezTo>
                      <a:pt x="1096" y="377"/>
                      <a:pt x="1048" y="258"/>
                      <a:pt x="965" y="175"/>
                    </a:cubicBezTo>
                    <a:cubicBezTo>
                      <a:pt x="814" y="42"/>
                      <a:pt x="649" y="0"/>
                      <a:pt x="4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8" name="Google Shape;4008;p52"/>
              <p:cNvSpPr/>
              <p:nvPr/>
            </p:nvSpPr>
            <p:spPr>
              <a:xfrm rot="10506179" flipH="1">
                <a:off x="1184002" y="4415657"/>
                <a:ext cx="88588" cy="52754"/>
              </a:xfrm>
              <a:custGeom>
                <a:avLst/>
                <a:gdLst/>
                <a:ahLst/>
                <a:cxnLst/>
                <a:rect l="l" t="t" r="r" b="b"/>
                <a:pathLst>
                  <a:path w="1251" h="745" extrusionOk="0">
                    <a:moveTo>
                      <a:pt x="740" y="0"/>
                    </a:moveTo>
                    <a:cubicBezTo>
                      <a:pt x="487" y="0"/>
                      <a:pt x="280" y="172"/>
                      <a:pt x="48" y="233"/>
                    </a:cubicBezTo>
                    <a:cubicBezTo>
                      <a:pt x="24" y="233"/>
                      <a:pt x="1" y="304"/>
                      <a:pt x="1" y="340"/>
                    </a:cubicBezTo>
                    <a:cubicBezTo>
                      <a:pt x="84" y="697"/>
                      <a:pt x="84" y="697"/>
                      <a:pt x="465" y="733"/>
                    </a:cubicBezTo>
                    <a:lnTo>
                      <a:pt x="524" y="733"/>
                    </a:lnTo>
                    <a:cubicBezTo>
                      <a:pt x="727" y="685"/>
                      <a:pt x="977" y="745"/>
                      <a:pt x="1108" y="518"/>
                    </a:cubicBezTo>
                    <a:cubicBezTo>
                      <a:pt x="1251" y="268"/>
                      <a:pt x="1155" y="90"/>
                      <a:pt x="882" y="18"/>
                    </a:cubicBezTo>
                    <a:cubicBezTo>
                      <a:pt x="833" y="6"/>
                      <a:pt x="786" y="0"/>
                      <a:pt x="7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9" name="Google Shape;4009;p52"/>
              <p:cNvSpPr/>
              <p:nvPr/>
            </p:nvSpPr>
            <p:spPr>
              <a:xfrm rot="10506179" flipH="1">
                <a:off x="885135" y="4377703"/>
                <a:ext cx="55730" cy="46806"/>
              </a:xfrm>
              <a:custGeom>
                <a:avLst/>
                <a:gdLst/>
                <a:ahLst/>
                <a:cxnLst/>
                <a:rect l="l" t="t" r="r" b="b"/>
                <a:pathLst>
                  <a:path w="787" h="661" extrusionOk="0">
                    <a:moveTo>
                      <a:pt x="536" y="1"/>
                    </a:moveTo>
                    <a:cubicBezTo>
                      <a:pt x="380" y="1"/>
                      <a:pt x="189" y="62"/>
                      <a:pt x="107" y="151"/>
                    </a:cubicBezTo>
                    <a:cubicBezTo>
                      <a:pt x="84" y="175"/>
                      <a:pt x="36" y="175"/>
                      <a:pt x="0" y="175"/>
                    </a:cubicBezTo>
                    <a:lnTo>
                      <a:pt x="274" y="568"/>
                    </a:lnTo>
                    <a:cubicBezTo>
                      <a:pt x="372" y="628"/>
                      <a:pt x="480" y="660"/>
                      <a:pt x="591" y="660"/>
                    </a:cubicBezTo>
                    <a:cubicBezTo>
                      <a:pt x="655" y="660"/>
                      <a:pt x="721" y="650"/>
                      <a:pt x="786" y="628"/>
                    </a:cubicBezTo>
                    <a:lnTo>
                      <a:pt x="774" y="628"/>
                    </a:lnTo>
                    <a:cubicBezTo>
                      <a:pt x="786" y="473"/>
                      <a:pt x="786" y="318"/>
                      <a:pt x="786" y="175"/>
                    </a:cubicBezTo>
                    <a:cubicBezTo>
                      <a:pt x="786" y="128"/>
                      <a:pt x="762" y="80"/>
                      <a:pt x="715" y="44"/>
                    </a:cubicBezTo>
                    <a:cubicBezTo>
                      <a:pt x="673" y="14"/>
                      <a:pt x="608" y="1"/>
                      <a:pt x="5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0" name="Google Shape;4010;p52"/>
              <p:cNvSpPr/>
              <p:nvPr/>
            </p:nvSpPr>
            <p:spPr>
              <a:xfrm rot="10506179" flipH="1">
                <a:off x="1019310" y="4327401"/>
                <a:ext cx="45604" cy="41495"/>
              </a:xfrm>
              <a:custGeom>
                <a:avLst/>
                <a:gdLst/>
                <a:ahLst/>
                <a:cxnLst/>
                <a:rect l="l" t="t" r="r" b="b"/>
                <a:pathLst>
                  <a:path w="644" h="586" extrusionOk="0">
                    <a:moveTo>
                      <a:pt x="489" y="1"/>
                    </a:moveTo>
                    <a:cubicBezTo>
                      <a:pt x="180" y="60"/>
                      <a:pt x="1" y="215"/>
                      <a:pt x="25" y="370"/>
                    </a:cubicBezTo>
                    <a:cubicBezTo>
                      <a:pt x="43" y="505"/>
                      <a:pt x="184" y="586"/>
                      <a:pt x="407" y="586"/>
                    </a:cubicBezTo>
                    <a:cubicBezTo>
                      <a:pt x="478" y="586"/>
                      <a:pt x="557" y="578"/>
                      <a:pt x="644" y="560"/>
                    </a:cubicBezTo>
                    <a:lnTo>
                      <a:pt x="48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1" name="Google Shape;4011;p52"/>
              <p:cNvSpPr/>
              <p:nvPr/>
            </p:nvSpPr>
            <p:spPr>
              <a:xfrm rot="10506179" flipH="1">
                <a:off x="1500005" y="4329810"/>
                <a:ext cx="44754" cy="37671"/>
              </a:xfrm>
              <a:custGeom>
                <a:avLst/>
                <a:gdLst/>
                <a:ahLst/>
                <a:cxnLst/>
                <a:rect l="l" t="t" r="r" b="b"/>
                <a:pathLst>
                  <a:path w="632" h="532" extrusionOk="0">
                    <a:moveTo>
                      <a:pt x="560" y="0"/>
                    </a:moveTo>
                    <a:cubicBezTo>
                      <a:pt x="405" y="12"/>
                      <a:pt x="251" y="48"/>
                      <a:pt x="96" y="107"/>
                    </a:cubicBezTo>
                    <a:cubicBezTo>
                      <a:pt x="1" y="155"/>
                      <a:pt x="60" y="357"/>
                      <a:pt x="191" y="429"/>
                    </a:cubicBezTo>
                    <a:cubicBezTo>
                      <a:pt x="261" y="460"/>
                      <a:pt x="356" y="531"/>
                      <a:pt x="440" y="531"/>
                    </a:cubicBezTo>
                    <a:cubicBezTo>
                      <a:pt x="485" y="531"/>
                      <a:pt x="527" y="511"/>
                      <a:pt x="560" y="453"/>
                    </a:cubicBezTo>
                    <a:cubicBezTo>
                      <a:pt x="632" y="333"/>
                      <a:pt x="560" y="143"/>
                      <a:pt x="5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2" name="Google Shape;4012;p52"/>
              <p:cNvSpPr/>
              <p:nvPr/>
            </p:nvSpPr>
            <p:spPr>
              <a:xfrm rot="10506179" flipH="1">
                <a:off x="1242298" y="4354906"/>
                <a:ext cx="45604" cy="35476"/>
              </a:xfrm>
              <a:custGeom>
                <a:avLst/>
                <a:gdLst/>
                <a:ahLst/>
                <a:cxnLst/>
                <a:rect l="l" t="t" r="r" b="b"/>
                <a:pathLst>
                  <a:path w="644" h="501" extrusionOk="0">
                    <a:moveTo>
                      <a:pt x="548" y="0"/>
                    </a:moveTo>
                    <a:cubicBezTo>
                      <a:pt x="405" y="24"/>
                      <a:pt x="262" y="84"/>
                      <a:pt x="131" y="155"/>
                    </a:cubicBezTo>
                    <a:cubicBezTo>
                      <a:pt x="0" y="238"/>
                      <a:pt x="48" y="441"/>
                      <a:pt x="203" y="465"/>
                    </a:cubicBezTo>
                    <a:cubicBezTo>
                      <a:pt x="346" y="488"/>
                      <a:pt x="489" y="500"/>
                      <a:pt x="643" y="500"/>
                    </a:cubicBezTo>
                    <a:cubicBezTo>
                      <a:pt x="631" y="334"/>
                      <a:pt x="643" y="203"/>
                      <a:pt x="631" y="72"/>
                    </a:cubicBezTo>
                    <a:cubicBezTo>
                      <a:pt x="620" y="48"/>
                      <a:pt x="572" y="0"/>
                      <a:pt x="5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3" name="Google Shape;4013;p52"/>
              <p:cNvSpPr/>
              <p:nvPr/>
            </p:nvSpPr>
            <p:spPr>
              <a:xfrm rot="10506179" flipH="1">
                <a:off x="1386623" y="4417463"/>
                <a:ext cx="35478" cy="3972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561" extrusionOk="0">
                    <a:moveTo>
                      <a:pt x="393" y="1"/>
                    </a:moveTo>
                    <a:cubicBezTo>
                      <a:pt x="262" y="49"/>
                      <a:pt x="131" y="108"/>
                      <a:pt x="12" y="191"/>
                    </a:cubicBezTo>
                    <a:cubicBezTo>
                      <a:pt x="0" y="263"/>
                      <a:pt x="12" y="346"/>
                      <a:pt x="60" y="406"/>
                    </a:cubicBezTo>
                    <a:cubicBezTo>
                      <a:pt x="202" y="477"/>
                      <a:pt x="345" y="525"/>
                      <a:pt x="500" y="560"/>
                    </a:cubicBezTo>
                    <a:cubicBezTo>
                      <a:pt x="488" y="358"/>
                      <a:pt x="488" y="227"/>
                      <a:pt x="476" y="84"/>
                    </a:cubicBezTo>
                    <a:cubicBezTo>
                      <a:pt x="476" y="60"/>
                      <a:pt x="405" y="1"/>
                      <a:pt x="3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4" name="Google Shape;4014;p52"/>
              <p:cNvSpPr/>
              <p:nvPr/>
            </p:nvSpPr>
            <p:spPr>
              <a:xfrm rot="10506179" flipH="1">
                <a:off x="1143926" y="4425338"/>
                <a:ext cx="32999" cy="29316"/>
              </a:xfrm>
              <a:custGeom>
                <a:avLst/>
                <a:gdLst/>
                <a:ahLst/>
                <a:cxnLst/>
                <a:rect l="l" t="t" r="r" b="b"/>
                <a:pathLst>
                  <a:path w="466" h="414" extrusionOk="0">
                    <a:moveTo>
                      <a:pt x="318" y="0"/>
                    </a:moveTo>
                    <a:cubicBezTo>
                      <a:pt x="221" y="0"/>
                      <a:pt x="78" y="79"/>
                      <a:pt x="1" y="207"/>
                    </a:cubicBezTo>
                    <a:cubicBezTo>
                      <a:pt x="13" y="266"/>
                      <a:pt x="25" y="409"/>
                      <a:pt x="49" y="409"/>
                    </a:cubicBezTo>
                    <a:cubicBezTo>
                      <a:pt x="84" y="412"/>
                      <a:pt x="119" y="414"/>
                      <a:pt x="154" y="414"/>
                    </a:cubicBezTo>
                    <a:cubicBezTo>
                      <a:pt x="251" y="414"/>
                      <a:pt x="349" y="403"/>
                      <a:pt x="453" y="385"/>
                    </a:cubicBezTo>
                    <a:cubicBezTo>
                      <a:pt x="442" y="266"/>
                      <a:pt x="465" y="135"/>
                      <a:pt x="406" y="40"/>
                    </a:cubicBezTo>
                    <a:cubicBezTo>
                      <a:pt x="389" y="13"/>
                      <a:pt x="357" y="0"/>
                      <a:pt x="3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15" name="Google Shape;4015;p52"/>
            <p:cNvSpPr/>
            <p:nvPr/>
          </p:nvSpPr>
          <p:spPr>
            <a:xfrm rot="8220972" flipH="1">
              <a:off x="513892" y="3567035"/>
              <a:ext cx="78964" cy="86609"/>
            </a:xfrm>
            <a:custGeom>
              <a:avLst/>
              <a:gdLst/>
              <a:ahLst/>
              <a:cxnLst/>
              <a:rect l="l" t="t" r="r" b="b"/>
              <a:pathLst>
                <a:path w="2954" h="3240" extrusionOk="0">
                  <a:moveTo>
                    <a:pt x="1162" y="1"/>
                  </a:moveTo>
                  <a:cubicBezTo>
                    <a:pt x="959" y="1"/>
                    <a:pt x="733" y="50"/>
                    <a:pt x="572" y="120"/>
                  </a:cubicBezTo>
                  <a:cubicBezTo>
                    <a:pt x="203" y="275"/>
                    <a:pt x="0" y="680"/>
                    <a:pt x="96" y="1073"/>
                  </a:cubicBezTo>
                  <a:cubicBezTo>
                    <a:pt x="334" y="2013"/>
                    <a:pt x="965" y="2799"/>
                    <a:pt x="1822" y="3240"/>
                  </a:cubicBezTo>
                  <a:lnTo>
                    <a:pt x="2953" y="1942"/>
                  </a:lnTo>
                  <a:cubicBezTo>
                    <a:pt x="2691" y="1192"/>
                    <a:pt x="2191" y="537"/>
                    <a:pt x="1524" y="85"/>
                  </a:cubicBezTo>
                  <a:cubicBezTo>
                    <a:pt x="1436" y="25"/>
                    <a:pt x="1305" y="1"/>
                    <a:pt x="11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52"/>
            <p:cNvSpPr/>
            <p:nvPr/>
          </p:nvSpPr>
          <p:spPr>
            <a:xfrm rot="8220972" flipH="1">
              <a:off x="416192" y="3903293"/>
              <a:ext cx="72896" cy="80648"/>
            </a:xfrm>
            <a:custGeom>
              <a:avLst/>
              <a:gdLst/>
              <a:ahLst/>
              <a:cxnLst/>
              <a:rect l="l" t="t" r="r" b="b"/>
              <a:pathLst>
                <a:path w="2727" h="3017" extrusionOk="0">
                  <a:moveTo>
                    <a:pt x="645" y="1"/>
                  </a:moveTo>
                  <a:cubicBezTo>
                    <a:pt x="324" y="1"/>
                    <a:pt x="40" y="262"/>
                    <a:pt x="12" y="631"/>
                  </a:cubicBezTo>
                  <a:cubicBezTo>
                    <a:pt x="0" y="833"/>
                    <a:pt x="0" y="1048"/>
                    <a:pt x="0" y="1191"/>
                  </a:cubicBezTo>
                  <a:cubicBezTo>
                    <a:pt x="143" y="2048"/>
                    <a:pt x="750" y="2405"/>
                    <a:pt x="1322" y="2798"/>
                  </a:cubicBezTo>
                  <a:cubicBezTo>
                    <a:pt x="1496" y="2926"/>
                    <a:pt x="1662" y="3017"/>
                    <a:pt x="1815" y="3017"/>
                  </a:cubicBezTo>
                  <a:cubicBezTo>
                    <a:pt x="1976" y="3017"/>
                    <a:pt x="2123" y="2917"/>
                    <a:pt x="2251" y="2655"/>
                  </a:cubicBezTo>
                  <a:cubicBezTo>
                    <a:pt x="2334" y="2500"/>
                    <a:pt x="2524" y="2381"/>
                    <a:pt x="2596" y="2238"/>
                  </a:cubicBezTo>
                  <a:cubicBezTo>
                    <a:pt x="2667" y="2107"/>
                    <a:pt x="2727" y="1893"/>
                    <a:pt x="2667" y="1798"/>
                  </a:cubicBezTo>
                  <a:cubicBezTo>
                    <a:pt x="2405" y="1429"/>
                    <a:pt x="2120" y="1083"/>
                    <a:pt x="1810" y="762"/>
                  </a:cubicBezTo>
                  <a:cubicBezTo>
                    <a:pt x="1548" y="488"/>
                    <a:pt x="1262" y="262"/>
                    <a:pt x="929" y="71"/>
                  </a:cubicBezTo>
                  <a:cubicBezTo>
                    <a:pt x="835" y="23"/>
                    <a:pt x="738" y="1"/>
                    <a:pt x="6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52"/>
            <p:cNvSpPr/>
            <p:nvPr/>
          </p:nvSpPr>
          <p:spPr>
            <a:xfrm rot="8220972" flipH="1">
              <a:off x="509856" y="4033445"/>
              <a:ext cx="62711" cy="73885"/>
            </a:xfrm>
            <a:custGeom>
              <a:avLst/>
              <a:gdLst/>
              <a:ahLst/>
              <a:cxnLst/>
              <a:rect l="l" t="t" r="r" b="b"/>
              <a:pathLst>
                <a:path w="2346" h="2764" extrusionOk="0">
                  <a:moveTo>
                    <a:pt x="709" y="0"/>
                  </a:moveTo>
                  <a:cubicBezTo>
                    <a:pt x="551" y="0"/>
                    <a:pt x="412" y="61"/>
                    <a:pt x="322" y="185"/>
                  </a:cubicBezTo>
                  <a:cubicBezTo>
                    <a:pt x="155" y="399"/>
                    <a:pt x="60" y="661"/>
                    <a:pt x="24" y="947"/>
                  </a:cubicBezTo>
                  <a:cubicBezTo>
                    <a:pt x="0" y="1089"/>
                    <a:pt x="0" y="1232"/>
                    <a:pt x="24" y="1375"/>
                  </a:cubicBezTo>
                  <a:cubicBezTo>
                    <a:pt x="60" y="1554"/>
                    <a:pt x="143" y="1732"/>
                    <a:pt x="250" y="1887"/>
                  </a:cubicBezTo>
                  <a:cubicBezTo>
                    <a:pt x="345" y="2030"/>
                    <a:pt x="476" y="2256"/>
                    <a:pt x="619" y="2482"/>
                  </a:cubicBezTo>
                  <a:cubicBezTo>
                    <a:pt x="736" y="2661"/>
                    <a:pt x="893" y="2764"/>
                    <a:pt x="1064" y="2764"/>
                  </a:cubicBezTo>
                  <a:cubicBezTo>
                    <a:pt x="1155" y="2764"/>
                    <a:pt x="1250" y="2735"/>
                    <a:pt x="1346" y="2673"/>
                  </a:cubicBezTo>
                  <a:cubicBezTo>
                    <a:pt x="1691" y="2435"/>
                    <a:pt x="2024" y="2173"/>
                    <a:pt x="2346" y="1899"/>
                  </a:cubicBezTo>
                  <a:cubicBezTo>
                    <a:pt x="2036" y="1387"/>
                    <a:pt x="1786" y="863"/>
                    <a:pt x="1441" y="411"/>
                  </a:cubicBezTo>
                  <a:cubicBezTo>
                    <a:pt x="1226" y="139"/>
                    <a:pt x="947" y="0"/>
                    <a:pt x="7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52"/>
            <p:cNvSpPr/>
            <p:nvPr/>
          </p:nvSpPr>
          <p:spPr>
            <a:xfrm rot="8220972" flipH="1">
              <a:off x="446664" y="3491668"/>
              <a:ext cx="74820" cy="67656"/>
            </a:xfrm>
            <a:custGeom>
              <a:avLst/>
              <a:gdLst/>
              <a:ahLst/>
              <a:cxnLst/>
              <a:rect l="l" t="t" r="r" b="b"/>
              <a:pathLst>
                <a:path w="2799" h="2531" extrusionOk="0">
                  <a:moveTo>
                    <a:pt x="987" y="0"/>
                  </a:moveTo>
                  <a:cubicBezTo>
                    <a:pt x="750" y="0"/>
                    <a:pt x="461" y="83"/>
                    <a:pt x="275" y="177"/>
                  </a:cubicBezTo>
                  <a:cubicBezTo>
                    <a:pt x="96" y="272"/>
                    <a:pt x="1" y="713"/>
                    <a:pt x="36" y="974"/>
                  </a:cubicBezTo>
                  <a:cubicBezTo>
                    <a:pt x="144" y="1796"/>
                    <a:pt x="596" y="2248"/>
                    <a:pt x="1525" y="2487"/>
                  </a:cubicBezTo>
                  <a:cubicBezTo>
                    <a:pt x="1630" y="2515"/>
                    <a:pt x="1722" y="2530"/>
                    <a:pt x="1805" y="2530"/>
                  </a:cubicBezTo>
                  <a:cubicBezTo>
                    <a:pt x="2030" y="2530"/>
                    <a:pt x="2180" y="2418"/>
                    <a:pt x="2311" y="2165"/>
                  </a:cubicBezTo>
                  <a:cubicBezTo>
                    <a:pt x="2452" y="1941"/>
                    <a:pt x="2617" y="1741"/>
                    <a:pt x="2793" y="1564"/>
                  </a:cubicBezTo>
                  <a:lnTo>
                    <a:pt x="2793" y="1564"/>
                  </a:lnTo>
                  <a:cubicBezTo>
                    <a:pt x="2795" y="1566"/>
                    <a:pt x="2797" y="1568"/>
                    <a:pt x="2799" y="1570"/>
                  </a:cubicBezTo>
                  <a:lnTo>
                    <a:pt x="2799" y="1558"/>
                  </a:lnTo>
                  <a:cubicBezTo>
                    <a:pt x="2797" y="1560"/>
                    <a:pt x="2795" y="1562"/>
                    <a:pt x="2793" y="1564"/>
                  </a:cubicBezTo>
                  <a:lnTo>
                    <a:pt x="2793" y="1564"/>
                  </a:lnTo>
                  <a:cubicBezTo>
                    <a:pt x="2307" y="1053"/>
                    <a:pt x="1856" y="485"/>
                    <a:pt x="1299" y="82"/>
                  </a:cubicBezTo>
                  <a:cubicBezTo>
                    <a:pt x="1224" y="24"/>
                    <a:pt x="1113" y="0"/>
                    <a:pt x="9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52"/>
            <p:cNvSpPr/>
            <p:nvPr/>
          </p:nvSpPr>
          <p:spPr>
            <a:xfrm rot="8220972" flipH="1">
              <a:off x="493295" y="3795291"/>
              <a:ext cx="65250" cy="76745"/>
            </a:xfrm>
            <a:custGeom>
              <a:avLst/>
              <a:gdLst/>
              <a:ahLst/>
              <a:cxnLst/>
              <a:rect l="l" t="t" r="r" b="b"/>
              <a:pathLst>
                <a:path w="2441" h="2871" extrusionOk="0">
                  <a:moveTo>
                    <a:pt x="789" y="0"/>
                  </a:moveTo>
                  <a:cubicBezTo>
                    <a:pt x="672" y="0"/>
                    <a:pt x="555" y="16"/>
                    <a:pt x="441" y="49"/>
                  </a:cubicBezTo>
                  <a:cubicBezTo>
                    <a:pt x="226" y="132"/>
                    <a:pt x="24" y="549"/>
                    <a:pt x="24" y="811"/>
                  </a:cubicBezTo>
                  <a:cubicBezTo>
                    <a:pt x="0" y="1799"/>
                    <a:pt x="703" y="2323"/>
                    <a:pt x="1417" y="2871"/>
                  </a:cubicBezTo>
                  <a:cubicBezTo>
                    <a:pt x="1739" y="2597"/>
                    <a:pt x="2012" y="2383"/>
                    <a:pt x="2251" y="2144"/>
                  </a:cubicBezTo>
                  <a:cubicBezTo>
                    <a:pt x="2346" y="2049"/>
                    <a:pt x="2441" y="1883"/>
                    <a:pt x="2417" y="1787"/>
                  </a:cubicBezTo>
                  <a:cubicBezTo>
                    <a:pt x="2215" y="1168"/>
                    <a:pt x="2036" y="501"/>
                    <a:pt x="1441" y="168"/>
                  </a:cubicBezTo>
                  <a:cubicBezTo>
                    <a:pt x="1238" y="59"/>
                    <a:pt x="1014" y="0"/>
                    <a:pt x="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52"/>
            <p:cNvSpPr/>
            <p:nvPr/>
          </p:nvSpPr>
          <p:spPr>
            <a:xfrm rot="8220972" flipH="1">
              <a:off x="413750" y="3691498"/>
              <a:ext cx="80220" cy="69474"/>
            </a:xfrm>
            <a:custGeom>
              <a:avLst/>
              <a:gdLst/>
              <a:ahLst/>
              <a:cxnLst/>
              <a:rect l="l" t="t" r="r" b="b"/>
              <a:pathLst>
                <a:path w="3001" h="2599" extrusionOk="0">
                  <a:moveTo>
                    <a:pt x="1101" y="1"/>
                  </a:moveTo>
                  <a:cubicBezTo>
                    <a:pt x="1047" y="1"/>
                    <a:pt x="989" y="6"/>
                    <a:pt x="929" y="17"/>
                  </a:cubicBezTo>
                  <a:cubicBezTo>
                    <a:pt x="215" y="147"/>
                    <a:pt x="0" y="659"/>
                    <a:pt x="310" y="1302"/>
                  </a:cubicBezTo>
                  <a:cubicBezTo>
                    <a:pt x="691" y="2076"/>
                    <a:pt x="1524" y="2172"/>
                    <a:pt x="2132" y="2588"/>
                  </a:cubicBezTo>
                  <a:cubicBezTo>
                    <a:pt x="2144" y="2596"/>
                    <a:pt x="2162" y="2599"/>
                    <a:pt x="2183" y="2599"/>
                  </a:cubicBezTo>
                  <a:cubicBezTo>
                    <a:pt x="2264" y="2599"/>
                    <a:pt x="2391" y="2550"/>
                    <a:pt x="2429" y="2493"/>
                  </a:cubicBezTo>
                  <a:cubicBezTo>
                    <a:pt x="3001" y="1731"/>
                    <a:pt x="3001" y="1719"/>
                    <a:pt x="2417" y="909"/>
                  </a:cubicBezTo>
                  <a:cubicBezTo>
                    <a:pt x="2394" y="874"/>
                    <a:pt x="2370" y="814"/>
                    <a:pt x="2334" y="790"/>
                  </a:cubicBezTo>
                  <a:cubicBezTo>
                    <a:pt x="1933" y="509"/>
                    <a:pt x="1651" y="1"/>
                    <a:pt x="11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52"/>
            <p:cNvSpPr/>
            <p:nvPr/>
          </p:nvSpPr>
          <p:spPr>
            <a:xfrm rot="8220972" flipH="1">
              <a:off x="473179" y="3436548"/>
              <a:ext cx="47448" cy="56055"/>
            </a:xfrm>
            <a:custGeom>
              <a:avLst/>
              <a:gdLst/>
              <a:ahLst/>
              <a:cxnLst/>
              <a:rect l="l" t="t" r="r" b="b"/>
              <a:pathLst>
                <a:path w="1775" h="2097" extrusionOk="0">
                  <a:moveTo>
                    <a:pt x="763" y="1"/>
                  </a:moveTo>
                  <a:cubicBezTo>
                    <a:pt x="766" y="2"/>
                    <a:pt x="769" y="3"/>
                    <a:pt x="773" y="4"/>
                  </a:cubicBezTo>
                  <a:lnTo>
                    <a:pt x="773" y="4"/>
                  </a:lnTo>
                  <a:cubicBezTo>
                    <a:pt x="773" y="3"/>
                    <a:pt x="774" y="2"/>
                    <a:pt x="775" y="1"/>
                  </a:cubicBezTo>
                  <a:close/>
                  <a:moveTo>
                    <a:pt x="773" y="4"/>
                  </a:moveTo>
                  <a:lnTo>
                    <a:pt x="773" y="4"/>
                  </a:lnTo>
                  <a:cubicBezTo>
                    <a:pt x="547" y="324"/>
                    <a:pt x="298" y="633"/>
                    <a:pt x="84" y="953"/>
                  </a:cubicBezTo>
                  <a:cubicBezTo>
                    <a:pt x="25" y="1072"/>
                    <a:pt x="1" y="1203"/>
                    <a:pt x="48" y="1334"/>
                  </a:cubicBezTo>
                  <a:cubicBezTo>
                    <a:pt x="176" y="1685"/>
                    <a:pt x="881" y="2016"/>
                    <a:pt x="1344" y="2016"/>
                  </a:cubicBezTo>
                  <a:cubicBezTo>
                    <a:pt x="1401" y="2016"/>
                    <a:pt x="1453" y="2011"/>
                    <a:pt x="1501" y="2001"/>
                  </a:cubicBezTo>
                  <a:cubicBezTo>
                    <a:pt x="1511" y="1998"/>
                    <a:pt x="1521" y="1997"/>
                    <a:pt x="1532" y="1997"/>
                  </a:cubicBezTo>
                  <a:cubicBezTo>
                    <a:pt x="1607" y="1997"/>
                    <a:pt x="1691" y="2065"/>
                    <a:pt x="1775" y="2096"/>
                  </a:cubicBezTo>
                  <a:cubicBezTo>
                    <a:pt x="1763" y="1692"/>
                    <a:pt x="1751" y="1287"/>
                    <a:pt x="1739" y="870"/>
                  </a:cubicBezTo>
                  <a:lnTo>
                    <a:pt x="1739" y="894"/>
                  </a:lnTo>
                  <a:cubicBezTo>
                    <a:pt x="1526" y="480"/>
                    <a:pt x="1243" y="137"/>
                    <a:pt x="773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52"/>
            <p:cNvSpPr/>
            <p:nvPr/>
          </p:nvSpPr>
          <p:spPr>
            <a:xfrm rot="8220972" flipH="1">
              <a:off x="534991" y="3531809"/>
              <a:ext cx="48089" cy="46459"/>
            </a:xfrm>
            <a:custGeom>
              <a:avLst/>
              <a:gdLst/>
              <a:ahLst/>
              <a:cxnLst/>
              <a:rect l="l" t="t" r="r" b="b"/>
              <a:pathLst>
                <a:path w="1799" h="1738" extrusionOk="0">
                  <a:moveTo>
                    <a:pt x="834" y="0"/>
                  </a:moveTo>
                  <a:lnTo>
                    <a:pt x="1" y="1274"/>
                  </a:lnTo>
                  <a:cubicBezTo>
                    <a:pt x="398" y="1583"/>
                    <a:pt x="777" y="1738"/>
                    <a:pt x="1067" y="1738"/>
                  </a:cubicBezTo>
                  <a:cubicBezTo>
                    <a:pt x="1247" y="1738"/>
                    <a:pt x="1393" y="1679"/>
                    <a:pt x="1489" y="1560"/>
                  </a:cubicBezTo>
                  <a:cubicBezTo>
                    <a:pt x="1798" y="1191"/>
                    <a:pt x="1572" y="596"/>
                    <a:pt x="8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52"/>
            <p:cNvSpPr/>
            <p:nvPr/>
          </p:nvSpPr>
          <p:spPr>
            <a:xfrm rot="8220972" flipH="1">
              <a:off x="510099" y="3993343"/>
              <a:ext cx="41246" cy="40818"/>
            </a:xfrm>
            <a:custGeom>
              <a:avLst/>
              <a:gdLst/>
              <a:ahLst/>
              <a:cxnLst/>
              <a:rect l="l" t="t" r="r" b="b"/>
              <a:pathLst>
                <a:path w="1543" h="1527" extrusionOk="0">
                  <a:moveTo>
                    <a:pt x="998" y="0"/>
                  </a:moveTo>
                  <a:cubicBezTo>
                    <a:pt x="966" y="0"/>
                    <a:pt x="932" y="4"/>
                    <a:pt x="894" y="11"/>
                  </a:cubicBezTo>
                  <a:cubicBezTo>
                    <a:pt x="560" y="82"/>
                    <a:pt x="298" y="511"/>
                    <a:pt x="1" y="773"/>
                  </a:cubicBezTo>
                  <a:cubicBezTo>
                    <a:pt x="322" y="1035"/>
                    <a:pt x="620" y="1368"/>
                    <a:pt x="989" y="1511"/>
                  </a:cubicBezTo>
                  <a:cubicBezTo>
                    <a:pt x="1017" y="1522"/>
                    <a:pt x="1045" y="1527"/>
                    <a:pt x="1072" y="1527"/>
                  </a:cubicBezTo>
                  <a:cubicBezTo>
                    <a:pt x="1317" y="1527"/>
                    <a:pt x="1543" y="1126"/>
                    <a:pt x="1489" y="773"/>
                  </a:cubicBezTo>
                  <a:cubicBezTo>
                    <a:pt x="1379" y="509"/>
                    <a:pt x="1391" y="0"/>
                    <a:pt x="9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52"/>
            <p:cNvSpPr/>
            <p:nvPr/>
          </p:nvSpPr>
          <p:spPr>
            <a:xfrm rot="8220972" flipH="1">
              <a:off x="501795" y="3752389"/>
              <a:ext cx="44400" cy="42449"/>
            </a:xfrm>
            <a:custGeom>
              <a:avLst/>
              <a:gdLst/>
              <a:ahLst/>
              <a:cxnLst/>
              <a:rect l="l" t="t" r="r" b="b"/>
              <a:pathLst>
                <a:path w="1661" h="1588" extrusionOk="0">
                  <a:moveTo>
                    <a:pt x="846" y="1"/>
                  </a:moveTo>
                  <a:cubicBezTo>
                    <a:pt x="536" y="275"/>
                    <a:pt x="274" y="501"/>
                    <a:pt x="36" y="739"/>
                  </a:cubicBezTo>
                  <a:cubicBezTo>
                    <a:pt x="1" y="811"/>
                    <a:pt x="1" y="918"/>
                    <a:pt x="36" y="989"/>
                  </a:cubicBezTo>
                  <a:cubicBezTo>
                    <a:pt x="358" y="1203"/>
                    <a:pt x="667" y="1477"/>
                    <a:pt x="1013" y="1573"/>
                  </a:cubicBezTo>
                  <a:cubicBezTo>
                    <a:pt x="1055" y="1583"/>
                    <a:pt x="1097" y="1587"/>
                    <a:pt x="1136" y="1587"/>
                  </a:cubicBezTo>
                  <a:cubicBezTo>
                    <a:pt x="1468" y="1587"/>
                    <a:pt x="1660" y="1248"/>
                    <a:pt x="1501" y="918"/>
                  </a:cubicBezTo>
                  <a:cubicBezTo>
                    <a:pt x="1346" y="596"/>
                    <a:pt x="1084" y="334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52"/>
            <p:cNvSpPr/>
            <p:nvPr/>
          </p:nvSpPr>
          <p:spPr>
            <a:xfrm rot="8220972" flipH="1">
              <a:off x="439791" y="3864802"/>
              <a:ext cx="38172" cy="41754"/>
            </a:xfrm>
            <a:custGeom>
              <a:avLst/>
              <a:gdLst/>
              <a:ahLst/>
              <a:cxnLst/>
              <a:rect l="l" t="t" r="r" b="b"/>
              <a:pathLst>
                <a:path w="1428" h="1562" extrusionOk="0">
                  <a:moveTo>
                    <a:pt x="929" y="1"/>
                  </a:moveTo>
                  <a:cubicBezTo>
                    <a:pt x="548" y="358"/>
                    <a:pt x="298" y="584"/>
                    <a:pt x="60" y="834"/>
                  </a:cubicBezTo>
                  <a:cubicBezTo>
                    <a:pt x="0" y="894"/>
                    <a:pt x="0" y="1120"/>
                    <a:pt x="36" y="1132"/>
                  </a:cubicBezTo>
                  <a:cubicBezTo>
                    <a:pt x="357" y="1323"/>
                    <a:pt x="691" y="1465"/>
                    <a:pt x="1036" y="1561"/>
                  </a:cubicBezTo>
                  <a:cubicBezTo>
                    <a:pt x="1039" y="1561"/>
                    <a:pt x="1042" y="1562"/>
                    <a:pt x="1045" y="1562"/>
                  </a:cubicBezTo>
                  <a:cubicBezTo>
                    <a:pt x="1139" y="1562"/>
                    <a:pt x="1428" y="1235"/>
                    <a:pt x="1393" y="1120"/>
                  </a:cubicBezTo>
                  <a:cubicBezTo>
                    <a:pt x="1310" y="751"/>
                    <a:pt x="1107" y="406"/>
                    <a:pt x="9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52"/>
            <p:cNvSpPr/>
            <p:nvPr/>
          </p:nvSpPr>
          <p:spPr>
            <a:xfrm rot="8220972" flipH="1">
              <a:off x="442888" y="3648879"/>
              <a:ext cx="38947" cy="32131"/>
            </a:xfrm>
            <a:custGeom>
              <a:avLst/>
              <a:gdLst/>
              <a:ahLst/>
              <a:cxnLst/>
              <a:rect l="l" t="t" r="r" b="b"/>
              <a:pathLst>
                <a:path w="1457" h="1202" extrusionOk="0">
                  <a:moveTo>
                    <a:pt x="695" y="1"/>
                  </a:moveTo>
                  <a:cubicBezTo>
                    <a:pt x="480" y="215"/>
                    <a:pt x="159" y="382"/>
                    <a:pt x="76" y="667"/>
                  </a:cubicBezTo>
                  <a:cubicBezTo>
                    <a:pt x="0" y="915"/>
                    <a:pt x="460" y="1201"/>
                    <a:pt x="953" y="1201"/>
                  </a:cubicBezTo>
                  <a:cubicBezTo>
                    <a:pt x="1006" y="1201"/>
                    <a:pt x="1059" y="1198"/>
                    <a:pt x="1111" y="1191"/>
                  </a:cubicBezTo>
                  <a:cubicBezTo>
                    <a:pt x="1171" y="1096"/>
                    <a:pt x="1457" y="822"/>
                    <a:pt x="1409" y="751"/>
                  </a:cubicBezTo>
                  <a:cubicBezTo>
                    <a:pt x="1230" y="465"/>
                    <a:pt x="945" y="239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52"/>
            <p:cNvSpPr/>
            <p:nvPr/>
          </p:nvSpPr>
          <p:spPr>
            <a:xfrm rot="8220972" flipH="1">
              <a:off x="557425" y="3353570"/>
              <a:ext cx="59530" cy="74981"/>
            </a:xfrm>
            <a:custGeom>
              <a:avLst/>
              <a:gdLst/>
              <a:ahLst/>
              <a:cxnLst/>
              <a:rect l="l" t="t" r="r" b="b"/>
              <a:pathLst>
                <a:path w="2227" h="2805" extrusionOk="0">
                  <a:moveTo>
                    <a:pt x="790" y="0"/>
                  </a:moveTo>
                  <a:cubicBezTo>
                    <a:pt x="665" y="0"/>
                    <a:pt x="551" y="44"/>
                    <a:pt x="465" y="134"/>
                  </a:cubicBezTo>
                  <a:cubicBezTo>
                    <a:pt x="274" y="336"/>
                    <a:pt x="131" y="574"/>
                    <a:pt x="60" y="848"/>
                  </a:cubicBezTo>
                  <a:cubicBezTo>
                    <a:pt x="24" y="991"/>
                    <a:pt x="0" y="1134"/>
                    <a:pt x="0" y="1277"/>
                  </a:cubicBezTo>
                  <a:cubicBezTo>
                    <a:pt x="12" y="1467"/>
                    <a:pt x="72" y="1646"/>
                    <a:pt x="155" y="1813"/>
                  </a:cubicBezTo>
                  <a:cubicBezTo>
                    <a:pt x="227" y="1967"/>
                    <a:pt x="322" y="2218"/>
                    <a:pt x="429" y="2456"/>
                  </a:cubicBezTo>
                  <a:cubicBezTo>
                    <a:pt x="534" y="2675"/>
                    <a:pt x="704" y="2804"/>
                    <a:pt x="906" y="2804"/>
                  </a:cubicBezTo>
                  <a:cubicBezTo>
                    <a:pt x="978" y="2804"/>
                    <a:pt x="1053" y="2788"/>
                    <a:pt x="1131" y="2753"/>
                  </a:cubicBezTo>
                  <a:cubicBezTo>
                    <a:pt x="1500" y="2563"/>
                    <a:pt x="1870" y="2348"/>
                    <a:pt x="2227" y="2122"/>
                  </a:cubicBezTo>
                  <a:cubicBezTo>
                    <a:pt x="2001" y="1575"/>
                    <a:pt x="1834" y="1015"/>
                    <a:pt x="1536" y="527"/>
                  </a:cubicBezTo>
                  <a:cubicBezTo>
                    <a:pt x="1344" y="183"/>
                    <a:pt x="1045" y="0"/>
                    <a:pt x="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52"/>
            <p:cNvSpPr/>
            <p:nvPr/>
          </p:nvSpPr>
          <p:spPr>
            <a:xfrm rot="8220972" flipH="1">
              <a:off x="547528" y="3314426"/>
              <a:ext cx="40337" cy="40631"/>
            </a:xfrm>
            <a:custGeom>
              <a:avLst/>
              <a:gdLst/>
              <a:ahLst/>
              <a:cxnLst/>
              <a:rect l="l" t="t" r="r" b="b"/>
              <a:pathLst>
                <a:path w="1509" h="1520" extrusionOk="0">
                  <a:moveTo>
                    <a:pt x="1032" y="0"/>
                  </a:moveTo>
                  <a:cubicBezTo>
                    <a:pt x="1021" y="0"/>
                    <a:pt x="1011" y="0"/>
                    <a:pt x="1000" y="1"/>
                  </a:cubicBezTo>
                  <a:cubicBezTo>
                    <a:pt x="655" y="25"/>
                    <a:pt x="334" y="406"/>
                    <a:pt x="0" y="632"/>
                  </a:cubicBezTo>
                  <a:cubicBezTo>
                    <a:pt x="286" y="930"/>
                    <a:pt x="536" y="1299"/>
                    <a:pt x="881" y="1489"/>
                  </a:cubicBezTo>
                  <a:cubicBezTo>
                    <a:pt x="919" y="1510"/>
                    <a:pt x="958" y="1519"/>
                    <a:pt x="997" y="1519"/>
                  </a:cubicBezTo>
                  <a:cubicBezTo>
                    <a:pt x="1232" y="1519"/>
                    <a:pt x="1477" y="1181"/>
                    <a:pt x="1477" y="834"/>
                  </a:cubicBezTo>
                  <a:cubicBezTo>
                    <a:pt x="1407" y="543"/>
                    <a:pt x="1508" y="0"/>
                    <a:pt x="10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29" name="Google Shape;4029;p52"/>
          <p:cNvSpPr/>
          <p:nvPr/>
        </p:nvSpPr>
        <p:spPr>
          <a:xfrm>
            <a:off x="1710700" y="4261625"/>
            <a:ext cx="294445" cy="215645"/>
          </a:xfrm>
          <a:custGeom>
            <a:avLst/>
            <a:gdLst/>
            <a:ahLst/>
            <a:cxnLst/>
            <a:rect l="l" t="t" r="r" b="b"/>
            <a:pathLst>
              <a:path w="42351" h="31028" extrusionOk="0">
                <a:moveTo>
                  <a:pt x="21158" y="10871"/>
                </a:moveTo>
                <a:cubicBezTo>
                  <a:pt x="22729" y="10871"/>
                  <a:pt x="23218" y="12990"/>
                  <a:pt x="21813" y="13681"/>
                </a:cubicBezTo>
                <a:lnTo>
                  <a:pt x="21813" y="15526"/>
                </a:lnTo>
                <a:cubicBezTo>
                  <a:pt x="21813" y="15955"/>
                  <a:pt x="21488" y="16169"/>
                  <a:pt x="21164" y="16169"/>
                </a:cubicBezTo>
                <a:cubicBezTo>
                  <a:pt x="20839" y="16169"/>
                  <a:pt x="20515" y="15955"/>
                  <a:pt x="20515" y="15526"/>
                </a:cubicBezTo>
                <a:lnTo>
                  <a:pt x="20515" y="13681"/>
                </a:lnTo>
                <a:cubicBezTo>
                  <a:pt x="19098" y="12990"/>
                  <a:pt x="19586" y="10871"/>
                  <a:pt x="21158" y="10871"/>
                </a:cubicBezTo>
                <a:close/>
                <a:moveTo>
                  <a:pt x="3787" y="0"/>
                </a:moveTo>
                <a:cubicBezTo>
                  <a:pt x="2227" y="0"/>
                  <a:pt x="953" y="1262"/>
                  <a:pt x="953" y="2822"/>
                </a:cubicBezTo>
                <a:lnTo>
                  <a:pt x="953" y="9073"/>
                </a:lnTo>
                <a:lnTo>
                  <a:pt x="608" y="9073"/>
                </a:lnTo>
                <a:cubicBezTo>
                  <a:pt x="262" y="9073"/>
                  <a:pt x="0" y="9347"/>
                  <a:pt x="0" y="9680"/>
                </a:cubicBezTo>
                <a:lnTo>
                  <a:pt x="0" y="13157"/>
                </a:lnTo>
                <a:cubicBezTo>
                  <a:pt x="0" y="13490"/>
                  <a:pt x="262" y="13764"/>
                  <a:pt x="608" y="13764"/>
                </a:cubicBezTo>
                <a:lnTo>
                  <a:pt x="2096" y="13764"/>
                </a:lnTo>
                <a:lnTo>
                  <a:pt x="2096" y="29992"/>
                </a:lnTo>
                <a:cubicBezTo>
                  <a:pt x="2096" y="30564"/>
                  <a:pt x="2572" y="31028"/>
                  <a:pt x="3144" y="31028"/>
                </a:cubicBezTo>
                <a:lnTo>
                  <a:pt x="6799" y="31028"/>
                </a:lnTo>
                <a:lnTo>
                  <a:pt x="6799" y="30492"/>
                </a:lnTo>
                <a:lnTo>
                  <a:pt x="35552" y="30492"/>
                </a:lnTo>
                <a:lnTo>
                  <a:pt x="35552" y="31028"/>
                </a:lnTo>
                <a:lnTo>
                  <a:pt x="39208" y="31028"/>
                </a:lnTo>
                <a:cubicBezTo>
                  <a:pt x="39779" y="31028"/>
                  <a:pt x="40243" y="30564"/>
                  <a:pt x="40243" y="29992"/>
                </a:cubicBezTo>
                <a:lnTo>
                  <a:pt x="40243" y="13764"/>
                </a:lnTo>
                <a:lnTo>
                  <a:pt x="41744" y="13764"/>
                </a:lnTo>
                <a:cubicBezTo>
                  <a:pt x="42077" y="13764"/>
                  <a:pt x="42351" y="13490"/>
                  <a:pt x="42351" y="13157"/>
                </a:cubicBezTo>
                <a:lnTo>
                  <a:pt x="42351" y="9680"/>
                </a:lnTo>
                <a:cubicBezTo>
                  <a:pt x="42351" y="9342"/>
                  <a:pt x="42077" y="9072"/>
                  <a:pt x="41753" y="9072"/>
                </a:cubicBezTo>
                <a:cubicBezTo>
                  <a:pt x="41746" y="9072"/>
                  <a:pt x="41739" y="9073"/>
                  <a:pt x="41732" y="9073"/>
                </a:cubicBezTo>
                <a:lnTo>
                  <a:pt x="41375" y="9073"/>
                </a:lnTo>
                <a:lnTo>
                  <a:pt x="41375" y="2822"/>
                </a:lnTo>
                <a:cubicBezTo>
                  <a:pt x="41375" y="1262"/>
                  <a:pt x="40113" y="0"/>
                  <a:pt x="38541" y="0"/>
                </a:cubicBezTo>
                <a:lnTo>
                  <a:pt x="37755" y="0"/>
                </a:lnTo>
                <a:cubicBezTo>
                  <a:pt x="37374" y="0"/>
                  <a:pt x="37017" y="203"/>
                  <a:pt x="36826" y="524"/>
                </a:cubicBezTo>
                <a:lnTo>
                  <a:pt x="5501" y="524"/>
                </a:lnTo>
                <a:cubicBezTo>
                  <a:pt x="5311" y="203"/>
                  <a:pt x="4965" y="0"/>
                  <a:pt x="458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30" name="Google Shape;4030;p52"/>
          <p:cNvPicPr preferRelativeResize="0"/>
          <p:nvPr/>
        </p:nvPicPr>
        <p:blipFill rotWithShape="1">
          <a:blip r:embed="rId3">
            <a:alphaModFix/>
          </a:blip>
          <a:srcRect t="7094" b="16946"/>
          <a:stretch/>
        </p:blipFill>
        <p:spPr>
          <a:xfrm>
            <a:off x="6293163" y="1892819"/>
            <a:ext cx="531625" cy="538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5" name="Google Shape;4035;p53"/>
          <p:cNvSpPr txBox="1">
            <a:spLocks noGrp="1"/>
          </p:cNvSpPr>
          <p:nvPr>
            <p:ph type="subTitle" idx="1"/>
          </p:nvPr>
        </p:nvSpPr>
        <p:spPr>
          <a:xfrm>
            <a:off x="1020550" y="3101475"/>
            <a:ext cx="2157900" cy="5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Augments traditional experiences through sound applications</a:t>
            </a:r>
            <a:endParaRPr sz="1400"/>
          </a:p>
        </p:txBody>
      </p:sp>
      <p:sp>
        <p:nvSpPr>
          <p:cNvPr id="4036" name="Google Shape;4036;p53"/>
          <p:cNvSpPr txBox="1">
            <a:spLocks noGrp="1"/>
          </p:cNvSpPr>
          <p:nvPr>
            <p:ph type="title" idx="2"/>
          </p:nvPr>
        </p:nvSpPr>
        <p:spPr>
          <a:xfrm>
            <a:off x="6123800" y="2529900"/>
            <a:ext cx="1700700" cy="40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Sound Effects &amp; Music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4037" name="Google Shape;4037;p53"/>
          <p:cNvSpPr txBox="1">
            <a:spLocks noGrp="1"/>
          </p:cNvSpPr>
          <p:nvPr>
            <p:ph type="subTitle" idx="3"/>
          </p:nvPr>
        </p:nvSpPr>
        <p:spPr>
          <a:xfrm>
            <a:off x="5822150" y="3257900"/>
            <a:ext cx="2304000" cy="5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Amplifies the experience and enables visitors to gain deeper understanding </a:t>
            </a:r>
            <a:endParaRPr sz="1400"/>
          </a:p>
        </p:txBody>
      </p:sp>
      <p:sp>
        <p:nvSpPr>
          <p:cNvPr id="4038" name="Google Shape;4038;p53"/>
          <p:cNvSpPr txBox="1">
            <a:spLocks noGrp="1"/>
          </p:cNvSpPr>
          <p:nvPr>
            <p:ph type="title" idx="6"/>
          </p:nvPr>
        </p:nvSpPr>
        <p:spPr>
          <a:xfrm>
            <a:off x="3651297" y="2529901"/>
            <a:ext cx="1841400" cy="40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Sensorial Experience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4039" name="Google Shape;4039;p53"/>
          <p:cNvSpPr txBox="1">
            <a:spLocks noGrp="1"/>
          </p:cNvSpPr>
          <p:nvPr>
            <p:ph type="subTitle" idx="7"/>
          </p:nvPr>
        </p:nvSpPr>
        <p:spPr>
          <a:xfrm>
            <a:off x="3557250" y="3257900"/>
            <a:ext cx="2029500" cy="5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To hear sounds present in the past or exact environment </a:t>
            </a:r>
            <a:endParaRPr sz="1400"/>
          </a:p>
        </p:txBody>
      </p:sp>
      <p:sp>
        <p:nvSpPr>
          <p:cNvPr id="4040" name="Google Shape;4040;p53"/>
          <p:cNvSpPr txBox="1">
            <a:spLocks noGrp="1"/>
          </p:cNvSpPr>
          <p:nvPr>
            <p:ph type="title"/>
          </p:nvPr>
        </p:nvSpPr>
        <p:spPr>
          <a:xfrm>
            <a:off x="1178797" y="2529901"/>
            <a:ext cx="1841400" cy="40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Technology</a:t>
            </a:r>
            <a:endParaRPr b="1">
              <a:solidFill>
                <a:schemeClr val="dk2"/>
              </a:solidFill>
            </a:endParaRPr>
          </a:p>
        </p:txBody>
      </p:sp>
      <p:grpSp>
        <p:nvGrpSpPr>
          <p:cNvPr id="4041" name="Google Shape;4041;p53"/>
          <p:cNvGrpSpPr/>
          <p:nvPr/>
        </p:nvGrpSpPr>
        <p:grpSpPr>
          <a:xfrm>
            <a:off x="1924607" y="1991885"/>
            <a:ext cx="349786" cy="441544"/>
            <a:chOff x="1735375" y="238125"/>
            <a:chExt cx="4129700" cy="5219200"/>
          </a:xfrm>
        </p:grpSpPr>
        <p:sp>
          <p:nvSpPr>
            <p:cNvPr id="4042" name="Google Shape;4042;p53"/>
            <p:cNvSpPr/>
            <p:nvPr/>
          </p:nvSpPr>
          <p:spPr>
            <a:xfrm>
              <a:off x="2002025" y="3759100"/>
              <a:ext cx="3474850" cy="1698225"/>
            </a:xfrm>
            <a:custGeom>
              <a:avLst/>
              <a:gdLst/>
              <a:ahLst/>
              <a:cxnLst/>
              <a:rect l="l" t="t" r="r" b="b"/>
              <a:pathLst>
                <a:path w="138994" h="67929" extrusionOk="0">
                  <a:moveTo>
                    <a:pt x="128992" y="0"/>
                  </a:moveTo>
                  <a:cubicBezTo>
                    <a:pt x="128816" y="0"/>
                    <a:pt x="128637" y="15"/>
                    <a:pt x="128458" y="46"/>
                  </a:cubicBezTo>
                  <a:cubicBezTo>
                    <a:pt x="126762" y="307"/>
                    <a:pt x="125620" y="1906"/>
                    <a:pt x="125913" y="3602"/>
                  </a:cubicBezTo>
                  <a:lnTo>
                    <a:pt x="132796" y="44311"/>
                  </a:lnTo>
                  <a:cubicBezTo>
                    <a:pt x="132340" y="51651"/>
                    <a:pt x="108331" y="61730"/>
                    <a:pt x="69481" y="61730"/>
                  </a:cubicBezTo>
                  <a:cubicBezTo>
                    <a:pt x="30663" y="61730"/>
                    <a:pt x="6655" y="51651"/>
                    <a:pt x="6199" y="44311"/>
                  </a:cubicBezTo>
                  <a:lnTo>
                    <a:pt x="12657" y="5983"/>
                  </a:lnTo>
                  <a:cubicBezTo>
                    <a:pt x="12951" y="4287"/>
                    <a:pt x="11809" y="2688"/>
                    <a:pt x="10146" y="2395"/>
                  </a:cubicBezTo>
                  <a:cubicBezTo>
                    <a:pt x="9966" y="2364"/>
                    <a:pt x="9788" y="2349"/>
                    <a:pt x="9612" y="2349"/>
                  </a:cubicBezTo>
                  <a:cubicBezTo>
                    <a:pt x="8126" y="2349"/>
                    <a:pt x="6820" y="3422"/>
                    <a:pt x="6557" y="4939"/>
                  </a:cubicBezTo>
                  <a:lnTo>
                    <a:pt x="33" y="43561"/>
                  </a:lnTo>
                  <a:cubicBezTo>
                    <a:pt x="1" y="43757"/>
                    <a:pt x="1" y="43920"/>
                    <a:pt x="1" y="44083"/>
                  </a:cubicBezTo>
                  <a:cubicBezTo>
                    <a:pt x="1" y="51194"/>
                    <a:pt x="7471" y="57294"/>
                    <a:pt x="21628" y="61698"/>
                  </a:cubicBezTo>
                  <a:cubicBezTo>
                    <a:pt x="34447" y="65710"/>
                    <a:pt x="51442" y="67928"/>
                    <a:pt x="69481" y="67928"/>
                  </a:cubicBezTo>
                  <a:cubicBezTo>
                    <a:pt x="87552" y="67928"/>
                    <a:pt x="104547" y="65710"/>
                    <a:pt x="117367" y="61698"/>
                  </a:cubicBezTo>
                  <a:cubicBezTo>
                    <a:pt x="131524" y="57294"/>
                    <a:pt x="138994" y="51194"/>
                    <a:pt x="138994" y="44083"/>
                  </a:cubicBezTo>
                  <a:cubicBezTo>
                    <a:pt x="138994" y="43920"/>
                    <a:pt x="138994" y="43757"/>
                    <a:pt x="138961" y="43561"/>
                  </a:cubicBezTo>
                  <a:lnTo>
                    <a:pt x="132046" y="2558"/>
                  </a:lnTo>
                  <a:cubicBezTo>
                    <a:pt x="131783" y="1070"/>
                    <a:pt x="130478" y="0"/>
                    <a:pt x="1289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53"/>
            <p:cNvSpPr/>
            <p:nvPr/>
          </p:nvSpPr>
          <p:spPr>
            <a:xfrm>
              <a:off x="1735375" y="238125"/>
              <a:ext cx="2924375" cy="2744150"/>
            </a:xfrm>
            <a:custGeom>
              <a:avLst/>
              <a:gdLst/>
              <a:ahLst/>
              <a:cxnLst/>
              <a:rect l="l" t="t" r="r" b="b"/>
              <a:pathLst>
                <a:path w="116975" h="109766" extrusionOk="0">
                  <a:moveTo>
                    <a:pt x="80147" y="0"/>
                  </a:moveTo>
                  <a:cubicBezTo>
                    <a:pt x="35947" y="0"/>
                    <a:pt x="0" y="35947"/>
                    <a:pt x="0" y="80147"/>
                  </a:cubicBezTo>
                  <a:cubicBezTo>
                    <a:pt x="0" y="89639"/>
                    <a:pt x="1631" y="98903"/>
                    <a:pt x="4860" y="107711"/>
                  </a:cubicBezTo>
                  <a:cubicBezTo>
                    <a:pt x="5317" y="108983"/>
                    <a:pt x="6524" y="109766"/>
                    <a:pt x="7764" y="109766"/>
                  </a:cubicBezTo>
                  <a:cubicBezTo>
                    <a:pt x="8122" y="109766"/>
                    <a:pt x="8481" y="109701"/>
                    <a:pt x="8840" y="109570"/>
                  </a:cubicBezTo>
                  <a:cubicBezTo>
                    <a:pt x="10438" y="108983"/>
                    <a:pt x="11287" y="107189"/>
                    <a:pt x="10699" y="105591"/>
                  </a:cubicBezTo>
                  <a:cubicBezTo>
                    <a:pt x="7698" y="97468"/>
                    <a:pt x="6198" y="88889"/>
                    <a:pt x="6198" y="80147"/>
                  </a:cubicBezTo>
                  <a:cubicBezTo>
                    <a:pt x="6198" y="39372"/>
                    <a:pt x="39372" y="6198"/>
                    <a:pt x="80147" y="6198"/>
                  </a:cubicBezTo>
                  <a:cubicBezTo>
                    <a:pt x="91336" y="6198"/>
                    <a:pt x="102100" y="8644"/>
                    <a:pt x="112115" y="13439"/>
                  </a:cubicBezTo>
                  <a:cubicBezTo>
                    <a:pt x="112546" y="13650"/>
                    <a:pt x="113003" y="13750"/>
                    <a:pt x="113454" y="13750"/>
                  </a:cubicBezTo>
                  <a:cubicBezTo>
                    <a:pt x="114606" y="13750"/>
                    <a:pt x="115718" y="13097"/>
                    <a:pt x="116257" y="11971"/>
                  </a:cubicBezTo>
                  <a:cubicBezTo>
                    <a:pt x="116975" y="10438"/>
                    <a:pt x="116323" y="8579"/>
                    <a:pt x="114789" y="7861"/>
                  </a:cubicBezTo>
                  <a:cubicBezTo>
                    <a:pt x="103927" y="2642"/>
                    <a:pt x="92282" y="0"/>
                    <a:pt x="801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53"/>
            <p:cNvSpPr/>
            <p:nvPr/>
          </p:nvSpPr>
          <p:spPr>
            <a:xfrm>
              <a:off x="1977575" y="1591800"/>
              <a:ext cx="3765975" cy="2654500"/>
            </a:xfrm>
            <a:custGeom>
              <a:avLst/>
              <a:gdLst/>
              <a:ahLst/>
              <a:cxnLst/>
              <a:rect l="l" t="t" r="r" b="b"/>
              <a:pathLst>
                <a:path w="150639" h="106180" extrusionOk="0">
                  <a:moveTo>
                    <a:pt x="144046" y="1"/>
                  </a:moveTo>
                  <a:cubicBezTo>
                    <a:pt x="143746" y="1"/>
                    <a:pt x="143440" y="43"/>
                    <a:pt x="143136" y="132"/>
                  </a:cubicBezTo>
                  <a:cubicBezTo>
                    <a:pt x="141505" y="654"/>
                    <a:pt x="140592" y="2383"/>
                    <a:pt x="141114" y="4014"/>
                  </a:cubicBezTo>
                  <a:cubicBezTo>
                    <a:pt x="143299" y="11125"/>
                    <a:pt x="144441" y="18497"/>
                    <a:pt x="144441" y="26000"/>
                  </a:cubicBezTo>
                  <a:cubicBezTo>
                    <a:pt x="144441" y="66807"/>
                    <a:pt x="111267" y="99982"/>
                    <a:pt x="70459" y="99982"/>
                  </a:cubicBezTo>
                  <a:cubicBezTo>
                    <a:pt x="57183" y="99982"/>
                    <a:pt x="44167" y="96426"/>
                    <a:pt x="32816" y="89674"/>
                  </a:cubicBezTo>
                  <a:cubicBezTo>
                    <a:pt x="21790" y="83150"/>
                    <a:pt x="12591" y="73821"/>
                    <a:pt x="6231" y="62697"/>
                  </a:cubicBezTo>
                  <a:cubicBezTo>
                    <a:pt x="5663" y="61693"/>
                    <a:pt x="4627" y="61141"/>
                    <a:pt x="3554" y="61141"/>
                  </a:cubicBezTo>
                  <a:cubicBezTo>
                    <a:pt x="3024" y="61141"/>
                    <a:pt x="2486" y="61275"/>
                    <a:pt x="1990" y="61556"/>
                  </a:cubicBezTo>
                  <a:cubicBezTo>
                    <a:pt x="522" y="62404"/>
                    <a:pt x="0" y="64296"/>
                    <a:pt x="848" y="65764"/>
                  </a:cubicBezTo>
                  <a:cubicBezTo>
                    <a:pt x="7764" y="77833"/>
                    <a:pt x="17713" y="87945"/>
                    <a:pt x="29652" y="95024"/>
                  </a:cubicBezTo>
                  <a:cubicBezTo>
                    <a:pt x="41982" y="102330"/>
                    <a:pt x="56074" y="106180"/>
                    <a:pt x="70459" y="106180"/>
                  </a:cubicBezTo>
                  <a:cubicBezTo>
                    <a:pt x="114659" y="106180"/>
                    <a:pt x="150639" y="70200"/>
                    <a:pt x="150639" y="26000"/>
                  </a:cubicBezTo>
                  <a:cubicBezTo>
                    <a:pt x="150639" y="17878"/>
                    <a:pt x="149432" y="9853"/>
                    <a:pt x="147018" y="2188"/>
                  </a:cubicBezTo>
                  <a:cubicBezTo>
                    <a:pt x="146618" y="854"/>
                    <a:pt x="145390" y="1"/>
                    <a:pt x="1440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53"/>
            <p:cNvSpPr/>
            <p:nvPr/>
          </p:nvSpPr>
          <p:spPr>
            <a:xfrm>
              <a:off x="3943725" y="319650"/>
              <a:ext cx="1921350" cy="1921350"/>
            </a:xfrm>
            <a:custGeom>
              <a:avLst/>
              <a:gdLst/>
              <a:ahLst/>
              <a:cxnLst/>
              <a:rect l="l" t="t" r="r" b="b"/>
              <a:pathLst>
                <a:path w="76854" h="76854" extrusionOk="0">
                  <a:moveTo>
                    <a:pt x="38427" y="6199"/>
                  </a:moveTo>
                  <a:cubicBezTo>
                    <a:pt x="39112" y="6199"/>
                    <a:pt x="39242" y="6721"/>
                    <a:pt x="39275" y="6884"/>
                  </a:cubicBezTo>
                  <a:lnTo>
                    <a:pt x="41069" y="15854"/>
                  </a:lnTo>
                  <a:cubicBezTo>
                    <a:pt x="43124" y="25901"/>
                    <a:pt x="50953" y="33730"/>
                    <a:pt x="61000" y="35785"/>
                  </a:cubicBezTo>
                  <a:lnTo>
                    <a:pt x="69970" y="37579"/>
                  </a:lnTo>
                  <a:cubicBezTo>
                    <a:pt x="70133" y="37612"/>
                    <a:pt x="70655" y="37742"/>
                    <a:pt x="70655" y="38427"/>
                  </a:cubicBezTo>
                  <a:cubicBezTo>
                    <a:pt x="70655" y="39145"/>
                    <a:pt x="70133" y="39243"/>
                    <a:pt x="69970" y="39275"/>
                  </a:cubicBezTo>
                  <a:lnTo>
                    <a:pt x="61000" y="41102"/>
                  </a:lnTo>
                  <a:cubicBezTo>
                    <a:pt x="50953" y="43124"/>
                    <a:pt x="43124" y="50953"/>
                    <a:pt x="41069" y="61033"/>
                  </a:cubicBezTo>
                  <a:lnTo>
                    <a:pt x="39275" y="69971"/>
                  </a:lnTo>
                  <a:cubicBezTo>
                    <a:pt x="39242" y="70134"/>
                    <a:pt x="39112" y="70656"/>
                    <a:pt x="38427" y="70656"/>
                  </a:cubicBezTo>
                  <a:cubicBezTo>
                    <a:pt x="37709" y="70656"/>
                    <a:pt x="37611" y="70134"/>
                    <a:pt x="37579" y="69971"/>
                  </a:cubicBezTo>
                  <a:lnTo>
                    <a:pt x="35752" y="61033"/>
                  </a:lnTo>
                  <a:cubicBezTo>
                    <a:pt x="33730" y="50953"/>
                    <a:pt x="25901" y="43124"/>
                    <a:pt x="15821" y="41102"/>
                  </a:cubicBezTo>
                  <a:lnTo>
                    <a:pt x="6883" y="39275"/>
                  </a:lnTo>
                  <a:cubicBezTo>
                    <a:pt x="6720" y="39243"/>
                    <a:pt x="6198" y="39145"/>
                    <a:pt x="6198" y="38427"/>
                  </a:cubicBezTo>
                  <a:cubicBezTo>
                    <a:pt x="6198" y="37742"/>
                    <a:pt x="6720" y="37612"/>
                    <a:pt x="6883" y="37579"/>
                  </a:cubicBezTo>
                  <a:lnTo>
                    <a:pt x="15821" y="35785"/>
                  </a:lnTo>
                  <a:cubicBezTo>
                    <a:pt x="25901" y="33730"/>
                    <a:pt x="33730" y="25901"/>
                    <a:pt x="35752" y="15854"/>
                  </a:cubicBezTo>
                  <a:lnTo>
                    <a:pt x="37579" y="6884"/>
                  </a:lnTo>
                  <a:cubicBezTo>
                    <a:pt x="37611" y="6721"/>
                    <a:pt x="37709" y="6199"/>
                    <a:pt x="38427" y="6199"/>
                  </a:cubicBezTo>
                  <a:close/>
                  <a:moveTo>
                    <a:pt x="38427" y="1"/>
                  </a:moveTo>
                  <a:cubicBezTo>
                    <a:pt x="35034" y="1"/>
                    <a:pt x="32164" y="2317"/>
                    <a:pt x="31511" y="5644"/>
                  </a:cubicBezTo>
                  <a:lnTo>
                    <a:pt x="29685" y="14615"/>
                  </a:lnTo>
                  <a:cubicBezTo>
                    <a:pt x="28152" y="22248"/>
                    <a:pt x="22215" y="28152"/>
                    <a:pt x="14614" y="29685"/>
                  </a:cubicBezTo>
                  <a:lnTo>
                    <a:pt x="5644" y="31512"/>
                  </a:lnTo>
                  <a:cubicBezTo>
                    <a:pt x="2317" y="32197"/>
                    <a:pt x="1" y="35035"/>
                    <a:pt x="1" y="38427"/>
                  </a:cubicBezTo>
                  <a:cubicBezTo>
                    <a:pt x="1" y="41820"/>
                    <a:pt x="2317" y="44690"/>
                    <a:pt x="5644" y="45343"/>
                  </a:cubicBezTo>
                  <a:lnTo>
                    <a:pt x="14614" y="47169"/>
                  </a:lnTo>
                  <a:cubicBezTo>
                    <a:pt x="22215" y="48702"/>
                    <a:pt x="28152" y="54639"/>
                    <a:pt x="29685" y="62240"/>
                  </a:cubicBezTo>
                  <a:lnTo>
                    <a:pt x="31511" y="71210"/>
                  </a:lnTo>
                  <a:cubicBezTo>
                    <a:pt x="32164" y="74537"/>
                    <a:pt x="35034" y="76853"/>
                    <a:pt x="38427" y="76853"/>
                  </a:cubicBezTo>
                  <a:cubicBezTo>
                    <a:pt x="41819" y="76853"/>
                    <a:pt x="44657" y="74537"/>
                    <a:pt x="45342" y="71210"/>
                  </a:cubicBezTo>
                  <a:lnTo>
                    <a:pt x="47169" y="62240"/>
                  </a:lnTo>
                  <a:cubicBezTo>
                    <a:pt x="48702" y="54639"/>
                    <a:pt x="54606" y="48702"/>
                    <a:pt x="62239" y="47169"/>
                  </a:cubicBezTo>
                  <a:lnTo>
                    <a:pt x="71210" y="45343"/>
                  </a:lnTo>
                  <a:cubicBezTo>
                    <a:pt x="74537" y="44690"/>
                    <a:pt x="76853" y="41820"/>
                    <a:pt x="76853" y="38427"/>
                  </a:cubicBezTo>
                  <a:cubicBezTo>
                    <a:pt x="76853" y="35035"/>
                    <a:pt x="74537" y="32197"/>
                    <a:pt x="71210" y="31512"/>
                  </a:cubicBezTo>
                  <a:lnTo>
                    <a:pt x="62239" y="29685"/>
                  </a:lnTo>
                  <a:cubicBezTo>
                    <a:pt x="54606" y="28152"/>
                    <a:pt x="48702" y="22248"/>
                    <a:pt x="47169" y="14615"/>
                  </a:cubicBezTo>
                  <a:lnTo>
                    <a:pt x="45342" y="5644"/>
                  </a:lnTo>
                  <a:cubicBezTo>
                    <a:pt x="44657" y="2317"/>
                    <a:pt x="41819" y="1"/>
                    <a:pt x="384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53"/>
            <p:cNvSpPr/>
            <p:nvPr/>
          </p:nvSpPr>
          <p:spPr>
            <a:xfrm>
              <a:off x="3465850" y="1803050"/>
              <a:ext cx="1253450" cy="1254250"/>
            </a:xfrm>
            <a:custGeom>
              <a:avLst/>
              <a:gdLst/>
              <a:ahLst/>
              <a:cxnLst/>
              <a:rect l="l" t="t" r="r" b="b"/>
              <a:pathLst>
                <a:path w="50138" h="50170" extrusionOk="0">
                  <a:moveTo>
                    <a:pt x="25183" y="6198"/>
                  </a:moveTo>
                  <a:cubicBezTo>
                    <a:pt x="25183" y="6198"/>
                    <a:pt x="25183" y="6231"/>
                    <a:pt x="25216" y="6296"/>
                  </a:cubicBezTo>
                  <a:lnTo>
                    <a:pt x="25737" y="8938"/>
                  </a:lnTo>
                  <a:cubicBezTo>
                    <a:pt x="27303" y="16767"/>
                    <a:pt x="33403" y="22834"/>
                    <a:pt x="41232" y="24433"/>
                  </a:cubicBezTo>
                  <a:lnTo>
                    <a:pt x="43842" y="24955"/>
                  </a:lnTo>
                  <a:cubicBezTo>
                    <a:pt x="43907" y="24955"/>
                    <a:pt x="43939" y="24987"/>
                    <a:pt x="43939" y="24987"/>
                  </a:cubicBezTo>
                  <a:cubicBezTo>
                    <a:pt x="43972" y="25020"/>
                    <a:pt x="43972" y="25150"/>
                    <a:pt x="43939" y="25183"/>
                  </a:cubicBezTo>
                  <a:cubicBezTo>
                    <a:pt x="43939" y="25183"/>
                    <a:pt x="43907" y="25183"/>
                    <a:pt x="43842" y="25216"/>
                  </a:cubicBezTo>
                  <a:lnTo>
                    <a:pt x="41232" y="25738"/>
                  </a:lnTo>
                  <a:cubicBezTo>
                    <a:pt x="33403" y="27336"/>
                    <a:pt x="27303" y="33403"/>
                    <a:pt x="25737" y="41232"/>
                  </a:cubicBezTo>
                  <a:lnTo>
                    <a:pt x="25216" y="43842"/>
                  </a:lnTo>
                  <a:cubicBezTo>
                    <a:pt x="25183" y="43907"/>
                    <a:pt x="25183" y="43939"/>
                    <a:pt x="25183" y="43939"/>
                  </a:cubicBezTo>
                  <a:cubicBezTo>
                    <a:pt x="25150" y="43956"/>
                    <a:pt x="25110" y="43964"/>
                    <a:pt x="25073" y="43964"/>
                  </a:cubicBezTo>
                  <a:cubicBezTo>
                    <a:pt x="25036" y="43964"/>
                    <a:pt x="25004" y="43956"/>
                    <a:pt x="24987" y="43939"/>
                  </a:cubicBezTo>
                  <a:cubicBezTo>
                    <a:pt x="24987" y="43939"/>
                    <a:pt x="24955" y="43939"/>
                    <a:pt x="24955" y="43842"/>
                  </a:cubicBezTo>
                  <a:lnTo>
                    <a:pt x="24400" y="41232"/>
                  </a:lnTo>
                  <a:cubicBezTo>
                    <a:pt x="22834" y="33403"/>
                    <a:pt x="16734" y="27336"/>
                    <a:pt x="8906" y="25738"/>
                  </a:cubicBezTo>
                  <a:lnTo>
                    <a:pt x="6296" y="25216"/>
                  </a:lnTo>
                  <a:cubicBezTo>
                    <a:pt x="6263" y="25183"/>
                    <a:pt x="6231" y="25183"/>
                    <a:pt x="6198" y="25183"/>
                  </a:cubicBezTo>
                  <a:cubicBezTo>
                    <a:pt x="6198" y="25150"/>
                    <a:pt x="6198" y="25020"/>
                    <a:pt x="6198" y="24987"/>
                  </a:cubicBezTo>
                  <a:cubicBezTo>
                    <a:pt x="6198" y="24987"/>
                    <a:pt x="6231" y="24955"/>
                    <a:pt x="6296" y="24955"/>
                  </a:cubicBezTo>
                  <a:lnTo>
                    <a:pt x="8906" y="24433"/>
                  </a:lnTo>
                  <a:cubicBezTo>
                    <a:pt x="16734" y="22834"/>
                    <a:pt x="22834" y="16767"/>
                    <a:pt x="24400" y="8938"/>
                  </a:cubicBezTo>
                  <a:lnTo>
                    <a:pt x="24955" y="6296"/>
                  </a:lnTo>
                  <a:cubicBezTo>
                    <a:pt x="24955" y="6264"/>
                    <a:pt x="24955" y="6231"/>
                    <a:pt x="24955" y="6231"/>
                  </a:cubicBezTo>
                  <a:cubicBezTo>
                    <a:pt x="25020" y="6198"/>
                    <a:pt x="25150" y="6198"/>
                    <a:pt x="25183" y="6198"/>
                  </a:cubicBezTo>
                  <a:close/>
                  <a:moveTo>
                    <a:pt x="25085" y="1"/>
                  </a:moveTo>
                  <a:cubicBezTo>
                    <a:pt x="22019" y="1"/>
                    <a:pt x="19474" y="2088"/>
                    <a:pt x="18855" y="5089"/>
                  </a:cubicBezTo>
                  <a:lnTo>
                    <a:pt x="18333" y="7699"/>
                  </a:lnTo>
                  <a:cubicBezTo>
                    <a:pt x="17256" y="13081"/>
                    <a:pt x="13048" y="17256"/>
                    <a:pt x="7699" y="18333"/>
                  </a:cubicBezTo>
                  <a:lnTo>
                    <a:pt x="5057" y="18887"/>
                  </a:lnTo>
                  <a:cubicBezTo>
                    <a:pt x="2088" y="19475"/>
                    <a:pt x="0" y="22019"/>
                    <a:pt x="0" y="25085"/>
                  </a:cubicBezTo>
                  <a:cubicBezTo>
                    <a:pt x="0" y="28119"/>
                    <a:pt x="2088" y="30696"/>
                    <a:pt x="5057" y="31283"/>
                  </a:cubicBezTo>
                  <a:lnTo>
                    <a:pt x="7699" y="31805"/>
                  </a:lnTo>
                  <a:cubicBezTo>
                    <a:pt x="13048" y="32914"/>
                    <a:pt x="17256" y="37089"/>
                    <a:pt x="18333" y="42472"/>
                  </a:cubicBezTo>
                  <a:lnTo>
                    <a:pt x="18855" y="45081"/>
                  </a:lnTo>
                  <a:cubicBezTo>
                    <a:pt x="19474" y="48082"/>
                    <a:pt x="22019" y="50170"/>
                    <a:pt x="25085" y="50170"/>
                  </a:cubicBezTo>
                  <a:cubicBezTo>
                    <a:pt x="28119" y="50170"/>
                    <a:pt x="30663" y="48082"/>
                    <a:pt x="31283" y="45081"/>
                  </a:cubicBezTo>
                  <a:lnTo>
                    <a:pt x="31805" y="42472"/>
                  </a:lnTo>
                  <a:cubicBezTo>
                    <a:pt x="32914" y="37089"/>
                    <a:pt x="37089" y="32914"/>
                    <a:pt x="42471" y="31805"/>
                  </a:cubicBezTo>
                  <a:lnTo>
                    <a:pt x="45081" y="31283"/>
                  </a:lnTo>
                  <a:cubicBezTo>
                    <a:pt x="48049" y="30696"/>
                    <a:pt x="50137" y="28119"/>
                    <a:pt x="50137" y="25085"/>
                  </a:cubicBezTo>
                  <a:cubicBezTo>
                    <a:pt x="50137" y="22019"/>
                    <a:pt x="48049" y="19475"/>
                    <a:pt x="45081" y="18887"/>
                  </a:cubicBezTo>
                  <a:lnTo>
                    <a:pt x="42471" y="18333"/>
                  </a:lnTo>
                  <a:cubicBezTo>
                    <a:pt x="37089" y="17256"/>
                    <a:pt x="32914" y="13081"/>
                    <a:pt x="31805" y="7699"/>
                  </a:cubicBezTo>
                  <a:lnTo>
                    <a:pt x="31283" y="5089"/>
                  </a:lnTo>
                  <a:cubicBezTo>
                    <a:pt x="30663" y="2088"/>
                    <a:pt x="28119" y="1"/>
                    <a:pt x="25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53"/>
            <p:cNvSpPr/>
            <p:nvPr/>
          </p:nvSpPr>
          <p:spPr>
            <a:xfrm>
              <a:off x="3340250" y="1014475"/>
              <a:ext cx="154975" cy="356375"/>
            </a:xfrm>
            <a:custGeom>
              <a:avLst/>
              <a:gdLst/>
              <a:ahLst/>
              <a:cxnLst/>
              <a:rect l="l" t="t" r="r" b="b"/>
              <a:pathLst>
                <a:path w="6199" h="14255" extrusionOk="0">
                  <a:moveTo>
                    <a:pt x="3100" y="0"/>
                  </a:moveTo>
                  <a:cubicBezTo>
                    <a:pt x="1371" y="0"/>
                    <a:pt x="1" y="1370"/>
                    <a:pt x="1" y="3099"/>
                  </a:cubicBezTo>
                  <a:lnTo>
                    <a:pt x="1" y="11156"/>
                  </a:lnTo>
                  <a:cubicBezTo>
                    <a:pt x="1" y="12852"/>
                    <a:pt x="1371" y="14255"/>
                    <a:pt x="3100" y="14255"/>
                  </a:cubicBezTo>
                  <a:cubicBezTo>
                    <a:pt x="4796" y="14255"/>
                    <a:pt x="6199" y="12852"/>
                    <a:pt x="6199" y="11156"/>
                  </a:cubicBezTo>
                  <a:lnTo>
                    <a:pt x="6199" y="3099"/>
                  </a:lnTo>
                  <a:cubicBezTo>
                    <a:pt x="6199" y="1370"/>
                    <a:pt x="4796" y="0"/>
                    <a:pt x="3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53"/>
            <p:cNvSpPr/>
            <p:nvPr/>
          </p:nvSpPr>
          <p:spPr>
            <a:xfrm>
              <a:off x="3340250" y="1556775"/>
              <a:ext cx="154975" cy="356400"/>
            </a:xfrm>
            <a:custGeom>
              <a:avLst/>
              <a:gdLst/>
              <a:ahLst/>
              <a:cxnLst/>
              <a:rect l="l" t="t" r="r" b="b"/>
              <a:pathLst>
                <a:path w="6199" h="14256" extrusionOk="0">
                  <a:moveTo>
                    <a:pt x="3100" y="0"/>
                  </a:moveTo>
                  <a:cubicBezTo>
                    <a:pt x="1371" y="0"/>
                    <a:pt x="1" y="1403"/>
                    <a:pt x="1" y="3099"/>
                  </a:cubicBezTo>
                  <a:lnTo>
                    <a:pt x="1" y="11156"/>
                  </a:lnTo>
                  <a:cubicBezTo>
                    <a:pt x="1" y="12885"/>
                    <a:pt x="1371" y="14255"/>
                    <a:pt x="3100" y="14255"/>
                  </a:cubicBezTo>
                  <a:cubicBezTo>
                    <a:pt x="4796" y="14255"/>
                    <a:pt x="6199" y="12885"/>
                    <a:pt x="6199" y="11156"/>
                  </a:cubicBezTo>
                  <a:lnTo>
                    <a:pt x="6199" y="3099"/>
                  </a:lnTo>
                  <a:cubicBezTo>
                    <a:pt x="6199" y="1403"/>
                    <a:pt x="4796" y="0"/>
                    <a:pt x="3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53"/>
            <p:cNvSpPr/>
            <p:nvPr/>
          </p:nvSpPr>
          <p:spPr>
            <a:xfrm>
              <a:off x="3510700" y="1386325"/>
              <a:ext cx="356400" cy="154975"/>
            </a:xfrm>
            <a:custGeom>
              <a:avLst/>
              <a:gdLst/>
              <a:ahLst/>
              <a:cxnLst/>
              <a:rect l="l" t="t" r="r" b="b"/>
              <a:pathLst>
                <a:path w="14256" h="6199" extrusionOk="0">
                  <a:moveTo>
                    <a:pt x="3099" y="1"/>
                  </a:moveTo>
                  <a:cubicBezTo>
                    <a:pt x="1371" y="1"/>
                    <a:pt x="1" y="1371"/>
                    <a:pt x="1" y="3100"/>
                  </a:cubicBezTo>
                  <a:cubicBezTo>
                    <a:pt x="1" y="4796"/>
                    <a:pt x="1371" y="6199"/>
                    <a:pt x="3099" y="6199"/>
                  </a:cubicBezTo>
                  <a:lnTo>
                    <a:pt x="11157" y="6199"/>
                  </a:lnTo>
                  <a:cubicBezTo>
                    <a:pt x="12853" y="6199"/>
                    <a:pt x="14255" y="4796"/>
                    <a:pt x="14255" y="3100"/>
                  </a:cubicBezTo>
                  <a:cubicBezTo>
                    <a:pt x="14255" y="1371"/>
                    <a:pt x="12853" y="1"/>
                    <a:pt x="111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53"/>
            <p:cNvSpPr/>
            <p:nvPr/>
          </p:nvSpPr>
          <p:spPr>
            <a:xfrm>
              <a:off x="2967575" y="1386325"/>
              <a:ext cx="357225" cy="154975"/>
            </a:xfrm>
            <a:custGeom>
              <a:avLst/>
              <a:gdLst/>
              <a:ahLst/>
              <a:cxnLst/>
              <a:rect l="l" t="t" r="r" b="b"/>
              <a:pathLst>
                <a:path w="14289" h="6199" extrusionOk="0">
                  <a:moveTo>
                    <a:pt x="3100" y="1"/>
                  </a:moveTo>
                  <a:cubicBezTo>
                    <a:pt x="1403" y="1"/>
                    <a:pt x="1" y="1371"/>
                    <a:pt x="1" y="3100"/>
                  </a:cubicBezTo>
                  <a:cubicBezTo>
                    <a:pt x="1" y="4796"/>
                    <a:pt x="1403" y="6199"/>
                    <a:pt x="3100" y="6199"/>
                  </a:cubicBezTo>
                  <a:lnTo>
                    <a:pt x="11189" y="6199"/>
                  </a:lnTo>
                  <a:cubicBezTo>
                    <a:pt x="12886" y="6199"/>
                    <a:pt x="14288" y="4796"/>
                    <a:pt x="14288" y="3100"/>
                  </a:cubicBezTo>
                  <a:cubicBezTo>
                    <a:pt x="14288" y="1371"/>
                    <a:pt x="12886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51" name="Google Shape;4051;p53"/>
          <p:cNvGrpSpPr/>
          <p:nvPr/>
        </p:nvGrpSpPr>
        <p:grpSpPr>
          <a:xfrm>
            <a:off x="6749831" y="1973860"/>
            <a:ext cx="448645" cy="445739"/>
            <a:chOff x="1184100" y="237900"/>
            <a:chExt cx="5253450" cy="5219425"/>
          </a:xfrm>
        </p:grpSpPr>
        <p:sp>
          <p:nvSpPr>
            <p:cNvPr id="4052" name="Google Shape;4052;p53"/>
            <p:cNvSpPr/>
            <p:nvPr/>
          </p:nvSpPr>
          <p:spPr>
            <a:xfrm>
              <a:off x="4293575" y="4106825"/>
              <a:ext cx="158225" cy="362925"/>
            </a:xfrm>
            <a:custGeom>
              <a:avLst/>
              <a:gdLst/>
              <a:ahLst/>
              <a:cxnLst/>
              <a:rect l="l" t="t" r="r" b="b"/>
              <a:pathLst>
                <a:path w="6329" h="14517" extrusionOk="0">
                  <a:moveTo>
                    <a:pt x="3165" y="1"/>
                  </a:moveTo>
                  <a:cubicBezTo>
                    <a:pt x="1436" y="1"/>
                    <a:pt x="1" y="1403"/>
                    <a:pt x="1" y="3165"/>
                  </a:cubicBezTo>
                  <a:lnTo>
                    <a:pt x="1" y="11352"/>
                  </a:lnTo>
                  <a:cubicBezTo>
                    <a:pt x="1" y="13114"/>
                    <a:pt x="1436" y="14516"/>
                    <a:pt x="3165" y="14516"/>
                  </a:cubicBezTo>
                  <a:cubicBezTo>
                    <a:pt x="4926" y="14516"/>
                    <a:pt x="6329" y="13114"/>
                    <a:pt x="6329" y="11352"/>
                  </a:cubicBezTo>
                  <a:lnTo>
                    <a:pt x="6329" y="3165"/>
                  </a:lnTo>
                  <a:cubicBezTo>
                    <a:pt x="6329" y="1403"/>
                    <a:pt x="4926" y="1"/>
                    <a:pt x="3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53"/>
            <p:cNvSpPr/>
            <p:nvPr/>
          </p:nvSpPr>
          <p:spPr>
            <a:xfrm>
              <a:off x="4293575" y="4659725"/>
              <a:ext cx="158225" cy="362925"/>
            </a:xfrm>
            <a:custGeom>
              <a:avLst/>
              <a:gdLst/>
              <a:ahLst/>
              <a:cxnLst/>
              <a:rect l="l" t="t" r="r" b="b"/>
              <a:pathLst>
                <a:path w="6329" h="14517" extrusionOk="0">
                  <a:moveTo>
                    <a:pt x="3165" y="1"/>
                  </a:moveTo>
                  <a:cubicBezTo>
                    <a:pt x="1436" y="1"/>
                    <a:pt x="1" y="1404"/>
                    <a:pt x="1" y="3165"/>
                  </a:cubicBezTo>
                  <a:lnTo>
                    <a:pt x="1" y="11353"/>
                  </a:lnTo>
                  <a:cubicBezTo>
                    <a:pt x="1" y="13114"/>
                    <a:pt x="1436" y="14517"/>
                    <a:pt x="3165" y="14517"/>
                  </a:cubicBezTo>
                  <a:cubicBezTo>
                    <a:pt x="4926" y="14517"/>
                    <a:pt x="6329" y="13114"/>
                    <a:pt x="6329" y="11353"/>
                  </a:cubicBezTo>
                  <a:lnTo>
                    <a:pt x="6329" y="3165"/>
                  </a:lnTo>
                  <a:cubicBezTo>
                    <a:pt x="6329" y="1404"/>
                    <a:pt x="4926" y="1"/>
                    <a:pt x="3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53"/>
            <p:cNvSpPr/>
            <p:nvPr/>
          </p:nvSpPr>
          <p:spPr>
            <a:xfrm>
              <a:off x="4468100" y="4486025"/>
              <a:ext cx="362925" cy="157425"/>
            </a:xfrm>
            <a:custGeom>
              <a:avLst/>
              <a:gdLst/>
              <a:ahLst/>
              <a:cxnLst/>
              <a:rect l="l" t="t" r="r" b="b"/>
              <a:pathLst>
                <a:path w="14517" h="6297" extrusionOk="0">
                  <a:moveTo>
                    <a:pt x="3132" y="1"/>
                  </a:moveTo>
                  <a:cubicBezTo>
                    <a:pt x="1403" y="1"/>
                    <a:pt x="0" y="1404"/>
                    <a:pt x="0" y="3132"/>
                  </a:cubicBezTo>
                  <a:cubicBezTo>
                    <a:pt x="0" y="4894"/>
                    <a:pt x="1403" y="6297"/>
                    <a:pt x="3132" y="6297"/>
                  </a:cubicBezTo>
                  <a:lnTo>
                    <a:pt x="11352" y="6297"/>
                  </a:lnTo>
                  <a:cubicBezTo>
                    <a:pt x="13113" y="6297"/>
                    <a:pt x="14516" y="4894"/>
                    <a:pt x="14516" y="3132"/>
                  </a:cubicBezTo>
                  <a:cubicBezTo>
                    <a:pt x="14516" y="1404"/>
                    <a:pt x="13113" y="1"/>
                    <a:pt x="113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53"/>
            <p:cNvSpPr/>
            <p:nvPr/>
          </p:nvSpPr>
          <p:spPr>
            <a:xfrm>
              <a:off x="3915175" y="4486025"/>
              <a:ext cx="362925" cy="157425"/>
            </a:xfrm>
            <a:custGeom>
              <a:avLst/>
              <a:gdLst/>
              <a:ahLst/>
              <a:cxnLst/>
              <a:rect l="l" t="t" r="r" b="b"/>
              <a:pathLst>
                <a:path w="14517" h="6297" extrusionOk="0">
                  <a:moveTo>
                    <a:pt x="3132" y="1"/>
                  </a:moveTo>
                  <a:cubicBezTo>
                    <a:pt x="1404" y="1"/>
                    <a:pt x="1" y="1404"/>
                    <a:pt x="1" y="3132"/>
                  </a:cubicBezTo>
                  <a:cubicBezTo>
                    <a:pt x="1" y="4894"/>
                    <a:pt x="1404" y="6297"/>
                    <a:pt x="3132" y="6297"/>
                  </a:cubicBezTo>
                  <a:lnTo>
                    <a:pt x="11353" y="6297"/>
                  </a:lnTo>
                  <a:cubicBezTo>
                    <a:pt x="13114" y="6297"/>
                    <a:pt x="14517" y="4894"/>
                    <a:pt x="14517" y="3132"/>
                  </a:cubicBezTo>
                  <a:cubicBezTo>
                    <a:pt x="14517" y="1404"/>
                    <a:pt x="13114" y="1"/>
                    <a:pt x="113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53"/>
            <p:cNvSpPr/>
            <p:nvPr/>
          </p:nvSpPr>
          <p:spPr>
            <a:xfrm>
              <a:off x="1611400" y="1138425"/>
              <a:ext cx="1470375" cy="1470350"/>
            </a:xfrm>
            <a:custGeom>
              <a:avLst/>
              <a:gdLst/>
              <a:ahLst/>
              <a:cxnLst/>
              <a:rect l="l" t="t" r="r" b="b"/>
              <a:pathLst>
                <a:path w="58815" h="58814" extrusionOk="0">
                  <a:moveTo>
                    <a:pt x="29391" y="7209"/>
                  </a:moveTo>
                  <a:lnTo>
                    <a:pt x="30533" y="12787"/>
                  </a:lnTo>
                  <a:cubicBezTo>
                    <a:pt x="32131" y="20616"/>
                    <a:pt x="38199" y="26683"/>
                    <a:pt x="45995" y="28282"/>
                  </a:cubicBezTo>
                  <a:lnTo>
                    <a:pt x="51605" y="29391"/>
                  </a:lnTo>
                  <a:lnTo>
                    <a:pt x="45995" y="30533"/>
                  </a:lnTo>
                  <a:cubicBezTo>
                    <a:pt x="38199" y="32131"/>
                    <a:pt x="32131" y="38198"/>
                    <a:pt x="30533" y="46027"/>
                  </a:cubicBezTo>
                  <a:lnTo>
                    <a:pt x="29391" y="51605"/>
                  </a:lnTo>
                  <a:lnTo>
                    <a:pt x="28282" y="46027"/>
                  </a:lnTo>
                  <a:cubicBezTo>
                    <a:pt x="26684" y="38198"/>
                    <a:pt x="20617" y="32131"/>
                    <a:pt x="12788" y="30533"/>
                  </a:cubicBezTo>
                  <a:lnTo>
                    <a:pt x="7210" y="29391"/>
                  </a:lnTo>
                  <a:lnTo>
                    <a:pt x="12788" y="28282"/>
                  </a:lnTo>
                  <a:cubicBezTo>
                    <a:pt x="20617" y="26683"/>
                    <a:pt x="26684" y="20616"/>
                    <a:pt x="28282" y="12787"/>
                  </a:cubicBezTo>
                  <a:lnTo>
                    <a:pt x="29391" y="7209"/>
                  </a:lnTo>
                  <a:close/>
                  <a:moveTo>
                    <a:pt x="29391" y="0"/>
                  </a:moveTo>
                  <a:cubicBezTo>
                    <a:pt x="26456" y="0"/>
                    <a:pt x="24009" y="2023"/>
                    <a:pt x="23422" y="4893"/>
                  </a:cubicBezTo>
                  <a:lnTo>
                    <a:pt x="22085" y="11548"/>
                  </a:lnTo>
                  <a:cubicBezTo>
                    <a:pt x="21008" y="16865"/>
                    <a:pt x="16865" y="21008"/>
                    <a:pt x="11548" y="22084"/>
                  </a:cubicBezTo>
                  <a:lnTo>
                    <a:pt x="4894" y="23421"/>
                  </a:lnTo>
                  <a:cubicBezTo>
                    <a:pt x="1991" y="24009"/>
                    <a:pt x="1" y="26455"/>
                    <a:pt x="1" y="29391"/>
                  </a:cubicBezTo>
                  <a:cubicBezTo>
                    <a:pt x="1" y="32327"/>
                    <a:pt x="1991" y="34806"/>
                    <a:pt x="4894" y="35393"/>
                  </a:cubicBezTo>
                  <a:lnTo>
                    <a:pt x="11548" y="36730"/>
                  </a:lnTo>
                  <a:cubicBezTo>
                    <a:pt x="16865" y="37807"/>
                    <a:pt x="21008" y="41949"/>
                    <a:pt x="22085" y="47267"/>
                  </a:cubicBezTo>
                  <a:lnTo>
                    <a:pt x="23422" y="53921"/>
                  </a:lnTo>
                  <a:cubicBezTo>
                    <a:pt x="24009" y="56792"/>
                    <a:pt x="26456" y="58814"/>
                    <a:pt x="29391" y="58814"/>
                  </a:cubicBezTo>
                  <a:cubicBezTo>
                    <a:pt x="32327" y="58814"/>
                    <a:pt x="34806" y="56792"/>
                    <a:pt x="35361" y="53921"/>
                  </a:cubicBezTo>
                  <a:lnTo>
                    <a:pt x="36731" y="47267"/>
                  </a:lnTo>
                  <a:cubicBezTo>
                    <a:pt x="37807" y="41949"/>
                    <a:pt x="41950" y="37807"/>
                    <a:pt x="47267" y="36730"/>
                  </a:cubicBezTo>
                  <a:lnTo>
                    <a:pt x="53921" y="35393"/>
                  </a:lnTo>
                  <a:cubicBezTo>
                    <a:pt x="56792" y="34806"/>
                    <a:pt x="58814" y="32327"/>
                    <a:pt x="58814" y="29391"/>
                  </a:cubicBezTo>
                  <a:cubicBezTo>
                    <a:pt x="58814" y="26455"/>
                    <a:pt x="56792" y="24009"/>
                    <a:pt x="53921" y="23421"/>
                  </a:cubicBezTo>
                  <a:lnTo>
                    <a:pt x="47267" y="22084"/>
                  </a:lnTo>
                  <a:cubicBezTo>
                    <a:pt x="41950" y="21008"/>
                    <a:pt x="37807" y="16865"/>
                    <a:pt x="36731" y="11548"/>
                  </a:cubicBezTo>
                  <a:lnTo>
                    <a:pt x="35361" y="4893"/>
                  </a:lnTo>
                  <a:cubicBezTo>
                    <a:pt x="34806" y="2023"/>
                    <a:pt x="32327" y="0"/>
                    <a:pt x="29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53"/>
            <p:cNvSpPr/>
            <p:nvPr/>
          </p:nvSpPr>
          <p:spPr>
            <a:xfrm>
              <a:off x="1394475" y="2483475"/>
              <a:ext cx="172925" cy="157950"/>
            </a:xfrm>
            <a:custGeom>
              <a:avLst/>
              <a:gdLst/>
              <a:ahLst/>
              <a:cxnLst/>
              <a:rect l="l" t="t" r="r" b="b"/>
              <a:pathLst>
                <a:path w="6917" h="6318" extrusionOk="0">
                  <a:moveTo>
                    <a:pt x="3492" y="0"/>
                  </a:moveTo>
                  <a:cubicBezTo>
                    <a:pt x="2880" y="0"/>
                    <a:pt x="2267" y="180"/>
                    <a:pt x="1730" y="543"/>
                  </a:cubicBezTo>
                  <a:cubicBezTo>
                    <a:pt x="490" y="1359"/>
                    <a:pt x="1" y="2990"/>
                    <a:pt x="588" y="4360"/>
                  </a:cubicBezTo>
                  <a:cubicBezTo>
                    <a:pt x="1068" y="5542"/>
                    <a:pt x="2205" y="6318"/>
                    <a:pt x="3478" y="6318"/>
                  </a:cubicBezTo>
                  <a:cubicBezTo>
                    <a:pt x="3504" y="6318"/>
                    <a:pt x="3530" y="6317"/>
                    <a:pt x="3557" y="6317"/>
                  </a:cubicBezTo>
                  <a:cubicBezTo>
                    <a:pt x="4894" y="6284"/>
                    <a:pt x="6068" y="5403"/>
                    <a:pt x="6492" y="4164"/>
                  </a:cubicBezTo>
                  <a:cubicBezTo>
                    <a:pt x="6916" y="2859"/>
                    <a:pt x="6460" y="1391"/>
                    <a:pt x="5351" y="608"/>
                  </a:cubicBezTo>
                  <a:cubicBezTo>
                    <a:pt x="4795" y="204"/>
                    <a:pt x="4144" y="0"/>
                    <a:pt x="3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53"/>
            <p:cNvSpPr/>
            <p:nvPr/>
          </p:nvSpPr>
          <p:spPr>
            <a:xfrm>
              <a:off x="1934950" y="2936250"/>
              <a:ext cx="169850" cy="157400"/>
            </a:xfrm>
            <a:custGeom>
              <a:avLst/>
              <a:gdLst/>
              <a:ahLst/>
              <a:cxnLst/>
              <a:rect l="l" t="t" r="r" b="b"/>
              <a:pathLst>
                <a:path w="6794" h="6296" extrusionOk="0">
                  <a:moveTo>
                    <a:pt x="3340" y="0"/>
                  </a:moveTo>
                  <a:cubicBezTo>
                    <a:pt x="3064" y="0"/>
                    <a:pt x="2788" y="37"/>
                    <a:pt x="2521" y="112"/>
                  </a:cubicBezTo>
                  <a:cubicBezTo>
                    <a:pt x="1281" y="471"/>
                    <a:pt x="335" y="1547"/>
                    <a:pt x="205" y="2852"/>
                  </a:cubicBezTo>
                  <a:cubicBezTo>
                    <a:pt x="0" y="4851"/>
                    <a:pt x="1693" y="6296"/>
                    <a:pt x="3434" y="6296"/>
                  </a:cubicBezTo>
                  <a:cubicBezTo>
                    <a:pt x="4194" y="6296"/>
                    <a:pt x="4963" y="6021"/>
                    <a:pt x="5587" y="5396"/>
                  </a:cubicBezTo>
                  <a:cubicBezTo>
                    <a:pt x="6663" y="4353"/>
                    <a:pt x="6794" y="2656"/>
                    <a:pt x="5978" y="1417"/>
                  </a:cubicBezTo>
                  <a:cubicBezTo>
                    <a:pt x="5412" y="515"/>
                    <a:pt x="4377" y="0"/>
                    <a:pt x="3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53"/>
            <p:cNvSpPr/>
            <p:nvPr/>
          </p:nvSpPr>
          <p:spPr>
            <a:xfrm>
              <a:off x="1497250" y="3199725"/>
              <a:ext cx="181600" cy="157800"/>
            </a:xfrm>
            <a:custGeom>
              <a:avLst/>
              <a:gdLst/>
              <a:ahLst/>
              <a:cxnLst/>
              <a:rect l="l" t="t" r="r" b="b"/>
              <a:pathLst>
                <a:path w="7264" h="6312" extrusionOk="0">
                  <a:moveTo>
                    <a:pt x="3198" y="0"/>
                  </a:moveTo>
                  <a:cubicBezTo>
                    <a:pt x="2976" y="0"/>
                    <a:pt x="2746" y="25"/>
                    <a:pt x="2512" y="77"/>
                  </a:cubicBezTo>
                  <a:cubicBezTo>
                    <a:pt x="1077" y="403"/>
                    <a:pt x="0" y="1675"/>
                    <a:pt x="0" y="3143"/>
                  </a:cubicBezTo>
                  <a:cubicBezTo>
                    <a:pt x="0" y="4448"/>
                    <a:pt x="816" y="5622"/>
                    <a:pt x="2023" y="6111"/>
                  </a:cubicBezTo>
                  <a:cubicBezTo>
                    <a:pt x="2383" y="6246"/>
                    <a:pt x="2760" y="6312"/>
                    <a:pt x="3136" y="6312"/>
                  </a:cubicBezTo>
                  <a:cubicBezTo>
                    <a:pt x="4121" y="6312"/>
                    <a:pt x="5095" y="5861"/>
                    <a:pt x="5709" y="5035"/>
                  </a:cubicBezTo>
                  <a:cubicBezTo>
                    <a:pt x="7263" y="2942"/>
                    <a:pt x="5640" y="0"/>
                    <a:pt x="3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53"/>
            <p:cNvSpPr/>
            <p:nvPr/>
          </p:nvSpPr>
          <p:spPr>
            <a:xfrm>
              <a:off x="3292150" y="4968400"/>
              <a:ext cx="172900" cy="156625"/>
            </a:xfrm>
            <a:custGeom>
              <a:avLst/>
              <a:gdLst/>
              <a:ahLst/>
              <a:cxnLst/>
              <a:rect l="l" t="t" r="r" b="b"/>
              <a:pathLst>
                <a:path w="6916" h="6265" extrusionOk="0">
                  <a:moveTo>
                    <a:pt x="3409" y="1"/>
                  </a:moveTo>
                  <a:cubicBezTo>
                    <a:pt x="2219" y="1"/>
                    <a:pt x="1028" y="637"/>
                    <a:pt x="490" y="1909"/>
                  </a:cubicBezTo>
                  <a:cubicBezTo>
                    <a:pt x="0" y="3148"/>
                    <a:pt x="327" y="4649"/>
                    <a:pt x="1370" y="5530"/>
                  </a:cubicBezTo>
                  <a:cubicBezTo>
                    <a:pt x="1948" y="6011"/>
                    <a:pt x="2685" y="6265"/>
                    <a:pt x="3426" y="6265"/>
                  </a:cubicBezTo>
                  <a:cubicBezTo>
                    <a:pt x="3941" y="6265"/>
                    <a:pt x="4458" y="6142"/>
                    <a:pt x="4926" y="5888"/>
                  </a:cubicBezTo>
                  <a:cubicBezTo>
                    <a:pt x="6329" y="5138"/>
                    <a:pt x="6916" y="3377"/>
                    <a:pt x="6329" y="1909"/>
                  </a:cubicBezTo>
                  <a:cubicBezTo>
                    <a:pt x="5790" y="637"/>
                    <a:pt x="4600" y="1"/>
                    <a:pt x="34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53"/>
            <p:cNvSpPr/>
            <p:nvPr/>
          </p:nvSpPr>
          <p:spPr>
            <a:xfrm>
              <a:off x="1184100" y="237900"/>
              <a:ext cx="5253450" cy="5219425"/>
            </a:xfrm>
            <a:custGeom>
              <a:avLst/>
              <a:gdLst/>
              <a:ahLst/>
              <a:cxnLst/>
              <a:rect l="l" t="t" r="r" b="b"/>
              <a:pathLst>
                <a:path w="210138" h="208777" extrusionOk="0">
                  <a:moveTo>
                    <a:pt x="101807" y="90040"/>
                  </a:moveTo>
                  <a:cubicBezTo>
                    <a:pt x="103079" y="90040"/>
                    <a:pt x="104318" y="90529"/>
                    <a:pt x="105264" y="91475"/>
                  </a:cubicBezTo>
                  <a:lnTo>
                    <a:pt x="105721" y="91932"/>
                  </a:lnTo>
                  <a:lnTo>
                    <a:pt x="117105" y="103316"/>
                  </a:lnTo>
                  <a:lnTo>
                    <a:pt x="117562" y="103773"/>
                  </a:lnTo>
                  <a:cubicBezTo>
                    <a:pt x="119454" y="105665"/>
                    <a:pt x="119454" y="108764"/>
                    <a:pt x="117562" y="110688"/>
                  </a:cubicBezTo>
                  <a:lnTo>
                    <a:pt x="115964" y="112287"/>
                  </a:lnTo>
                  <a:cubicBezTo>
                    <a:pt x="115018" y="113233"/>
                    <a:pt x="113762" y="113706"/>
                    <a:pt x="112506" y="113706"/>
                  </a:cubicBezTo>
                  <a:cubicBezTo>
                    <a:pt x="111250" y="113706"/>
                    <a:pt x="109994" y="113233"/>
                    <a:pt x="109048" y="112287"/>
                  </a:cubicBezTo>
                  <a:lnTo>
                    <a:pt x="96751" y="99989"/>
                  </a:lnTo>
                  <a:cubicBezTo>
                    <a:pt x="94859" y="98097"/>
                    <a:pt x="94859" y="94965"/>
                    <a:pt x="96751" y="93073"/>
                  </a:cubicBezTo>
                  <a:lnTo>
                    <a:pt x="98349" y="91475"/>
                  </a:lnTo>
                  <a:cubicBezTo>
                    <a:pt x="99295" y="90529"/>
                    <a:pt x="100567" y="90040"/>
                    <a:pt x="101807" y="90040"/>
                  </a:cubicBezTo>
                  <a:close/>
                  <a:moveTo>
                    <a:pt x="197807" y="1"/>
                  </a:moveTo>
                  <a:cubicBezTo>
                    <a:pt x="194936" y="1"/>
                    <a:pt x="192066" y="1102"/>
                    <a:pt x="189880" y="3304"/>
                  </a:cubicBezTo>
                  <a:lnTo>
                    <a:pt x="171156" y="22027"/>
                  </a:lnTo>
                  <a:cubicBezTo>
                    <a:pt x="169917" y="23267"/>
                    <a:pt x="169917" y="25257"/>
                    <a:pt x="171156" y="26496"/>
                  </a:cubicBezTo>
                  <a:cubicBezTo>
                    <a:pt x="171776" y="27116"/>
                    <a:pt x="172584" y="27426"/>
                    <a:pt x="173391" y="27426"/>
                  </a:cubicBezTo>
                  <a:cubicBezTo>
                    <a:pt x="174198" y="27426"/>
                    <a:pt x="175006" y="27116"/>
                    <a:pt x="175625" y="26496"/>
                  </a:cubicBezTo>
                  <a:lnTo>
                    <a:pt x="194349" y="7773"/>
                  </a:lnTo>
                  <a:cubicBezTo>
                    <a:pt x="195311" y="6810"/>
                    <a:pt x="196567" y="6329"/>
                    <a:pt x="197819" y="6329"/>
                  </a:cubicBezTo>
                  <a:cubicBezTo>
                    <a:pt x="199071" y="6329"/>
                    <a:pt x="200319" y="6810"/>
                    <a:pt x="201265" y="7773"/>
                  </a:cubicBezTo>
                  <a:cubicBezTo>
                    <a:pt x="203189" y="9664"/>
                    <a:pt x="203189" y="12763"/>
                    <a:pt x="201265" y="14688"/>
                  </a:cubicBezTo>
                  <a:lnTo>
                    <a:pt x="119356" y="96629"/>
                  </a:lnTo>
                  <a:lnTo>
                    <a:pt x="112408" y="89681"/>
                  </a:lnTo>
                  <a:lnTo>
                    <a:pt x="167079" y="35010"/>
                  </a:lnTo>
                  <a:cubicBezTo>
                    <a:pt x="168319" y="33771"/>
                    <a:pt x="168319" y="31781"/>
                    <a:pt x="167079" y="30541"/>
                  </a:cubicBezTo>
                  <a:cubicBezTo>
                    <a:pt x="166476" y="29938"/>
                    <a:pt x="165668" y="29636"/>
                    <a:pt x="164857" y="29636"/>
                  </a:cubicBezTo>
                  <a:cubicBezTo>
                    <a:pt x="164045" y="29636"/>
                    <a:pt x="163230" y="29938"/>
                    <a:pt x="162610" y="30541"/>
                  </a:cubicBezTo>
                  <a:lnTo>
                    <a:pt x="107743" y="85440"/>
                  </a:lnTo>
                  <a:cubicBezTo>
                    <a:pt x="105925" y="84305"/>
                    <a:pt x="103854" y="83738"/>
                    <a:pt x="101786" y="83738"/>
                  </a:cubicBezTo>
                  <a:cubicBezTo>
                    <a:pt x="98920" y="83738"/>
                    <a:pt x="96059" y="84827"/>
                    <a:pt x="93880" y="87006"/>
                  </a:cubicBezTo>
                  <a:lnTo>
                    <a:pt x="92282" y="88605"/>
                  </a:lnTo>
                  <a:cubicBezTo>
                    <a:pt x="90161" y="90725"/>
                    <a:pt x="89020" y="93530"/>
                    <a:pt x="89020" y="96531"/>
                  </a:cubicBezTo>
                  <a:cubicBezTo>
                    <a:pt x="89020" y="96596"/>
                    <a:pt x="89020" y="96662"/>
                    <a:pt x="89020" y="96727"/>
                  </a:cubicBezTo>
                  <a:cubicBezTo>
                    <a:pt x="88432" y="96433"/>
                    <a:pt x="87845" y="96140"/>
                    <a:pt x="87258" y="95846"/>
                  </a:cubicBezTo>
                  <a:cubicBezTo>
                    <a:pt x="81259" y="92987"/>
                    <a:pt x="76239" y="91881"/>
                    <a:pt x="72065" y="91881"/>
                  </a:cubicBezTo>
                  <a:cubicBezTo>
                    <a:pt x="65572" y="91881"/>
                    <a:pt x="61126" y="94558"/>
                    <a:pt x="58227" y="97477"/>
                  </a:cubicBezTo>
                  <a:cubicBezTo>
                    <a:pt x="53986" y="101718"/>
                    <a:pt x="49908" y="107720"/>
                    <a:pt x="45603" y="114048"/>
                  </a:cubicBezTo>
                  <a:cubicBezTo>
                    <a:pt x="34969" y="129738"/>
                    <a:pt x="22932" y="147483"/>
                    <a:pt x="3425" y="147483"/>
                  </a:cubicBezTo>
                  <a:cubicBezTo>
                    <a:pt x="2153" y="147483"/>
                    <a:pt x="979" y="148234"/>
                    <a:pt x="489" y="149408"/>
                  </a:cubicBezTo>
                  <a:cubicBezTo>
                    <a:pt x="0" y="150615"/>
                    <a:pt x="294" y="151952"/>
                    <a:pt x="1174" y="152866"/>
                  </a:cubicBezTo>
                  <a:lnTo>
                    <a:pt x="12363" y="164022"/>
                  </a:lnTo>
                  <a:cubicBezTo>
                    <a:pt x="12363" y="164054"/>
                    <a:pt x="12396" y="164087"/>
                    <a:pt x="12428" y="164087"/>
                  </a:cubicBezTo>
                  <a:lnTo>
                    <a:pt x="23519" y="175210"/>
                  </a:lnTo>
                  <a:cubicBezTo>
                    <a:pt x="23552" y="175210"/>
                    <a:pt x="23552" y="175243"/>
                    <a:pt x="23552" y="175243"/>
                  </a:cubicBezTo>
                  <a:cubicBezTo>
                    <a:pt x="23584" y="175243"/>
                    <a:pt x="23584" y="175243"/>
                    <a:pt x="23584" y="175276"/>
                  </a:cubicBezTo>
                  <a:lnTo>
                    <a:pt x="36958" y="188650"/>
                  </a:lnTo>
                  <a:cubicBezTo>
                    <a:pt x="37583" y="189256"/>
                    <a:pt x="38402" y="189570"/>
                    <a:pt x="39219" y="189570"/>
                  </a:cubicBezTo>
                  <a:cubicBezTo>
                    <a:pt x="39896" y="189570"/>
                    <a:pt x="40572" y="189354"/>
                    <a:pt x="41134" y="188911"/>
                  </a:cubicBezTo>
                  <a:lnTo>
                    <a:pt x="51507" y="180821"/>
                  </a:lnTo>
                  <a:lnTo>
                    <a:pt x="51507" y="180821"/>
                  </a:lnTo>
                  <a:cubicBezTo>
                    <a:pt x="48180" y="188519"/>
                    <a:pt x="46516" y="195467"/>
                    <a:pt x="46385" y="195957"/>
                  </a:cubicBezTo>
                  <a:cubicBezTo>
                    <a:pt x="46157" y="197033"/>
                    <a:pt x="46483" y="198142"/>
                    <a:pt x="47234" y="198925"/>
                  </a:cubicBezTo>
                  <a:lnTo>
                    <a:pt x="56171" y="207863"/>
                  </a:lnTo>
                  <a:cubicBezTo>
                    <a:pt x="56791" y="208450"/>
                    <a:pt x="57574" y="208776"/>
                    <a:pt x="58422" y="208776"/>
                  </a:cubicBezTo>
                  <a:cubicBezTo>
                    <a:pt x="58814" y="208776"/>
                    <a:pt x="59238" y="208711"/>
                    <a:pt x="59629" y="208548"/>
                  </a:cubicBezTo>
                  <a:cubicBezTo>
                    <a:pt x="60803" y="208058"/>
                    <a:pt x="61554" y="206884"/>
                    <a:pt x="61554" y="205612"/>
                  </a:cubicBezTo>
                  <a:cubicBezTo>
                    <a:pt x="61554" y="189172"/>
                    <a:pt x="74275" y="177918"/>
                    <a:pt x="88008" y="168230"/>
                  </a:cubicBezTo>
                  <a:cubicBezTo>
                    <a:pt x="89444" y="167218"/>
                    <a:pt x="89803" y="165229"/>
                    <a:pt x="88791" y="163826"/>
                  </a:cubicBezTo>
                  <a:cubicBezTo>
                    <a:pt x="88171" y="162945"/>
                    <a:pt x="87194" y="162482"/>
                    <a:pt x="86199" y="162482"/>
                  </a:cubicBezTo>
                  <a:cubicBezTo>
                    <a:pt x="85574" y="162482"/>
                    <a:pt x="84942" y="162665"/>
                    <a:pt x="84388" y="163043"/>
                  </a:cubicBezTo>
                  <a:cubicBezTo>
                    <a:pt x="71144" y="172405"/>
                    <a:pt x="58781" y="183137"/>
                    <a:pt x="55878" y="198631"/>
                  </a:cubicBezTo>
                  <a:lnTo>
                    <a:pt x="52975" y="195728"/>
                  </a:lnTo>
                  <a:cubicBezTo>
                    <a:pt x="54312" y="190900"/>
                    <a:pt x="58651" y="176809"/>
                    <a:pt x="65762" y="169665"/>
                  </a:cubicBezTo>
                  <a:cubicBezTo>
                    <a:pt x="66936" y="168491"/>
                    <a:pt x="67001" y="166599"/>
                    <a:pt x="65892" y="165359"/>
                  </a:cubicBezTo>
                  <a:cubicBezTo>
                    <a:pt x="65266" y="164641"/>
                    <a:pt x="64392" y="164277"/>
                    <a:pt x="63514" y="164277"/>
                  </a:cubicBezTo>
                  <a:cubicBezTo>
                    <a:pt x="62835" y="164277"/>
                    <a:pt x="62155" y="164494"/>
                    <a:pt x="61586" y="164935"/>
                  </a:cubicBezTo>
                  <a:lnTo>
                    <a:pt x="39470" y="182191"/>
                  </a:lnTo>
                  <a:lnTo>
                    <a:pt x="30271" y="172992"/>
                  </a:lnTo>
                  <a:lnTo>
                    <a:pt x="36730" y="166533"/>
                  </a:lnTo>
                  <a:cubicBezTo>
                    <a:pt x="37970" y="165326"/>
                    <a:pt x="37970" y="163304"/>
                    <a:pt x="36730" y="162064"/>
                  </a:cubicBezTo>
                  <a:cubicBezTo>
                    <a:pt x="36110" y="161461"/>
                    <a:pt x="35303" y="161159"/>
                    <a:pt x="34496" y="161159"/>
                  </a:cubicBezTo>
                  <a:cubicBezTo>
                    <a:pt x="33688" y="161159"/>
                    <a:pt x="32881" y="161461"/>
                    <a:pt x="32261" y="162064"/>
                  </a:cubicBezTo>
                  <a:lnTo>
                    <a:pt x="25802" y="168523"/>
                  </a:lnTo>
                  <a:lnTo>
                    <a:pt x="20420" y="163141"/>
                  </a:lnTo>
                  <a:cubicBezTo>
                    <a:pt x="21301" y="162750"/>
                    <a:pt x="22279" y="162293"/>
                    <a:pt x="23356" y="161706"/>
                  </a:cubicBezTo>
                  <a:cubicBezTo>
                    <a:pt x="29782" y="158248"/>
                    <a:pt x="36632" y="152931"/>
                    <a:pt x="43711" y="145852"/>
                  </a:cubicBezTo>
                  <a:cubicBezTo>
                    <a:pt x="44950" y="144613"/>
                    <a:pt x="44950" y="142623"/>
                    <a:pt x="43711" y="141383"/>
                  </a:cubicBezTo>
                  <a:cubicBezTo>
                    <a:pt x="43091" y="140764"/>
                    <a:pt x="42284" y="140454"/>
                    <a:pt x="41476" y="140454"/>
                  </a:cubicBezTo>
                  <a:cubicBezTo>
                    <a:pt x="40669" y="140454"/>
                    <a:pt x="39862" y="140764"/>
                    <a:pt x="39242" y="141383"/>
                  </a:cubicBezTo>
                  <a:cubicBezTo>
                    <a:pt x="27335" y="153290"/>
                    <a:pt x="18822" y="157139"/>
                    <a:pt x="15560" y="158281"/>
                  </a:cubicBezTo>
                  <a:lnTo>
                    <a:pt x="10406" y="153127"/>
                  </a:lnTo>
                  <a:cubicBezTo>
                    <a:pt x="29130" y="149571"/>
                    <a:pt x="41036" y="132022"/>
                    <a:pt x="50822" y="117604"/>
                  </a:cubicBezTo>
                  <a:cubicBezTo>
                    <a:pt x="54965" y="111536"/>
                    <a:pt x="58879" y="105763"/>
                    <a:pt x="62695" y="101946"/>
                  </a:cubicBezTo>
                  <a:cubicBezTo>
                    <a:pt x="65191" y="99451"/>
                    <a:pt x="68339" y="98200"/>
                    <a:pt x="72122" y="98200"/>
                  </a:cubicBezTo>
                  <a:cubicBezTo>
                    <a:pt x="75213" y="98200"/>
                    <a:pt x="78728" y="99035"/>
                    <a:pt x="82659" y="100707"/>
                  </a:cubicBezTo>
                  <a:cubicBezTo>
                    <a:pt x="78320" y="101457"/>
                    <a:pt x="73558" y="103577"/>
                    <a:pt x="68926" y="108209"/>
                  </a:cubicBezTo>
                  <a:cubicBezTo>
                    <a:pt x="67686" y="109449"/>
                    <a:pt x="67686" y="111438"/>
                    <a:pt x="68926" y="112678"/>
                  </a:cubicBezTo>
                  <a:cubicBezTo>
                    <a:pt x="69546" y="113298"/>
                    <a:pt x="70353" y="113608"/>
                    <a:pt x="71160" y="113608"/>
                  </a:cubicBezTo>
                  <a:cubicBezTo>
                    <a:pt x="71968" y="113608"/>
                    <a:pt x="72775" y="113298"/>
                    <a:pt x="73395" y="112678"/>
                  </a:cubicBezTo>
                  <a:cubicBezTo>
                    <a:pt x="77942" y="108131"/>
                    <a:pt x="82588" y="106698"/>
                    <a:pt x="86636" y="106698"/>
                  </a:cubicBezTo>
                  <a:cubicBezTo>
                    <a:pt x="90283" y="106698"/>
                    <a:pt x="93444" y="107862"/>
                    <a:pt x="95609" y="108959"/>
                  </a:cubicBezTo>
                  <a:lnTo>
                    <a:pt x="88302" y="116266"/>
                  </a:lnTo>
                  <a:cubicBezTo>
                    <a:pt x="87062" y="117506"/>
                    <a:pt x="87062" y="119496"/>
                    <a:pt x="88302" y="120735"/>
                  </a:cubicBezTo>
                  <a:cubicBezTo>
                    <a:pt x="88922" y="121355"/>
                    <a:pt x="89737" y="121648"/>
                    <a:pt x="90553" y="121648"/>
                  </a:cubicBezTo>
                  <a:cubicBezTo>
                    <a:pt x="91336" y="121648"/>
                    <a:pt x="92151" y="121355"/>
                    <a:pt x="92771" y="120735"/>
                  </a:cubicBezTo>
                  <a:lnTo>
                    <a:pt x="100078" y="113428"/>
                  </a:lnTo>
                  <a:cubicBezTo>
                    <a:pt x="100763" y="114798"/>
                    <a:pt x="101448" y="116495"/>
                    <a:pt x="101905" y="118484"/>
                  </a:cubicBezTo>
                  <a:cubicBezTo>
                    <a:pt x="103307" y="124780"/>
                    <a:pt x="101448" y="130554"/>
                    <a:pt x="96359" y="135642"/>
                  </a:cubicBezTo>
                  <a:cubicBezTo>
                    <a:pt x="95120" y="136882"/>
                    <a:pt x="95120" y="138872"/>
                    <a:pt x="96359" y="140111"/>
                  </a:cubicBezTo>
                  <a:cubicBezTo>
                    <a:pt x="96979" y="140731"/>
                    <a:pt x="97794" y="141025"/>
                    <a:pt x="98610" y="141025"/>
                  </a:cubicBezTo>
                  <a:cubicBezTo>
                    <a:pt x="99425" y="141025"/>
                    <a:pt x="100208" y="140731"/>
                    <a:pt x="100828" y="140111"/>
                  </a:cubicBezTo>
                  <a:cubicBezTo>
                    <a:pt x="105460" y="135479"/>
                    <a:pt x="107580" y="130717"/>
                    <a:pt x="108331" y="126378"/>
                  </a:cubicBezTo>
                  <a:lnTo>
                    <a:pt x="108331" y="126378"/>
                  </a:lnTo>
                  <a:cubicBezTo>
                    <a:pt x="112049" y="135120"/>
                    <a:pt x="111625" y="141808"/>
                    <a:pt x="107091" y="146342"/>
                  </a:cubicBezTo>
                  <a:cubicBezTo>
                    <a:pt x="103666" y="149767"/>
                    <a:pt x="98708" y="153257"/>
                    <a:pt x="93945" y="156519"/>
                  </a:cubicBezTo>
                  <a:cubicBezTo>
                    <a:pt x="92477" y="157498"/>
                    <a:pt x="92119" y="159455"/>
                    <a:pt x="93097" y="160890"/>
                  </a:cubicBezTo>
                  <a:cubicBezTo>
                    <a:pt x="93706" y="161803"/>
                    <a:pt x="94706" y="162287"/>
                    <a:pt x="95720" y="162287"/>
                  </a:cubicBezTo>
                  <a:cubicBezTo>
                    <a:pt x="96336" y="162287"/>
                    <a:pt x="96958" y="162108"/>
                    <a:pt x="97501" y="161738"/>
                  </a:cubicBezTo>
                  <a:cubicBezTo>
                    <a:pt x="102524" y="158281"/>
                    <a:pt x="107776" y="154627"/>
                    <a:pt x="111560" y="150811"/>
                  </a:cubicBezTo>
                  <a:cubicBezTo>
                    <a:pt x="116355" y="146048"/>
                    <a:pt x="120498" y="137110"/>
                    <a:pt x="113191" y="121779"/>
                  </a:cubicBezTo>
                  <a:cubicBezTo>
                    <a:pt x="112897" y="121192"/>
                    <a:pt x="112604" y="120605"/>
                    <a:pt x="112310" y="120017"/>
                  </a:cubicBezTo>
                  <a:lnTo>
                    <a:pt x="112506" y="120017"/>
                  </a:lnTo>
                  <a:cubicBezTo>
                    <a:pt x="115377" y="120017"/>
                    <a:pt x="118247" y="118941"/>
                    <a:pt x="120433" y="116755"/>
                  </a:cubicBezTo>
                  <a:lnTo>
                    <a:pt x="122031" y="115157"/>
                  </a:lnTo>
                  <a:cubicBezTo>
                    <a:pt x="125782" y="111406"/>
                    <a:pt x="126304" y="105632"/>
                    <a:pt x="123597" y="101294"/>
                  </a:cubicBezTo>
                  <a:lnTo>
                    <a:pt x="205734" y="19157"/>
                  </a:lnTo>
                  <a:cubicBezTo>
                    <a:pt x="210137" y="14786"/>
                    <a:pt x="210137" y="7675"/>
                    <a:pt x="205734" y="3304"/>
                  </a:cubicBezTo>
                  <a:cubicBezTo>
                    <a:pt x="203548" y="1102"/>
                    <a:pt x="200677" y="1"/>
                    <a:pt x="197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2" name="Google Shape;4062;p53"/>
          <p:cNvGrpSpPr/>
          <p:nvPr/>
        </p:nvGrpSpPr>
        <p:grpSpPr>
          <a:xfrm rot="8314777">
            <a:off x="8331796" y="1379348"/>
            <a:ext cx="486113" cy="584915"/>
            <a:chOff x="8465698" y="1380832"/>
            <a:chExt cx="486097" cy="584896"/>
          </a:xfrm>
        </p:grpSpPr>
        <p:sp>
          <p:nvSpPr>
            <p:cNvPr id="4063" name="Google Shape;4063;p53"/>
            <p:cNvSpPr/>
            <p:nvPr/>
          </p:nvSpPr>
          <p:spPr>
            <a:xfrm rot="-8034013">
              <a:off x="8683150" y="1575014"/>
              <a:ext cx="69340" cy="84759"/>
            </a:xfrm>
            <a:custGeom>
              <a:avLst/>
              <a:gdLst/>
              <a:ahLst/>
              <a:cxnLst/>
              <a:rect l="l" t="t" r="r" b="b"/>
              <a:pathLst>
                <a:path w="2013" h="2461" extrusionOk="0">
                  <a:moveTo>
                    <a:pt x="1116" y="1"/>
                  </a:moveTo>
                  <a:cubicBezTo>
                    <a:pt x="906" y="1"/>
                    <a:pt x="706" y="102"/>
                    <a:pt x="583" y="282"/>
                  </a:cubicBezTo>
                  <a:cubicBezTo>
                    <a:pt x="143" y="925"/>
                    <a:pt x="0" y="1710"/>
                    <a:pt x="191" y="2460"/>
                  </a:cubicBezTo>
                  <a:lnTo>
                    <a:pt x="1572" y="2460"/>
                  </a:lnTo>
                  <a:cubicBezTo>
                    <a:pt x="1881" y="1901"/>
                    <a:pt x="2012" y="1258"/>
                    <a:pt x="1929" y="615"/>
                  </a:cubicBezTo>
                  <a:cubicBezTo>
                    <a:pt x="1905" y="413"/>
                    <a:pt x="1619" y="163"/>
                    <a:pt x="1405" y="67"/>
                  </a:cubicBezTo>
                  <a:cubicBezTo>
                    <a:pt x="1311" y="22"/>
                    <a:pt x="1213" y="1"/>
                    <a:pt x="11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53"/>
            <p:cNvSpPr/>
            <p:nvPr/>
          </p:nvSpPr>
          <p:spPr>
            <a:xfrm rot="-8034013">
              <a:off x="8488804" y="1869733"/>
              <a:ext cx="57869" cy="88754"/>
            </a:xfrm>
            <a:custGeom>
              <a:avLst/>
              <a:gdLst/>
              <a:ahLst/>
              <a:cxnLst/>
              <a:rect l="l" t="t" r="r" b="b"/>
              <a:pathLst>
                <a:path w="1680" h="2577" extrusionOk="0">
                  <a:moveTo>
                    <a:pt x="1109" y="0"/>
                  </a:moveTo>
                  <a:cubicBezTo>
                    <a:pt x="997" y="0"/>
                    <a:pt x="883" y="37"/>
                    <a:pt x="787" y="117"/>
                  </a:cubicBezTo>
                  <a:cubicBezTo>
                    <a:pt x="644" y="225"/>
                    <a:pt x="525" y="344"/>
                    <a:pt x="441" y="415"/>
                  </a:cubicBezTo>
                  <a:cubicBezTo>
                    <a:pt x="1" y="951"/>
                    <a:pt x="108" y="1510"/>
                    <a:pt x="168" y="2058"/>
                  </a:cubicBezTo>
                  <a:cubicBezTo>
                    <a:pt x="197" y="2354"/>
                    <a:pt x="276" y="2576"/>
                    <a:pt x="552" y="2576"/>
                  </a:cubicBezTo>
                  <a:cubicBezTo>
                    <a:pt x="610" y="2576"/>
                    <a:pt x="675" y="2567"/>
                    <a:pt x="751" y="2546"/>
                  </a:cubicBezTo>
                  <a:cubicBezTo>
                    <a:pt x="796" y="2531"/>
                    <a:pt x="843" y="2527"/>
                    <a:pt x="890" y="2527"/>
                  </a:cubicBezTo>
                  <a:cubicBezTo>
                    <a:pt x="953" y="2527"/>
                    <a:pt x="1016" y="2535"/>
                    <a:pt x="1079" y="2535"/>
                  </a:cubicBezTo>
                  <a:cubicBezTo>
                    <a:pt x="1117" y="2535"/>
                    <a:pt x="1155" y="2532"/>
                    <a:pt x="1192" y="2522"/>
                  </a:cubicBezTo>
                  <a:cubicBezTo>
                    <a:pt x="1299" y="2499"/>
                    <a:pt x="1465" y="2415"/>
                    <a:pt x="1489" y="2332"/>
                  </a:cubicBezTo>
                  <a:cubicBezTo>
                    <a:pt x="1573" y="1987"/>
                    <a:pt x="1632" y="1629"/>
                    <a:pt x="1656" y="1272"/>
                  </a:cubicBezTo>
                  <a:cubicBezTo>
                    <a:pt x="1680" y="975"/>
                    <a:pt x="1668" y="677"/>
                    <a:pt x="1596" y="379"/>
                  </a:cubicBezTo>
                  <a:cubicBezTo>
                    <a:pt x="1541" y="143"/>
                    <a:pt x="1329" y="0"/>
                    <a:pt x="1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53"/>
            <p:cNvSpPr/>
            <p:nvPr/>
          </p:nvSpPr>
          <p:spPr>
            <a:xfrm rot="-8034013">
              <a:off x="8788347" y="1576604"/>
              <a:ext cx="64001" cy="80695"/>
            </a:xfrm>
            <a:custGeom>
              <a:avLst/>
              <a:gdLst/>
              <a:ahLst/>
              <a:cxnLst/>
              <a:rect l="l" t="t" r="r" b="b"/>
              <a:pathLst>
                <a:path w="1858" h="2343" extrusionOk="0">
                  <a:moveTo>
                    <a:pt x="1213" y="1"/>
                  </a:moveTo>
                  <a:cubicBezTo>
                    <a:pt x="1057" y="1"/>
                    <a:pt x="860" y="60"/>
                    <a:pt x="739" y="140"/>
                  </a:cubicBezTo>
                  <a:cubicBezTo>
                    <a:pt x="179" y="497"/>
                    <a:pt x="1" y="974"/>
                    <a:pt x="144" y="1736"/>
                  </a:cubicBezTo>
                  <a:cubicBezTo>
                    <a:pt x="203" y="2057"/>
                    <a:pt x="322" y="2176"/>
                    <a:pt x="644" y="2200"/>
                  </a:cubicBezTo>
                  <a:cubicBezTo>
                    <a:pt x="842" y="2223"/>
                    <a:pt x="1041" y="2270"/>
                    <a:pt x="1240" y="2339"/>
                  </a:cubicBezTo>
                  <a:lnTo>
                    <a:pt x="1240" y="2339"/>
                  </a:lnTo>
                  <a:cubicBezTo>
                    <a:pt x="1443" y="1817"/>
                    <a:pt x="1703" y="1294"/>
                    <a:pt x="1810" y="748"/>
                  </a:cubicBezTo>
                  <a:cubicBezTo>
                    <a:pt x="1858" y="545"/>
                    <a:pt x="1608" y="200"/>
                    <a:pt x="1394" y="45"/>
                  </a:cubicBezTo>
                  <a:cubicBezTo>
                    <a:pt x="1351" y="14"/>
                    <a:pt x="1287" y="1"/>
                    <a:pt x="1213" y="1"/>
                  </a:cubicBezTo>
                  <a:close/>
                  <a:moveTo>
                    <a:pt x="1240" y="2339"/>
                  </a:moveTo>
                  <a:cubicBezTo>
                    <a:pt x="1240" y="2341"/>
                    <a:pt x="1239" y="2342"/>
                    <a:pt x="1239" y="2343"/>
                  </a:cubicBezTo>
                  <a:lnTo>
                    <a:pt x="1251" y="2343"/>
                  </a:lnTo>
                  <a:cubicBezTo>
                    <a:pt x="1247" y="2342"/>
                    <a:pt x="1244" y="2341"/>
                    <a:pt x="1240" y="23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53"/>
            <p:cNvSpPr/>
            <p:nvPr/>
          </p:nvSpPr>
          <p:spPr>
            <a:xfrm rot="-8034013">
              <a:off x="8523289" y="1741334"/>
              <a:ext cx="64001" cy="76906"/>
            </a:xfrm>
            <a:custGeom>
              <a:avLst/>
              <a:gdLst/>
              <a:ahLst/>
              <a:cxnLst/>
              <a:rect l="l" t="t" r="r" b="b"/>
              <a:pathLst>
                <a:path w="1858" h="2233" extrusionOk="0">
                  <a:moveTo>
                    <a:pt x="1108" y="1"/>
                  </a:moveTo>
                  <a:cubicBezTo>
                    <a:pt x="941" y="1"/>
                    <a:pt x="728" y="79"/>
                    <a:pt x="608" y="182"/>
                  </a:cubicBezTo>
                  <a:cubicBezTo>
                    <a:pt x="0" y="694"/>
                    <a:pt x="60" y="1385"/>
                    <a:pt x="108" y="2111"/>
                  </a:cubicBezTo>
                  <a:cubicBezTo>
                    <a:pt x="441" y="2158"/>
                    <a:pt x="715" y="2206"/>
                    <a:pt x="989" y="2230"/>
                  </a:cubicBezTo>
                  <a:cubicBezTo>
                    <a:pt x="1001" y="2231"/>
                    <a:pt x="1014" y="2232"/>
                    <a:pt x="1028" y="2232"/>
                  </a:cubicBezTo>
                  <a:cubicBezTo>
                    <a:pt x="1124" y="2232"/>
                    <a:pt x="1255" y="2197"/>
                    <a:pt x="1286" y="2135"/>
                  </a:cubicBezTo>
                  <a:cubicBezTo>
                    <a:pt x="1548" y="1694"/>
                    <a:pt x="1858" y="1242"/>
                    <a:pt x="1739" y="694"/>
                  </a:cubicBezTo>
                  <a:cubicBezTo>
                    <a:pt x="1679" y="420"/>
                    <a:pt x="1513" y="182"/>
                    <a:pt x="1274" y="39"/>
                  </a:cubicBezTo>
                  <a:cubicBezTo>
                    <a:pt x="1231" y="13"/>
                    <a:pt x="1173" y="1"/>
                    <a:pt x="11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53"/>
            <p:cNvSpPr/>
            <p:nvPr/>
          </p:nvSpPr>
          <p:spPr>
            <a:xfrm rot="-8034013">
              <a:off x="8661412" y="1727195"/>
              <a:ext cx="61521" cy="83071"/>
            </a:xfrm>
            <a:custGeom>
              <a:avLst/>
              <a:gdLst/>
              <a:ahLst/>
              <a:cxnLst/>
              <a:rect l="l" t="t" r="r" b="b"/>
              <a:pathLst>
                <a:path w="1786" h="2412" extrusionOk="0">
                  <a:moveTo>
                    <a:pt x="876" y="0"/>
                  </a:moveTo>
                  <a:cubicBezTo>
                    <a:pt x="620" y="0"/>
                    <a:pt x="404" y="179"/>
                    <a:pt x="262" y="507"/>
                  </a:cubicBezTo>
                  <a:cubicBezTo>
                    <a:pt x="0" y="1138"/>
                    <a:pt x="381" y="1698"/>
                    <a:pt x="464" y="2281"/>
                  </a:cubicBezTo>
                  <a:cubicBezTo>
                    <a:pt x="464" y="2329"/>
                    <a:pt x="607" y="2412"/>
                    <a:pt x="667" y="2412"/>
                  </a:cubicBezTo>
                  <a:cubicBezTo>
                    <a:pt x="1429" y="2352"/>
                    <a:pt x="1441" y="2340"/>
                    <a:pt x="1619" y="1567"/>
                  </a:cubicBezTo>
                  <a:cubicBezTo>
                    <a:pt x="1631" y="1531"/>
                    <a:pt x="1643" y="1495"/>
                    <a:pt x="1643" y="1447"/>
                  </a:cubicBezTo>
                  <a:cubicBezTo>
                    <a:pt x="1595" y="1019"/>
                    <a:pt x="1786" y="543"/>
                    <a:pt x="1369" y="197"/>
                  </a:cubicBezTo>
                  <a:cubicBezTo>
                    <a:pt x="1196" y="64"/>
                    <a:pt x="1029" y="0"/>
                    <a:pt x="8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53"/>
            <p:cNvSpPr/>
            <p:nvPr/>
          </p:nvSpPr>
          <p:spPr>
            <a:xfrm rot="-8034013">
              <a:off x="8856462" y="1531934"/>
              <a:ext cx="52496" cy="59100"/>
            </a:xfrm>
            <a:custGeom>
              <a:avLst/>
              <a:gdLst/>
              <a:ahLst/>
              <a:cxnLst/>
              <a:rect l="l" t="t" r="r" b="b"/>
              <a:pathLst>
                <a:path w="1524" h="1716" extrusionOk="0">
                  <a:moveTo>
                    <a:pt x="1345" y="1"/>
                  </a:moveTo>
                  <a:lnTo>
                    <a:pt x="1345" y="13"/>
                  </a:lnTo>
                  <a:cubicBezTo>
                    <a:pt x="1036" y="37"/>
                    <a:pt x="726" y="48"/>
                    <a:pt x="417" y="96"/>
                  </a:cubicBezTo>
                  <a:cubicBezTo>
                    <a:pt x="310" y="120"/>
                    <a:pt x="226" y="179"/>
                    <a:pt x="167" y="275"/>
                  </a:cubicBezTo>
                  <a:cubicBezTo>
                    <a:pt x="0" y="560"/>
                    <a:pt x="238" y="1287"/>
                    <a:pt x="536" y="1501"/>
                  </a:cubicBezTo>
                  <a:cubicBezTo>
                    <a:pt x="595" y="1537"/>
                    <a:pt x="595" y="1644"/>
                    <a:pt x="619" y="1715"/>
                  </a:cubicBezTo>
                  <a:lnTo>
                    <a:pt x="1334" y="1059"/>
                  </a:lnTo>
                  <a:lnTo>
                    <a:pt x="1334" y="1059"/>
                  </a:lnTo>
                  <a:cubicBezTo>
                    <a:pt x="1334" y="1060"/>
                    <a:pt x="1334" y="1060"/>
                    <a:pt x="1334" y="1061"/>
                  </a:cubicBezTo>
                  <a:lnTo>
                    <a:pt x="1345" y="1049"/>
                  </a:lnTo>
                  <a:lnTo>
                    <a:pt x="1334" y="1059"/>
                  </a:lnTo>
                  <a:lnTo>
                    <a:pt x="1334" y="1059"/>
                  </a:lnTo>
                  <a:cubicBezTo>
                    <a:pt x="1453" y="714"/>
                    <a:pt x="1524" y="358"/>
                    <a:pt x="13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53"/>
            <p:cNvSpPr/>
            <p:nvPr/>
          </p:nvSpPr>
          <p:spPr>
            <a:xfrm rot="-8034013">
              <a:off x="8747780" y="1552985"/>
              <a:ext cx="42300" cy="41880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1203" y="1"/>
                  </a:moveTo>
                  <a:lnTo>
                    <a:pt x="1" y="179"/>
                  </a:lnTo>
                  <a:cubicBezTo>
                    <a:pt x="36" y="813"/>
                    <a:pt x="291" y="1215"/>
                    <a:pt x="606" y="1215"/>
                  </a:cubicBezTo>
                  <a:cubicBezTo>
                    <a:pt x="611" y="1215"/>
                    <a:pt x="615" y="1215"/>
                    <a:pt x="620" y="1215"/>
                  </a:cubicBezTo>
                  <a:cubicBezTo>
                    <a:pt x="1001" y="1215"/>
                    <a:pt x="1227" y="763"/>
                    <a:pt x="12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53"/>
            <p:cNvSpPr/>
            <p:nvPr/>
          </p:nvSpPr>
          <p:spPr>
            <a:xfrm rot="-8034013">
              <a:off x="8594960" y="1718848"/>
              <a:ext cx="35307" cy="42293"/>
            </a:xfrm>
            <a:custGeom>
              <a:avLst/>
              <a:gdLst/>
              <a:ahLst/>
              <a:cxnLst/>
              <a:rect l="l" t="t" r="r" b="b"/>
              <a:pathLst>
                <a:path w="1025" h="1228" extrusionOk="0">
                  <a:moveTo>
                    <a:pt x="155" y="1"/>
                  </a:moveTo>
                  <a:cubicBezTo>
                    <a:pt x="108" y="1"/>
                    <a:pt x="1" y="96"/>
                    <a:pt x="1" y="144"/>
                  </a:cubicBezTo>
                  <a:cubicBezTo>
                    <a:pt x="36" y="441"/>
                    <a:pt x="36" y="775"/>
                    <a:pt x="167" y="1037"/>
                  </a:cubicBezTo>
                  <a:cubicBezTo>
                    <a:pt x="238" y="1166"/>
                    <a:pt x="352" y="1227"/>
                    <a:pt x="469" y="1227"/>
                  </a:cubicBezTo>
                  <a:cubicBezTo>
                    <a:pt x="608" y="1227"/>
                    <a:pt x="751" y="1139"/>
                    <a:pt x="822" y="977"/>
                  </a:cubicBezTo>
                  <a:cubicBezTo>
                    <a:pt x="906" y="691"/>
                    <a:pt x="977" y="394"/>
                    <a:pt x="1025" y="96"/>
                  </a:cubicBezTo>
                  <a:cubicBezTo>
                    <a:pt x="691" y="60"/>
                    <a:pt x="429" y="25"/>
                    <a:pt x="1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53"/>
            <p:cNvSpPr/>
            <p:nvPr/>
          </p:nvSpPr>
          <p:spPr>
            <a:xfrm rot="-8034013">
              <a:off x="8543795" y="1845043"/>
              <a:ext cx="40233" cy="35026"/>
            </a:xfrm>
            <a:custGeom>
              <a:avLst/>
              <a:gdLst/>
              <a:ahLst/>
              <a:cxnLst/>
              <a:rect l="l" t="t" r="r" b="b"/>
              <a:pathLst>
                <a:path w="1168" h="1017" extrusionOk="0">
                  <a:moveTo>
                    <a:pt x="203" y="0"/>
                  </a:moveTo>
                  <a:cubicBezTo>
                    <a:pt x="132" y="0"/>
                    <a:pt x="1" y="108"/>
                    <a:pt x="13" y="143"/>
                  </a:cubicBezTo>
                  <a:cubicBezTo>
                    <a:pt x="72" y="429"/>
                    <a:pt x="156" y="703"/>
                    <a:pt x="286" y="965"/>
                  </a:cubicBezTo>
                  <a:cubicBezTo>
                    <a:pt x="304" y="999"/>
                    <a:pt x="395" y="1017"/>
                    <a:pt x="492" y="1017"/>
                  </a:cubicBezTo>
                  <a:cubicBezTo>
                    <a:pt x="597" y="1017"/>
                    <a:pt x="708" y="996"/>
                    <a:pt x="739" y="953"/>
                  </a:cubicBezTo>
                  <a:cubicBezTo>
                    <a:pt x="906" y="667"/>
                    <a:pt x="1048" y="381"/>
                    <a:pt x="1168" y="72"/>
                  </a:cubicBezTo>
                  <a:cubicBezTo>
                    <a:pt x="751" y="36"/>
                    <a:pt x="477" y="0"/>
                    <a:pt x="2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53"/>
            <p:cNvSpPr/>
            <p:nvPr/>
          </p:nvSpPr>
          <p:spPr>
            <a:xfrm rot="-8034013">
              <a:off x="8724839" y="1707586"/>
              <a:ext cx="32827" cy="32374"/>
            </a:xfrm>
            <a:custGeom>
              <a:avLst/>
              <a:gdLst/>
              <a:ahLst/>
              <a:cxnLst/>
              <a:rect l="l" t="t" r="r" b="b"/>
              <a:pathLst>
                <a:path w="953" h="940" extrusionOk="0">
                  <a:moveTo>
                    <a:pt x="436" y="0"/>
                  </a:moveTo>
                  <a:cubicBezTo>
                    <a:pt x="358" y="0"/>
                    <a:pt x="283" y="11"/>
                    <a:pt x="214" y="42"/>
                  </a:cubicBezTo>
                  <a:cubicBezTo>
                    <a:pt x="0" y="137"/>
                    <a:pt x="119" y="649"/>
                    <a:pt x="453" y="935"/>
                  </a:cubicBezTo>
                  <a:cubicBezTo>
                    <a:pt x="490" y="935"/>
                    <a:pt x="574" y="939"/>
                    <a:pt x="657" y="939"/>
                  </a:cubicBezTo>
                  <a:cubicBezTo>
                    <a:pt x="761" y="939"/>
                    <a:pt x="863" y="932"/>
                    <a:pt x="869" y="899"/>
                  </a:cubicBezTo>
                  <a:cubicBezTo>
                    <a:pt x="929" y="625"/>
                    <a:pt x="953" y="351"/>
                    <a:pt x="953" y="65"/>
                  </a:cubicBezTo>
                  <a:cubicBezTo>
                    <a:pt x="783" y="49"/>
                    <a:pt x="602" y="0"/>
                    <a:pt x="4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53"/>
            <p:cNvSpPr/>
            <p:nvPr/>
          </p:nvSpPr>
          <p:spPr>
            <a:xfrm rot="-8034013">
              <a:off x="8843026" y="1424120"/>
              <a:ext cx="58179" cy="73255"/>
            </a:xfrm>
            <a:custGeom>
              <a:avLst/>
              <a:gdLst/>
              <a:ahLst/>
              <a:cxnLst/>
              <a:rect l="l" t="t" r="r" b="b"/>
              <a:pathLst>
                <a:path w="1689" h="2127" extrusionOk="0">
                  <a:moveTo>
                    <a:pt x="1177" y="0"/>
                  </a:moveTo>
                  <a:cubicBezTo>
                    <a:pt x="1154" y="0"/>
                    <a:pt x="1131" y="3"/>
                    <a:pt x="1108" y="7"/>
                  </a:cubicBezTo>
                  <a:cubicBezTo>
                    <a:pt x="893" y="55"/>
                    <a:pt x="691" y="162"/>
                    <a:pt x="512" y="305"/>
                  </a:cubicBezTo>
                  <a:cubicBezTo>
                    <a:pt x="429" y="376"/>
                    <a:pt x="358" y="472"/>
                    <a:pt x="286" y="567"/>
                  </a:cubicBezTo>
                  <a:cubicBezTo>
                    <a:pt x="215" y="698"/>
                    <a:pt x="167" y="841"/>
                    <a:pt x="155" y="995"/>
                  </a:cubicBezTo>
                  <a:cubicBezTo>
                    <a:pt x="131" y="1126"/>
                    <a:pt x="84" y="1329"/>
                    <a:pt x="48" y="1543"/>
                  </a:cubicBezTo>
                  <a:cubicBezTo>
                    <a:pt x="0" y="1805"/>
                    <a:pt x="120" y="2007"/>
                    <a:pt x="370" y="2043"/>
                  </a:cubicBezTo>
                  <a:cubicBezTo>
                    <a:pt x="703" y="2091"/>
                    <a:pt x="1036" y="2115"/>
                    <a:pt x="1382" y="2127"/>
                  </a:cubicBezTo>
                  <a:cubicBezTo>
                    <a:pt x="1501" y="1674"/>
                    <a:pt x="1584" y="1210"/>
                    <a:pt x="1655" y="745"/>
                  </a:cubicBezTo>
                  <a:cubicBezTo>
                    <a:pt x="1688" y="317"/>
                    <a:pt x="1448" y="0"/>
                    <a:pt x="11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4074;p53"/>
            <p:cNvSpPr/>
            <p:nvPr/>
          </p:nvSpPr>
          <p:spPr>
            <a:xfrm rot="-8034013">
              <a:off x="8900349" y="1390885"/>
              <a:ext cx="44332" cy="38608"/>
            </a:xfrm>
            <a:custGeom>
              <a:avLst/>
              <a:gdLst/>
              <a:ahLst/>
              <a:cxnLst/>
              <a:rect l="l" t="t" r="r" b="b"/>
              <a:pathLst>
                <a:path w="1287" h="1121" extrusionOk="0">
                  <a:moveTo>
                    <a:pt x="596" y="0"/>
                  </a:moveTo>
                  <a:cubicBezTo>
                    <a:pt x="402" y="0"/>
                    <a:pt x="186" y="39"/>
                    <a:pt x="1" y="39"/>
                  </a:cubicBezTo>
                  <a:cubicBezTo>
                    <a:pt x="48" y="372"/>
                    <a:pt x="48" y="729"/>
                    <a:pt x="191" y="1015"/>
                  </a:cubicBezTo>
                  <a:cubicBezTo>
                    <a:pt x="230" y="1088"/>
                    <a:pt x="307" y="1121"/>
                    <a:pt x="398" y="1121"/>
                  </a:cubicBezTo>
                  <a:cubicBezTo>
                    <a:pt x="560" y="1121"/>
                    <a:pt x="767" y="1016"/>
                    <a:pt x="882" y="848"/>
                  </a:cubicBezTo>
                  <a:cubicBezTo>
                    <a:pt x="965" y="610"/>
                    <a:pt x="1287" y="289"/>
                    <a:pt x="941" y="75"/>
                  </a:cubicBezTo>
                  <a:cubicBezTo>
                    <a:pt x="846" y="17"/>
                    <a:pt x="726" y="0"/>
                    <a:pt x="5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5" name="Google Shape;4075;p53"/>
          <p:cNvSpPr/>
          <p:nvPr/>
        </p:nvSpPr>
        <p:spPr>
          <a:xfrm rot="2006347">
            <a:off x="8038548" y="3107965"/>
            <a:ext cx="33275" cy="32373"/>
          </a:xfrm>
          <a:custGeom>
            <a:avLst/>
            <a:gdLst/>
            <a:ahLst/>
            <a:cxnLst/>
            <a:rect l="l" t="t" r="r" b="b"/>
            <a:pathLst>
              <a:path w="966" h="940" extrusionOk="0">
                <a:moveTo>
                  <a:pt x="524" y="1"/>
                </a:moveTo>
                <a:cubicBezTo>
                  <a:pt x="405" y="1"/>
                  <a:pt x="293" y="14"/>
                  <a:pt x="203" y="71"/>
                </a:cubicBezTo>
                <a:cubicBezTo>
                  <a:pt x="1" y="190"/>
                  <a:pt x="167" y="690"/>
                  <a:pt x="537" y="940"/>
                </a:cubicBezTo>
                <a:cubicBezTo>
                  <a:pt x="620" y="928"/>
                  <a:pt x="929" y="904"/>
                  <a:pt x="941" y="845"/>
                </a:cubicBezTo>
                <a:cubicBezTo>
                  <a:pt x="965" y="571"/>
                  <a:pt x="965" y="285"/>
                  <a:pt x="929" y="11"/>
                </a:cubicBezTo>
                <a:cubicBezTo>
                  <a:pt x="909" y="12"/>
                  <a:pt x="888" y="12"/>
                  <a:pt x="867" y="12"/>
                </a:cubicBezTo>
                <a:cubicBezTo>
                  <a:pt x="754" y="12"/>
                  <a:pt x="636" y="1"/>
                  <a:pt x="5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6" name="Google Shape;4076;p53"/>
          <p:cNvSpPr/>
          <p:nvPr/>
        </p:nvSpPr>
        <p:spPr>
          <a:xfrm rot="-3907523">
            <a:off x="8488482" y="1064296"/>
            <a:ext cx="259300" cy="256796"/>
          </a:xfrm>
          <a:custGeom>
            <a:avLst/>
            <a:gdLst/>
            <a:ahLst/>
            <a:cxnLst/>
            <a:rect l="l" t="t" r="r" b="b"/>
            <a:pathLst>
              <a:path w="34380" h="34048" extrusionOk="0">
                <a:moveTo>
                  <a:pt x="34380" y="1"/>
                </a:moveTo>
                <a:lnTo>
                  <a:pt x="29427" y="810"/>
                </a:lnTo>
                <a:lnTo>
                  <a:pt x="26022" y="5573"/>
                </a:lnTo>
                <a:lnTo>
                  <a:pt x="25807" y="5370"/>
                </a:lnTo>
                <a:cubicBezTo>
                  <a:pt x="25744" y="5282"/>
                  <a:pt x="25662" y="5246"/>
                  <a:pt x="25575" y="5246"/>
                </a:cubicBezTo>
                <a:cubicBezTo>
                  <a:pt x="25249" y="5246"/>
                  <a:pt x="24860" y="5755"/>
                  <a:pt x="25188" y="5990"/>
                </a:cubicBezTo>
                <a:lnTo>
                  <a:pt x="25414" y="6216"/>
                </a:lnTo>
                <a:lnTo>
                  <a:pt x="578" y="32636"/>
                </a:lnTo>
                <a:cubicBezTo>
                  <a:pt x="0" y="33232"/>
                  <a:pt x="546" y="34047"/>
                  <a:pt x="1181" y="34047"/>
                </a:cubicBezTo>
                <a:cubicBezTo>
                  <a:pt x="1370" y="34047"/>
                  <a:pt x="1567" y="33975"/>
                  <a:pt x="1745" y="33802"/>
                </a:cubicBezTo>
                <a:lnTo>
                  <a:pt x="28165" y="8966"/>
                </a:lnTo>
                <a:lnTo>
                  <a:pt x="28391" y="9192"/>
                </a:lnTo>
                <a:cubicBezTo>
                  <a:pt x="28478" y="9254"/>
                  <a:pt x="28568" y="9281"/>
                  <a:pt x="28654" y="9281"/>
                </a:cubicBezTo>
                <a:cubicBezTo>
                  <a:pt x="28981" y="9281"/>
                  <a:pt x="29246" y="8894"/>
                  <a:pt x="29010" y="8573"/>
                </a:cubicBezTo>
                <a:lnTo>
                  <a:pt x="28808" y="8371"/>
                </a:lnTo>
                <a:lnTo>
                  <a:pt x="33415" y="5025"/>
                </a:lnTo>
                <a:lnTo>
                  <a:pt x="3438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7" name="Google Shape;4077;p53"/>
          <p:cNvSpPr txBox="1">
            <a:spLocks noGrp="1"/>
          </p:cNvSpPr>
          <p:nvPr>
            <p:ph type="title"/>
          </p:nvPr>
        </p:nvSpPr>
        <p:spPr>
          <a:xfrm>
            <a:off x="893973" y="1470950"/>
            <a:ext cx="858000" cy="40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2"/>
                </a:solidFill>
              </a:rPr>
              <a:t>3.</a:t>
            </a:r>
            <a:endParaRPr sz="2200" b="1">
              <a:solidFill>
                <a:schemeClr val="dk2"/>
              </a:solidFill>
            </a:endParaRPr>
          </a:p>
        </p:txBody>
      </p:sp>
      <p:cxnSp>
        <p:nvCxnSpPr>
          <p:cNvPr id="4078" name="Google Shape;4078;p53"/>
          <p:cNvCxnSpPr>
            <a:stCxn id="4040" idx="3"/>
            <a:endCxn id="4038" idx="1"/>
          </p:cNvCxnSpPr>
          <p:nvPr/>
        </p:nvCxnSpPr>
        <p:spPr>
          <a:xfrm>
            <a:off x="3020197" y="2730751"/>
            <a:ext cx="631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79" name="Google Shape;4079;p53"/>
          <p:cNvCxnSpPr>
            <a:stCxn id="4038" idx="3"/>
            <a:endCxn id="4036" idx="1"/>
          </p:cNvCxnSpPr>
          <p:nvPr/>
        </p:nvCxnSpPr>
        <p:spPr>
          <a:xfrm>
            <a:off x="5492697" y="2730751"/>
            <a:ext cx="631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80" name="Google Shape;4080;p53"/>
          <p:cNvSpPr txBox="1"/>
          <p:nvPr/>
        </p:nvSpPr>
        <p:spPr>
          <a:xfrm>
            <a:off x="7021300" y="4408600"/>
            <a:ext cx="1700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(Gensler, 2020)</a:t>
            </a:r>
            <a:endParaRPr sz="1100"/>
          </a:p>
        </p:txBody>
      </p:sp>
      <p:grpSp>
        <p:nvGrpSpPr>
          <p:cNvPr id="4081" name="Google Shape;4081;p53"/>
          <p:cNvGrpSpPr/>
          <p:nvPr/>
        </p:nvGrpSpPr>
        <p:grpSpPr>
          <a:xfrm>
            <a:off x="4401644" y="1991875"/>
            <a:ext cx="340698" cy="409707"/>
            <a:chOff x="1630175" y="238125"/>
            <a:chExt cx="4340100" cy="5219200"/>
          </a:xfrm>
        </p:grpSpPr>
        <p:sp>
          <p:nvSpPr>
            <p:cNvPr id="4082" name="Google Shape;4082;p53"/>
            <p:cNvSpPr/>
            <p:nvPr/>
          </p:nvSpPr>
          <p:spPr>
            <a:xfrm>
              <a:off x="5436100" y="1380625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lnTo>
                    <a:pt x="0" y="11320"/>
                  </a:lnTo>
                  <a:cubicBezTo>
                    <a:pt x="0" y="13048"/>
                    <a:pt x="1403" y="14418"/>
                    <a:pt x="3099" y="14418"/>
                  </a:cubicBezTo>
                  <a:cubicBezTo>
                    <a:pt x="4828" y="14418"/>
                    <a:pt x="6198" y="13048"/>
                    <a:pt x="6198" y="11320"/>
                  </a:cubicBezTo>
                  <a:lnTo>
                    <a:pt x="6198" y="3099"/>
                  </a:lnTo>
                  <a:cubicBezTo>
                    <a:pt x="6198" y="1403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53"/>
            <p:cNvSpPr/>
            <p:nvPr/>
          </p:nvSpPr>
          <p:spPr>
            <a:xfrm>
              <a:off x="5436100" y="1934350"/>
              <a:ext cx="154950" cy="359650"/>
            </a:xfrm>
            <a:custGeom>
              <a:avLst/>
              <a:gdLst/>
              <a:ahLst/>
              <a:cxnLst/>
              <a:rect l="l" t="t" r="r" b="b"/>
              <a:pathLst>
                <a:path w="6198" h="14386" extrusionOk="0">
                  <a:moveTo>
                    <a:pt x="3099" y="0"/>
                  </a:moveTo>
                  <a:cubicBezTo>
                    <a:pt x="1403" y="0"/>
                    <a:pt x="0" y="1370"/>
                    <a:pt x="0" y="3099"/>
                  </a:cubicBezTo>
                  <a:lnTo>
                    <a:pt x="0" y="11287"/>
                  </a:lnTo>
                  <a:cubicBezTo>
                    <a:pt x="0" y="13016"/>
                    <a:pt x="1403" y="14386"/>
                    <a:pt x="3099" y="14386"/>
                  </a:cubicBezTo>
                  <a:cubicBezTo>
                    <a:pt x="4828" y="14386"/>
                    <a:pt x="6198" y="13016"/>
                    <a:pt x="6198" y="11287"/>
                  </a:cubicBezTo>
                  <a:lnTo>
                    <a:pt x="6198" y="3099"/>
                  </a:lnTo>
                  <a:cubicBezTo>
                    <a:pt x="6198" y="1370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53"/>
            <p:cNvSpPr/>
            <p:nvPr/>
          </p:nvSpPr>
          <p:spPr>
            <a:xfrm>
              <a:off x="5609800" y="1759825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11319" y="6198"/>
                  </a:lnTo>
                  <a:cubicBezTo>
                    <a:pt x="13048" y="6198"/>
                    <a:pt x="14418" y="4828"/>
                    <a:pt x="14418" y="3100"/>
                  </a:cubicBezTo>
                  <a:cubicBezTo>
                    <a:pt x="14418" y="1403"/>
                    <a:pt x="13048" y="1"/>
                    <a:pt x="11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53"/>
            <p:cNvSpPr/>
            <p:nvPr/>
          </p:nvSpPr>
          <p:spPr>
            <a:xfrm>
              <a:off x="5056875" y="1759825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100" y="1"/>
                  </a:moveTo>
                  <a:cubicBezTo>
                    <a:pt x="1403" y="1"/>
                    <a:pt x="1" y="1403"/>
                    <a:pt x="1" y="3100"/>
                  </a:cubicBezTo>
                  <a:cubicBezTo>
                    <a:pt x="1" y="4828"/>
                    <a:pt x="1403" y="6198"/>
                    <a:pt x="3100" y="6198"/>
                  </a:cubicBezTo>
                  <a:lnTo>
                    <a:pt x="11320" y="6198"/>
                  </a:lnTo>
                  <a:cubicBezTo>
                    <a:pt x="13049" y="6198"/>
                    <a:pt x="14419" y="4828"/>
                    <a:pt x="14419" y="3100"/>
                  </a:cubicBezTo>
                  <a:cubicBezTo>
                    <a:pt x="14419" y="1403"/>
                    <a:pt x="13049" y="1"/>
                    <a:pt x="11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53"/>
            <p:cNvSpPr/>
            <p:nvPr/>
          </p:nvSpPr>
          <p:spPr>
            <a:xfrm>
              <a:off x="4034250" y="784575"/>
              <a:ext cx="168825" cy="154900"/>
            </a:xfrm>
            <a:custGeom>
              <a:avLst/>
              <a:gdLst/>
              <a:ahLst/>
              <a:cxnLst/>
              <a:rect l="l" t="t" r="r" b="b"/>
              <a:pathLst>
                <a:path w="6753" h="6196" extrusionOk="0">
                  <a:moveTo>
                    <a:pt x="3441" y="1"/>
                  </a:moveTo>
                  <a:cubicBezTo>
                    <a:pt x="2846" y="1"/>
                    <a:pt x="2250" y="172"/>
                    <a:pt x="1729" y="519"/>
                  </a:cubicBezTo>
                  <a:cubicBezTo>
                    <a:pt x="490" y="1302"/>
                    <a:pt x="0" y="2933"/>
                    <a:pt x="555" y="4271"/>
                  </a:cubicBezTo>
                  <a:cubicBezTo>
                    <a:pt x="1012" y="5445"/>
                    <a:pt x="2186" y="6195"/>
                    <a:pt x="3426" y="6195"/>
                  </a:cubicBezTo>
                  <a:cubicBezTo>
                    <a:pt x="4828" y="6195"/>
                    <a:pt x="6100" y="5216"/>
                    <a:pt x="6427" y="3846"/>
                  </a:cubicBezTo>
                  <a:cubicBezTo>
                    <a:pt x="6753" y="2640"/>
                    <a:pt x="6263" y="1335"/>
                    <a:pt x="5252" y="584"/>
                  </a:cubicBezTo>
                  <a:cubicBezTo>
                    <a:pt x="4713" y="197"/>
                    <a:pt x="4078" y="1"/>
                    <a:pt x="3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53"/>
            <p:cNvSpPr/>
            <p:nvPr/>
          </p:nvSpPr>
          <p:spPr>
            <a:xfrm>
              <a:off x="3686025" y="837100"/>
              <a:ext cx="171275" cy="153875"/>
            </a:xfrm>
            <a:custGeom>
              <a:avLst/>
              <a:gdLst/>
              <a:ahLst/>
              <a:cxnLst/>
              <a:rect l="l" t="t" r="r" b="b"/>
              <a:pathLst>
                <a:path w="6851" h="6155" extrusionOk="0">
                  <a:moveTo>
                    <a:pt x="3473" y="0"/>
                  </a:moveTo>
                  <a:cubicBezTo>
                    <a:pt x="2952" y="0"/>
                    <a:pt x="2429" y="133"/>
                    <a:pt x="1958" y="408"/>
                  </a:cubicBezTo>
                  <a:cubicBezTo>
                    <a:pt x="621" y="1126"/>
                    <a:pt x="1" y="2855"/>
                    <a:pt x="621" y="4290"/>
                  </a:cubicBezTo>
                  <a:cubicBezTo>
                    <a:pt x="1138" y="5525"/>
                    <a:pt x="2314" y="6154"/>
                    <a:pt x="3487" y="6154"/>
                  </a:cubicBezTo>
                  <a:cubicBezTo>
                    <a:pt x="4606" y="6154"/>
                    <a:pt x="5722" y="5583"/>
                    <a:pt x="6264" y="4420"/>
                  </a:cubicBezTo>
                  <a:cubicBezTo>
                    <a:pt x="6851" y="3213"/>
                    <a:pt x="6590" y="1778"/>
                    <a:pt x="5611" y="865"/>
                  </a:cubicBezTo>
                  <a:cubicBezTo>
                    <a:pt x="5025" y="298"/>
                    <a:pt x="4251" y="0"/>
                    <a:pt x="34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53"/>
            <p:cNvSpPr/>
            <p:nvPr/>
          </p:nvSpPr>
          <p:spPr>
            <a:xfrm>
              <a:off x="3901325" y="1044750"/>
              <a:ext cx="169650" cy="154875"/>
            </a:xfrm>
            <a:custGeom>
              <a:avLst/>
              <a:gdLst/>
              <a:ahLst/>
              <a:cxnLst/>
              <a:rect l="l" t="t" r="r" b="b"/>
              <a:pathLst>
                <a:path w="6786" h="6195" extrusionOk="0">
                  <a:moveTo>
                    <a:pt x="3421" y="0"/>
                  </a:moveTo>
                  <a:cubicBezTo>
                    <a:pt x="2823" y="0"/>
                    <a:pt x="2222" y="173"/>
                    <a:pt x="1697" y="518"/>
                  </a:cubicBezTo>
                  <a:cubicBezTo>
                    <a:pt x="490" y="1333"/>
                    <a:pt x="0" y="2932"/>
                    <a:pt x="555" y="4269"/>
                  </a:cubicBezTo>
                  <a:cubicBezTo>
                    <a:pt x="1034" y="5420"/>
                    <a:pt x="2172" y="6195"/>
                    <a:pt x="3414" y="6195"/>
                  </a:cubicBezTo>
                  <a:cubicBezTo>
                    <a:pt x="3440" y="6195"/>
                    <a:pt x="3465" y="6194"/>
                    <a:pt x="3491" y="6194"/>
                  </a:cubicBezTo>
                  <a:cubicBezTo>
                    <a:pt x="4763" y="6161"/>
                    <a:pt x="5905" y="5346"/>
                    <a:pt x="6329" y="4139"/>
                  </a:cubicBezTo>
                  <a:cubicBezTo>
                    <a:pt x="6785" y="2932"/>
                    <a:pt x="6394" y="1529"/>
                    <a:pt x="5383" y="714"/>
                  </a:cubicBezTo>
                  <a:cubicBezTo>
                    <a:pt x="4819" y="238"/>
                    <a:pt x="4122" y="0"/>
                    <a:pt x="34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53"/>
            <p:cNvSpPr/>
            <p:nvPr/>
          </p:nvSpPr>
          <p:spPr>
            <a:xfrm>
              <a:off x="2811825" y="2155350"/>
              <a:ext cx="154975" cy="534975"/>
            </a:xfrm>
            <a:custGeom>
              <a:avLst/>
              <a:gdLst/>
              <a:ahLst/>
              <a:cxnLst/>
              <a:rect l="l" t="t" r="r" b="b"/>
              <a:pathLst>
                <a:path w="6199" h="21399" extrusionOk="0">
                  <a:moveTo>
                    <a:pt x="3099" y="0"/>
                  </a:moveTo>
                  <a:cubicBezTo>
                    <a:pt x="1403" y="0"/>
                    <a:pt x="0" y="1370"/>
                    <a:pt x="0" y="3099"/>
                  </a:cubicBezTo>
                  <a:lnTo>
                    <a:pt x="0" y="18300"/>
                  </a:lnTo>
                  <a:cubicBezTo>
                    <a:pt x="0" y="19996"/>
                    <a:pt x="1403" y="21399"/>
                    <a:pt x="3099" y="21399"/>
                  </a:cubicBezTo>
                  <a:cubicBezTo>
                    <a:pt x="4828" y="21399"/>
                    <a:pt x="6198" y="19996"/>
                    <a:pt x="6198" y="18300"/>
                  </a:cubicBezTo>
                  <a:lnTo>
                    <a:pt x="6198" y="3099"/>
                  </a:lnTo>
                  <a:cubicBezTo>
                    <a:pt x="6198" y="1370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53"/>
            <p:cNvSpPr/>
            <p:nvPr/>
          </p:nvSpPr>
          <p:spPr>
            <a:xfrm>
              <a:off x="2811825" y="3238325"/>
              <a:ext cx="154975" cy="602675"/>
            </a:xfrm>
            <a:custGeom>
              <a:avLst/>
              <a:gdLst/>
              <a:ahLst/>
              <a:cxnLst/>
              <a:rect l="l" t="t" r="r" b="b"/>
              <a:pathLst>
                <a:path w="6199" h="24107" extrusionOk="0">
                  <a:moveTo>
                    <a:pt x="3099" y="0"/>
                  </a:moveTo>
                  <a:cubicBezTo>
                    <a:pt x="1403" y="0"/>
                    <a:pt x="0" y="1371"/>
                    <a:pt x="0" y="3099"/>
                  </a:cubicBezTo>
                  <a:lnTo>
                    <a:pt x="0" y="21008"/>
                  </a:lnTo>
                  <a:cubicBezTo>
                    <a:pt x="0" y="22704"/>
                    <a:pt x="1403" y="24107"/>
                    <a:pt x="3099" y="24107"/>
                  </a:cubicBezTo>
                  <a:cubicBezTo>
                    <a:pt x="4828" y="24107"/>
                    <a:pt x="6198" y="22704"/>
                    <a:pt x="6198" y="21008"/>
                  </a:cubicBezTo>
                  <a:lnTo>
                    <a:pt x="6198" y="3099"/>
                  </a:lnTo>
                  <a:cubicBezTo>
                    <a:pt x="6198" y="1371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53"/>
            <p:cNvSpPr/>
            <p:nvPr/>
          </p:nvSpPr>
          <p:spPr>
            <a:xfrm>
              <a:off x="2811825" y="3943725"/>
              <a:ext cx="1863425" cy="1513600"/>
            </a:xfrm>
            <a:custGeom>
              <a:avLst/>
              <a:gdLst/>
              <a:ahLst/>
              <a:cxnLst/>
              <a:rect l="l" t="t" r="r" b="b"/>
              <a:pathLst>
                <a:path w="74537" h="60544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lnTo>
                    <a:pt x="0" y="22084"/>
                  </a:lnTo>
                  <a:cubicBezTo>
                    <a:pt x="0" y="43287"/>
                    <a:pt x="17256" y="60543"/>
                    <a:pt x="38459" y="60543"/>
                  </a:cubicBezTo>
                  <a:cubicBezTo>
                    <a:pt x="53921" y="60543"/>
                    <a:pt x="67850" y="51312"/>
                    <a:pt x="73852" y="37057"/>
                  </a:cubicBezTo>
                  <a:cubicBezTo>
                    <a:pt x="74537" y="35491"/>
                    <a:pt x="73786" y="33664"/>
                    <a:pt x="72221" y="33012"/>
                  </a:cubicBezTo>
                  <a:cubicBezTo>
                    <a:pt x="71825" y="32839"/>
                    <a:pt x="71414" y="32758"/>
                    <a:pt x="71008" y="32758"/>
                  </a:cubicBezTo>
                  <a:cubicBezTo>
                    <a:pt x="69806" y="32758"/>
                    <a:pt x="68655" y="33472"/>
                    <a:pt x="68143" y="34643"/>
                  </a:cubicBezTo>
                  <a:cubicBezTo>
                    <a:pt x="63087" y="46614"/>
                    <a:pt x="51442" y="54345"/>
                    <a:pt x="38459" y="54345"/>
                  </a:cubicBezTo>
                  <a:cubicBezTo>
                    <a:pt x="20681" y="54345"/>
                    <a:pt x="6198" y="39862"/>
                    <a:pt x="6198" y="22084"/>
                  </a:cubicBezTo>
                  <a:lnTo>
                    <a:pt x="6198" y="3100"/>
                  </a:lnTo>
                  <a:cubicBezTo>
                    <a:pt x="6198" y="1403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53"/>
            <p:cNvSpPr/>
            <p:nvPr/>
          </p:nvSpPr>
          <p:spPr>
            <a:xfrm>
              <a:off x="4579000" y="2155350"/>
              <a:ext cx="154975" cy="221825"/>
            </a:xfrm>
            <a:custGeom>
              <a:avLst/>
              <a:gdLst/>
              <a:ahLst/>
              <a:cxnLst/>
              <a:rect l="l" t="t" r="r" b="b"/>
              <a:pathLst>
                <a:path w="6199" h="8873" extrusionOk="0">
                  <a:moveTo>
                    <a:pt x="3099" y="0"/>
                  </a:moveTo>
                  <a:cubicBezTo>
                    <a:pt x="1403" y="0"/>
                    <a:pt x="1" y="1370"/>
                    <a:pt x="1" y="3099"/>
                  </a:cubicBezTo>
                  <a:lnTo>
                    <a:pt x="1" y="5774"/>
                  </a:lnTo>
                  <a:cubicBezTo>
                    <a:pt x="1" y="7470"/>
                    <a:pt x="1403" y="8873"/>
                    <a:pt x="3099" y="8873"/>
                  </a:cubicBezTo>
                  <a:cubicBezTo>
                    <a:pt x="4828" y="8873"/>
                    <a:pt x="6198" y="7470"/>
                    <a:pt x="6198" y="5774"/>
                  </a:cubicBezTo>
                  <a:lnTo>
                    <a:pt x="6198" y="3099"/>
                  </a:lnTo>
                  <a:cubicBezTo>
                    <a:pt x="6198" y="1370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53"/>
            <p:cNvSpPr/>
            <p:nvPr/>
          </p:nvSpPr>
          <p:spPr>
            <a:xfrm>
              <a:off x="2558200" y="238125"/>
              <a:ext cx="3390050" cy="4432225"/>
            </a:xfrm>
            <a:custGeom>
              <a:avLst/>
              <a:gdLst/>
              <a:ahLst/>
              <a:cxnLst/>
              <a:rect l="l" t="t" r="r" b="b"/>
              <a:pathLst>
                <a:path w="135602" h="177289" extrusionOk="0">
                  <a:moveTo>
                    <a:pt x="70101" y="17745"/>
                  </a:moveTo>
                  <a:lnTo>
                    <a:pt x="70101" y="47201"/>
                  </a:lnTo>
                  <a:cubicBezTo>
                    <a:pt x="69252" y="48538"/>
                    <a:pt x="62663" y="51507"/>
                    <a:pt x="50366" y="51768"/>
                  </a:cubicBezTo>
                  <a:cubicBezTo>
                    <a:pt x="49778" y="51768"/>
                    <a:pt x="49191" y="51800"/>
                    <a:pt x="48604" y="51800"/>
                  </a:cubicBezTo>
                  <a:cubicBezTo>
                    <a:pt x="47984" y="51800"/>
                    <a:pt x="47397" y="51768"/>
                    <a:pt x="46810" y="51768"/>
                  </a:cubicBezTo>
                  <a:cubicBezTo>
                    <a:pt x="34512" y="51507"/>
                    <a:pt x="27923" y="48538"/>
                    <a:pt x="27075" y="47201"/>
                  </a:cubicBezTo>
                  <a:lnTo>
                    <a:pt x="27075" y="33174"/>
                  </a:lnTo>
                  <a:cubicBezTo>
                    <a:pt x="27075" y="33142"/>
                    <a:pt x="27075" y="33142"/>
                    <a:pt x="27075" y="33109"/>
                  </a:cubicBezTo>
                  <a:lnTo>
                    <a:pt x="27075" y="17745"/>
                  </a:lnTo>
                  <a:cubicBezTo>
                    <a:pt x="33077" y="20387"/>
                    <a:pt x="42211" y="21268"/>
                    <a:pt x="48604" y="21268"/>
                  </a:cubicBezTo>
                  <a:cubicBezTo>
                    <a:pt x="54965" y="21268"/>
                    <a:pt x="64099" y="20387"/>
                    <a:pt x="70101" y="17745"/>
                  </a:cubicBezTo>
                  <a:close/>
                  <a:moveTo>
                    <a:pt x="76331" y="37806"/>
                  </a:moveTo>
                  <a:cubicBezTo>
                    <a:pt x="85465" y="41917"/>
                    <a:pt x="90977" y="47886"/>
                    <a:pt x="90977" y="53953"/>
                  </a:cubicBezTo>
                  <a:cubicBezTo>
                    <a:pt x="90977" y="65599"/>
                    <a:pt x="71568" y="75482"/>
                    <a:pt x="48604" y="75482"/>
                  </a:cubicBezTo>
                  <a:cubicBezTo>
                    <a:pt x="25607" y="75482"/>
                    <a:pt x="6198" y="65599"/>
                    <a:pt x="6198" y="53953"/>
                  </a:cubicBezTo>
                  <a:cubicBezTo>
                    <a:pt x="6198" y="47886"/>
                    <a:pt x="11711" y="41917"/>
                    <a:pt x="20877" y="37806"/>
                  </a:cubicBezTo>
                  <a:lnTo>
                    <a:pt x="20877" y="46842"/>
                  </a:lnTo>
                  <a:cubicBezTo>
                    <a:pt x="19964" y="46483"/>
                    <a:pt x="19116" y="46092"/>
                    <a:pt x="18300" y="45668"/>
                  </a:cubicBezTo>
                  <a:cubicBezTo>
                    <a:pt x="17841" y="45418"/>
                    <a:pt x="17346" y="45300"/>
                    <a:pt x="16856" y="45300"/>
                  </a:cubicBezTo>
                  <a:cubicBezTo>
                    <a:pt x="15746" y="45300"/>
                    <a:pt x="14668" y="45909"/>
                    <a:pt x="14125" y="46973"/>
                  </a:cubicBezTo>
                  <a:cubicBezTo>
                    <a:pt x="13342" y="48473"/>
                    <a:pt x="13929" y="50365"/>
                    <a:pt x="15430" y="51148"/>
                  </a:cubicBezTo>
                  <a:cubicBezTo>
                    <a:pt x="23780" y="55486"/>
                    <a:pt x="35850" y="57998"/>
                    <a:pt x="48604" y="57998"/>
                  </a:cubicBezTo>
                  <a:cubicBezTo>
                    <a:pt x="61326" y="57998"/>
                    <a:pt x="73428" y="55486"/>
                    <a:pt x="81746" y="51148"/>
                  </a:cubicBezTo>
                  <a:cubicBezTo>
                    <a:pt x="83246" y="50365"/>
                    <a:pt x="83834" y="48473"/>
                    <a:pt x="83051" y="46973"/>
                  </a:cubicBezTo>
                  <a:cubicBezTo>
                    <a:pt x="82507" y="45909"/>
                    <a:pt x="81430" y="45300"/>
                    <a:pt x="80319" y="45300"/>
                  </a:cubicBezTo>
                  <a:cubicBezTo>
                    <a:pt x="79830" y="45300"/>
                    <a:pt x="79334" y="45418"/>
                    <a:pt x="78875" y="45668"/>
                  </a:cubicBezTo>
                  <a:cubicBezTo>
                    <a:pt x="78060" y="46059"/>
                    <a:pt x="77212" y="46483"/>
                    <a:pt x="76331" y="46842"/>
                  </a:cubicBezTo>
                  <a:lnTo>
                    <a:pt x="76331" y="37806"/>
                  </a:lnTo>
                  <a:close/>
                  <a:moveTo>
                    <a:pt x="98064" y="91098"/>
                  </a:moveTo>
                  <a:cubicBezTo>
                    <a:pt x="99245" y="91098"/>
                    <a:pt x="100431" y="91298"/>
                    <a:pt x="101579" y="91694"/>
                  </a:cubicBezTo>
                  <a:cubicBezTo>
                    <a:pt x="104221" y="92640"/>
                    <a:pt x="106341" y="94532"/>
                    <a:pt x="107548" y="97077"/>
                  </a:cubicBezTo>
                  <a:lnTo>
                    <a:pt x="127838" y="139711"/>
                  </a:lnTo>
                  <a:cubicBezTo>
                    <a:pt x="129045" y="142255"/>
                    <a:pt x="129208" y="145093"/>
                    <a:pt x="128262" y="147735"/>
                  </a:cubicBezTo>
                  <a:cubicBezTo>
                    <a:pt x="127316" y="150378"/>
                    <a:pt x="125424" y="152498"/>
                    <a:pt x="122912" y="153705"/>
                  </a:cubicBezTo>
                  <a:lnTo>
                    <a:pt x="88563" y="170047"/>
                  </a:lnTo>
                  <a:cubicBezTo>
                    <a:pt x="87125" y="170730"/>
                    <a:pt x="85592" y="171068"/>
                    <a:pt x="84054" y="171068"/>
                  </a:cubicBezTo>
                  <a:cubicBezTo>
                    <a:pt x="82872" y="171068"/>
                    <a:pt x="81687" y="170868"/>
                    <a:pt x="80539" y="170471"/>
                  </a:cubicBezTo>
                  <a:cubicBezTo>
                    <a:pt x="77897" y="169525"/>
                    <a:pt x="75809" y="167633"/>
                    <a:pt x="74602" y="165089"/>
                  </a:cubicBezTo>
                  <a:lnTo>
                    <a:pt x="54280" y="122455"/>
                  </a:lnTo>
                  <a:cubicBezTo>
                    <a:pt x="53073" y="119911"/>
                    <a:pt x="52910" y="117073"/>
                    <a:pt x="53856" y="114430"/>
                  </a:cubicBezTo>
                  <a:cubicBezTo>
                    <a:pt x="54802" y="111788"/>
                    <a:pt x="56694" y="109668"/>
                    <a:pt x="59238" y="108461"/>
                  </a:cubicBezTo>
                  <a:lnTo>
                    <a:pt x="71079" y="102818"/>
                  </a:lnTo>
                  <a:cubicBezTo>
                    <a:pt x="73787" y="106178"/>
                    <a:pt x="75874" y="107450"/>
                    <a:pt x="76070" y="107580"/>
                  </a:cubicBezTo>
                  <a:cubicBezTo>
                    <a:pt x="76559" y="107874"/>
                    <a:pt x="77114" y="108004"/>
                    <a:pt x="77668" y="108004"/>
                  </a:cubicBezTo>
                  <a:cubicBezTo>
                    <a:pt x="78712" y="108004"/>
                    <a:pt x="79756" y="107482"/>
                    <a:pt x="80311" y="106504"/>
                  </a:cubicBezTo>
                  <a:cubicBezTo>
                    <a:pt x="81191" y="105036"/>
                    <a:pt x="80735" y="103111"/>
                    <a:pt x="79234" y="102263"/>
                  </a:cubicBezTo>
                  <a:cubicBezTo>
                    <a:pt x="79234" y="102231"/>
                    <a:pt x="78288" y="101611"/>
                    <a:pt x="76886" y="100078"/>
                  </a:cubicBezTo>
                  <a:lnTo>
                    <a:pt x="93554" y="92118"/>
                  </a:lnTo>
                  <a:cubicBezTo>
                    <a:pt x="94993" y="91436"/>
                    <a:pt x="96526" y="91098"/>
                    <a:pt x="98064" y="91098"/>
                  </a:cubicBezTo>
                  <a:close/>
                  <a:moveTo>
                    <a:pt x="48604" y="0"/>
                  </a:moveTo>
                  <a:cubicBezTo>
                    <a:pt x="38296" y="0"/>
                    <a:pt x="20877" y="2251"/>
                    <a:pt x="20877" y="10634"/>
                  </a:cubicBezTo>
                  <a:lnTo>
                    <a:pt x="20877" y="31087"/>
                  </a:lnTo>
                  <a:cubicBezTo>
                    <a:pt x="7764" y="36208"/>
                    <a:pt x="1" y="44624"/>
                    <a:pt x="1" y="53953"/>
                  </a:cubicBezTo>
                  <a:cubicBezTo>
                    <a:pt x="1" y="69480"/>
                    <a:pt x="21367" y="81680"/>
                    <a:pt x="48604" y="81680"/>
                  </a:cubicBezTo>
                  <a:cubicBezTo>
                    <a:pt x="52910" y="81680"/>
                    <a:pt x="57053" y="81354"/>
                    <a:pt x="61000" y="80799"/>
                  </a:cubicBezTo>
                  <a:cubicBezTo>
                    <a:pt x="62826" y="88139"/>
                    <a:pt x="65208" y="93619"/>
                    <a:pt x="67556" y="97631"/>
                  </a:cubicBezTo>
                  <a:lnTo>
                    <a:pt x="56563" y="102883"/>
                  </a:lnTo>
                  <a:cubicBezTo>
                    <a:pt x="52551" y="104775"/>
                    <a:pt x="49517" y="108167"/>
                    <a:pt x="48017" y="112343"/>
                  </a:cubicBezTo>
                  <a:cubicBezTo>
                    <a:pt x="46516" y="116551"/>
                    <a:pt x="46745" y="121085"/>
                    <a:pt x="48669" y="125097"/>
                  </a:cubicBezTo>
                  <a:lnTo>
                    <a:pt x="68992" y="167764"/>
                  </a:lnTo>
                  <a:cubicBezTo>
                    <a:pt x="70916" y="171776"/>
                    <a:pt x="74276" y="174810"/>
                    <a:pt x="78484" y="176310"/>
                  </a:cubicBezTo>
                  <a:cubicBezTo>
                    <a:pt x="80311" y="176963"/>
                    <a:pt x="82170" y="177289"/>
                    <a:pt x="84062" y="177289"/>
                  </a:cubicBezTo>
                  <a:cubicBezTo>
                    <a:pt x="86508" y="177289"/>
                    <a:pt x="88955" y="176734"/>
                    <a:pt x="91238" y="175658"/>
                  </a:cubicBezTo>
                  <a:lnTo>
                    <a:pt x="125554" y="159283"/>
                  </a:lnTo>
                  <a:cubicBezTo>
                    <a:pt x="129599" y="157391"/>
                    <a:pt x="132633" y="153998"/>
                    <a:pt x="134101" y="149823"/>
                  </a:cubicBezTo>
                  <a:cubicBezTo>
                    <a:pt x="135601" y="145615"/>
                    <a:pt x="135373" y="141081"/>
                    <a:pt x="133448" y="137069"/>
                  </a:cubicBezTo>
                  <a:lnTo>
                    <a:pt x="113126" y="94402"/>
                  </a:lnTo>
                  <a:cubicBezTo>
                    <a:pt x="111234" y="90390"/>
                    <a:pt x="107842" y="87356"/>
                    <a:pt x="103666" y="85855"/>
                  </a:cubicBezTo>
                  <a:cubicBezTo>
                    <a:pt x="101845" y="85206"/>
                    <a:pt x="99962" y="84886"/>
                    <a:pt x="98087" y="84886"/>
                  </a:cubicBezTo>
                  <a:cubicBezTo>
                    <a:pt x="95631" y="84886"/>
                    <a:pt x="93188" y="85435"/>
                    <a:pt x="90912" y="86508"/>
                  </a:cubicBezTo>
                  <a:lnTo>
                    <a:pt x="73167" y="94956"/>
                  </a:lnTo>
                  <a:cubicBezTo>
                    <a:pt x="71079" y="91499"/>
                    <a:pt x="68861" y="86541"/>
                    <a:pt x="67100" y="79658"/>
                  </a:cubicBezTo>
                  <a:cubicBezTo>
                    <a:pt x="84910" y="75580"/>
                    <a:pt x="97175" y="65729"/>
                    <a:pt x="97175" y="53953"/>
                  </a:cubicBezTo>
                  <a:cubicBezTo>
                    <a:pt x="97175" y="44657"/>
                    <a:pt x="89412" y="36208"/>
                    <a:pt x="76331" y="31087"/>
                  </a:cubicBezTo>
                  <a:lnTo>
                    <a:pt x="76331" y="10634"/>
                  </a:lnTo>
                  <a:cubicBezTo>
                    <a:pt x="76331" y="10504"/>
                    <a:pt x="76298" y="10406"/>
                    <a:pt x="76298" y="10308"/>
                  </a:cubicBezTo>
                  <a:cubicBezTo>
                    <a:pt x="76103" y="6850"/>
                    <a:pt x="72939" y="4175"/>
                    <a:pt x="66904" y="2349"/>
                  </a:cubicBezTo>
                  <a:cubicBezTo>
                    <a:pt x="66599" y="2251"/>
                    <a:pt x="66290" y="2205"/>
                    <a:pt x="65987" y="2205"/>
                  </a:cubicBezTo>
                  <a:cubicBezTo>
                    <a:pt x="64668" y="2205"/>
                    <a:pt x="63446" y="3078"/>
                    <a:pt x="63022" y="4404"/>
                  </a:cubicBezTo>
                  <a:cubicBezTo>
                    <a:pt x="62533" y="6035"/>
                    <a:pt x="63446" y="7764"/>
                    <a:pt x="65110" y="8285"/>
                  </a:cubicBezTo>
                  <a:cubicBezTo>
                    <a:pt x="68339" y="9264"/>
                    <a:pt x="69579" y="10210"/>
                    <a:pt x="69970" y="10634"/>
                  </a:cubicBezTo>
                  <a:cubicBezTo>
                    <a:pt x="68633" y="12135"/>
                    <a:pt x="61489" y="15070"/>
                    <a:pt x="48604" y="15070"/>
                  </a:cubicBezTo>
                  <a:cubicBezTo>
                    <a:pt x="35621" y="15070"/>
                    <a:pt x="28510" y="12102"/>
                    <a:pt x="27205" y="10634"/>
                  </a:cubicBezTo>
                  <a:cubicBezTo>
                    <a:pt x="28510" y="9134"/>
                    <a:pt x="35621" y="6198"/>
                    <a:pt x="48604" y="6198"/>
                  </a:cubicBezTo>
                  <a:cubicBezTo>
                    <a:pt x="50366" y="6198"/>
                    <a:pt x="52160" y="6263"/>
                    <a:pt x="53856" y="6393"/>
                  </a:cubicBezTo>
                  <a:cubicBezTo>
                    <a:pt x="53918" y="6397"/>
                    <a:pt x="53981" y="6399"/>
                    <a:pt x="54042" y="6399"/>
                  </a:cubicBezTo>
                  <a:cubicBezTo>
                    <a:pt x="55689" y="6399"/>
                    <a:pt x="57057" y="5157"/>
                    <a:pt x="57183" y="3490"/>
                  </a:cubicBezTo>
                  <a:cubicBezTo>
                    <a:pt x="57281" y="1794"/>
                    <a:pt x="56009" y="326"/>
                    <a:pt x="54313" y="196"/>
                  </a:cubicBezTo>
                  <a:cubicBezTo>
                    <a:pt x="52421" y="65"/>
                    <a:pt x="50529" y="0"/>
                    <a:pt x="48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53"/>
            <p:cNvSpPr/>
            <p:nvPr/>
          </p:nvSpPr>
          <p:spPr>
            <a:xfrm>
              <a:off x="4177775" y="2955175"/>
              <a:ext cx="1236325" cy="1110900"/>
            </a:xfrm>
            <a:custGeom>
              <a:avLst/>
              <a:gdLst/>
              <a:ahLst/>
              <a:cxnLst/>
              <a:rect l="l" t="t" r="r" b="b"/>
              <a:pathLst>
                <a:path w="49453" h="44436" extrusionOk="0">
                  <a:moveTo>
                    <a:pt x="35635" y="6202"/>
                  </a:moveTo>
                  <a:cubicBezTo>
                    <a:pt x="36295" y="6202"/>
                    <a:pt x="37101" y="6378"/>
                    <a:pt x="38068" y="6923"/>
                  </a:cubicBezTo>
                  <a:cubicBezTo>
                    <a:pt x="40253" y="8130"/>
                    <a:pt x="41591" y="9891"/>
                    <a:pt x="42145" y="12305"/>
                  </a:cubicBezTo>
                  <a:cubicBezTo>
                    <a:pt x="43907" y="20036"/>
                    <a:pt x="37383" y="32366"/>
                    <a:pt x="33730" y="38075"/>
                  </a:cubicBezTo>
                  <a:cubicBezTo>
                    <a:pt x="27010" y="37325"/>
                    <a:pt x="13375" y="34617"/>
                    <a:pt x="8449" y="28354"/>
                  </a:cubicBezTo>
                  <a:cubicBezTo>
                    <a:pt x="6949" y="26397"/>
                    <a:pt x="6394" y="24277"/>
                    <a:pt x="6818" y="21797"/>
                  </a:cubicBezTo>
                  <a:cubicBezTo>
                    <a:pt x="7177" y="19775"/>
                    <a:pt x="8156" y="18960"/>
                    <a:pt x="8873" y="18568"/>
                  </a:cubicBezTo>
                  <a:cubicBezTo>
                    <a:pt x="10080" y="17850"/>
                    <a:pt x="11711" y="17589"/>
                    <a:pt x="13440" y="17589"/>
                  </a:cubicBezTo>
                  <a:cubicBezTo>
                    <a:pt x="16898" y="17589"/>
                    <a:pt x="20747" y="18633"/>
                    <a:pt x="22313" y="19220"/>
                  </a:cubicBezTo>
                  <a:cubicBezTo>
                    <a:pt x="22652" y="19334"/>
                    <a:pt x="23004" y="19392"/>
                    <a:pt x="23355" y="19392"/>
                  </a:cubicBezTo>
                  <a:cubicBezTo>
                    <a:pt x="23813" y="19392"/>
                    <a:pt x="24269" y="19293"/>
                    <a:pt x="24694" y="19090"/>
                  </a:cubicBezTo>
                  <a:cubicBezTo>
                    <a:pt x="25444" y="18731"/>
                    <a:pt x="26031" y="18079"/>
                    <a:pt x="26292" y="17296"/>
                  </a:cubicBezTo>
                  <a:cubicBezTo>
                    <a:pt x="27108" y="14980"/>
                    <a:pt x="30304" y="7967"/>
                    <a:pt x="34251" y="6466"/>
                  </a:cubicBezTo>
                  <a:cubicBezTo>
                    <a:pt x="34612" y="6331"/>
                    <a:pt x="35070" y="6202"/>
                    <a:pt x="35635" y="6202"/>
                  </a:cubicBezTo>
                  <a:close/>
                  <a:moveTo>
                    <a:pt x="35634" y="0"/>
                  </a:moveTo>
                  <a:cubicBezTo>
                    <a:pt x="34429" y="0"/>
                    <a:pt x="33232" y="219"/>
                    <a:pt x="32066" y="660"/>
                  </a:cubicBezTo>
                  <a:cubicBezTo>
                    <a:pt x="26749" y="2682"/>
                    <a:pt x="23259" y="8815"/>
                    <a:pt x="21562" y="12501"/>
                  </a:cubicBezTo>
                  <a:cubicBezTo>
                    <a:pt x="19492" y="11966"/>
                    <a:pt x="16574" y="11395"/>
                    <a:pt x="13556" y="11395"/>
                  </a:cubicBezTo>
                  <a:cubicBezTo>
                    <a:pt x="10865" y="11395"/>
                    <a:pt x="8095" y="11849"/>
                    <a:pt x="5774" y="13186"/>
                  </a:cubicBezTo>
                  <a:cubicBezTo>
                    <a:pt x="3034" y="14784"/>
                    <a:pt x="1273" y="17394"/>
                    <a:pt x="718" y="20754"/>
                  </a:cubicBezTo>
                  <a:cubicBezTo>
                    <a:pt x="1" y="24994"/>
                    <a:pt x="947" y="28811"/>
                    <a:pt x="3589" y="32171"/>
                  </a:cubicBezTo>
                  <a:cubicBezTo>
                    <a:pt x="7079" y="36672"/>
                    <a:pt x="13538" y="40097"/>
                    <a:pt x="22704" y="42348"/>
                  </a:cubicBezTo>
                  <a:cubicBezTo>
                    <a:pt x="29261" y="43979"/>
                    <a:pt x="34839" y="44403"/>
                    <a:pt x="35067" y="44403"/>
                  </a:cubicBezTo>
                  <a:cubicBezTo>
                    <a:pt x="35132" y="44436"/>
                    <a:pt x="35230" y="44436"/>
                    <a:pt x="35295" y="44436"/>
                  </a:cubicBezTo>
                  <a:cubicBezTo>
                    <a:pt x="36306" y="44436"/>
                    <a:pt x="37252" y="43946"/>
                    <a:pt x="37840" y="43098"/>
                  </a:cubicBezTo>
                  <a:cubicBezTo>
                    <a:pt x="37970" y="42903"/>
                    <a:pt x="41167" y="38336"/>
                    <a:pt x="44037" y="32203"/>
                  </a:cubicBezTo>
                  <a:cubicBezTo>
                    <a:pt x="48050" y="23657"/>
                    <a:pt x="49452" y="16480"/>
                    <a:pt x="48180" y="10935"/>
                  </a:cubicBezTo>
                  <a:cubicBezTo>
                    <a:pt x="47234" y="6792"/>
                    <a:pt x="44853" y="3596"/>
                    <a:pt x="41102" y="1508"/>
                  </a:cubicBezTo>
                  <a:cubicBezTo>
                    <a:pt x="39312" y="505"/>
                    <a:pt x="37464" y="0"/>
                    <a:pt x="356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53"/>
            <p:cNvSpPr/>
            <p:nvPr/>
          </p:nvSpPr>
          <p:spPr>
            <a:xfrm>
              <a:off x="1630175" y="2258100"/>
              <a:ext cx="1427950" cy="1427950"/>
            </a:xfrm>
            <a:custGeom>
              <a:avLst/>
              <a:gdLst/>
              <a:ahLst/>
              <a:cxnLst/>
              <a:rect l="l" t="t" r="r" b="b"/>
              <a:pathLst>
                <a:path w="57118" h="57118" extrusionOk="0">
                  <a:moveTo>
                    <a:pt x="28542" y="6198"/>
                  </a:moveTo>
                  <a:cubicBezTo>
                    <a:pt x="29064" y="6198"/>
                    <a:pt x="29130" y="6557"/>
                    <a:pt x="29162" y="6720"/>
                  </a:cubicBezTo>
                  <a:lnTo>
                    <a:pt x="29782" y="9754"/>
                  </a:lnTo>
                  <a:cubicBezTo>
                    <a:pt x="31576" y="18626"/>
                    <a:pt x="38492" y="25542"/>
                    <a:pt x="47364" y="27336"/>
                  </a:cubicBezTo>
                  <a:lnTo>
                    <a:pt x="50398" y="27956"/>
                  </a:lnTo>
                  <a:cubicBezTo>
                    <a:pt x="50561" y="27988"/>
                    <a:pt x="50920" y="28053"/>
                    <a:pt x="50920" y="28575"/>
                  </a:cubicBezTo>
                  <a:cubicBezTo>
                    <a:pt x="50920" y="29097"/>
                    <a:pt x="50561" y="29163"/>
                    <a:pt x="50398" y="29195"/>
                  </a:cubicBezTo>
                  <a:lnTo>
                    <a:pt x="47364" y="29815"/>
                  </a:lnTo>
                  <a:cubicBezTo>
                    <a:pt x="38492" y="31609"/>
                    <a:pt x="31576" y="38524"/>
                    <a:pt x="29782" y="47397"/>
                  </a:cubicBezTo>
                  <a:lnTo>
                    <a:pt x="29162" y="50431"/>
                  </a:lnTo>
                  <a:cubicBezTo>
                    <a:pt x="29130" y="50594"/>
                    <a:pt x="29064" y="50920"/>
                    <a:pt x="28542" y="50920"/>
                  </a:cubicBezTo>
                  <a:cubicBezTo>
                    <a:pt x="28021" y="50920"/>
                    <a:pt x="27955" y="50594"/>
                    <a:pt x="27923" y="50431"/>
                  </a:cubicBezTo>
                  <a:lnTo>
                    <a:pt x="27303" y="47397"/>
                  </a:lnTo>
                  <a:cubicBezTo>
                    <a:pt x="25509" y="38524"/>
                    <a:pt x="18593" y="31609"/>
                    <a:pt x="9721" y="29815"/>
                  </a:cubicBezTo>
                  <a:lnTo>
                    <a:pt x="6720" y="29195"/>
                  </a:lnTo>
                  <a:cubicBezTo>
                    <a:pt x="6524" y="29163"/>
                    <a:pt x="6198" y="29097"/>
                    <a:pt x="6198" y="28575"/>
                  </a:cubicBezTo>
                  <a:cubicBezTo>
                    <a:pt x="6198" y="28053"/>
                    <a:pt x="6524" y="27988"/>
                    <a:pt x="6720" y="27956"/>
                  </a:cubicBezTo>
                  <a:lnTo>
                    <a:pt x="9721" y="27336"/>
                  </a:lnTo>
                  <a:cubicBezTo>
                    <a:pt x="18593" y="25542"/>
                    <a:pt x="25509" y="18626"/>
                    <a:pt x="27303" y="9754"/>
                  </a:cubicBezTo>
                  <a:lnTo>
                    <a:pt x="27923" y="6720"/>
                  </a:lnTo>
                  <a:cubicBezTo>
                    <a:pt x="27955" y="6557"/>
                    <a:pt x="28021" y="6198"/>
                    <a:pt x="28542" y="6198"/>
                  </a:cubicBezTo>
                  <a:close/>
                  <a:moveTo>
                    <a:pt x="28542" y="0"/>
                  </a:moveTo>
                  <a:cubicBezTo>
                    <a:pt x="25248" y="0"/>
                    <a:pt x="22508" y="2251"/>
                    <a:pt x="21855" y="5481"/>
                  </a:cubicBezTo>
                  <a:lnTo>
                    <a:pt x="21236" y="8514"/>
                  </a:lnTo>
                  <a:cubicBezTo>
                    <a:pt x="19931" y="14940"/>
                    <a:pt x="14940" y="19931"/>
                    <a:pt x="8514" y="21236"/>
                  </a:cubicBezTo>
                  <a:lnTo>
                    <a:pt x="5480" y="21856"/>
                  </a:lnTo>
                  <a:cubicBezTo>
                    <a:pt x="2251" y="22508"/>
                    <a:pt x="0" y="25281"/>
                    <a:pt x="0" y="28575"/>
                  </a:cubicBezTo>
                  <a:cubicBezTo>
                    <a:pt x="0" y="31870"/>
                    <a:pt x="2251" y="34610"/>
                    <a:pt x="5480" y="35262"/>
                  </a:cubicBezTo>
                  <a:lnTo>
                    <a:pt x="8514" y="35882"/>
                  </a:lnTo>
                  <a:cubicBezTo>
                    <a:pt x="14940" y="37187"/>
                    <a:pt x="19931" y="42178"/>
                    <a:pt x="21236" y="48604"/>
                  </a:cubicBezTo>
                  <a:lnTo>
                    <a:pt x="21855" y="51638"/>
                  </a:lnTo>
                  <a:cubicBezTo>
                    <a:pt x="22508" y="54867"/>
                    <a:pt x="25248" y="57118"/>
                    <a:pt x="28542" y="57118"/>
                  </a:cubicBezTo>
                  <a:cubicBezTo>
                    <a:pt x="31837" y="57118"/>
                    <a:pt x="34610" y="54867"/>
                    <a:pt x="35262" y="51638"/>
                  </a:cubicBezTo>
                  <a:lnTo>
                    <a:pt x="35882" y="48604"/>
                  </a:lnTo>
                  <a:cubicBezTo>
                    <a:pt x="37187" y="42178"/>
                    <a:pt x="42178" y="37187"/>
                    <a:pt x="48604" y="35882"/>
                  </a:cubicBezTo>
                  <a:lnTo>
                    <a:pt x="51637" y="35262"/>
                  </a:lnTo>
                  <a:cubicBezTo>
                    <a:pt x="54867" y="34610"/>
                    <a:pt x="57117" y="31870"/>
                    <a:pt x="57117" y="28575"/>
                  </a:cubicBezTo>
                  <a:cubicBezTo>
                    <a:pt x="57117" y="25281"/>
                    <a:pt x="54867" y="22508"/>
                    <a:pt x="51637" y="21856"/>
                  </a:cubicBezTo>
                  <a:lnTo>
                    <a:pt x="48604" y="21236"/>
                  </a:lnTo>
                  <a:cubicBezTo>
                    <a:pt x="42178" y="19931"/>
                    <a:pt x="37187" y="14940"/>
                    <a:pt x="35882" y="8514"/>
                  </a:cubicBezTo>
                  <a:lnTo>
                    <a:pt x="35262" y="5481"/>
                  </a:lnTo>
                  <a:cubicBezTo>
                    <a:pt x="34610" y="2251"/>
                    <a:pt x="31837" y="0"/>
                    <a:pt x="28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96" name="Google Shape;4096;p53"/>
          <p:cNvSpPr txBox="1">
            <a:spLocks noGrp="1"/>
          </p:cNvSpPr>
          <p:nvPr>
            <p:ph type="title" idx="15"/>
          </p:nvPr>
        </p:nvSpPr>
        <p:spPr>
          <a:xfrm>
            <a:off x="667350" y="59205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2800" b="1" u="sng"/>
              <a:t>Incorporation of Current Trends:</a:t>
            </a:r>
            <a:endParaRPr sz="2800" b="1" u="sng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Google Shape;4101;p54"/>
          <p:cNvSpPr txBox="1">
            <a:spLocks noGrp="1"/>
          </p:cNvSpPr>
          <p:nvPr>
            <p:ph type="title" idx="4294967295"/>
          </p:nvPr>
        </p:nvSpPr>
        <p:spPr>
          <a:xfrm>
            <a:off x="326050" y="2127125"/>
            <a:ext cx="3877500" cy="5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</a:rPr>
              <a:t>4. Narrative </a:t>
            </a:r>
            <a:endParaRPr sz="20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</a:rPr>
              <a:t>Storytelling </a:t>
            </a:r>
            <a:endParaRPr sz="2000" b="1">
              <a:solidFill>
                <a:schemeClr val="dk2"/>
              </a:solidFill>
            </a:endParaRPr>
          </a:p>
        </p:txBody>
      </p:sp>
      <p:grpSp>
        <p:nvGrpSpPr>
          <p:cNvPr id="4102" name="Google Shape;4102;p54"/>
          <p:cNvGrpSpPr/>
          <p:nvPr/>
        </p:nvGrpSpPr>
        <p:grpSpPr>
          <a:xfrm>
            <a:off x="1948513" y="3018071"/>
            <a:ext cx="632567" cy="646402"/>
            <a:chOff x="1190625" y="245450"/>
            <a:chExt cx="5219200" cy="5204525"/>
          </a:xfrm>
        </p:grpSpPr>
        <p:sp>
          <p:nvSpPr>
            <p:cNvPr id="4103" name="Google Shape;4103;p54"/>
            <p:cNvSpPr/>
            <p:nvPr/>
          </p:nvSpPr>
          <p:spPr>
            <a:xfrm>
              <a:off x="4090525" y="2454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3"/>
                    <a:pt x="0" y="3099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099"/>
                  </a:lnTo>
                  <a:cubicBezTo>
                    <a:pt x="6198" y="1403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54"/>
            <p:cNvSpPr/>
            <p:nvPr/>
          </p:nvSpPr>
          <p:spPr>
            <a:xfrm>
              <a:off x="4090525" y="7983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4"/>
                    <a:pt x="0" y="3100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100"/>
                  </a:lnTo>
                  <a:cubicBezTo>
                    <a:pt x="6198" y="1404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54"/>
            <p:cNvSpPr/>
            <p:nvPr/>
          </p:nvSpPr>
          <p:spPr>
            <a:xfrm>
              <a:off x="4264225" y="624650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48" y="6199"/>
                    <a:pt x="14418" y="4829"/>
                    <a:pt x="14418" y="3100"/>
                  </a:cubicBezTo>
                  <a:cubicBezTo>
                    <a:pt x="14418" y="1403"/>
                    <a:pt x="13048" y="1"/>
                    <a:pt x="11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54"/>
            <p:cNvSpPr/>
            <p:nvPr/>
          </p:nvSpPr>
          <p:spPr>
            <a:xfrm>
              <a:off x="3711325" y="624650"/>
              <a:ext cx="360450" cy="154975"/>
            </a:xfrm>
            <a:custGeom>
              <a:avLst/>
              <a:gdLst/>
              <a:ahLst/>
              <a:cxnLst/>
              <a:rect l="l" t="t" r="r" b="b"/>
              <a:pathLst>
                <a:path w="1441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15" y="6199"/>
                    <a:pt x="14418" y="4829"/>
                    <a:pt x="14418" y="3100"/>
                  </a:cubicBezTo>
                  <a:cubicBezTo>
                    <a:pt x="14418" y="1403"/>
                    <a:pt x="13015" y="1"/>
                    <a:pt x="11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54"/>
            <p:cNvSpPr/>
            <p:nvPr/>
          </p:nvSpPr>
          <p:spPr>
            <a:xfrm>
              <a:off x="1190625" y="2185525"/>
              <a:ext cx="650775" cy="3264450"/>
            </a:xfrm>
            <a:custGeom>
              <a:avLst/>
              <a:gdLst/>
              <a:ahLst/>
              <a:cxnLst/>
              <a:rect l="l" t="t" r="r" b="b"/>
              <a:pathLst>
                <a:path w="26031" h="13057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lnTo>
                    <a:pt x="0" y="118345"/>
                  </a:lnTo>
                  <a:cubicBezTo>
                    <a:pt x="0" y="125065"/>
                    <a:pt x="5480" y="130578"/>
                    <a:pt x="12232" y="130578"/>
                  </a:cubicBezTo>
                  <a:lnTo>
                    <a:pt x="22932" y="130578"/>
                  </a:lnTo>
                  <a:cubicBezTo>
                    <a:pt x="24661" y="130578"/>
                    <a:pt x="26031" y="129175"/>
                    <a:pt x="26031" y="127479"/>
                  </a:cubicBezTo>
                  <a:cubicBezTo>
                    <a:pt x="26031" y="125750"/>
                    <a:pt x="24661" y="124380"/>
                    <a:pt x="22932" y="124380"/>
                  </a:cubicBezTo>
                  <a:lnTo>
                    <a:pt x="12232" y="124380"/>
                  </a:lnTo>
                  <a:cubicBezTo>
                    <a:pt x="8905" y="124380"/>
                    <a:pt x="6198" y="121672"/>
                    <a:pt x="6198" y="118345"/>
                  </a:cubicBezTo>
                  <a:lnTo>
                    <a:pt x="6198" y="3099"/>
                  </a:lnTo>
                  <a:cubicBezTo>
                    <a:pt x="6198" y="1403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54"/>
            <p:cNvSpPr/>
            <p:nvPr/>
          </p:nvSpPr>
          <p:spPr>
            <a:xfrm>
              <a:off x="1463000" y="1502125"/>
              <a:ext cx="4946825" cy="3947850"/>
            </a:xfrm>
            <a:custGeom>
              <a:avLst/>
              <a:gdLst/>
              <a:ahLst/>
              <a:cxnLst/>
              <a:rect l="l" t="t" r="r" b="b"/>
              <a:pathLst>
                <a:path w="197873" h="157914" extrusionOk="0">
                  <a:moveTo>
                    <a:pt x="6198" y="132764"/>
                  </a:moveTo>
                  <a:cubicBezTo>
                    <a:pt x="8025" y="133775"/>
                    <a:pt x="10112" y="134395"/>
                    <a:pt x="12330" y="134395"/>
                  </a:cubicBezTo>
                  <a:lnTo>
                    <a:pt x="73917" y="134395"/>
                  </a:lnTo>
                  <a:cubicBezTo>
                    <a:pt x="79038" y="134395"/>
                    <a:pt x="83703" y="136711"/>
                    <a:pt x="86769" y="140560"/>
                  </a:cubicBezTo>
                  <a:lnTo>
                    <a:pt x="12330" y="140560"/>
                  </a:lnTo>
                  <a:cubicBezTo>
                    <a:pt x="8971" y="140560"/>
                    <a:pt x="6198" y="137787"/>
                    <a:pt x="6198" y="134427"/>
                  </a:cubicBezTo>
                  <a:lnTo>
                    <a:pt x="6198" y="132764"/>
                  </a:lnTo>
                  <a:close/>
                  <a:moveTo>
                    <a:pt x="180747" y="132764"/>
                  </a:moveTo>
                  <a:lnTo>
                    <a:pt x="180747" y="134427"/>
                  </a:lnTo>
                  <a:cubicBezTo>
                    <a:pt x="180747" y="137787"/>
                    <a:pt x="178007" y="140560"/>
                    <a:pt x="174647" y="140560"/>
                  </a:cubicBezTo>
                  <a:lnTo>
                    <a:pt x="100208" y="140560"/>
                  </a:lnTo>
                  <a:cubicBezTo>
                    <a:pt x="103275" y="136711"/>
                    <a:pt x="107939" y="134395"/>
                    <a:pt x="113060" y="134395"/>
                  </a:cubicBezTo>
                  <a:lnTo>
                    <a:pt x="174647" y="134395"/>
                  </a:lnTo>
                  <a:cubicBezTo>
                    <a:pt x="176865" y="134395"/>
                    <a:pt x="178953" y="133775"/>
                    <a:pt x="180747" y="132764"/>
                  </a:cubicBezTo>
                  <a:close/>
                  <a:moveTo>
                    <a:pt x="12330" y="1"/>
                  </a:moveTo>
                  <a:cubicBezTo>
                    <a:pt x="5545" y="1"/>
                    <a:pt x="0" y="5514"/>
                    <a:pt x="0" y="12331"/>
                  </a:cubicBezTo>
                  <a:lnTo>
                    <a:pt x="0" y="24661"/>
                  </a:lnTo>
                  <a:lnTo>
                    <a:pt x="0" y="122064"/>
                  </a:lnTo>
                  <a:lnTo>
                    <a:pt x="0" y="134427"/>
                  </a:lnTo>
                  <a:cubicBezTo>
                    <a:pt x="0" y="141212"/>
                    <a:pt x="5545" y="146758"/>
                    <a:pt x="12330" y="146758"/>
                  </a:cubicBezTo>
                  <a:lnTo>
                    <a:pt x="90390" y="146758"/>
                  </a:lnTo>
                  <a:lnTo>
                    <a:pt x="90390" y="151716"/>
                  </a:lnTo>
                  <a:lnTo>
                    <a:pt x="22377" y="151716"/>
                  </a:lnTo>
                  <a:cubicBezTo>
                    <a:pt x="20681" y="151716"/>
                    <a:pt x="19278" y="153086"/>
                    <a:pt x="19278" y="154815"/>
                  </a:cubicBezTo>
                  <a:cubicBezTo>
                    <a:pt x="19278" y="156511"/>
                    <a:pt x="20681" y="157914"/>
                    <a:pt x="22377" y="157914"/>
                  </a:cubicBezTo>
                  <a:lnTo>
                    <a:pt x="185640" y="157914"/>
                  </a:lnTo>
                  <a:cubicBezTo>
                    <a:pt x="192392" y="157914"/>
                    <a:pt x="197872" y="152401"/>
                    <a:pt x="197872" y="145681"/>
                  </a:cubicBezTo>
                  <a:lnTo>
                    <a:pt x="197872" y="30435"/>
                  </a:lnTo>
                  <a:cubicBezTo>
                    <a:pt x="197872" y="28739"/>
                    <a:pt x="196469" y="27336"/>
                    <a:pt x="194773" y="27336"/>
                  </a:cubicBezTo>
                  <a:cubicBezTo>
                    <a:pt x="193044" y="27336"/>
                    <a:pt x="191674" y="28739"/>
                    <a:pt x="191674" y="30435"/>
                  </a:cubicBezTo>
                  <a:lnTo>
                    <a:pt x="191674" y="145681"/>
                  </a:lnTo>
                  <a:cubicBezTo>
                    <a:pt x="191674" y="149008"/>
                    <a:pt x="188967" y="151716"/>
                    <a:pt x="185640" y="151716"/>
                  </a:cubicBezTo>
                  <a:lnTo>
                    <a:pt x="96587" y="151716"/>
                  </a:lnTo>
                  <a:lnTo>
                    <a:pt x="96587" y="146758"/>
                  </a:lnTo>
                  <a:lnTo>
                    <a:pt x="174647" y="146758"/>
                  </a:lnTo>
                  <a:cubicBezTo>
                    <a:pt x="181432" y="146758"/>
                    <a:pt x="186977" y="141212"/>
                    <a:pt x="186977" y="134427"/>
                  </a:cubicBezTo>
                  <a:lnTo>
                    <a:pt x="186977" y="122064"/>
                  </a:lnTo>
                  <a:lnTo>
                    <a:pt x="186977" y="24661"/>
                  </a:lnTo>
                  <a:lnTo>
                    <a:pt x="186977" y="12331"/>
                  </a:lnTo>
                  <a:cubicBezTo>
                    <a:pt x="186977" y="5514"/>
                    <a:pt x="181432" y="1"/>
                    <a:pt x="174647" y="1"/>
                  </a:cubicBezTo>
                  <a:lnTo>
                    <a:pt x="155532" y="1"/>
                  </a:lnTo>
                  <a:cubicBezTo>
                    <a:pt x="153835" y="1"/>
                    <a:pt x="152433" y="1371"/>
                    <a:pt x="152433" y="3100"/>
                  </a:cubicBezTo>
                  <a:cubicBezTo>
                    <a:pt x="152433" y="4796"/>
                    <a:pt x="153835" y="6199"/>
                    <a:pt x="155532" y="6199"/>
                  </a:cubicBezTo>
                  <a:lnTo>
                    <a:pt x="174647" y="6199"/>
                  </a:lnTo>
                  <a:cubicBezTo>
                    <a:pt x="178007" y="6199"/>
                    <a:pt x="180747" y="8939"/>
                    <a:pt x="180747" y="12331"/>
                  </a:cubicBezTo>
                  <a:lnTo>
                    <a:pt x="180747" y="24661"/>
                  </a:lnTo>
                  <a:lnTo>
                    <a:pt x="180747" y="122064"/>
                  </a:lnTo>
                  <a:cubicBezTo>
                    <a:pt x="180747" y="125424"/>
                    <a:pt x="178007" y="128197"/>
                    <a:pt x="174647" y="128197"/>
                  </a:cubicBezTo>
                  <a:lnTo>
                    <a:pt x="113060" y="128197"/>
                  </a:lnTo>
                  <a:cubicBezTo>
                    <a:pt x="106667" y="128197"/>
                    <a:pt x="100763" y="130806"/>
                    <a:pt x="96587" y="135243"/>
                  </a:cubicBezTo>
                  <a:lnTo>
                    <a:pt x="96587" y="22639"/>
                  </a:lnTo>
                  <a:cubicBezTo>
                    <a:pt x="96587" y="13571"/>
                    <a:pt x="103960" y="6199"/>
                    <a:pt x="113060" y="6199"/>
                  </a:cubicBezTo>
                  <a:lnTo>
                    <a:pt x="121215" y="6199"/>
                  </a:lnTo>
                  <a:cubicBezTo>
                    <a:pt x="122944" y="6199"/>
                    <a:pt x="124314" y="4796"/>
                    <a:pt x="124314" y="3100"/>
                  </a:cubicBezTo>
                  <a:cubicBezTo>
                    <a:pt x="124314" y="1371"/>
                    <a:pt x="122944" y="1"/>
                    <a:pt x="121215" y="1"/>
                  </a:cubicBezTo>
                  <a:lnTo>
                    <a:pt x="113060" y="1"/>
                  </a:lnTo>
                  <a:cubicBezTo>
                    <a:pt x="104710" y="1"/>
                    <a:pt x="97436" y="4502"/>
                    <a:pt x="93489" y="11222"/>
                  </a:cubicBezTo>
                  <a:cubicBezTo>
                    <a:pt x="89542" y="4502"/>
                    <a:pt x="82267" y="1"/>
                    <a:pt x="73917" y="1"/>
                  </a:cubicBezTo>
                  <a:lnTo>
                    <a:pt x="60771" y="1"/>
                  </a:lnTo>
                  <a:cubicBezTo>
                    <a:pt x="59075" y="1"/>
                    <a:pt x="57672" y="1371"/>
                    <a:pt x="57672" y="3100"/>
                  </a:cubicBezTo>
                  <a:cubicBezTo>
                    <a:pt x="57672" y="4796"/>
                    <a:pt x="59075" y="6199"/>
                    <a:pt x="60771" y="6199"/>
                  </a:cubicBezTo>
                  <a:lnTo>
                    <a:pt x="73917" y="6199"/>
                  </a:lnTo>
                  <a:cubicBezTo>
                    <a:pt x="83018" y="6199"/>
                    <a:pt x="90390" y="13571"/>
                    <a:pt x="90390" y="22639"/>
                  </a:cubicBezTo>
                  <a:lnTo>
                    <a:pt x="90390" y="135243"/>
                  </a:lnTo>
                  <a:cubicBezTo>
                    <a:pt x="86214" y="130806"/>
                    <a:pt x="80310" y="128197"/>
                    <a:pt x="73917" y="128197"/>
                  </a:cubicBezTo>
                  <a:lnTo>
                    <a:pt x="12330" y="128197"/>
                  </a:lnTo>
                  <a:cubicBezTo>
                    <a:pt x="8971" y="128197"/>
                    <a:pt x="6198" y="125424"/>
                    <a:pt x="6198" y="122064"/>
                  </a:cubicBezTo>
                  <a:lnTo>
                    <a:pt x="6198" y="24661"/>
                  </a:lnTo>
                  <a:lnTo>
                    <a:pt x="6198" y="12331"/>
                  </a:lnTo>
                  <a:cubicBezTo>
                    <a:pt x="6198" y="8939"/>
                    <a:pt x="8971" y="6199"/>
                    <a:pt x="12330" y="6199"/>
                  </a:cubicBezTo>
                  <a:lnTo>
                    <a:pt x="34316" y="6199"/>
                  </a:lnTo>
                  <a:cubicBezTo>
                    <a:pt x="36045" y="6199"/>
                    <a:pt x="37415" y="4796"/>
                    <a:pt x="37415" y="3100"/>
                  </a:cubicBezTo>
                  <a:cubicBezTo>
                    <a:pt x="37415" y="1371"/>
                    <a:pt x="36045" y="1"/>
                    <a:pt x="34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54"/>
            <p:cNvSpPr/>
            <p:nvPr/>
          </p:nvSpPr>
          <p:spPr>
            <a:xfrm>
              <a:off x="1940875" y="221242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100"/>
                  </a:cubicBezTo>
                  <a:cubicBezTo>
                    <a:pt x="56367" y="1403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54"/>
            <p:cNvSpPr/>
            <p:nvPr/>
          </p:nvSpPr>
          <p:spPr>
            <a:xfrm>
              <a:off x="1940875" y="25924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099"/>
                  </a:cubicBezTo>
                  <a:cubicBezTo>
                    <a:pt x="0" y="4796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796"/>
                    <a:pt x="56367" y="3099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54"/>
            <p:cNvSpPr/>
            <p:nvPr/>
          </p:nvSpPr>
          <p:spPr>
            <a:xfrm>
              <a:off x="2916200" y="3350875"/>
              <a:ext cx="433875" cy="154950"/>
            </a:xfrm>
            <a:custGeom>
              <a:avLst/>
              <a:gdLst/>
              <a:ahLst/>
              <a:cxnLst/>
              <a:rect l="l" t="t" r="r" b="b"/>
              <a:pathLst>
                <a:path w="17355" h="6198" extrusionOk="0">
                  <a:moveTo>
                    <a:pt x="3132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32" y="6198"/>
                  </a:cubicBezTo>
                  <a:lnTo>
                    <a:pt x="14256" y="6198"/>
                  </a:lnTo>
                  <a:cubicBezTo>
                    <a:pt x="15984" y="6198"/>
                    <a:pt x="17354" y="4828"/>
                    <a:pt x="17354" y="3099"/>
                  </a:cubicBezTo>
                  <a:cubicBezTo>
                    <a:pt x="17354" y="1403"/>
                    <a:pt x="15984" y="0"/>
                    <a:pt x="14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54"/>
            <p:cNvSpPr/>
            <p:nvPr/>
          </p:nvSpPr>
          <p:spPr>
            <a:xfrm>
              <a:off x="1940875" y="3350875"/>
              <a:ext cx="872600" cy="154950"/>
            </a:xfrm>
            <a:custGeom>
              <a:avLst/>
              <a:gdLst/>
              <a:ahLst/>
              <a:cxnLst/>
              <a:rect l="l" t="t" r="r" b="b"/>
              <a:pathLst>
                <a:path w="34904" h="619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31805" y="6198"/>
                  </a:lnTo>
                  <a:cubicBezTo>
                    <a:pt x="33501" y="6198"/>
                    <a:pt x="34904" y="4828"/>
                    <a:pt x="34904" y="3099"/>
                  </a:cubicBezTo>
                  <a:cubicBezTo>
                    <a:pt x="34904" y="1403"/>
                    <a:pt x="33501" y="0"/>
                    <a:pt x="318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54"/>
            <p:cNvSpPr/>
            <p:nvPr/>
          </p:nvSpPr>
          <p:spPr>
            <a:xfrm>
              <a:off x="1940875" y="41092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54"/>
            <p:cNvSpPr/>
            <p:nvPr/>
          </p:nvSpPr>
          <p:spPr>
            <a:xfrm>
              <a:off x="1940875" y="29716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100"/>
                  </a:cubicBezTo>
                  <a:cubicBezTo>
                    <a:pt x="0" y="4796"/>
                    <a:pt x="1403" y="6199"/>
                    <a:pt x="3099" y="6199"/>
                  </a:cubicBezTo>
                  <a:lnTo>
                    <a:pt x="53269" y="6199"/>
                  </a:lnTo>
                  <a:cubicBezTo>
                    <a:pt x="54997" y="6199"/>
                    <a:pt x="56367" y="4796"/>
                    <a:pt x="56367" y="3100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54"/>
            <p:cNvSpPr/>
            <p:nvPr/>
          </p:nvSpPr>
          <p:spPr>
            <a:xfrm>
              <a:off x="1940875" y="37300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54"/>
            <p:cNvSpPr/>
            <p:nvPr/>
          </p:nvSpPr>
          <p:spPr>
            <a:xfrm>
              <a:off x="4309875" y="2592450"/>
              <a:ext cx="338475" cy="154975"/>
            </a:xfrm>
            <a:custGeom>
              <a:avLst/>
              <a:gdLst/>
              <a:ahLst/>
              <a:cxnLst/>
              <a:rect l="l" t="t" r="r" b="b"/>
              <a:pathLst>
                <a:path w="1353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099"/>
                  </a:cubicBezTo>
                  <a:cubicBezTo>
                    <a:pt x="1" y="4796"/>
                    <a:pt x="1404" y="6198"/>
                    <a:pt x="3100" y="6198"/>
                  </a:cubicBezTo>
                  <a:lnTo>
                    <a:pt x="10439" y="6198"/>
                  </a:lnTo>
                  <a:cubicBezTo>
                    <a:pt x="12168" y="6198"/>
                    <a:pt x="13538" y="4796"/>
                    <a:pt x="13538" y="3099"/>
                  </a:cubicBezTo>
                  <a:cubicBezTo>
                    <a:pt x="13538" y="1371"/>
                    <a:pt x="12168" y="1"/>
                    <a:pt x="104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54"/>
            <p:cNvSpPr/>
            <p:nvPr/>
          </p:nvSpPr>
          <p:spPr>
            <a:xfrm>
              <a:off x="5211825" y="2592450"/>
              <a:ext cx="507275" cy="154975"/>
            </a:xfrm>
            <a:custGeom>
              <a:avLst/>
              <a:gdLst/>
              <a:ahLst/>
              <a:cxnLst/>
              <a:rect l="l" t="t" r="r" b="b"/>
              <a:pathLst>
                <a:path w="20291" h="6199" extrusionOk="0">
                  <a:moveTo>
                    <a:pt x="3099" y="1"/>
                  </a:moveTo>
                  <a:cubicBezTo>
                    <a:pt x="1403" y="1"/>
                    <a:pt x="1" y="1371"/>
                    <a:pt x="1" y="3099"/>
                  </a:cubicBezTo>
                  <a:cubicBezTo>
                    <a:pt x="1" y="4796"/>
                    <a:pt x="1403" y="6198"/>
                    <a:pt x="3099" y="6198"/>
                  </a:cubicBezTo>
                  <a:lnTo>
                    <a:pt x="17191" y="6198"/>
                  </a:lnTo>
                  <a:cubicBezTo>
                    <a:pt x="18887" y="6198"/>
                    <a:pt x="20290" y="4796"/>
                    <a:pt x="20290" y="3099"/>
                  </a:cubicBezTo>
                  <a:cubicBezTo>
                    <a:pt x="20290" y="1371"/>
                    <a:pt x="18887" y="1"/>
                    <a:pt x="17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54"/>
            <p:cNvSpPr/>
            <p:nvPr/>
          </p:nvSpPr>
          <p:spPr>
            <a:xfrm>
              <a:off x="4309875" y="3350875"/>
              <a:ext cx="1409225" cy="154950"/>
            </a:xfrm>
            <a:custGeom>
              <a:avLst/>
              <a:gdLst/>
              <a:ahLst/>
              <a:cxnLst/>
              <a:rect l="l" t="t" r="r" b="b"/>
              <a:pathLst>
                <a:path w="56369" h="6198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54"/>
            <p:cNvSpPr/>
            <p:nvPr/>
          </p:nvSpPr>
          <p:spPr>
            <a:xfrm>
              <a:off x="4309875" y="4109275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54"/>
            <p:cNvSpPr/>
            <p:nvPr/>
          </p:nvSpPr>
          <p:spPr>
            <a:xfrm>
              <a:off x="4309875" y="2971650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100"/>
                  </a:cubicBezTo>
                  <a:cubicBezTo>
                    <a:pt x="1" y="4796"/>
                    <a:pt x="1404" y="6199"/>
                    <a:pt x="3100" y="6199"/>
                  </a:cubicBezTo>
                  <a:lnTo>
                    <a:pt x="53269" y="6199"/>
                  </a:lnTo>
                  <a:cubicBezTo>
                    <a:pt x="54965" y="6199"/>
                    <a:pt x="56368" y="4796"/>
                    <a:pt x="56368" y="3100"/>
                  </a:cubicBezTo>
                  <a:cubicBezTo>
                    <a:pt x="56368" y="1371"/>
                    <a:pt x="54965" y="1"/>
                    <a:pt x="53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54"/>
            <p:cNvSpPr/>
            <p:nvPr/>
          </p:nvSpPr>
          <p:spPr>
            <a:xfrm>
              <a:off x="4309875" y="3730075"/>
              <a:ext cx="337650" cy="154975"/>
            </a:xfrm>
            <a:custGeom>
              <a:avLst/>
              <a:gdLst/>
              <a:ahLst/>
              <a:cxnLst/>
              <a:rect l="l" t="t" r="r" b="b"/>
              <a:pathLst>
                <a:path w="13506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10407" y="6198"/>
                  </a:lnTo>
                  <a:cubicBezTo>
                    <a:pt x="12103" y="6198"/>
                    <a:pt x="13506" y="4828"/>
                    <a:pt x="13506" y="3099"/>
                  </a:cubicBezTo>
                  <a:cubicBezTo>
                    <a:pt x="13506" y="1403"/>
                    <a:pt x="12103" y="0"/>
                    <a:pt x="104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54"/>
            <p:cNvSpPr/>
            <p:nvPr/>
          </p:nvSpPr>
          <p:spPr>
            <a:xfrm>
              <a:off x="4750250" y="3730075"/>
              <a:ext cx="968850" cy="154975"/>
            </a:xfrm>
            <a:custGeom>
              <a:avLst/>
              <a:gdLst/>
              <a:ahLst/>
              <a:cxnLst/>
              <a:rect l="l" t="t" r="r" b="b"/>
              <a:pathLst>
                <a:path w="38754" h="6199" extrusionOk="0">
                  <a:moveTo>
                    <a:pt x="3100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00" y="6198"/>
                  </a:cubicBezTo>
                  <a:lnTo>
                    <a:pt x="35654" y="6198"/>
                  </a:lnTo>
                  <a:cubicBezTo>
                    <a:pt x="37350" y="6198"/>
                    <a:pt x="38753" y="4828"/>
                    <a:pt x="38753" y="3099"/>
                  </a:cubicBezTo>
                  <a:cubicBezTo>
                    <a:pt x="38753" y="1403"/>
                    <a:pt x="37350" y="0"/>
                    <a:pt x="356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54"/>
            <p:cNvSpPr/>
            <p:nvPr/>
          </p:nvSpPr>
          <p:spPr>
            <a:xfrm>
              <a:off x="1866650" y="262575"/>
              <a:ext cx="1550300" cy="1551100"/>
            </a:xfrm>
            <a:custGeom>
              <a:avLst/>
              <a:gdLst/>
              <a:ahLst/>
              <a:cxnLst/>
              <a:rect l="l" t="t" r="r" b="b"/>
              <a:pathLst>
                <a:path w="62012" h="62044" extrusionOk="0">
                  <a:moveTo>
                    <a:pt x="31022" y="6198"/>
                  </a:moveTo>
                  <a:cubicBezTo>
                    <a:pt x="31022" y="6231"/>
                    <a:pt x="31022" y="6231"/>
                    <a:pt x="31022" y="6231"/>
                  </a:cubicBezTo>
                  <a:lnTo>
                    <a:pt x="32458" y="13310"/>
                  </a:lnTo>
                  <a:cubicBezTo>
                    <a:pt x="34121" y="21530"/>
                    <a:pt x="40515" y="27891"/>
                    <a:pt x="48702" y="29554"/>
                  </a:cubicBezTo>
                  <a:lnTo>
                    <a:pt x="55781" y="30989"/>
                  </a:lnTo>
                  <a:lnTo>
                    <a:pt x="55813" y="30989"/>
                  </a:lnTo>
                  <a:cubicBezTo>
                    <a:pt x="55813" y="31022"/>
                    <a:pt x="55813" y="31022"/>
                    <a:pt x="55813" y="31055"/>
                  </a:cubicBezTo>
                  <a:lnTo>
                    <a:pt x="55781" y="31055"/>
                  </a:lnTo>
                  <a:lnTo>
                    <a:pt x="48702" y="32490"/>
                  </a:lnTo>
                  <a:cubicBezTo>
                    <a:pt x="40515" y="34154"/>
                    <a:pt x="34121" y="40514"/>
                    <a:pt x="32458" y="48735"/>
                  </a:cubicBezTo>
                  <a:lnTo>
                    <a:pt x="31022" y="55813"/>
                  </a:lnTo>
                  <a:lnTo>
                    <a:pt x="30990" y="55813"/>
                  </a:lnTo>
                  <a:lnTo>
                    <a:pt x="29554" y="48735"/>
                  </a:lnTo>
                  <a:cubicBezTo>
                    <a:pt x="27891" y="40514"/>
                    <a:pt x="21497" y="34154"/>
                    <a:pt x="13277" y="32490"/>
                  </a:cubicBezTo>
                  <a:lnTo>
                    <a:pt x="6199" y="31055"/>
                  </a:lnTo>
                  <a:cubicBezTo>
                    <a:pt x="6199" y="31022"/>
                    <a:pt x="6199" y="31022"/>
                    <a:pt x="6199" y="30989"/>
                  </a:cubicBezTo>
                  <a:lnTo>
                    <a:pt x="13277" y="29554"/>
                  </a:lnTo>
                  <a:cubicBezTo>
                    <a:pt x="21497" y="27891"/>
                    <a:pt x="27891" y="21530"/>
                    <a:pt x="29554" y="13310"/>
                  </a:cubicBezTo>
                  <a:lnTo>
                    <a:pt x="30990" y="6231"/>
                  </a:lnTo>
                  <a:cubicBezTo>
                    <a:pt x="30990" y="6231"/>
                    <a:pt x="30990" y="6231"/>
                    <a:pt x="30990" y="6198"/>
                  </a:cubicBezTo>
                  <a:close/>
                  <a:moveTo>
                    <a:pt x="30990" y="1"/>
                  </a:moveTo>
                  <a:cubicBezTo>
                    <a:pt x="28021" y="1"/>
                    <a:pt x="25510" y="2056"/>
                    <a:pt x="24890" y="4991"/>
                  </a:cubicBezTo>
                  <a:lnTo>
                    <a:pt x="23455" y="12070"/>
                  </a:lnTo>
                  <a:cubicBezTo>
                    <a:pt x="22313" y="17844"/>
                    <a:pt x="17811" y="22313"/>
                    <a:pt x="12070" y="23487"/>
                  </a:cubicBezTo>
                  <a:lnTo>
                    <a:pt x="4992" y="24922"/>
                  </a:lnTo>
                  <a:cubicBezTo>
                    <a:pt x="2056" y="25509"/>
                    <a:pt x="1" y="28021"/>
                    <a:pt x="1" y="31022"/>
                  </a:cubicBezTo>
                  <a:cubicBezTo>
                    <a:pt x="1" y="34023"/>
                    <a:pt x="2056" y="36535"/>
                    <a:pt x="4992" y="37122"/>
                  </a:cubicBezTo>
                  <a:lnTo>
                    <a:pt x="12070" y="38557"/>
                  </a:lnTo>
                  <a:cubicBezTo>
                    <a:pt x="17811" y="39732"/>
                    <a:pt x="22313" y="44201"/>
                    <a:pt x="23455" y="49974"/>
                  </a:cubicBezTo>
                  <a:lnTo>
                    <a:pt x="24890" y="57053"/>
                  </a:lnTo>
                  <a:cubicBezTo>
                    <a:pt x="25510" y="59989"/>
                    <a:pt x="28021" y="62044"/>
                    <a:pt x="30990" y="62044"/>
                  </a:cubicBezTo>
                  <a:cubicBezTo>
                    <a:pt x="33991" y="62044"/>
                    <a:pt x="36502" y="59989"/>
                    <a:pt x="37122" y="57053"/>
                  </a:cubicBezTo>
                  <a:lnTo>
                    <a:pt x="38525" y="49974"/>
                  </a:lnTo>
                  <a:cubicBezTo>
                    <a:pt x="39699" y="44201"/>
                    <a:pt x="44201" y="39732"/>
                    <a:pt x="49942" y="38557"/>
                  </a:cubicBezTo>
                  <a:lnTo>
                    <a:pt x="57020" y="37122"/>
                  </a:lnTo>
                  <a:cubicBezTo>
                    <a:pt x="59956" y="36535"/>
                    <a:pt x="62011" y="34023"/>
                    <a:pt x="62011" y="31022"/>
                  </a:cubicBezTo>
                  <a:cubicBezTo>
                    <a:pt x="62011" y="28021"/>
                    <a:pt x="59956" y="25509"/>
                    <a:pt x="57020" y="24922"/>
                  </a:cubicBezTo>
                  <a:lnTo>
                    <a:pt x="49942" y="23487"/>
                  </a:lnTo>
                  <a:cubicBezTo>
                    <a:pt x="44201" y="22313"/>
                    <a:pt x="39699" y="17844"/>
                    <a:pt x="38525" y="12070"/>
                  </a:cubicBezTo>
                  <a:lnTo>
                    <a:pt x="37122" y="4991"/>
                  </a:lnTo>
                  <a:cubicBezTo>
                    <a:pt x="36502" y="2056"/>
                    <a:pt x="33991" y="1"/>
                    <a:pt x="309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54"/>
            <p:cNvSpPr/>
            <p:nvPr/>
          </p:nvSpPr>
          <p:spPr>
            <a:xfrm>
              <a:off x="4022825" y="1135150"/>
              <a:ext cx="1803900" cy="1803900"/>
            </a:xfrm>
            <a:custGeom>
              <a:avLst/>
              <a:gdLst/>
              <a:ahLst/>
              <a:cxnLst/>
              <a:rect l="l" t="t" r="r" b="b"/>
              <a:pathLst>
                <a:path w="72156" h="72156" extrusionOk="0">
                  <a:moveTo>
                    <a:pt x="36078" y="6199"/>
                  </a:moveTo>
                  <a:cubicBezTo>
                    <a:pt x="36568" y="6199"/>
                    <a:pt x="36633" y="6525"/>
                    <a:pt x="36666" y="6688"/>
                  </a:cubicBezTo>
                  <a:lnTo>
                    <a:pt x="38362" y="15039"/>
                  </a:lnTo>
                  <a:cubicBezTo>
                    <a:pt x="40286" y="24531"/>
                    <a:pt x="47658" y="31870"/>
                    <a:pt x="57118" y="33795"/>
                  </a:cubicBezTo>
                  <a:lnTo>
                    <a:pt x="65469" y="35491"/>
                  </a:lnTo>
                  <a:cubicBezTo>
                    <a:pt x="65632" y="35524"/>
                    <a:pt x="65958" y="35589"/>
                    <a:pt x="65958" y="36078"/>
                  </a:cubicBezTo>
                  <a:cubicBezTo>
                    <a:pt x="65958" y="36568"/>
                    <a:pt x="65632" y="36633"/>
                    <a:pt x="65469" y="36666"/>
                  </a:cubicBezTo>
                  <a:lnTo>
                    <a:pt x="57118" y="38362"/>
                  </a:lnTo>
                  <a:cubicBezTo>
                    <a:pt x="47658" y="40286"/>
                    <a:pt x="40286" y="47626"/>
                    <a:pt x="38362" y="57118"/>
                  </a:cubicBezTo>
                  <a:lnTo>
                    <a:pt x="36666" y="65469"/>
                  </a:lnTo>
                  <a:cubicBezTo>
                    <a:pt x="36633" y="65632"/>
                    <a:pt x="36568" y="65958"/>
                    <a:pt x="36078" y="65958"/>
                  </a:cubicBezTo>
                  <a:cubicBezTo>
                    <a:pt x="35589" y="65958"/>
                    <a:pt x="35556" y="65632"/>
                    <a:pt x="35491" y="65469"/>
                  </a:cubicBezTo>
                  <a:lnTo>
                    <a:pt x="33828" y="57118"/>
                  </a:lnTo>
                  <a:cubicBezTo>
                    <a:pt x="31903" y="47626"/>
                    <a:pt x="24531" y="40286"/>
                    <a:pt x="15039" y="38362"/>
                  </a:cubicBezTo>
                  <a:lnTo>
                    <a:pt x="6688" y="36666"/>
                  </a:lnTo>
                  <a:cubicBezTo>
                    <a:pt x="6525" y="36633"/>
                    <a:pt x="6231" y="36568"/>
                    <a:pt x="6231" y="36078"/>
                  </a:cubicBezTo>
                  <a:cubicBezTo>
                    <a:pt x="6231" y="35589"/>
                    <a:pt x="6525" y="35524"/>
                    <a:pt x="6688" y="35491"/>
                  </a:cubicBezTo>
                  <a:lnTo>
                    <a:pt x="15039" y="33795"/>
                  </a:lnTo>
                  <a:cubicBezTo>
                    <a:pt x="24531" y="31870"/>
                    <a:pt x="31903" y="24531"/>
                    <a:pt x="33828" y="15039"/>
                  </a:cubicBezTo>
                  <a:lnTo>
                    <a:pt x="35491" y="6688"/>
                  </a:lnTo>
                  <a:cubicBezTo>
                    <a:pt x="35524" y="6525"/>
                    <a:pt x="35589" y="6199"/>
                    <a:pt x="36078" y="6199"/>
                  </a:cubicBezTo>
                  <a:close/>
                  <a:moveTo>
                    <a:pt x="36078" y="1"/>
                  </a:moveTo>
                  <a:cubicBezTo>
                    <a:pt x="32816" y="1"/>
                    <a:pt x="30076" y="2252"/>
                    <a:pt x="29424" y="5448"/>
                  </a:cubicBezTo>
                  <a:lnTo>
                    <a:pt x="27728" y="13799"/>
                  </a:lnTo>
                  <a:cubicBezTo>
                    <a:pt x="26325" y="20845"/>
                    <a:pt x="20845" y="26292"/>
                    <a:pt x="13832" y="27728"/>
                  </a:cubicBezTo>
                  <a:lnTo>
                    <a:pt x="5448" y="29424"/>
                  </a:lnTo>
                  <a:cubicBezTo>
                    <a:pt x="2252" y="30076"/>
                    <a:pt x="1" y="32816"/>
                    <a:pt x="1" y="36078"/>
                  </a:cubicBezTo>
                  <a:cubicBezTo>
                    <a:pt x="1" y="39340"/>
                    <a:pt x="2252" y="42080"/>
                    <a:pt x="5448" y="42733"/>
                  </a:cubicBezTo>
                  <a:lnTo>
                    <a:pt x="13832" y="44429"/>
                  </a:lnTo>
                  <a:cubicBezTo>
                    <a:pt x="20845" y="45864"/>
                    <a:pt x="26292" y="51312"/>
                    <a:pt x="27728" y="58358"/>
                  </a:cubicBezTo>
                  <a:lnTo>
                    <a:pt x="29424" y="66708"/>
                  </a:lnTo>
                  <a:cubicBezTo>
                    <a:pt x="30076" y="69905"/>
                    <a:pt x="32816" y="72156"/>
                    <a:pt x="36078" y="72156"/>
                  </a:cubicBezTo>
                  <a:cubicBezTo>
                    <a:pt x="39340" y="72156"/>
                    <a:pt x="42080" y="69905"/>
                    <a:pt x="42733" y="66708"/>
                  </a:cubicBezTo>
                  <a:lnTo>
                    <a:pt x="44429" y="58358"/>
                  </a:lnTo>
                  <a:cubicBezTo>
                    <a:pt x="45864" y="51312"/>
                    <a:pt x="51312" y="45864"/>
                    <a:pt x="58358" y="44429"/>
                  </a:cubicBezTo>
                  <a:lnTo>
                    <a:pt x="66708" y="42733"/>
                  </a:lnTo>
                  <a:cubicBezTo>
                    <a:pt x="69905" y="42080"/>
                    <a:pt x="72156" y="39340"/>
                    <a:pt x="72156" y="36078"/>
                  </a:cubicBezTo>
                  <a:cubicBezTo>
                    <a:pt x="72156" y="32816"/>
                    <a:pt x="69905" y="30076"/>
                    <a:pt x="66708" y="29424"/>
                  </a:cubicBezTo>
                  <a:lnTo>
                    <a:pt x="58358" y="27728"/>
                  </a:lnTo>
                  <a:cubicBezTo>
                    <a:pt x="51312" y="26292"/>
                    <a:pt x="45864" y="20845"/>
                    <a:pt x="44429" y="13799"/>
                  </a:cubicBezTo>
                  <a:lnTo>
                    <a:pt x="42733" y="5448"/>
                  </a:lnTo>
                  <a:cubicBezTo>
                    <a:pt x="42080" y="2252"/>
                    <a:pt x="39340" y="1"/>
                    <a:pt x="360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25" name="Google Shape;4125;p54"/>
          <p:cNvSpPr txBox="1">
            <a:spLocks noGrp="1"/>
          </p:cNvSpPr>
          <p:nvPr>
            <p:ph type="title" idx="4294967295"/>
          </p:nvPr>
        </p:nvSpPr>
        <p:spPr>
          <a:xfrm>
            <a:off x="4628913" y="3513275"/>
            <a:ext cx="3597900" cy="40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Deeper Understanding of Content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126" name="Google Shape;4126;p54"/>
          <p:cNvSpPr txBox="1">
            <a:spLocks noGrp="1"/>
          </p:cNvSpPr>
          <p:nvPr>
            <p:ph type="subTitle" idx="1"/>
          </p:nvPr>
        </p:nvSpPr>
        <p:spPr>
          <a:xfrm>
            <a:off x="4628915" y="3838775"/>
            <a:ext cx="36540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Stories inspire an internal dialogue and thus ensure a real connection </a:t>
            </a: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127" name="Google Shape;4127;p54"/>
          <p:cNvSpPr txBox="1">
            <a:spLocks noGrp="1"/>
          </p:cNvSpPr>
          <p:nvPr>
            <p:ph type="title" idx="4294967295"/>
          </p:nvPr>
        </p:nvSpPr>
        <p:spPr>
          <a:xfrm>
            <a:off x="4628925" y="1322175"/>
            <a:ext cx="3654000" cy="40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Mainstay of Successful Exhibitions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128" name="Google Shape;4128;p54"/>
          <p:cNvSpPr txBox="1">
            <a:spLocks noGrp="1"/>
          </p:cNvSpPr>
          <p:nvPr>
            <p:ph type="subTitle" idx="2"/>
          </p:nvPr>
        </p:nvSpPr>
        <p:spPr>
          <a:xfrm>
            <a:off x="4628926" y="1663925"/>
            <a:ext cx="3597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It imparts knowledge and understanding </a:t>
            </a: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129" name="Google Shape;4129;p54"/>
          <p:cNvSpPr txBox="1">
            <a:spLocks noGrp="1"/>
          </p:cNvSpPr>
          <p:nvPr>
            <p:ph type="title" idx="4294967295"/>
          </p:nvPr>
        </p:nvSpPr>
        <p:spPr>
          <a:xfrm>
            <a:off x="4628927" y="2230450"/>
            <a:ext cx="3766200" cy="40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Leslie Bedford: Renowned Museum Administrator &amp; Author Approved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130" name="Google Shape;4130;p54"/>
          <p:cNvSpPr txBox="1">
            <a:spLocks noGrp="1"/>
          </p:cNvSpPr>
          <p:nvPr>
            <p:ph type="subTitle" idx="3"/>
          </p:nvPr>
        </p:nvSpPr>
        <p:spPr>
          <a:xfrm>
            <a:off x="4628926" y="2851975"/>
            <a:ext cx="37662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“More than anything else...stories are powerful because they do not fill in all the blanks.”</a:t>
            </a: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4131" name="Google Shape;4131;p54"/>
          <p:cNvGrpSpPr/>
          <p:nvPr/>
        </p:nvGrpSpPr>
        <p:grpSpPr>
          <a:xfrm>
            <a:off x="4076743" y="2545662"/>
            <a:ext cx="406576" cy="381628"/>
            <a:chOff x="1190625" y="395500"/>
            <a:chExt cx="5219200" cy="4905250"/>
          </a:xfrm>
        </p:grpSpPr>
        <p:sp>
          <p:nvSpPr>
            <p:cNvPr id="4132" name="Google Shape;4132;p54"/>
            <p:cNvSpPr/>
            <p:nvPr/>
          </p:nvSpPr>
          <p:spPr>
            <a:xfrm>
              <a:off x="3353300" y="395500"/>
              <a:ext cx="3056525" cy="4022050"/>
            </a:xfrm>
            <a:custGeom>
              <a:avLst/>
              <a:gdLst/>
              <a:ahLst/>
              <a:cxnLst/>
              <a:rect l="l" t="t" r="r" b="b"/>
              <a:pathLst>
                <a:path w="122261" h="160882" extrusionOk="0">
                  <a:moveTo>
                    <a:pt x="18333" y="1"/>
                  </a:moveTo>
                  <a:cubicBezTo>
                    <a:pt x="8221" y="1"/>
                    <a:pt x="1" y="8188"/>
                    <a:pt x="1" y="18300"/>
                  </a:cubicBezTo>
                  <a:lnTo>
                    <a:pt x="1" y="142582"/>
                  </a:lnTo>
                  <a:cubicBezTo>
                    <a:pt x="1" y="152662"/>
                    <a:pt x="8221" y="160882"/>
                    <a:pt x="18333" y="160882"/>
                  </a:cubicBezTo>
                  <a:lnTo>
                    <a:pt x="103960" y="160882"/>
                  </a:lnTo>
                  <a:cubicBezTo>
                    <a:pt x="114040" y="160882"/>
                    <a:pt x="122260" y="152662"/>
                    <a:pt x="122260" y="142582"/>
                  </a:cubicBezTo>
                  <a:lnTo>
                    <a:pt x="122260" y="18300"/>
                  </a:lnTo>
                  <a:cubicBezTo>
                    <a:pt x="122260" y="8188"/>
                    <a:pt x="114040" y="1"/>
                    <a:pt x="103960" y="1"/>
                  </a:cubicBezTo>
                  <a:lnTo>
                    <a:pt x="89347" y="1"/>
                  </a:lnTo>
                  <a:cubicBezTo>
                    <a:pt x="87650" y="1"/>
                    <a:pt x="86248" y="1371"/>
                    <a:pt x="86248" y="3100"/>
                  </a:cubicBezTo>
                  <a:cubicBezTo>
                    <a:pt x="86248" y="4796"/>
                    <a:pt x="87650" y="6198"/>
                    <a:pt x="89347" y="6198"/>
                  </a:cubicBezTo>
                  <a:lnTo>
                    <a:pt x="103960" y="6198"/>
                  </a:lnTo>
                  <a:cubicBezTo>
                    <a:pt x="110615" y="6198"/>
                    <a:pt x="116062" y="11613"/>
                    <a:pt x="116062" y="18300"/>
                  </a:cubicBezTo>
                  <a:lnTo>
                    <a:pt x="116062" y="142582"/>
                  </a:lnTo>
                  <a:cubicBezTo>
                    <a:pt x="116062" y="149269"/>
                    <a:pt x="110615" y="154684"/>
                    <a:pt x="103960" y="154684"/>
                  </a:cubicBezTo>
                  <a:lnTo>
                    <a:pt x="18333" y="154684"/>
                  </a:lnTo>
                  <a:cubicBezTo>
                    <a:pt x="11646" y="154684"/>
                    <a:pt x="6231" y="149269"/>
                    <a:pt x="6231" y="142582"/>
                  </a:cubicBezTo>
                  <a:lnTo>
                    <a:pt x="6231" y="18300"/>
                  </a:lnTo>
                  <a:cubicBezTo>
                    <a:pt x="6231" y="11613"/>
                    <a:pt x="11646" y="6198"/>
                    <a:pt x="18333" y="6198"/>
                  </a:cubicBezTo>
                  <a:lnTo>
                    <a:pt x="79006" y="6198"/>
                  </a:lnTo>
                  <a:cubicBezTo>
                    <a:pt x="80735" y="6198"/>
                    <a:pt x="82105" y="4796"/>
                    <a:pt x="82105" y="3100"/>
                  </a:cubicBezTo>
                  <a:cubicBezTo>
                    <a:pt x="82105" y="1371"/>
                    <a:pt x="80735" y="1"/>
                    <a:pt x="79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54"/>
            <p:cNvSpPr/>
            <p:nvPr/>
          </p:nvSpPr>
          <p:spPr>
            <a:xfrm>
              <a:off x="1190625" y="1277875"/>
              <a:ext cx="2066475" cy="2578625"/>
            </a:xfrm>
            <a:custGeom>
              <a:avLst/>
              <a:gdLst/>
              <a:ahLst/>
              <a:cxnLst/>
              <a:rect l="l" t="t" r="r" b="b"/>
              <a:pathLst>
                <a:path w="82659" h="103145" extrusionOk="0">
                  <a:moveTo>
                    <a:pt x="18300" y="0"/>
                  </a:moveTo>
                  <a:cubicBezTo>
                    <a:pt x="8220" y="0"/>
                    <a:pt x="0" y="8221"/>
                    <a:pt x="0" y="18300"/>
                  </a:cubicBezTo>
                  <a:lnTo>
                    <a:pt x="0" y="100045"/>
                  </a:lnTo>
                  <a:cubicBezTo>
                    <a:pt x="0" y="101774"/>
                    <a:pt x="1403" y="103144"/>
                    <a:pt x="3099" y="103144"/>
                  </a:cubicBezTo>
                  <a:cubicBezTo>
                    <a:pt x="4828" y="103144"/>
                    <a:pt x="6198" y="101774"/>
                    <a:pt x="6198" y="100045"/>
                  </a:cubicBezTo>
                  <a:lnTo>
                    <a:pt x="6198" y="18300"/>
                  </a:lnTo>
                  <a:cubicBezTo>
                    <a:pt x="6198" y="11613"/>
                    <a:pt x="11645" y="6198"/>
                    <a:pt x="18300" y="6198"/>
                  </a:cubicBezTo>
                  <a:lnTo>
                    <a:pt x="79560" y="6198"/>
                  </a:lnTo>
                  <a:cubicBezTo>
                    <a:pt x="81256" y="6198"/>
                    <a:pt x="82659" y="4795"/>
                    <a:pt x="82659" y="3099"/>
                  </a:cubicBezTo>
                  <a:cubicBezTo>
                    <a:pt x="82659" y="1370"/>
                    <a:pt x="81256" y="0"/>
                    <a:pt x="795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54"/>
            <p:cNvSpPr/>
            <p:nvPr/>
          </p:nvSpPr>
          <p:spPr>
            <a:xfrm>
              <a:off x="1190625" y="3960050"/>
              <a:ext cx="3056500" cy="1340700"/>
            </a:xfrm>
            <a:custGeom>
              <a:avLst/>
              <a:gdLst/>
              <a:ahLst/>
              <a:cxnLst/>
              <a:rect l="l" t="t" r="r" b="b"/>
              <a:pathLst>
                <a:path w="122260" h="5362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lnTo>
                    <a:pt x="0" y="35295"/>
                  </a:lnTo>
                  <a:cubicBezTo>
                    <a:pt x="0" y="45407"/>
                    <a:pt x="8220" y="53627"/>
                    <a:pt x="18300" y="53627"/>
                  </a:cubicBezTo>
                  <a:lnTo>
                    <a:pt x="103927" y="53627"/>
                  </a:lnTo>
                  <a:cubicBezTo>
                    <a:pt x="114039" y="53627"/>
                    <a:pt x="122259" y="45407"/>
                    <a:pt x="122259" y="35295"/>
                  </a:cubicBezTo>
                  <a:lnTo>
                    <a:pt x="122259" y="25280"/>
                  </a:lnTo>
                  <a:cubicBezTo>
                    <a:pt x="122259" y="23552"/>
                    <a:pt x="120857" y="22182"/>
                    <a:pt x="119128" y="22182"/>
                  </a:cubicBezTo>
                  <a:cubicBezTo>
                    <a:pt x="117432" y="22182"/>
                    <a:pt x="116029" y="23552"/>
                    <a:pt x="116029" y="25280"/>
                  </a:cubicBezTo>
                  <a:lnTo>
                    <a:pt x="116029" y="35295"/>
                  </a:lnTo>
                  <a:cubicBezTo>
                    <a:pt x="116029" y="41982"/>
                    <a:pt x="110614" y="47397"/>
                    <a:pt x="103927" y="47397"/>
                  </a:cubicBezTo>
                  <a:lnTo>
                    <a:pt x="18300" y="47397"/>
                  </a:lnTo>
                  <a:cubicBezTo>
                    <a:pt x="11645" y="47397"/>
                    <a:pt x="6198" y="41982"/>
                    <a:pt x="6198" y="35295"/>
                  </a:cubicBezTo>
                  <a:lnTo>
                    <a:pt x="6198" y="3099"/>
                  </a:lnTo>
                  <a:cubicBezTo>
                    <a:pt x="6198" y="1403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54"/>
            <p:cNvSpPr/>
            <p:nvPr/>
          </p:nvSpPr>
          <p:spPr>
            <a:xfrm>
              <a:off x="3887450" y="1273800"/>
              <a:ext cx="1989025" cy="2264650"/>
            </a:xfrm>
            <a:custGeom>
              <a:avLst/>
              <a:gdLst/>
              <a:ahLst/>
              <a:cxnLst/>
              <a:rect l="l" t="t" r="r" b="b"/>
              <a:pathLst>
                <a:path w="79561" h="90586" extrusionOk="0">
                  <a:moveTo>
                    <a:pt x="39765" y="9330"/>
                  </a:moveTo>
                  <a:lnTo>
                    <a:pt x="46582" y="21105"/>
                  </a:lnTo>
                  <a:lnTo>
                    <a:pt x="32980" y="21105"/>
                  </a:lnTo>
                  <a:lnTo>
                    <a:pt x="39765" y="9330"/>
                  </a:lnTo>
                  <a:close/>
                  <a:moveTo>
                    <a:pt x="22215" y="27303"/>
                  </a:moveTo>
                  <a:lnTo>
                    <a:pt x="15430" y="39111"/>
                  </a:lnTo>
                  <a:lnTo>
                    <a:pt x="8613" y="27303"/>
                  </a:lnTo>
                  <a:close/>
                  <a:moveTo>
                    <a:pt x="70949" y="27303"/>
                  </a:moveTo>
                  <a:lnTo>
                    <a:pt x="64132" y="39111"/>
                  </a:lnTo>
                  <a:lnTo>
                    <a:pt x="57314" y="27303"/>
                  </a:lnTo>
                  <a:close/>
                  <a:moveTo>
                    <a:pt x="15430" y="51507"/>
                  </a:moveTo>
                  <a:lnTo>
                    <a:pt x="22215" y="63283"/>
                  </a:lnTo>
                  <a:lnTo>
                    <a:pt x="8613" y="63283"/>
                  </a:lnTo>
                  <a:lnTo>
                    <a:pt x="15430" y="51507"/>
                  </a:lnTo>
                  <a:close/>
                  <a:moveTo>
                    <a:pt x="50170" y="27303"/>
                  </a:moveTo>
                  <a:lnTo>
                    <a:pt x="60543" y="45309"/>
                  </a:lnTo>
                  <a:lnTo>
                    <a:pt x="50170" y="63283"/>
                  </a:lnTo>
                  <a:lnTo>
                    <a:pt x="29391" y="63283"/>
                  </a:lnTo>
                  <a:lnTo>
                    <a:pt x="18986" y="45309"/>
                  </a:lnTo>
                  <a:lnTo>
                    <a:pt x="29391" y="27303"/>
                  </a:lnTo>
                  <a:close/>
                  <a:moveTo>
                    <a:pt x="64132" y="51507"/>
                  </a:moveTo>
                  <a:lnTo>
                    <a:pt x="70949" y="63283"/>
                  </a:lnTo>
                  <a:lnTo>
                    <a:pt x="57314" y="63283"/>
                  </a:lnTo>
                  <a:lnTo>
                    <a:pt x="64132" y="51507"/>
                  </a:lnTo>
                  <a:close/>
                  <a:moveTo>
                    <a:pt x="46582" y="69513"/>
                  </a:moveTo>
                  <a:lnTo>
                    <a:pt x="39765" y="81289"/>
                  </a:lnTo>
                  <a:lnTo>
                    <a:pt x="32980" y="69513"/>
                  </a:lnTo>
                  <a:close/>
                  <a:moveTo>
                    <a:pt x="39765" y="0"/>
                  </a:moveTo>
                  <a:cubicBezTo>
                    <a:pt x="38655" y="0"/>
                    <a:pt x="37644" y="587"/>
                    <a:pt x="37090" y="1566"/>
                  </a:cubicBezTo>
                  <a:lnTo>
                    <a:pt x="25803" y="21105"/>
                  </a:lnTo>
                  <a:lnTo>
                    <a:pt x="3230" y="21105"/>
                  </a:lnTo>
                  <a:cubicBezTo>
                    <a:pt x="2121" y="21105"/>
                    <a:pt x="1110" y="21692"/>
                    <a:pt x="555" y="22671"/>
                  </a:cubicBezTo>
                  <a:cubicBezTo>
                    <a:pt x="1" y="23617"/>
                    <a:pt x="1" y="24791"/>
                    <a:pt x="555" y="25770"/>
                  </a:cubicBezTo>
                  <a:lnTo>
                    <a:pt x="11842" y="45309"/>
                  </a:lnTo>
                  <a:lnTo>
                    <a:pt x="555" y="64849"/>
                  </a:lnTo>
                  <a:cubicBezTo>
                    <a:pt x="1" y="65794"/>
                    <a:pt x="1" y="67001"/>
                    <a:pt x="555" y="67947"/>
                  </a:cubicBezTo>
                  <a:cubicBezTo>
                    <a:pt x="1110" y="68926"/>
                    <a:pt x="2121" y="69513"/>
                    <a:pt x="3230" y="69513"/>
                  </a:cubicBezTo>
                  <a:lnTo>
                    <a:pt x="25803" y="69513"/>
                  </a:lnTo>
                  <a:lnTo>
                    <a:pt x="37090" y="89052"/>
                  </a:lnTo>
                  <a:cubicBezTo>
                    <a:pt x="37644" y="89998"/>
                    <a:pt x="38655" y="90586"/>
                    <a:pt x="39765" y="90586"/>
                  </a:cubicBezTo>
                  <a:cubicBezTo>
                    <a:pt x="40874" y="90586"/>
                    <a:pt x="41917" y="89998"/>
                    <a:pt x="42472" y="89052"/>
                  </a:cubicBezTo>
                  <a:lnTo>
                    <a:pt x="53758" y="69513"/>
                  </a:lnTo>
                  <a:lnTo>
                    <a:pt x="76299" y="69513"/>
                  </a:lnTo>
                  <a:cubicBezTo>
                    <a:pt x="77408" y="69513"/>
                    <a:pt x="78452" y="68926"/>
                    <a:pt x="79006" y="67947"/>
                  </a:cubicBezTo>
                  <a:cubicBezTo>
                    <a:pt x="79561" y="67001"/>
                    <a:pt x="79561" y="65794"/>
                    <a:pt x="79006" y="64849"/>
                  </a:cubicBezTo>
                  <a:lnTo>
                    <a:pt x="67720" y="45309"/>
                  </a:lnTo>
                  <a:lnTo>
                    <a:pt x="79006" y="25770"/>
                  </a:lnTo>
                  <a:cubicBezTo>
                    <a:pt x="79561" y="24791"/>
                    <a:pt x="79561" y="23617"/>
                    <a:pt x="79006" y="22671"/>
                  </a:cubicBezTo>
                  <a:cubicBezTo>
                    <a:pt x="78452" y="21692"/>
                    <a:pt x="77408" y="21105"/>
                    <a:pt x="76299" y="21105"/>
                  </a:cubicBezTo>
                  <a:lnTo>
                    <a:pt x="53758" y="21105"/>
                  </a:lnTo>
                  <a:lnTo>
                    <a:pt x="42472" y="1566"/>
                  </a:lnTo>
                  <a:cubicBezTo>
                    <a:pt x="41917" y="587"/>
                    <a:pt x="40874" y="0"/>
                    <a:pt x="39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54"/>
            <p:cNvSpPr/>
            <p:nvPr/>
          </p:nvSpPr>
          <p:spPr>
            <a:xfrm>
              <a:off x="3867900" y="761650"/>
              <a:ext cx="527650" cy="527675"/>
            </a:xfrm>
            <a:custGeom>
              <a:avLst/>
              <a:gdLst/>
              <a:ahLst/>
              <a:cxnLst/>
              <a:rect l="l" t="t" r="r" b="b"/>
              <a:pathLst>
                <a:path w="21106" h="21107" extrusionOk="0">
                  <a:moveTo>
                    <a:pt x="10569" y="1"/>
                  </a:moveTo>
                  <a:cubicBezTo>
                    <a:pt x="8840" y="1"/>
                    <a:pt x="7470" y="1404"/>
                    <a:pt x="7470" y="3100"/>
                  </a:cubicBezTo>
                  <a:lnTo>
                    <a:pt x="7470" y="7471"/>
                  </a:lnTo>
                  <a:lnTo>
                    <a:pt x="3099" y="7471"/>
                  </a:lnTo>
                  <a:cubicBezTo>
                    <a:pt x="1403" y="7471"/>
                    <a:pt x="0" y="8841"/>
                    <a:pt x="0" y="10570"/>
                  </a:cubicBezTo>
                  <a:cubicBezTo>
                    <a:pt x="0" y="12266"/>
                    <a:pt x="1403" y="13669"/>
                    <a:pt x="3099" y="13669"/>
                  </a:cubicBezTo>
                  <a:lnTo>
                    <a:pt x="7470" y="13669"/>
                  </a:lnTo>
                  <a:lnTo>
                    <a:pt x="7470" y="18007"/>
                  </a:lnTo>
                  <a:cubicBezTo>
                    <a:pt x="7470" y="19736"/>
                    <a:pt x="8840" y="21106"/>
                    <a:pt x="10569" y="21106"/>
                  </a:cubicBezTo>
                  <a:cubicBezTo>
                    <a:pt x="12265" y="21106"/>
                    <a:pt x="13668" y="19736"/>
                    <a:pt x="13668" y="18007"/>
                  </a:cubicBezTo>
                  <a:lnTo>
                    <a:pt x="13668" y="13669"/>
                  </a:lnTo>
                  <a:lnTo>
                    <a:pt x="18006" y="13669"/>
                  </a:lnTo>
                  <a:cubicBezTo>
                    <a:pt x="19735" y="13669"/>
                    <a:pt x="21105" y="12266"/>
                    <a:pt x="21105" y="10570"/>
                  </a:cubicBezTo>
                  <a:cubicBezTo>
                    <a:pt x="21105" y="8841"/>
                    <a:pt x="19735" y="7471"/>
                    <a:pt x="18006" y="7471"/>
                  </a:cubicBezTo>
                  <a:lnTo>
                    <a:pt x="13668" y="7471"/>
                  </a:lnTo>
                  <a:lnTo>
                    <a:pt x="13668" y="3100"/>
                  </a:lnTo>
                  <a:cubicBezTo>
                    <a:pt x="13668" y="1404"/>
                    <a:pt x="12265" y="1"/>
                    <a:pt x="105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54"/>
            <p:cNvSpPr/>
            <p:nvPr/>
          </p:nvSpPr>
          <p:spPr>
            <a:xfrm>
              <a:off x="5367575" y="3523750"/>
              <a:ext cx="527650" cy="526825"/>
            </a:xfrm>
            <a:custGeom>
              <a:avLst/>
              <a:gdLst/>
              <a:ahLst/>
              <a:cxnLst/>
              <a:rect l="l" t="t" r="r" b="b"/>
              <a:pathLst>
                <a:path w="21106" h="21073" extrusionOk="0">
                  <a:moveTo>
                    <a:pt x="10570" y="0"/>
                  </a:moveTo>
                  <a:cubicBezTo>
                    <a:pt x="8841" y="0"/>
                    <a:pt x="7471" y="1370"/>
                    <a:pt x="7471" y="3099"/>
                  </a:cubicBezTo>
                  <a:lnTo>
                    <a:pt x="7471" y="7438"/>
                  </a:lnTo>
                  <a:lnTo>
                    <a:pt x="3100" y="7438"/>
                  </a:lnTo>
                  <a:cubicBezTo>
                    <a:pt x="1404" y="7438"/>
                    <a:pt x="1" y="8808"/>
                    <a:pt x="1" y="10537"/>
                  </a:cubicBezTo>
                  <a:cubicBezTo>
                    <a:pt x="1" y="12266"/>
                    <a:pt x="1404" y="13636"/>
                    <a:pt x="3100" y="13636"/>
                  </a:cubicBezTo>
                  <a:lnTo>
                    <a:pt x="7471" y="13636"/>
                  </a:lnTo>
                  <a:lnTo>
                    <a:pt x="7471" y="17974"/>
                  </a:lnTo>
                  <a:cubicBezTo>
                    <a:pt x="7471" y="19703"/>
                    <a:pt x="8841" y="21073"/>
                    <a:pt x="10570" y="21073"/>
                  </a:cubicBezTo>
                  <a:cubicBezTo>
                    <a:pt x="12266" y="21073"/>
                    <a:pt x="13669" y="19703"/>
                    <a:pt x="13669" y="17974"/>
                  </a:cubicBezTo>
                  <a:lnTo>
                    <a:pt x="13669" y="13636"/>
                  </a:lnTo>
                  <a:lnTo>
                    <a:pt x="18007" y="13636"/>
                  </a:lnTo>
                  <a:cubicBezTo>
                    <a:pt x="19736" y="13636"/>
                    <a:pt x="21106" y="12266"/>
                    <a:pt x="21106" y="10537"/>
                  </a:cubicBezTo>
                  <a:cubicBezTo>
                    <a:pt x="21106" y="8808"/>
                    <a:pt x="19736" y="7438"/>
                    <a:pt x="18007" y="7438"/>
                  </a:cubicBezTo>
                  <a:lnTo>
                    <a:pt x="13669" y="7438"/>
                  </a:lnTo>
                  <a:lnTo>
                    <a:pt x="13669" y="3099"/>
                  </a:lnTo>
                  <a:cubicBezTo>
                    <a:pt x="13669" y="1370"/>
                    <a:pt x="12266" y="0"/>
                    <a:pt x="10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54"/>
            <p:cNvSpPr/>
            <p:nvPr/>
          </p:nvSpPr>
          <p:spPr>
            <a:xfrm>
              <a:off x="1705200" y="1644850"/>
              <a:ext cx="527650" cy="526825"/>
            </a:xfrm>
            <a:custGeom>
              <a:avLst/>
              <a:gdLst/>
              <a:ahLst/>
              <a:cxnLst/>
              <a:rect l="l" t="t" r="r" b="b"/>
              <a:pathLst>
                <a:path w="21106" h="21073" extrusionOk="0">
                  <a:moveTo>
                    <a:pt x="10536" y="0"/>
                  </a:moveTo>
                  <a:cubicBezTo>
                    <a:pt x="8840" y="0"/>
                    <a:pt x="7437" y="1370"/>
                    <a:pt x="7437" y="3099"/>
                  </a:cubicBezTo>
                  <a:lnTo>
                    <a:pt x="7437" y="7438"/>
                  </a:lnTo>
                  <a:lnTo>
                    <a:pt x="3099" y="7438"/>
                  </a:lnTo>
                  <a:cubicBezTo>
                    <a:pt x="1370" y="7438"/>
                    <a:pt x="0" y="8808"/>
                    <a:pt x="0" y="10536"/>
                  </a:cubicBezTo>
                  <a:cubicBezTo>
                    <a:pt x="0" y="12265"/>
                    <a:pt x="1370" y="13635"/>
                    <a:pt x="3099" y="13635"/>
                  </a:cubicBezTo>
                  <a:lnTo>
                    <a:pt x="7437" y="13635"/>
                  </a:lnTo>
                  <a:lnTo>
                    <a:pt x="7437" y="17974"/>
                  </a:lnTo>
                  <a:cubicBezTo>
                    <a:pt x="7437" y="19703"/>
                    <a:pt x="8840" y="21073"/>
                    <a:pt x="10536" y="21073"/>
                  </a:cubicBezTo>
                  <a:cubicBezTo>
                    <a:pt x="12265" y="21073"/>
                    <a:pt x="13635" y="19703"/>
                    <a:pt x="13635" y="17974"/>
                  </a:cubicBezTo>
                  <a:lnTo>
                    <a:pt x="13635" y="13635"/>
                  </a:lnTo>
                  <a:lnTo>
                    <a:pt x="18006" y="13635"/>
                  </a:lnTo>
                  <a:cubicBezTo>
                    <a:pt x="19703" y="13635"/>
                    <a:pt x="21105" y="12265"/>
                    <a:pt x="21105" y="10536"/>
                  </a:cubicBezTo>
                  <a:cubicBezTo>
                    <a:pt x="21105" y="8808"/>
                    <a:pt x="19703" y="7438"/>
                    <a:pt x="18006" y="7438"/>
                  </a:cubicBezTo>
                  <a:lnTo>
                    <a:pt x="13635" y="7438"/>
                  </a:lnTo>
                  <a:lnTo>
                    <a:pt x="13635" y="3099"/>
                  </a:lnTo>
                  <a:cubicBezTo>
                    <a:pt x="13635" y="1370"/>
                    <a:pt x="12265" y="0"/>
                    <a:pt x="10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54"/>
            <p:cNvSpPr/>
            <p:nvPr/>
          </p:nvSpPr>
          <p:spPr>
            <a:xfrm>
              <a:off x="3204900" y="4406125"/>
              <a:ext cx="527650" cy="527650"/>
            </a:xfrm>
            <a:custGeom>
              <a:avLst/>
              <a:gdLst/>
              <a:ahLst/>
              <a:cxnLst/>
              <a:rect l="l" t="t" r="r" b="b"/>
              <a:pathLst>
                <a:path w="21106" h="21106" extrusionOk="0">
                  <a:moveTo>
                    <a:pt x="10536" y="0"/>
                  </a:moveTo>
                  <a:cubicBezTo>
                    <a:pt x="8840" y="0"/>
                    <a:pt x="7437" y="1370"/>
                    <a:pt x="7437" y="3099"/>
                  </a:cubicBezTo>
                  <a:lnTo>
                    <a:pt x="7437" y="7437"/>
                  </a:lnTo>
                  <a:lnTo>
                    <a:pt x="3099" y="7437"/>
                  </a:lnTo>
                  <a:cubicBezTo>
                    <a:pt x="1370" y="7437"/>
                    <a:pt x="0" y="8840"/>
                    <a:pt x="0" y="10536"/>
                  </a:cubicBezTo>
                  <a:cubicBezTo>
                    <a:pt x="0" y="12265"/>
                    <a:pt x="1370" y="13635"/>
                    <a:pt x="3099" y="13635"/>
                  </a:cubicBezTo>
                  <a:lnTo>
                    <a:pt x="7437" y="13635"/>
                  </a:lnTo>
                  <a:lnTo>
                    <a:pt x="7437" y="18006"/>
                  </a:lnTo>
                  <a:cubicBezTo>
                    <a:pt x="7437" y="19703"/>
                    <a:pt x="8840" y="21105"/>
                    <a:pt x="10536" y="21105"/>
                  </a:cubicBezTo>
                  <a:cubicBezTo>
                    <a:pt x="12265" y="21105"/>
                    <a:pt x="13635" y="19703"/>
                    <a:pt x="13635" y="18006"/>
                  </a:cubicBezTo>
                  <a:lnTo>
                    <a:pt x="13635" y="13635"/>
                  </a:lnTo>
                  <a:lnTo>
                    <a:pt x="18006" y="13635"/>
                  </a:lnTo>
                  <a:cubicBezTo>
                    <a:pt x="19702" y="13635"/>
                    <a:pt x="21105" y="12265"/>
                    <a:pt x="21105" y="10536"/>
                  </a:cubicBezTo>
                  <a:cubicBezTo>
                    <a:pt x="21105" y="8840"/>
                    <a:pt x="19702" y="7437"/>
                    <a:pt x="18006" y="7437"/>
                  </a:cubicBezTo>
                  <a:lnTo>
                    <a:pt x="13635" y="7437"/>
                  </a:lnTo>
                  <a:lnTo>
                    <a:pt x="13635" y="3099"/>
                  </a:lnTo>
                  <a:cubicBezTo>
                    <a:pt x="13635" y="1370"/>
                    <a:pt x="12265" y="0"/>
                    <a:pt x="10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54"/>
            <p:cNvSpPr/>
            <p:nvPr/>
          </p:nvSpPr>
          <p:spPr>
            <a:xfrm>
              <a:off x="1750050" y="2320800"/>
              <a:ext cx="1557625" cy="1936100"/>
            </a:xfrm>
            <a:custGeom>
              <a:avLst/>
              <a:gdLst/>
              <a:ahLst/>
              <a:cxnLst/>
              <a:rect l="l" t="t" r="r" b="b"/>
              <a:pathLst>
                <a:path w="62305" h="77444" extrusionOk="0">
                  <a:moveTo>
                    <a:pt x="38647" y="0"/>
                  </a:moveTo>
                  <a:cubicBezTo>
                    <a:pt x="28428" y="0"/>
                    <a:pt x="18683" y="3996"/>
                    <a:pt x="11352" y="11356"/>
                  </a:cubicBezTo>
                  <a:cubicBezTo>
                    <a:pt x="4045" y="18663"/>
                    <a:pt x="0" y="28383"/>
                    <a:pt x="0" y="38724"/>
                  </a:cubicBezTo>
                  <a:cubicBezTo>
                    <a:pt x="0" y="49064"/>
                    <a:pt x="4045" y="58785"/>
                    <a:pt x="11352" y="66125"/>
                  </a:cubicBezTo>
                  <a:cubicBezTo>
                    <a:pt x="18822" y="73562"/>
                    <a:pt x="28771" y="77444"/>
                    <a:pt x="38818" y="77444"/>
                  </a:cubicBezTo>
                  <a:cubicBezTo>
                    <a:pt x="46190" y="77444"/>
                    <a:pt x="53595" y="75356"/>
                    <a:pt x="60053" y="71083"/>
                  </a:cubicBezTo>
                  <a:cubicBezTo>
                    <a:pt x="61489" y="70137"/>
                    <a:pt x="61880" y="68212"/>
                    <a:pt x="60934" y="66777"/>
                  </a:cubicBezTo>
                  <a:cubicBezTo>
                    <a:pt x="60337" y="65871"/>
                    <a:pt x="59349" y="65381"/>
                    <a:pt x="58341" y="65381"/>
                  </a:cubicBezTo>
                  <a:cubicBezTo>
                    <a:pt x="57753" y="65381"/>
                    <a:pt x="57157" y="65548"/>
                    <a:pt x="56628" y="65896"/>
                  </a:cubicBezTo>
                  <a:cubicBezTo>
                    <a:pt x="51193" y="69478"/>
                    <a:pt x="44972" y="71231"/>
                    <a:pt x="38780" y="71231"/>
                  </a:cubicBezTo>
                  <a:cubicBezTo>
                    <a:pt x="30369" y="71231"/>
                    <a:pt x="22012" y="67997"/>
                    <a:pt x="15756" y="61721"/>
                  </a:cubicBezTo>
                  <a:cubicBezTo>
                    <a:pt x="3066" y="49032"/>
                    <a:pt x="3066" y="28416"/>
                    <a:pt x="15756" y="15727"/>
                  </a:cubicBezTo>
                  <a:cubicBezTo>
                    <a:pt x="19540" y="11910"/>
                    <a:pt x="24139" y="9170"/>
                    <a:pt x="29097" y="7637"/>
                  </a:cubicBezTo>
                  <a:lnTo>
                    <a:pt x="29097" y="7637"/>
                  </a:lnTo>
                  <a:cubicBezTo>
                    <a:pt x="28967" y="7768"/>
                    <a:pt x="28869" y="7866"/>
                    <a:pt x="28738" y="7996"/>
                  </a:cubicBezTo>
                  <a:cubicBezTo>
                    <a:pt x="17517" y="19217"/>
                    <a:pt x="17517" y="37484"/>
                    <a:pt x="28738" y="48738"/>
                  </a:cubicBezTo>
                  <a:cubicBezTo>
                    <a:pt x="34272" y="54250"/>
                    <a:pt x="41623" y="57174"/>
                    <a:pt x="49121" y="57174"/>
                  </a:cubicBezTo>
                  <a:cubicBezTo>
                    <a:pt x="52761" y="57174"/>
                    <a:pt x="56437" y="56485"/>
                    <a:pt x="59956" y="55066"/>
                  </a:cubicBezTo>
                  <a:cubicBezTo>
                    <a:pt x="61554" y="54414"/>
                    <a:pt x="62304" y="52587"/>
                    <a:pt x="61652" y="51022"/>
                  </a:cubicBezTo>
                  <a:cubicBezTo>
                    <a:pt x="61154" y="49802"/>
                    <a:pt x="59991" y="49076"/>
                    <a:pt x="58758" y="49076"/>
                  </a:cubicBezTo>
                  <a:cubicBezTo>
                    <a:pt x="58375" y="49076"/>
                    <a:pt x="57986" y="49146"/>
                    <a:pt x="57607" y="49293"/>
                  </a:cubicBezTo>
                  <a:cubicBezTo>
                    <a:pt x="54844" y="50417"/>
                    <a:pt x="51950" y="50965"/>
                    <a:pt x="49083" y="50965"/>
                  </a:cubicBezTo>
                  <a:cubicBezTo>
                    <a:pt x="43216" y="50965"/>
                    <a:pt x="37458" y="48673"/>
                    <a:pt x="33142" y="44335"/>
                  </a:cubicBezTo>
                  <a:cubicBezTo>
                    <a:pt x="24335" y="35527"/>
                    <a:pt x="24335" y="21207"/>
                    <a:pt x="33142" y="12367"/>
                  </a:cubicBezTo>
                  <a:cubicBezTo>
                    <a:pt x="36078" y="9431"/>
                    <a:pt x="39796" y="7344"/>
                    <a:pt x="43841" y="6398"/>
                  </a:cubicBezTo>
                  <a:cubicBezTo>
                    <a:pt x="45277" y="6039"/>
                    <a:pt x="46288" y="4701"/>
                    <a:pt x="46223" y="3201"/>
                  </a:cubicBezTo>
                  <a:cubicBezTo>
                    <a:pt x="46125" y="1700"/>
                    <a:pt x="44983" y="461"/>
                    <a:pt x="43483" y="298"/>
                  </a:cubicBezTo>
                  <a:cubicBezTo>
                    <a:pt x="41864" y="99"/>
                    <a:pt x="40250" y="0"/>
                    <a:pt x="386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1" name="Google Shape;4141;p54"/>
          <p:cNvGrpSpPr/>
          <p:nvPr/>
        </p:nvGrpSpPr>
        <p:grpSpPr>
          <a:xfrm>
            <a:off x="4109682" y="1515650"/>
            <a:ext cx="340698" cy="409707"/>
            <a:chOff x="1630175" y="238125"/>
            <a:chExt cx="4340100" cy="5219200"/>
          </a:xfrm>
        </p:grpSpPr>
        <p:sp>
          <p:nvSpPr>
            <p:cNvPr id="4142" name="Google Shape;4142;p54"/>
            <p:cNvSpPr/>
            <p:nvPr/>
          </p:nvSpPr>
          <p:spPr>
            <a:xfrm>
              <a:off x="5436100" y="1380625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lnTo>
                    <a:pt x="0" y="11320"/>
                  </a:lnTo>
                  <a:cubicBezTo>
                    <a:pt x="0" y="13048"/>
                    <a:pt x="1403" y="14418"/>
                    <a:pt x="3099" y="14418"/>
                  </a:cubicBezTo>
                  <a:cubicBezTo>
                    <a:pt x="4828" y="14418"/>
                    <a:pt x="6198" y="13048"/>
                    <a:pt x="6198" y="11320"/>
                  </a:cubicBezTo>
                  <a:lnTo>
                    <a:pt x="6198" y="3099"/>
                  </a:lnTo>
                  <a:cubicBezTo>
                    <a:pt x="6198" y="1403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54"/>
            <p:cNvSpPr/>
            <p:nvPr/>
          </p:nvSpPr>
          <p:spPr>
            <a:xfrm>
              <a:off x="5436100" y="1934350"/>
              <a:ext cx="154950" cy="359650"/>
            </a:xfrm>
            <a:custGeom>
              <a:avLst/>
              <a:gdLst/>
              <a:ahLst/>
              <a:cxnLst/>
              <a:rect l="l" t="t" r="r" b="b"/>
              <a:pathLst>
                <a:path w="6198" h="14386" extrusionOk="0">
                  <a:moveTo>
                    <a:pt x="3099" y="0"/>
                  </a:moveTo>
                  <a:cubicBezTo>
                    <a:pt x="1403" y="0"/>
                    <a:pt x="0" y="1370"/>
                    <a:pt x="0" y="3099"/>
                  </a:cubicBezTo>
                  <a:lnTo>
                    <a:pt x="0" y="11287"/>
                  </a:lnTo>
                  <a:cubicBezTo>
                    <a:pt x="0" y="13016"/>
                    <a:pt x="1403" y="14386"/>
                    <a:pt x="3099" y="14386"/>
                  </a:cubicBezTo>
                  <a:cubicBezTo>
                    <a:pt x="4828" y="14386"/>
                    <a:pt x="6198" y="13016"/>
                    <a:pt x="6198" y="11287"/>
                  </a:cubicBezTo>
                  <a:lnTo>
                    <a:pt x="6198" y="3099"/>
                  </a:lnTo>
                  <a:cubicBezTo>
                    <a:pt x="6198" y="1370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54"/>
            <p:cNvSpPr/>
            <p:nvPr/>
          </p:nvSpPr>
          <p:spPr>
            <a:xfrm>
              <a:off x="5609800" y="1759825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11319" y="6198"/>
                  </a:lnTo>
                  <a:cubicBezTo>
                    <a:pt x="13048" y="6198"/>
                    <a:pt x="14418" y="4828"/>
                    <a:pt x="14418" y="3100"/>
                  </a:cubicBezTo>
                  <a:cubicBezTo>
                    <a:pt x="14418" y="1403"/>
                    <a:pt x="13048" y="1"/>
                    <a:pt x="11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54"/>
            <p:cNvSpPr/>
            <p:nvPr/>
          </p:nvSpPr>
          <p:spPr>
            <a:xfrm>
              <a:off x="5056875" y="1759825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100" y="1"/>
                  </a:moveTo>
                  <a:cubicBezTo>
                    <a:pt x="1403" y="1"/>
                    <a:pt x="1" y="1403"/>
                    <a:pt x="1" y="3100"/>
                  </a:cubicBezTo>
                  <a:cubicBezTo>
                    <a:pt x="1" y="4828"/>
                    <a:pt x="1403" y="6198"/>
                    <a:pt x="3100" y="6198"/>
                  </a:cubicBezTo>
                  <a:lnTo>
                    <a:pt x="11320" y="6198"/>
                  </a:lnTo>
                  <a:cubicBezTo>
                    <a:pt x="13049" y="6198"/>
                    <a:pt x="14419" y="4828"/>
                    <a:pt x="14419" y="3100"/>
                  </a:cubicBezTo>
                  <a:cubicBezTo>
                    <a:pt x="14419" y="1403"/>
                    <a:pt x="13049" y="1"/>
                    <a:pt x="11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54"/>
            <p:cNvSpPr/>
            <p:nvPr/>
          </p:nvSpPr>
          <p:spPr>
            <a:xfrm>
              <a:off x="4034250" y="784575"/>
              <a:ext cx="168825" cy="154900"/>
            </a:xfrm>
            <a:custGeom>
              <a:avLst/>
              <a:gdLst/>
              <a:ahLst/>
              <a:cxnLst/>
              <a:rect l="l" t="t" r="r" b="b"/>
              <a:pathLst>
                <a:path w="6753" h="6196" extrusionOk="0">
                  <a:moveTo>
                    <a:pt x="3441" y="1"/>
                  </a:moveTo>
                  <a:cubicBezTo>
                    <a:pt x="2846" y="1"/>
                    <a:pt x="2250" y="172"/>
                    <a:pt x="1729" y="519"/>
                  </a:cubicBezTo>
                  <a:cubicBezTo>
                    <a:pt x="490" y="1302"/>
                    <a:pt x="0" y="2933"/>
                    <a:pt x="555" y="4271"/>
                  </a:cubicBezTo>
                  <a:cubicBezTo>
                    <a:pt x="1012" y="5445"/>
                    <a:pt x="2186" y="6195"/>
                    <a:pt x="3426" y="6195"/>
                  </a:cubicBezTo>
                  <a:cubicBezTo>
                    <a:pt x="4828" y="6195"/>
                    <a:pt x="6100" y="5216"/>
                    <a:pt x="6427" y="3846"/>
                  </a:cubicBezTo>
                  <a:cubicBezTo>
                    <a:pt x="6753" y="2640"/>
                    <a:pt x="6263" y="1335"/>
                    <a:pt x="5252" y="584"/>
                  </a:cubicBezTo>
                  <a:cubicBezTo>
                    <a:pt x="4713" y="197"/>
                    <a:pt x="4078" y="1"/>
                    <a:pt x="3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54"/>
            <p:cNvSpPr/>
            <p:nvPr/>
          </p:nvSpPr>
          <p:spPr>
            <a:xfrm>
              <a:off x="3686025" y="837100"/>
              <a:ext cx="171275" cy="153875"/>
            </a:xfrm>
            <a:custGeom>
              <a:avLst/>
              <a:gdLst/>
              <a:ahLst/>
              <a:cxnLst/>
              <a:rect l="l" t="t" r="r" b="b"/>
              <a:pathLst>
                <a:path w="6851" h="6155" extrusionOk="0">
                  <a:moveTo>
                    <a:pt x="3473" y="0"/>
                  </a:moveTo>
                  <a:cubicBezTo>
                    <a:pt x="2952" y="0"/>
                    <a:pt x="2429" y="133"/>
                    <a:pt x="1958" y="408"/>
                  </a:cubicBezTo>
                  <a:cubicBezTo>
                    <a:pt x="621" y="1126"/>
                    <a:pt x="1" y="2855"/>
                    <a:pt x="621" y="4290"/>
                  </a:cubicBezTo>
                  <a:cubicBezTo>
                    <a:pt x="1138" y="5525"/>
                    <a:pt x="2314" y="6154"/>
                    <a:pt x="3487" y="6154"/>
                  </a:cubicBezTo>
                  <a:cubicBezTo>
                    <a:pt x="4606" y="6154"/>
                    <a:pt x="5722" y="5583"/>
                    <a:pt x="6264" y="4420"/>
                  </a:cubicBezTo>
                  <a:cubicBezTo>
                    <a:pt x="6851" y="3213"/>
                    <a:pt x="6590" y="1778"/>
                    <a:pt x="5611" y="865"/>
                  </a:cubicBezTo>
                  <a:cubicBezTo>
                    <a:pt x="5025" y="298"/>
                    <a:pt x="4251" y="0"/>
                    <a:pt x="34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54"/>
            <p:cNvSpPr/>
            <p:nvPr/>
          </p:nvSpPr>
          <p:spPr>
            <a:xfrm>
              <a:off x="3901325" y="1044750"/>
              <a:ext cx="169650" cy="154875"/>
            </a:xfrm>
            <a:custGeom>
              <a:avLst/>
              <a:gdLst/>
              <a:ahLst/>
              <a:cxnLst/>
              <a:rect l="l" t="t" r="r" b="b"/>
              <a:pathLst>
                <a:path w="6786" h="6195" extrusionOk="0">
                  <a:moveTo>
                    <a:pt x="3421" y="0"/>
                  </a:moveTo>
                  <a:cubicBezTo>
                    <a:pt x="2823" y="0"/>
                    <a:pt x="2222" y="173"/>
                    <a:pt x="1697" y="518"/>
                  </a:cubicBezTo>
                  <a:cubicBezTo>
                    <a:pt x="490" y="1333"/>
                    <a:pt x="0" y="2932"/>
                    <a:pt x="555" y="4269"/>
                  </a:cubicBezTo>
                  <a:cubicBezTo>
                    <a:pt x="1034" y="5420"/>
                    <a:pt x="2172" y="6195"/>
                    <a:pt x="3414" y="6195"/>
                  </a:cubicBezTo>
                  <a:cubicBezTo>
                    <a:pt x="3440" y="6195"/>
                    <a:pt x="3465" y="6194"/>
                    <a:pt x="3491" y="6194"/>
                  </a:cubicBezTo>
                  <a:cubicBezTo>
                    <a:pt x="4763" y="6161"/>
                    <a:pt x="5905" y="5346"/>
                    <a:pt x="6329" y="4139"/>
                  </a:cubicBezTo>
                  <a:cubicBezTo>
                    <a:pt x="6785" y="2932"/>
                    <a:pt x="6394" y="1529"/>
                    <a:pt x="5383" y="714"/>
                  </a:cubicBezTo>
                  <a:cubicBezTo>
                    <a:pt x="4819" y="238"/>
                    <a:pt x="4122" y="0"/>
                    <a:pt x="34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54"/>
            <p:cNvSpPr/>
            <p:nvPr/>
          </p:nvSpPr>
          <p:spPr>
            <a:xfrm>
              <a:off x="2811825" y="2155350"/>
              <a:ext cx="154975" cy="534975"/>
            </a:xfrm>
            <a:custGeom>
              <a:avLst/>
              <a:gdLst/>
              <a:ahLst/>
              <a:cxnLst/>
              <a:rect l="l" t="t" r="r" b="b"/>
              <a:pathLst>
                <a:path w="6199" h="21399" extrusionOk="0">
                  <a:moveTo>
                    <a:pt x="3099" y="0"/>
                  </a:moveTo>
                  <a:cubicBezTo>
                    <a:pt x="1403" y="0"/>
                    <a:pt x="0" y="1370"/>
                    <a:pt x="0" y="3099"/>
                  </a:cubicBezTo>
                  <a:lnTo>
                    <a:pt x="0" y="18300"/>
                  </a:lnTo>
                  <a:cubicBezTo>
                    <a:pt x="0" y="19996"/>
                    <a:pt x="1403" y="21399"/>
                    <a:pt x="3099" y="21399"/>
                  </a:cubicBezTo>
                  <a:cubicBezTo>
                    <a:pt x="4828" y="21399"/>
                    <a:pt x="6198" y="19996"/>
                    <a:pt x="6198" y="18300"/>
                  </a:cubicBezTo>
                  <a:lnTo>
                    <a:pt x="6198" y="3099"/>
                  </a:lnTo>
                  <a:cubicBezTo>
                    <a:pt x="6198" y="1370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54"/>
            <p:cNvSpPr/>
            <p:nvPr/>
          </p:nvSpPr>
          <p:spPr>
            <a:xfrm>
              <a:off x="2811825" y="3238325"/>
              <a:ext cx="154975" cy="602675"/>
            </a:xfrm>
            <a:custGeom>
              <a:avLst/>
              <a:gdLst/>
              <a:ahLst/>
              <a:cxnLst/>
              <a:rect l="l" t="t" r="r" b="b"/>
              <a:pathLst>
                <a:path w="6199" h="24107" extrusionOk="0">
                  <a:moveTo>
                    <a:pt x="3099" y="0"/>
                  </a:moveTo>
                  <a:cubicBezTo>
                    <a:pt x="1403" y="0"/>
                    <a:pt x="0" y="1371"/>
                    <a:pt x="0" y="3099"/>
                  </a:cubicBezTo>
                  <a:lnTo>
                    <a:pt x="0" y="21008"/>
                  </a:lnTo>
                  <a:cubicBezTo>
                    <a:pt x="0" y="22704"/>
                    <a:pt x="1403" y="24107"/>
                    <a:pt x="3099" y="24107"/>
                  </a:cubicBezTo>
                  <a:cubicBezTo>
                    <a:pt x="4828" y="24107"/>
                    <a:pt x="6198" y="22704"/>
                    <a:pt x="6198" y="21008"/>
                  </a:cubicBezTo>
                  <a:lnTo>
                    <a:pt x="6198" y="3099"/>
                  </a:lnTo>
                  <a:cubicBezTo>
                    <a:pt x="6198" y="1371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54"/>
            <p:cNvSpPr/>
            <p:nvPr/>
          </p:nvSpPr>
          <p:spPr>
            <a:xfrm>
              <a:off x="2811825" y="3943725"/>
              <a:ext cx="1863425" cy="1513600"/>
            </a:xfrm>
            <a:custGeom>
              <a:avLst/>
              <a:gdLst/>
              <a:ahLst/>
              <a:cxnLst/>
              <a:rect l="l" t="t" r="r" b="b"/>
              <a:pathLst>
                <a:path w="74537" h="60544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lnTo>
                    <a:pt x="0" y="22084"/>
                  </a:lnTo>
                  <a:cubicBezTo>
                    <a:pt x="0" y="43287"/>
                    <a:pt x="17256" y="60543"/>
                    <a:pt x="38459" y="60543"/>
                  </a:cubicBezTo>
                  <a:cubicBezTo>
                    <a:pt x="53921" y="60543"/>
                    <a:pt x="67850" y="51312"/>
                    <a:pt x="73852" y="37057"/>
                  </a:cubicBezTo>
                  <a:cubicBezTo>
                    <a:pt x="74537" y="35491"/>
                    <a:pt x="73786" y="33664"/>
                    <a:pt x="72221" y="33012"/>
                  </a:cubicBezTo>
                  <a:cubicBezTo>
                    <a:pt x="71825" y="32839"/>
                    <a:pt x="71414" y="32758"/>
                    <a:pt x="71008" y="32758"/>
                  </a:cubicBezTo>
                  <a:cubicBezTo>
                    <a:pt x="69806" y="32758"/>
                    <a:pt x="68655" y="33472"/>
                    <a:pt x="68143" y="34643"/>
                  </a:cubicBezTo>
                  <a:cubicBezTo>
                    <a:pt x="63087" y="46614"/>
                    <a:pt x="51442" y="54345"/>
                    <a:pt x="38459" y="54345"/>
                  </a:cubicBezTo>
                  <a:cubicBezTo>
                    <a:pt x="20681" y="54345"/>
                    <a:pt x="6198" y="39862"/>
                    <a:pt x="6198" y="22084"/>
                  </a:cubicBezTo>
                  <a:lnTo>
                    <a:pt x="6198" y="3100"/>
                  </a:lnTo>
                  <a:cubicBezTo>
                    <a:pt x="6198" y="1403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54"/>
            <p:cNvSpPr/>
            <p:nvPr/>
          </p:nvSpPr>
          <p:spPr>
            <a:xfrm>
              <a:off x="4579000" y="2155350"/>
              <a:ext cx="154975" cy="221825"/>
            </a:xfrm>
            <a:custGeom>
              <a:avLst/>
              <a:gdLst/>
              <a:ahLst/>
              <a:cxnLst/>
              <a:rect l="l" t="t" r="r" b="b"/>
              <a:pathLst>
                <a:path w="6199" h="8873" extrusionOk="0">
                  <a:moveTo>
                    <a:pt x="3099" y="0"/>
                  </a:moveTo>
                  <a:cubicBezTo>
                    <a:pt x="1403" y="0"/>
                    <a:pt x="1" y="1370"/>
                    <a:pt x="1" y="3099"/>
                  </a:cubicBezTo>
                  <a:lnTo>
                    <a:pt x="1" y="5774"/>
                  </a:lnTo>
                  <a:cubicBezTo>
                    <a:pt x="1" y="7470"/>
                    <a:pt x="1403" y="8873"/>
                    <a:pt x="3099" y="8873"/>
                  </a:cubicBezTo>
                  <a:cubicBezTo>
                    <a:pt x="4828" y="8873"/>
                    <a:pt x="6198" y="7470"/>
                    <a:pt x="6198" y="5774"/>
                  </a:cubicBezTo>
                  <a:lnTo>
                    <a:pt x="6198" y="3099"/>
                  </a:lnTo>
                  <a:cubicBezTo>
                    <a:pt x="6198" y="1370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54"/>
            <p:cNvSpPr/>
            <p:nvPr/>
          </p:nvSpPr>
          <p:spPr>
            <a:xfrm>
              <a:off x="2558200" y="238125"/>
              <a:ext cx="3390050" cy="4432225"/>
            </a:xfrm>
            <a:custGeom>
              <a:avLst/>
              <a:gdLst/>
              <a:ahLst/>
              <a:cxnLst/>
              <a:rect l="l" t="t" r="r" b="b"/>
              <a:pathLst>
                <a:path w="135602" h="177289" extrusionOk="0">
                  <a:moveTo>
                    <a:pt x="70101" y="17745"/>
                  </a:moveTo>
                  <a:lnTo>
                    <a:pt x="70101" y="47201"/>
                  </a:lnTo>
                  <a:cubicBezTo>
                    <a:pt x="69252" y="48538"/>
                    <a:pt x="62663" y="51507"/>
                    <a:pt x="50366" y="51768"/>
                  </a:cubicBezTo>
                  <a:cubicBezTo>
                    <a:pt x="49778" y="51768"/>
                    <a:pt x="49191" y="51800"/>
                    <a:pt x="48604" y="51800"/>
                  </a:cubicBezTo>
                  <a:cubicBezTo>
                    <a:pt x="47984" y="51800"/>
                    <a:pt x="47397" y="51768"/>
                    <a:pt x="46810" y="51768"/>
                  </a:cubicBezTo>
                  <a:cubicBezTo>
                    <a:pt x="34512" y="51507"/>
                    <a:pt x="27923" y="48538"/>
                    <a:pt x="27075" y="47201"/>
                  </a:cubicBezTo>
                  <a:lnTo>
                    <a:pt x="27075" y="33174"/>
                  </a:lnTo>
                  <a:cubicBezTo>
                    <a:pt x="27075" y="33142"/>
                    <a:pt x="27075" y="33142"/>
                    <a:pt x="27075" y="33109"/>
                  </a:cubicBezTo>
                  <a:lnTo>
                    <a:pt x="27075" y="17745"/>
                  </a:lnTo>
                  <a:cubicBezTo>
                    <a:pt x="33077" y="20387"/>
                    <a:pt x="42211" y="21268"/>
                    <a:pt x="48604" y="21268"/>
                  </a:cubicBezTo>
                  <a:cubicBezTo>
                    <a:pt x="54965" y="21268"/>
                    <a:pt x="64099" y="20387"/>
                    <a:pt x="70101" y="17745"/>
                  </a:cubicBezTo>
                  <a:close/>
                  <a:moveTo>
                    <a:pt x="76331" y="37806"/>
                  </a:moveTo>
                  <a:cubicBezTo>
                    <a:pt x="85465" y="41917"/>
                    <a:pt x="90977" y="47886"/>
                    <a:pt x="90977" y="53953"/>
                  </a:cubicBezTo>
                  <a:cubicBezTo>
                    <a:pt x="90977" y="65599"/>
                    <a:pt x="71568" y="75482"/>
                    <a:pt x="48604" y="75482"/>
                  </a:cubicBezTo>
                  <a:cubicBezTo>
                    <a:pt x="25607" y="75482"/>
                    <a:pt x="6198" y="65599"/>
                    <a:pt x="6198" y="53953"/>
                  </a:cubicBezTo>
                  <a:cubicBezTo>
                    <a:pt x="6198" y="47886"/>
                    <a:pt x="11711" y="41917"/>
                    <a:pt x="20877" y="37806"/>
                  </a:cubicBezTo>
                  <a:lnTo>
                    <a:pt x="20877" y="46842"/>
                  </a:lnTo>
                  <a:cubicBezTo>
                    <a:pt x="19964" y="46483"/>
                    <a:pt x="19116" y="46092"/>
                    <a:pt x="18300" y="45668"/>
                  </a:cubicBezTo>
                  <a:cubicBezTo>
                    <a:pt x="17841" y="45418"/>
                    <a:pt x="17346" y="45300"/>
                    <a:pt x="16856" y="45300"/>
                  </a:cubicBezTo>
                  <a:cubicBezTo>
                    <a:pt x="15746" y="45300"/>
                    <a:pt x="14668" y="45909"/>
                    <a:pt x="14125" y="46973"/>
                  </a:cubicBezTo>
                  <a:cubicBezTo>
                    <a:pt x="13342" y="48473"/>
                    <a:pt x="13929" y="50365"/>
                    <a:pt x="15430" y="51148"/>
                  </a:cubicBezTo>
                  <a:cubicBezTo>
                    <a:pt x="23780" y="55486"/>
                    <a:pt x="35850" y="57998"/>
                    <a:pt x="48604" y="57998"/>
                  </a:cubicBezTo>
                  <a:cubicBezTo>
                    <a:pt x="61326" y="57998"/>
                    <a:pt x="73428" y="55486"/>
                    <a:pt x="81746" y="51148"/>
                  </a:cubicBezTo>
                  <a:cubicBezTo>
                    <a:pt x="83246" y="50365"/>
                    <a:pt x="83834" y="48473"/>
                    <a:pt x="83051" y="46973"/>
                  </a:cubicBezTo>
                  <a:cubicBezTo>
                    <a:pt x="82507" y="45909"/>
                    <a:pt x="81430" y="45300"/>
                    <a:pt x="80319" y="45300"/>
                  </a:cubicBezTo>
                  <a:cubicBezTo>
                    <a:pt x="79830" y="45300"/>
                    <a:pt x="79334" y="45418"/>
                    <a:pt x="78875" y="45668"/>
                  </a:cubicBezTo>
                  <a:cubicBezTo>
                    <a:pt x="78060" y="46059"/>
                    <a:pt x="77212" y="46483"/>
                    <a:pt x="76331" y="46842"/>
                  </a:cubicBezTo>
                  <a:lnTo>
                    <a:pt x="76331" y="37806"/>
                  </a:lnTo>
                  <a:close/>
                  <a:moveTo>
                    <a:pt x="98064" y="91098"/>
                  </a:moveTo>
                  <a:cubicBezTo>
                    <a:pt x="99245" y="91098"/>
                    <a:pt x="100431" y="91298"/>
                    <a:pt x="101579" y="91694"/>
                  </a:cubicBezTo>
                  <a:cubicBezTo>
                    <a:pt x="104221" y="92640"/>
                    <a:pt x="106341" y="94532"/>
                    <a:pt x="107548" y="97077"/>
                  </a:cubicBezTo>
                  <a:lnTo>
                    <a:pt x="127838" y="139711"/>
                  </a:lnTo>
                  <a:cubicBezTo>
                    <a:pt x="129045" y="142255"/>
                    <a:pt x="129208" y="145093"/>
                    <a:pt x="128262" y="147735"/>
                  </a:cubicBezTo>
                  <a:cubicBezTo>
                    <a:pt x="127316" y="150378"/>
                    <a:pt x="125424" y="152498"/>
                    <a:pt x="122912" y="153705"/>
                  </a:cubicBezTo>
                  <a:lnTo>
                    <a:pt x="88563" y="170047"/>
                  </a:lnTo>
                  <a:cubicBezTo>
                    <a:pt x="87125" y="170730"/>
                    <a:pt x="85592" y="171068"/>
                    <a:pt x="84054" y="171068"/>
                  </a:cubicBezTo>
                  <a:cubicBezTo>
                    <a:pt x="82872" y="171068"/>
                    <a:pt x="81687" y="170868"/>
                    <a:pt x="80539" y="170471"/>
                  </a:cubicBezTo>
                  <a:cubicBezTo>
                    <a:pt x="77897" y="169525"/>
                    <a:pt x="75809" y="167633"/>
                    <a:pt x="74602" y="165089"/>
                  </a:cubicBezTo>
                  <a:lnTo>
                    <a:pt x="54280" y="122455"/>
                  </a:lnTo>
                  <a:cubicBezTo>
                    <a:pt x="53073" y="119911"/>
                    <a:pt x="52910" y="117073"/>
                    <a:pt x="53856" y="114430"/>
                  </a:cubicBezTo>
                  <a:cubicBezTo>
                    <a:pt x="54802" y="111788"/>
                    <a:pt x="56694" y="109668"/>
                    <a:pt x="59238" y="108461"/>
                  </a:cubicBezTo>
                  <a:lnTo>
                    <a:pt x="71079" y="102818"/>
                  </a:lnTo>
                  <a:cubicBezTo>
                    <a:pt x="73787" y="106178"/>
                    <a:pt x="75874" y="107450"/>
                    <a:pt x="76070" y="107580"/>
                  </a:cubicBezTo>
                  <a:cubicBezTo>
                    <a:pt x="76559" y="107874"/>
                    <a:pt x="77114" y="108004"/>
                    <a:pt x="77668" y="108004"/>
                  </a:cubicBezTo>
                  <a:cubicBezTo>
                    <a:pt x="78712" y="108004"/>
                    <a:pt x="79756" y="107482"/>
                    <a:pt x="80311" y="106504"/>
                  </a:cubicBezTo>
                  <a:cubicBezTo>
                    <a:pt x="81191" y="105036"/>
                    <a:pt x="80735" y="103111"/>
                    <a:pt x="79234" y="102263"/>
                  </a:cubicBezTo>
                  <a:cubicBezTo>
                    <a:pt x="79234" y="102231"/>
                    <a:pt x="78288" y="101611"/>
                    <a:pt x="76886" y="100078"/>
                  </a:cubicBezTo>
                  <a:lnTo>
                    <a:pt x="93554" y="92118"/>
                  </a:lnTo>
                  <a:cubicBezTo>
                    <a:pt x="94993" y="91436"/>
                    <a:pt x="96526" y="91098"/>
                    <a:pt x="98064" y="91098"/>
                  </a:cubicBezTo>
                  <a:close/>
                  <a:moveTo>
                    <a:pt x="48604" y="0"/>
                  </a:moveTo>
                  <a:cubicBezTo>
                    <a:pt x="38296" y="0"/>
                    <a:pt x="20877" y="2251"/>
                    <a:pt x="20877" y="10634"/>
                  </a:cubicBezTo>
                  <a:lnTo>
                    <a:pt x="20877" y="31087"/>
                  </a:lnTo>
                  <a:cubicBezTo>
                    <a:pt x="7764" y="36208"/>
                    <a:pt x="1" y="44624"/>
                    <a:pt x="1" y="53953"/>
                  </a:cubicBezTo>
                  <a:cubicBezTo>
                    <a:pt x="1" y="69480"/>
                    <a:pt x="21367" y="81680"/>
                    <a:pt x="48604" y="81680"/>
                  </a:cubicBezTo>
                  <a:cubicBezTo>
                    <a:pt x="52910" y="81680"/>
                    <a:pt x="57053" y="81354"/>
                    <a:pt x="61000" y="80799"/>
                  </a:cubicBezTo>
                  <a:cubicBezTo>
                    <a:pt x="62826" y="88139"/>
                    <a:pt x="65208" y="93619"/>
                    <a:pt x="67556" y="97631"/>
                  </a:cubicBezTo>
                  <a:lnTo>
                    <a:pt x="56563" y="102883"/>
                  </a:lnTo>
                  <a:cubicBezTo>
                    <a:pt x="52551" y="104775"/>
                    <a:pt x="49517" y="108167"/>
                    <a:pt x="48017" y="112343"/>
                  </a:cubicBezTo>
                  <a:cubicBezTo>
                    <a:pt x="46516" y="116551"/>
                    <a:pt x="46745" y="121085"/>
                    <a:pt x="48669" y="125097"/>
                  </a:cubicBezTo>
                  <a:lnTo>
                    <a:pt x="68992" y="167764"/>
                  </a:lnTo>
                  <a:cubicBezTo>
                    <a:pt x="70916" y="171776"/>
                    <a:pt x="74276" y="174810"/>
                    <a:pt x="78484" y="176310"/>
                  </a:cubicBezTo>
                  <a:cubicBezTo>
                    <a:pt x="80311" y="176963"/>
                    <a:pt x="82170" y="177289"/>
                    <a:pt x="84062" y="177289"/>
                  </a:cubicBezTo>
                  <a:cubicBezTo>
                    <a:pt x="86508" y="177289"/>
                    <a:pt x="88955" y="176734"/>
                    <a:pt x="91238" y="175658"/>
                  </a:cubicBezTo>
                  <a:lnTo>
                    <a:pt x="125554" y="159283"/>
                  </a:lnTo>
                  <a:cubicBezTo>
                    <a:pt x="129599" y="157391"/>
                    <a:pt x="132633" y="153998"/>
                    <a:pt x="134101" y="149823"/>
                  </a:cubicBezTo>
                  <a:cubicBezTo>
                    <a:pt x="135601" y="145615"/>
                    <a:pt x="135373" y="141081"/>
                    <a:pt x="133448" y="137069"/>
                  </a:cubicBezTo>
                  <a:lnTo>
                    <a:pt x="113126" y="94402"/>
                  </a:lnTo>
                  <a:cubicBezTo>
                    <a:pt x="111234" y="90390"/>
                    <a:pt x="107842" y="87356"/>
                    <a:pt x="103666" y="85855"/>
                  </a:cubicBezTo>
                  <a:cubicBezTo>
                    <a:pt x="101845" y="85206"/>
                    <a:pt x="99962" y="84886"/>
                    <a:pt x="98087" y="84886"/>
                  </a:cubicBezTo>
                  <a:cubicBezTo>
                    <a:pt x="95631" y="84886"/>
                    <a:pt x="93188" y="85435"/>
                    <a:pt x="90912" y="86508"/>
                  </a:cubicBezTo>
                  <a:lnTo>
                    <a:pt x="73167" y="94956"/>
                  </a:lnTo>
                  <a:cubicBezTo>
                    <a:pt x="71079" y="91499"/>
                    <a:pt x="68861" y="86541"/>
                    <a:pt x="67100" y="79658"/>
                  </a:cubicBezTo>
                  <a:cubicBezTo>
                    <a:pt x="84910" y="75580"/>
                    <a:pt x="97175" y="65729"/>
                    <a:pt x="97175" y="53953"/>
                  </a:cubicBezTo>
                  <a:cubicBezTo>
                    <a:pt x="97175" y="44657"/>
                    <a:pt x="89412" y="36208"/>
                    <a:pt x="76331" y="31087"/>
                  </a:cubicBezTo>
                  <a:lnTo>
                    <a:pt x="76331" y="10634"/>
                  </a:lnTo>
                  <a:cubicBezTo>
                    <a:pt x="76331" y="10504"/>
                    <a:pt x="76298" y="10406"/>
                    <a:pt x="76298" y="10308"/>
                  </a:cubicBezTo>
                  <a:cubicBezTo>
                    <a:pt x="76103" y="6850"/>
                    <a:pt x="72939" y="4175"/>
                    <a:pt x="66904" y="2349"/>
                  </a:cubicBezTo>
                  <a:cubicBezTo>
                    <a:pt x="66599" y="2251"/>
                    <a:pt x="66290" y="2205"/>
                    <a:pt x="65987" y="2205"/>
                  </a:cubicBezTo>
                  <a:cubicBezTo>
                    <a:pt x="64668" y="2205"/>
                    <a:pt x="63446" y="3078"/>
                    <a:pt x="63022" y="4404"/>
                  </a:cubicBezTo>
                  <a:cubicBezTo>
                    <a:pt x="62533" y="6035"/>
                    <a:pt x="63446" y="7764"/>
                    <a:pt x="65110" y="8285"/>
                  </a:cubicBezTo>
                  <a:cubicBezTo>
                    <a:pt x="68339" y="9264"/>
                    <a:pt x="69579" y="10210"/>
                    <a:pt x="69970" y="10634"/>
                  </a:cubicBezTo>
                  <a:cubicBezTo>
                    <a:pt x="68633" y="12135"/>
                    <a:pt x="61489" y="15070"/>
                    <a:pt x="48604" y="15070"/>
                  </a:cubicBezTo>
                  <a:cubicBezTo>
                    <a:pt x="35621" y="15070"/>
                    <a:pt x="28510" y="12102"/>
                    <a:pt x="27205" y="10634"/>
                  </a:cubicBezTo>
                  <a:cubicBezTo>
                    <a:pt x="28510" y="9134"/>
                    <a:pt x="35621" y="6198"/>
                    <a:pt x="48604" y="6198"/>
                  </a:cubicBezTo>
                  <a:cubicBezTo>
                    <a:pt x="50366" y="6198"/>
                    <a:pt x="52160" y="6263"/>
                    <a:pt x="53856" y="6393"/>
                  </a:cubicBezTo>
                  <a:cubicBezTo>
                    <a:pt x="53918" y="6397"/>
                    <a:pt x="53981" y="6399"/>
                    <a:pt x="54042" y="6399"/>
                  </a:cubicBezTo>
                  <a:cubicBezTo>
                    <a:pt x="55689" y="6399"/>
                    <a:pt x="57057" y="5157"/>
                    <a:pt x="57183" y="3490"/>
                  </a:cubicBezTo>
                  <a:cubicBezTo>
                    <a:pt x="57281" y="1794"/>
                    <a:pt x="56009" y="326"/>
                    <a:pt x="54313" y="196"/>
                  </a:cubicBezTo>
                  <a:cubicBezTo>
                    <a:pt x="52421" y="65"/>
                    <a:pt x="50529" y="0"/>
                    <a:pt x="48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54"/>
            <p:cNvSpPr/>
            <p:nvPr/>
          </p:nvSpPr>
          <p:spPr>
            <a:xfrm>
              <a:off x="4177775" y="2955175"/>
              <a:ext cx="1236325" cy="1110900"/>
            </a:xfrm>
            <a:custGeom>
              <a:avLst/>
              <a:gdLst/>
              <a:ahLst/>
              <a:cxnLst/>
              <a:rect l="l" t="t" r="r" b="b"/>
              <a:pathLst>
                <a:path w="49453" h="44436" extrusionOk="0">
                  <a:moveTo>
                    <a:pt x="35635" y="6202"/>
                  </a:moveTo>
                  <a:cubicBezTo>
                    <a:pt x="36295" y="6202"/>
                    <a:pt x="37101" y="6378"/>
                    <a:pt x="38068" y="6923"/>
                  </a:cubicBezTo>
                  <a:cubicBezTo>
                    <a:pt x="40253" y="8130"/>
                    <a:pt x="41591" y="9891"/>
                    <a:pt x="42145" y="12305"/>
                  </a:cubicBezTo>
                  <a:cubicBezTo>
                    <a:pt x="43907" y="20036"/>
                    <a:pt x="37383" y="32366"/>
                    <a:pt x="33730" y="38075"/>
                  </a:cubicBezTo>
                  <a:cubicBezTo>
                    <a:pt x="27010" y="37325"/>
                    <a:pt x="13375" y="34617"/>
                    <a:pt x="8449" y="28354"/>
                  </a:cubicBezTo>
                  <a:cubicBezTo>
                    <a:pt x="6949" y="26397"/>
                    <a:pt x="6394" y="24277"/>
                    <a:pt x="6818" y="21797"/>
                  </a:cubicBezTo>
                  <a:cubicBezTo>
                    <a:pt x="7177" y="19775"/>
                    <a:pt x="8156" y="18960"/>
                    <a:pt x="8873" y="18568"/>
                  </a:cubicBezTo>
                  <a:cubicBezTo>
                    <a:pt x="10080" y="17850"/>
                    <a:pt x="11711" y="17589"/>
                    <a:pt x="13440" y="17589"/>
                  </a:cubicBezTo>
                  <a:cubicBezTo>
                    <a:pt x="16898" y="17589"/>
                    <a:pt x="20747" y="18633"/>
                    <a:pt x="22313" y="19220"/>
                  </a:cubicBezTo>
                  <a:cubicBezTo>
                    <a:pt x="22652" y="19334"/>
                    <a:pt x="23004" y="19392"/>
                    <a:pt x="23355" y="19392"/>
                  </a:cubicBezTo>
                  <a:cubicBezTo>
                    <a:pt x="23813" y="19392"/>
                    <a:pt x="24269" y="19293"/>
                    <a:pt x="24694" y="19090"/>
                  </a:cubicBezTo>
                  <a:cubicBezTo>
                    <a:pt x="25444" y="18731"/>
                    <a:pt x="26031" y="18079"/>
                    <a:pt x="26292" y="17296"/>
                  </a:cubicBezTo>
                  <a:cubicBezTo>
                    <a:pt x="27108" y="14980"/>
                    <a:pt x="30304" y="7967"/>
                    <a:pt x="34251" y="6466"/>
                  </a:cubicBezTo>
                  <a:cubicBezTo>
                    <a:pt x="34612" y="6331"/>
                    <a:pt x="35070" y="6202"/>
                    <a:pt x="35635" y="6202"/>
                  </a:cubicBezTo>
                  <a:close/>
                  <a:moveTo>
                    <a:pt x="35634" y="0"/>
                  </a:moveTo>
                  <a:cubicBezTo>
                    <a:pt x="34429" y="0"/>
                    <a:pt x="33232" y="219"/>
                    <a:pt x="32066" y="660"/>
                  </a:cubicBezTo>
                  <a:cubicBezTo>
                    <a:pt x="26749" y="2682"/>
                    <a:pt x="23259" y="8815"/>
                    <a:pt x="21562" y="12501"/>
                  </a:cubicBezTo>
                  <a:cubicBezTo>
                    <a:pt x="19492" y="11966"/>
                    <a:pt x="16574" y="11395"/>
                    <a:pt x="13556" y="11395"/>
                  </a:cubicBezTo>
                  <a:cubicBezTo>
                    <a:pt x="10865" y="11395"/>
                    <a:pt x="8095" y="11849"/>
                    <a:pt x="5774" y="13186"/>
                  </a:cubicBezTo>
                  <a:cubicBezTo>
                    <a:pt x="3034" y="14784"/>
                    <a:pt x="1273" y="17394"/>
                    <a:pt x="718" y="20754"/>
                  </a:cubicBezTo>
                  <a:cubicBezTo>
                    <a:pt x="1" y="24994"/>
                    <a:pt x="947" y="28811"/>
                    <a:pt x="3589" y="32171"/>
                  </a:cubicBezTo>
                  <a:cubicBezTo>
                    <a:pt x="7079" y="36672"/>
                    <a:pt x="13538" y="40097"/>
                    <a:pt x="22704" y="42348"/>
                  </a:cubicBezTo>
                  <a:cubicBezTo>
                    <a:pt x="29261" y="43979"/>
                    <a:pt x="34839" y="44403"/>
                    <a:pt x="35067" y="44403"/>
                  </a:cubicBezTo>
                  <a:cubicBezTo>
                    <a:pt x="35132" y="44436"/>
                    <a:pt x="35230" y="44436"/>
                    <a:pt x="35295" y="44436"/>
                  </a:cubicBezTo>
                  <a:cubicBezTo>
                    <a:pt x="36306" y="44436"/>
                    <a:pt x="37252" y="43946"/>
                    <a:pt x="37840" y="43098"/>
                  </a:cubicBezTo>
                  <a:cubicBezTo>
                    <a:pt x="37970" y="42903"/>
                    <a:pt x="41167" y="38336"/>
                    <a:pt x="44037" y="32203"/>
                  </a:cubicBezTo>
                  <a:cubicBezTo>
                    <a:pt x="48050" y="23657"/>
                    <a:pt x="49452" y="16480"/>
                    <a:pt x="48180" y="10935"/>
                  </a:cubicBezTo>
                  <a:cubicBezTo>
                    <a:pt x="47234" y="6792"/>
                    <a:pt x="44853" y="3596"/>
                    <a:pt x="41102" y="1508"/>
                  </a:cubicBezTo>
                  <a:cubicBezTo>
                    <a:pt x="39312" y="505"/>
                    <a:pt x="37464" y="0"/>
                    <a:pt x="356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54"/>
            <p:cNvSpPr/>
            <p:nvPr/>
          </p:nvSpPr>
          <p:spPr>
            <a:xfrm>
              <a:off x="1630175" y="2258100"/>
              <a:ext cx="1427950" cy="1427950"/>
            </a:xfrm>
            <a:custGeom>
              <a:avLst/>
              <a:gdLst/>
              <a:ahLst/>
              <a:cxnLst/>
              <a:rect l="l" t="t" r="r" b="b"/>
              <a:pathLst>
                <a:path w="57118" h="57118" extrusionOk="0">
                  <a:moveTo>
                    <a:pt x="28542" y="6198"/>
                  </a:moveTo>
                  <a:cubicBezTo>
                    <a:pt x="29064" y="6198"/>
                    <a:pt x="29130" y="6557"/>
                    <a:pt x="29162" y="6720"/>
                  </a:cubicBezTo>
                  <a:lnTo>
                    <a:pt x="29782" y="9754"/>
                  </a:lnTo>
                  <a:cubicBezTo>
                    <a:pt x="31576" y="18626"/>
                    <a:pt x="38492" y="25542"/>
                    <a:pt x="47364" y="27336"/>
                  </a:cubicBezTo>
                  <a:lnTo>
                    <a:pt x="50398" y="27956"/>
                  </a:lnTo>
                  <a:cubicBezTo>
                    <a:pt x="50561" y="27988"/>
                    <a:pt x="50920" y="28053"/>
                    <a:pt x="50920" y="28575"/>
                  </a:cubicBezTo>
                  <a:cubicBezTo>
                    <a:pt x="50920" y="29097"/>
                    <a:pt x="50561" y="29163"/>
                    <a:pt x="50398" y="29195"/>
                  </a:cubicBezTo>
                  <a:lnTo>
                    <a:pt x="47364" y="29815"/>
                  </a:lnTo>
                  <a:cubicBezTo>
                    <a:pt x="38492" y="31609"/>
                    <a:pt x="31576" y="38524"/>
                    <a:pt x="29782" y="47397"/>
                  </a:cubicBezTo>
                  <a:lnTo>
                    <a:pt x="29162" y="50431"/>
                  </a:lnTo>
                  <a:cubicBezTo>
                    <a:pt x="29130" y="50594"/>
                    <a:pt x="29064" y="50920"/>
                    <a:pt x="28542" y="50920"/>
                  </a:cubicBezTo>
                  <a:cubicBezTo>
                    <a:pt x="28021" y="50920"/>
                    <a:pt x="27955" y="50594"/>
                    <a:pt x="27923" y="50431"/>
                  </a:cubicBezTo>
                  <a:lnTo>
                    <a:pt x="27303" y="47397"/>
                  </a:lnTo>
                  <a:cubicBezTo>
                    <a:pt x="25509" y="38524"/>
                    <a:pt x="18593" y="31609"/>
                    <a:pt x="9721" y="29815"/>
                  </a:cubicBezTo>
                  <a:lnTo>
                    <a:pt x="6720" y="29195"/>
                  </a:lnTo>
                  <a:cubicBezTo>
                    <a:pt x="6524" y="29163"/>
                    <a:pt x="6198" y="29097"/>
                    <a:pt x="6198" y="28575"/>
                  </a:cubicBezTo>
                  <a:cubicBezTo>
                    <a:pt x="6198" y="28053"/>
                    <a:pt x="6524" y="27988"/>
                    <a:pt x="6720" y="27956"/>
                  </a:cubicBezTo>
                  <a:lnTo>
                    <a:pt x="9721" y="27336"/>
                  </a:lnTo>
                  <a:cubicBezTo>
                    <a:pt x="18593" y="25542"/>
                    <a:pt x="25509" y="18626"/>
                    <a:pt x="27303" y="9754"/>
                  </a:cubicBezTo>
                  <a:lnTo>
                    <a:pt x="27923" y="6720"/>
                  </a:lnTo>
                  <a:cubicBezTo>
                    <a:pt x="27955" y="6557"/>
                    <a:pt x="28021" y="6198"/>
                    <a:pt x="28542" y="6198"/>
                  </a:cubicBezTo>
                  <a:close/>
                  <a:moveTo>
                    <a:pt x="28542" y="0"/>
                  </a:moveTo>
                  <a:cubicBezTo>
                    <a:pt x="25248" y="0"/>
                    <a:pt x="22508" y="2251"/>
                    <a:pt x="21855" y="5481"/>
                  </a:cubicBezTo>
                  <a:lnTo>
                    <a:pt x="21236" y="8514"/>
                  </a:lnTo>
                  <a:cubicBezTo>
                    <a:pt x="19931" y="14940"/>
                    <a:pt x="14940" y="19931"/>
                    <a:pt x="8514" y="21236"/>
                  </a:cubicBezTo>
                  <a:lnTo>
                    <a:pt x="5480" y="21856"/>
                  </a:lnTo>
                  <a:cubicBezTo>
                    <a:pt x="2251" y="22508"/>
                    <a:pt x="0" y="25281"/>
                    <a:pt x="0" y="28575"/>
                  </a:cubicBezTo>
                  <a:cubicBezTo>
                    <a:pt x="0" y="31870"/>
                    <a:pt x="2251" y="34610"/>
                    <a:pt x="5480" y="35262"/>
                  </a:cubicBezTo>
                  <a:lnTo>
                    <a:pt x="8514" y="35882"/>
                  </a:lnTo>
                  <a:cubicBezTo>
                    <a:pt x="14940" y="37187"/>
                    <a:pt x="19931" y="42178"/>
                    <a:pt x="21236" y="48604"/>
                  </a:cubicBezTo>
                  <a:lnTo>
                    <a:pt x="21855" y="51638"/>
                  </a:lnTo>
                  <a:cubicBezTo>
                    <a:pt x="22508" y="54867"/>
                    <a:pt x="25248" y="57118"/>
                    <a:pt x="28542" y="57118"/>
                  </a:cubicBezTo>
                  <a:cubicBezTo>
                    <a:pt x="31837" y="57118"/>
                    <a:pt x="34610" y="54867"/>
                    <a:pt x="35262" y="51638"/>
                  </a:cubicBezTo>
                  <a:lnTo>
                    <a:pt x="35882" y="48604"/>
                  </a:lnTo>
                  <a:cubicBezTo>
                    <a:pt x="37187" y="42178"/>
                    <a:pt x="42178" y="37187"/>
                    <a:pt x="48604" y="35882"/>
                  </a:cubicBezTo>
                  <a:lnTo>
                    <a:pt x="51637" y="35262"/>
                  </a:lnTo>
                  <a:cubicBezTo>
                    <a:pt x="54867" y="34610"/>
                    <a:pt x="57117" y="31870"/>
                    <a:pt x="57117" y="28575"/>
                  </a:cubicBezTo>
                  <a:cubicBezTo>
                    <a:pt x="57117" y="25281"/>
                    <a:pt x="54867" y="22508"/>
                    <a:pt x="51637" y="21856"/>
                  </a:cubicBezTo>
                  <a:lnTo>
                    <a:pt x="48604" y="21236"/>
                  </a:lnTo>
                  <a:cubicBezTo>
                    <a:pt x="42178" y="19931"/>
                    <a:pt x="37187" y="14940"/>
                    <a:pt x="35882" y="8514"/>
                  </a:cubicBezTo>
                  <a:lnTo>
                    <a:pt x="35262" y="5481"/>
                  </a:lnTo>
                  <a:cubicBezTo>
                    <a:pt x="34610" y="2251"/>
                    <a:pt x="31837" y="0"/>
                    <a:pt x="28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6" name="Google Shape;4156;p54"/>
          <p:cNvGrpSpPr/>
          <p:nvPr/>
        </p:nvGrpSpPr>
        <p:grpSpPr>
          <a:xfrm>
            <a:off x="4099426" y="3664475"/>
            <a:ext cx="361184" cy="409701"/>
            <a:chOff x="1499675" y="238200"/>
            <a:chExt cx="4601075" cy="5219125"/>
          </a:xfrm>
        </p:grpSpPr>
        <p:sp>
          <p:nvSpPr>
            <p:cNvPr id="4157" name="Google Shape;4157;p54"/>
            <p:cNvSpPr/>
            <p:nvPr/>
          </p:nvSpPr>
          <p:spPr>
            <a:xfrm>
              <a:off x="2446475" y="603450"/>
              <a:ext cx="154975" cy="359675"/>
            </a:xfrm>
            <a:custGeom>
              <a:avLst/>
              <a:gdLst/>
              <a:ahLst/>
              <a:cxnLst/>
              <a:rect l="l" t="t" r="r" b="b"/>
              <a:pathLst>
                <a:path w="6199" h="14387" extrusionOk="0">
                  <a:moveTo>
                    <a:pt x="3099" y="1"/>
                  </a:moveTo>
                  <a:cubicBezTo>
                    <a:pt x="1403" y="1"/>
                    <a:pt x="1" y="1371"/>
                    <a:pt x="1" y="3100"/>
                  </a:cubicBezTo>
                  <a:lnTo>
                    <a:pt x="1" y="11287"/>
                  </a:lnTo>
                  <a:cubicBezTo>
                    <a:pt x="1" y="13016"/>
                    <a:pt x="1403" y="14386"/>
                    <a:pt x="3099" y="14386"/>
                  </a:cubicBezTo>
                  <a:cubicBezTo>
                    <a:pt x="4828" y="14386"/>
                    <a:pt x="6198" y="13016"/>
                    <a:pt x="6198" y="11287"/>
                  </a:cubicBezTo>
                  <a:lnTo>
                    <a:pt x="6198" y="3100"/>
                  </a:lnTo>
                  <a:cubicBezTo>
                    <a:pt x="6198" y="1371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54"/>
            <p:cNvSpPr/>
            <p:nvPr/>
          </p:nvSpPr>
          <p:spPr>
            <a:xfrm>
              <a:off x="2446475" y="1155550"/>
              <a:ext cx="154975" cy="360475"/>
            </a:xfrm>
            <a:custGeom>
              <a:avLst/>
              <a:gdLst/>
              <a:ahLst/>
              <a:cxnLst/>
              <a:rect l="l" t="t" r="r" b="b"/>
              <a:pathLst>
                <a:path w="6199" h="14419" extrusionOk="0">
                  <a:moveTo>
                    <a:pt x="3099" y="0"/>
                  </a:moveTo>
                  <a:cubicBezTo>
                    <a:pt x="1403" y="0"/>
                    <a:pt x="1" y="1403"/>
                    <a:pt x="1" y="3099"/>
                  </a:cubicBezTo>
                  <a:lnTo>
                    <a:pt x="1" y="11319"/>
                  </a:lnTo>
                  <a:cubicBezTo>
                    <a:pt x="1" y="13016"/>
                    <a:pt x="1403" y="14418"/>
                    <a:pt x="3099" y="14418"/>
                  </a:cubicBezTo>
                  <a:cubicBezTo>
                    <a:pt x="4828" y="14418"/>
                    <a:pt x="6198" y="13016"/>
                    <a:pt x="6198" y="11319"/>
                  </a:cubicBezTo>
                  <a:lnTo>
                    <a:pt x="6198" y="3099"/>
                  </a:lnTo>
                  <a:cubicBezTo>
                    <a:pt x="6198" y="1403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54"/>
            <p:cNvSpPr/>
            <p:nvPr/>
          </p:nvSpPr>
          <p:spPr>
            <a:xfrm>
              <a:off x="2620175" y="981850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100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00" y="6198"/>
                  </a:cubicBezTo>
                  <a:lnTo>
                    <a:pt x="11320" y="6198"/>
                  </a:lnTo>
                  <a:cubicBezTo>
                    <a:pt x="13016" y="6198"/>
                    <a:pt x="14419" y="4828"/>
                    <a:pt x="14419" y="3099"/>
                  </a:cubicBezTo>
                  <a:cubicBezTo>
                    <a:pt x="14419" y="1403"/>
                    <a:pt x="13016" y="0"/>
                    <a:pt x="113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54"/>
            <p:cNvSpPr/>
            <p:nvPr/>
          </p:nvSpPr>
          <p:spPr>
            <a:xfrm>
              <a:off x="2068075" y="981850"/>
              <a:ext cx="359675" cy="154975"/>
            </a:xfrm>
            <a:custGeom>
              <a:avLst/>
              <a:gdLst/>
              <a:ahLst/>
              <a:cxnLst/>
              <a:rect l="l" t="t" r="r" b="b"/>
              <a:pathLst>
                <a:path w="14387" h="6199" extrusionOk="0">
                  <a:moveTo>
                    <a:pt x="3100" y="0"/>
                  </a:moveTo>
                  <a:cubicBezTo>
                    <a:pt x="1371" y="0"/>
                    <a:pt x="1" y="1403"/>
                    <a:pt x="1" y="3099"/>
                  </a:cubicBezTo>
                  <a:cubicBezTo>
                    <a:pt x="1" y="4828"/>
                    <a:pt x="1371" y="6198"/>
                    <a:pt x="3100" y="6198"/>
                  </a:cubicBezTo>
                  <a:lnTo>
                    <a:pt x="11287" y="6198"/>
                  </a:lnTo>
                  <a:cubicBezTo>
                    <a:pt x="13016" y="6198"/>
                    <a:pt x="14386" y="4828"/>
                    <a:pt x="14386" y="3099"/>
                  </a:cubicBezTo>
                  <a:cubicBezTo>
                    <a:pt x="14386" y="1403"/>
                    <a:pt x="13016" y="0"/>
                    <a:pt x="11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54"/>
            <p:cNvSpPr/>
            <p:nvPr/>
          </p:nvSpPr>
          <p:spPr>
            <a:xfrm>
              <a:off x="5235475" y="1005500"/>
              <a:ext cx="154975" cy="360475"/>
            </a:xfrm>
            <a:custGeom>
              <a:avLst/>
              <a:gdLst/>
              <a:ahLst/>
              <a:cxnLst/>
              <a:rect l="l" t="t" r="r" b="b"/>
              <a:pathLst>
                <a:path w="6199" h="14419" extrusionOk="0">
                  <a:moveTo>
                    <a:pt x="3099" y="0"/>
                  </a:moveTo>
                  <a:cubicBezTo>
                    <a:pt x="1371" y="0"/>
                    <a:pt x="1" y="1403"/>
                    <a:pt x="1" y="3099"/>
                  </a:cubicBezTo>
                  <a:lnTo>
                    <a:pt x="1" y="11319"/>
                  </a:lnTo>
                  <a:cubicBezTo>
                    <a:pt x="1" y="13048"/>
                    <a:pt x="1371" y="14418"/>
                    <a:pt x="3099" y="14418"/>
                  </a:cubicBezTo>
                  <a:cubicBezTo>
                    <a:pt x="4796" y="14418"/>
                    <a:pt x="6198" y="13048"/>
                    <a:pt x="6198" y="11319"/>
                  </a:cubicBezTo>
                  <a:lnTo>
                    <a:pt x="6198" y="3099"/>
                  </a:lnTo>
                  <a:cubicBezTo>
                    <a:pt x="6198" y="1403"/>
                    <a:pt x="4796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54"/>
            <p:cNvSpPr/>
            <p:nvPr/>
          </p:nvSpPr>
          <p:spPr>
            <a:xfrm>
              <a:off x="5235475" y="1558400"/>
              <a:ext cx="154975" cy="360475"/>
            </a:xfrm>
            <a:custGeom>
              <a:avLst/>
              <a:gdLst/>
              <a:ahLst/>
              <a:cxnLst/>
              <a:rect l="l" t="t" r="r" b="b"/>
              <a:pathLst>
                <a:path w="6199" h="14419" extrusionOk="0">
                  <a:moveTo>
                    <a:pt x="3099" y="1"/>
                  </a:moveTo>
                  <a:cubicBezTo>
                    <a:pt x="1371" y="1"/>
                    <a:pt x="1" y="1403"/>
                    <a:pt x="1" y="3099"/>
                  </a:cubicBezTo>
                  <a:lnTo>
                    <a:pt x="1" y="11320"/>
                  </a:lnTo>
                  <a:cubicBezTo>
                    <a:pt x="1" y="13016"/>
                    <a:pt x="1371" y="14419"/>
                    <a:pt x="3099" y="14419"/>
                  </a:cubicBezTo>
                  <a:cubicBezTo>
                    <a:pt x="4796" y="14419"/>
                    <a:pt x="6198" y="13016"/>
                    <a:pt x="6198" y="11320"/>
                  </a:cubicBezTo>
                  <a:lnTo>
                    <a:pt x="6198" y="3099"/>
                  </a:lnTo>
                  <a:cubicBezTo>
                    <a:pt x="6198" y="1403"/>
                    <a:pt x="4796" y="1"/>
                    <a:pt x="30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54"/>
            <p:cNvSpPr/>
            <p:nvPr/>
          </p:nvSpPr>
          <p:spPr>
            <a:xfrm>
              <a:off x="5409175" y="1384700"/>
              <a:ext cx="359650" cy="154975"/>
            </a:xfrm>
            <a:custGeom>
              <a:avLst/>
              <a:gdLst/>
              <a:ahLst/>
              <a:cxnLst/>
              <a:rect l="l" t="t" r="r" b="b"/>
              <a:pathLst>
                <a:path w="14386" h="6199" extrusionOk="0">
                  <a:moveTo>
                    <a:pt x="3099" y="1"/>
                  </a:moveTo>
                  <a:cubicBezTo>
                    <a:pt x="1371" y="1"/>
                    <a:pt x="1" y="1403"/>
                    <a:pt x="1" y="3099"/>
                  </a:cubicBezTo>
                  <a:cubicBezTo>
                    <a:pt x="1" y="4828"/>
                    <a:pt x="1371" y="6198"/>
                    <a:pt x="3099" y="6198"/>
                  </a:cubicBezTo>
                  <a:lnTo>
                    <a:pt x="11287" y="6198"/>
                  </a:lnTo>
                  <a:cubicBezTo>
                    <a:pt x="13016" y="6198"/>
                    <a:pt x="14386" y="4828"/>
                    <a:pt x="14386" y="3099"/>
                  </a:cubicBezTo>
                  <a:cubicBezTo>
                    <a:pt x="14386" y="1403"/>
                    <a:pt x="13016" y="1"/>
                    <a:pt x="11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54"/>
            <p:cNvSpPr/>
            <p:nvPr/>
          </p:nvSpPr>
          <p:spPr>
            <a:xfrm>
              <a:off x="4856275" y="1384700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11319" y="6198"/>
                  </a:lnTo>
                  <a:cubicBezTo>
                    <a:pt x="13016" y="6198"/>
                    <a:pt x="14418" y="4828"/>
                    <a:pt x="14418" y="3099"/>
                  </a:cubicBezTo>
                  <a:cubicBezTo>
                    <a:pt x="14418" y="1403"/>
                    <a:pt x="13016" y="1"/>
                    <a:pt x="11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54"/>
            <p:cNvSpPr/>
            <p:nvPr/>
          </p:nvSpPr>
          <p:spPr>
            <a:xfrm>
              <a:off x="1499675" y="2104600"/>
              <a:ext cx="2003700" cy="3339675"/>
            </a:xfrm>
            <a:custGeom>
              <a:avLst/>
              <a:gdLst/>
              <a:ahLst/>
              <a:cxnLst/>
              <a:rect l="l" t="t" r="r" b="b"/>
              <a:pathLst>
                <a:path w="80148" h="133587" extrusionOk="0">
                  <a:moveTo>
                    <a:pt x="19033" y="0"/>
                  </a:moveTo>
                  <a:cubicBezTo>
                    <a:pt x="16776" y="0"/>
                    <a:pt x="14574" y="714"/>
                    <a:pt x="12690" y="2063"/>
                  </a:cubicBezTo>
                  <a:cubicBezTo>
                    <a:pt x="10309" y="3759"/>
                    <a:pt x="8710" y="6304"/>
                    <a:pt x="8254" y="9207"/>
                  </a:cubicBezTo>
                  <a:lnTo>
                    <a:pt x="882" y="53929"/>
                  </a:lnTo>
                  <a:cubicBezTo>
                    <a:pt x="1" y="59180"/>
                    <a:pt x="1077" y="64530"/>
                    <a:pt x="3850" y="69064"/>
                  </a:cubicBezTo>
                  <a:lnTo>
                    <a:pt x="12429" y="83058"/>
                  </a:lnTo>
                  <a:cubicBezTo>
                    <a:pt x="13007" y="84021"/>
                    <a:pt x="14035" y="84549"/>
                    <a:pt x="15088" y="84549"/>
                  </a:cubicBezTo>
                  <a:cubicBezTo>
                    <a:pt x="15639" y="84549"/>
                    <a:pt x="16198" y="84405"/>
                    <a:pt x="16702" y="84102"/>
                  </a:cubicBezTo>
                  <a:cubicBezTo>
                    <a:pt x="18138" y="83189"/>
                    <a:pt x="18594" y="81297"/>
                    <a:pt x="17714" y="79829"/>
                  </a:cubicBezTo>
                  <a:lnTo>
                    <a:pt x="9102" y="65802"/>
                  </a:lnTo>
                  <a:cubicBezTo>
                    <a:pt x="7112" y="62573"/>
                    <a:pt x="6362" y="58724"/>
                    <a:pt x="6982" y="54940"/>
                  </a:cubicBezTo>
                  <a:lnTo>
                    <a:pt x="14354" y="10218"/>
                  </a:lnTo>
                  <a:cubicBezTo>
                    <a:pt x="14549" y="8946"/>
                    <a:pt x="15267" y="7837"/>
                    <a:pt x="16311" y="7086"/>
                  </a:cubicBezTo>
                  <a:cubicBezTo>
                    <a:pt x="17123" y="6503"/>
                    <a:pt x="18074" y="6195"/>
                    <a:pt x="19055" y="6195"/>
                  </a:cubicBezTo>
                  <a:cubicBezTo>
                    <a:pt x="19335" y="6195"/>
                    <a:pt x="19617" y="6220"/>
                    <a:pt x="19899" y="6271"/>
                  </a:cubicBezTo>
                  <a:cubicBezTo>
                    <a:pt x="22411" y="6695"/>
                    <a:pt x="24140" y="8978"/>
                    <a:pt x="23879" y="11490"/>
                  </a:cubicBezTo>
                  <a:lnTo>
                    <a:pt x="20323" y="45186"/>
                  </a:lnTo>
                  <a:cubicBezTo>
                    <a:pt x="19997" y="48514"/>
                    <a:pt x="20780" y="51841"/>
                    <a:pt x="22574" y="54646"/>
                  </a:cubicBezTo>
                  <a:lnTo>
                    <a:pt x="38460" y="79568"/>
                  </a:lnTo>
                  <a:cubicBezTo>
                    <a:pt x="40200" y="82300"/>
                    <a:pt x="43206" y="83811"/>
                    <a:pt x="46270" y="83811"/>
                  </a:cubicBezTo>
                  <a:cubicBezTo>
                    <a:pt x="47742" y="83811"/>
                    <a:pt x="49229" y="83462"/>
                    <a:pt x="50594" y="82732"/>
                  </a:cubicBezTo>
                  <a:cubicBezTo>
                    <a:pt x="52878" y="81525"/>
                    <a:pt x="54541" y="79437"/>
                    <a:pt x="55194" y="76958"/>
                  </a:cubicBezTo>
                  <a:cubicBezTo>
                    <a:pt x="55846" y="74479"/>
                    <a:pt x="55422" y="71837"/>
                    <a:pt x="54085" y="69651"/>
                  </a:cubicBezTo>
                  <a:lnTo>
                    <a:pt x="40384" y="47894"/>
                  </a:lnTo>
                  <a:cubicBezTo>
                    <a:pt x="39406" y="46361"/>
                    <a:pt x="39797" y="44273"/>
                    <a:pt x="41265" y="43197"/>
                  </a:cubicBezTo>
                  <a:cubicBezTo>
                    <a:pt x="41858" y="42733"/>
                    <a:pt x="42593" y="42493"/>
                    <a:pt x="43342" y="42493"/>
                  </a:cubicBezTo>
                  <a:cubicBezTo>
                    <a:pt x="43541" y="42493"/>
                    <a:pt x="43741" y="42510"/>
                    <a:pt x="43940" y="42544"/>
                  </a:cubicBezTo>
                  <a:cubicBezTo>
                    <a:pt x="44918" y="42675"/>
                    <a:pt x="45734" y="43229"/>
                    <a:pt x="46289" y="44012"/>
                  </a:cubicBezTo>
                  <a:lnTo>
                    <a:pt x="69416" y="77969"/>
                  </a:lnTo>
                  <a:cubicBezTo>
                    <a:pt x="70166" y="79078"/>
                    <a:pt x="70851" y="80285"/>
                    <a:pt x="71373" y="81492"/>
                  </a:cubicBezTo>
                  <a:cubicBezTo>
                    <a:pt x="73624" y="86548"/>
                    <a:pt x="73037" y="92583"/>
                    <a:pt x="69840" y="97280"/>
                  </a:cubicBezTo>
                  <a:cubicBezTo>
                    <a:pt x="65273" y="103902"/>
                    <a:pt x="62207" y="111633"/>
                    <a:pt x="61000" y="119560"/>
                  </a:cubicBezTo>
                  <a:lnTo>
                    <a:pt x="59402" y="130031"/>
                  </a:lnTo>
                  <a:cubicBezTo>
                    <a:pt x="59141" y="131727"/>
                    <a:pt x="60315" y="133293"/>
                    <a:pt x="62011" y="133554"/>
                  </a:cubicBezTo>
                  <a:cubicBezTo>
                    <a:pt x="62174" y="133586"/>
                    <a:pt x="62337" y="133586"/>
                    <a:pt x="62468" y="133586"/>
                  </a:cubicBezTo>
                  <a:cubicBezTo>
                    <a:pt x="64001" y="133586"/>
                    <a:pt x="65306" y="132477"/>
                    <a:pt x="65534" y="130944"/>
                  </a:cubicBezTo>
                  <a:lnTo>
                    <a:pt x="67133" y="120506"/>
                  </a:lnTo>
                  <a:cubicBezTo>
                    <a:pt x="68209" y="113460"/>
                    <a:pt x="70917" y="106642"/>
                    <a:pt x="74929" y="100771"/>
                  </a:cubicBezTo>
                  <a:cubicBezTo>
                    <a:pt x="79365" y="94345"/>
                    <a:pt x="80148" y="85994"/>
                    <a:pt x="77049" y="78981"/>
                  </a:cubicBezTo>
                  <a:cubicBezTo>
                    <a:pt x="76364" y="77415"/>
                    <a:pt x="75516" y="75914"/>
                    <a:pt x="74537" y="74479"/>
                  </a:cubicBezTo>
                  <a:lnTo>
                    <a:pt x="51410" y="40522"/>
                  </a:lnTo>
                  <a:cubicBezTo>
                    <a:pt x="49877" y="38336"/>
                    <a:pt x="47593" y="36868"/>
                    <a:pt x="44951" y="36412"/>
                  </a:cubicBezTo>
                  <a:cubicBezTo>
                    <a:pt x="44424" y="36327"/>
                    <a:pt x="43898" y="36285"/>
                    <a:pt x="43375" y="36285"/>
                  </a:cubicBezTo>
                  <a:cubicBezTo>
                    <a:pt x="41276" y="36285"/>
                    <a:pt x="39244" y="36959"/>
                    <a:pt x="37546" y="38238"/>
                  </a:cubicBezTo>
                  <a:cubicBezTo>
                    <a:pt x="33502" y="41239"/>
                    <a:pt x="32458" y="46948"/>
                    <a:pt x="35133" y="51188"/>
                  </a:cubicBezTo>
                  <a:lnTo>
                    <a:pt x="48833" y="72979"/>
                  </a:lnTo>
                  <a:cubicBezTo>
                    <a:pt x="49290" y="73696"/>
                    <a:pt x="49420" y="74544"/>
                    <a:pt x="49192" y="75360"/>
                  </a:cubicBezTo>
                  <a:cubicBezTo>
                    <a:pt x="48963" y="76208"/>
                    <a:pt x="48441" y="76860"/>
                    <a:pt x="47691" y="77284"/>
                  </a:cubicBezTo>
                  <a:cubicBezTo>
                    <a:pt x="47245" y="77513"/>
                    <a:pt x="46762" y="77622"/>
                    <a:pt x="46284" y="77622"/>
                  </a:cubicBezTo>
                  <a:cubicBezTo>
                    <a:pt x="45260" y="77622"/>
                    <a:pt x="44257" y="77120"/>
                    <a:pt x="43679" y="76208"/>
                  </a:cubicBezTo>
                  <a:lnTo>
                    <a:pt x="27793" y="51319"/>
                  </a:lnTo>
                  <a:cubicBezTo>
                    <a:pt x="26749" y="49688"/>
                    <a:pt x="26293" y="47763"/>
                    <a:pt x="26488" y="45839"/>
                  </a:cubicBezTo>
                  <a:lnTo>
                    <a:pt x="30044" y="12142"/>
                  </a:lnTo>
                  <a:cubicBezTo>
                    <a:pt x="30664" y="6401"/>
                    <a:pt x="26651" y="1117"/>
                    <a:pt x="20943" y="171"/>
                  </a:cubicBezTo>
                  <a:cubicBezTo>
                    <a:pt x="20306" y="56"/>
                    <a:pt x="19667" y="0"/>
                    <a:pt x="190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54"/>
            <p:cNvSpPr/>
            <p:nvPr/>
          </p:nvSpPr>
          <p:spPr>
            <a:xfrm>
              <a:off x="1928625" y="4292400"/>
              <a:ext cx="452625" cy="1164925"/>
            </a:xfrm>
            <a:custGeom>
              <a:avLst/>
              <a:gdLst/>
              <a:ahLst/>
              <a:cxnLst/>
              <a:rect l="l" t="t" r="r" b="b"/>
              <a:pathLst>
                <a:path w="18105" h="46597" extrusionOk="0">
                  <a:moveTo>
                    <a:pt x="3543" y="1"/>
                  </a:moveTo>
                  <a:cubicBezTo>
                    <a:pt x="2988" y="1"/>
                    <a:pt x="2427" y="153"/>
                    <a:pt x="1926" y="472"/>
                  </a:cubicBezTo>
                  <a:cubicBezTo>
                    <a:pt x="458" y="1352"/>
                    <a:pt x="1" y="3277"/>
                    <a:pt x="882" y="4712"/>
                  </a:cubicBezTo>
                  <a:lnTo>
                    <a:pt x="10602" y="20565"/>
                  </a:lnTo>
                  <a:cubicBezTo>
                    <a:pt x="11451" y="21903"/>
                    <a:pt x="11744" y="23534"/>
                    <a:pt x="11451" y="25100"/>
                  </a:cubicBezTo>
                  <a:lnTo>
                    <a:pt x="8189" y="42943"/>
                  </a:lnTo>
                  <a:cubicBezTo>
                    <a:pt x="7862" y="44606"/>
                    <a:pt x="9004" y="46237"/>
                    <a:pt x="10668" y="46531"/>
                  </a:cubicBezTo>
                  <a:cubicBezTo>
                    <a:pt x="10863" y="46596"/>
                    <a:pt x="11059" y="46596"/>
                    <a:pt x="11222" y="46596"/>
                  </a:cubicBezTo>
                  <a:cubicBezTo>
                    <a:pt x="12690" y="46596"/>
                    <a:pt x="13995" y="45552"/>
                    <a:pt x="14288" y="44052"/>
                  </a:cubicBezTo>
                  <a:lnTo>
                    <a:pt x="17550" y="26209"/>
                  </a:lnTo>
                  <a:cubicBezTo>
                    <a:pt x="18105" y="23142"/>
                    <a:pt x="17518" y="19978"/>
                    <a:pt x="15887" y="17336"/>
                  </a:cubicBezTo>
                  <a:lnTo>
                    <a:pt x="6166" y="1483"/>
                  </a:lnTo>
                  <a:cubicBezTo>
                    <a:pt x="5593" y="528"/>
                    <a:pt x="4578" y="1"/>
                    <a:pt x="3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54"/>
            <p:cNvSpPr/>
            <p:nvPr/>
          </p:nvSpPr>
          <p:spPr>
            <a:xfrm>
              <a:off x="4097050" y="3011650"/>
              <a:ext cx="1206950" cy="2432625"/>
            </a:xfrm>
            <a:custGeom>
              <a:avLst/>
              <a:gdLst/>
              <a:ahLst/>
              <a:cxnLst/>
              <a:rect l="l" t="t" r="r" b="b"/>
              <a:pathLst>
                <a:path w="48278" h="97305" extrusionOk="0">
                  <a:moveTo>
                    <a:pt x="36808" y="0"/>
                  </a:moveTo>
                  <a:cubicBezTo>
                    <a:pt x="36274" y="0"/>
                    <a:pt x="35735" y="43"/>
                    <a:pt x="35197" y="130"/>
                  </a:cubicBezTo>
                  <a:cubicBezTo>
                    <a:pt x="32555" y="586"/>
                    <a:pt x="30271" y="2022"/>
                    <a:pt x="28738" y="4240"/>
                  </a:cubicBezTo>
                  <a:lnTo>
                    <a:pt x="5611" y="38197"/>
                  </a:lnTo>
                  <a:cubicBezTo>
                    <a:pt x="4632" y="39632"/>
                    <a:pt x="3784" y="41133"/>
                    <a:pt x="3099" y="42699"/>
                  </a:cubicBezTo>
                  <a:cubicBezTo>
                    <a:pt x="0" y="49712"/>
                    <a:pt x="783" y="58063"/>
                    <a:pt x="5219" y="64489"/>
                  </a:cubicBezTo>
                  <a:cubicBezTo>
                    <a:pt x="9232" y="70360"/>
                    <a:pt x="11939" y="77178"/>
                    <a:pt x="13016" y="84224"/>
                  </a:cubicBezTo>
                  <a:lnTo>
                    <a:pt x="14614" y="94695"/>
                  </a:lnTo>
                  <a:cubicBezTo>
                    <a:pt x="14842" y="96228"/>
                    <a:pt x="16147" y="97304"/>
                    <a:pt x="17680" y="97304"/>
                  </a:cubicBezTo>
                  <a:cubicBezTo>
                    <a:pt x="17811" y="97304"/>
                    <a:pt x="17974" y="97304"/>
                    <a:pt x="18137" y="97272"/>
                  </a:cubicBezTo>
                  <a:cubicBezTo>
                    <a:pt x="19833" y="97011"/>
                    <a:pt x="21007" y="95445"/>
                    <a:pt x="20746" y="93749"/>
                  </a:cubicBezTo>
                  <a:lnTo>
                    <a:pt x="19148" y="83310"/>
                  </a:lnTo>
                  <a:cubicBezTo>
                    <a:pt x="17941" y="75351"/>
                    <a:pt x="14875" y="67620"/>
                    <a:pt x="10308" y="60998"/>
                  </a:cubicBezTo>
                  <a:cubicBezTo>
                    <a:pt x="7111" y="56301"/>
                    <a:pt x="6524" y="50266"/>
                    <a:pt x="8775" y="45210"/>
                  </a:cubicBezTo>
                  <a:cubicBezTo>
                    <a:pt x="9297" y="44003"/>
                    <a:pt x="9982" y="42796"/>
                    <a:pt x="10732" y="41687"/>
                  </a:cubicBezTo>
                  <a:lnTo>
                    <a:pt x="33860" y="7730"/>
                  </a:lnTo>
                  <a:cubicBezTo>
                    <a:pt x="34414" y="6947"/>
                    <a:pt x="35262" y="6393"/>
                    <a:pt x="36208" y="6262"/>
                  </a:cubicBezTo>
                  <a:cubicBezTo>
                    <a:pt x="36407" y="6228"/>
                    <a:pt x="36607" y="6211"/>
                    <a:pt x="36807" y="6211"/>
                  </a:cubicBezTo>
                  <a:cubicBezTo>
                    <a:pt x="37557" y="6211"/>
                    <a:pt x="38297" y="6451"/>
                    <a:pt x="38916" y="6915"/>
                  </a:cubicBezTo>
                  <a:cubicBezTo>
                    <a:pt x="40351" y="7991"/>
                    <a:pt x="40742" y="10079"/>
                    <a:pt x="39764" y="11612"/>
                  </a:cubicBezTo>
                  <a:lnTo>
                    <a:pt x="26063" y="33369"/>
                  </a:lnTo>
                  <a:cubicBezTo>
                    <a:pt x="24726" y="35555"/>
                    <a:pt x="24302" y="38197"/>
                    <a:pt x="24954" y="40676"/>
                  </a:cubicBezTo>
                  <a:cubicBezTo>
                    <a:pt x="25607" y="43155"/>
                    <a:pt x="27270" y="45243"/>
                    <a:pt x="29554" y="46450"/>
                  </a:cubicBezTo>
                  <a:cubicBezTo>
                    <a:pt x="30920" y="47180"/>
                    <a:pt x="32406" y="47529"/>
                    <a:pt x="33878" y="47529"/>
                  </a:cubicBezTo>
                  <a:cubicBezTo>
                    <a:pt x="36942" y="47529"/>
                    <a:pt x="39948" y="46018"/>
                    <a:pt x="41688" y="43286"/>
                  </a:cubicBezTo>
                  <a:lnTo>
                    <a:pt x="47364" y="34380"/>
                  </a:lnTo>
                  <a:cubicBezTo>
                    <a:pt x="48278" y="32945"/>
                    <a:pt x="47854" y="31053"/>
                    <a:pt x="46418" y="30107"/>
                  </a:cubicBezTo>
                  <a:cubicBezTo>
                    <a:pt x="45894" y="29781"/>
                    <a:pt x="45316" y="29626"/>
                    <a:pt x="44746" y="29626"/>
                  </a:cubicBezTo>
                  <a:cubicBezTo>
                    <a:pt x="43720" y="29626"/>
                    <a:pt x="42721" y="30130"/>
                    <a:pt x="42112" y="31053"/>
                  </a:cubicBezTo>
                  <a:lnTo>
                    <a:pt x="36469" y="39926"/>
                  </a:lnTo>
                  <a:cubicBezTo>
                    <a:pt x="35891" y="40838"/>
                    <a:pt x="34888" y="41340"/>
                    <a:pt x="33864" y="41340"/>
                  </a:cubicBezTo>
                  <a:cubicBezTo>
                    <a:pt x="33386" y="41340"/>
                    <a:pt x="32903" y="41231"/>
                    <a:pt x="32457" y="41002"/>
                  </a:cubicBezTo>
                  <a:cubicBezTo>
                    <a:pt x="31707" y="40578"/>
                    <a:pt x="31185" y="39893"/>
                    <a:pt x="30956" y="39078"/>
                  </a:cubicBezTo>
                  <a:cubicBezTo>
                    <a:pt x="30728" y="38262"/>
                    <a:pt x="30859" y="37414"/>
                    <a:pt x="31315" y="36697"/>
                  </a:cubicBezTo>
                  <a:lnTo>
                    <a:pt x="45016" y="14906"/>
                  </a:lnTo>
                  <a:cubicBezTo>
                    <a:pt x="47690" y="10666"/>
                    <a:pt x="46647" y="4957"/>
                    <a:pt x="42634" y="1956"/>
                  </a:cubicBezTo>
                  <a:cubicBezTo>
                    <a:pt x="40920" y="658"/>
                    <a:pt x="38896" y="0"/>
                    <a:pt x="368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54"/>
            <p:cNvSpPr/>
            <p:nvPr/>
          </p:nvSpPr>
          <p:spPr>
            <a:xfrm>
              <a:off x="5219175" y="2104200"/>
              <a:ext cx="881575" cy="3353125"/>
            </a:xfrm>
            <a:custGeom>
              <a:avLst/>
              <a:gdLst/>
              <a:ahLst/>
              <a:cxnLst/>
              <a:rect l="l" t="t" r="r" b="b"/>
              <a:pathLst>
                <a:path w="35263" h="134125" extrusionOk="0">
                  <a:moveTo>
                    <a:pt x="16155" y="0"/>
                  </a:moveTo>
                  <a:cubicBezTo>
                    <a:pt x="15546" y="0"/>
                    <a:pt x="14932" y="51"/>
                    <a:pt x="14320" y="154"/>
                  </a:cubicBezTo>
                  <a:cubicBezTo>
                    <a:pt x="8612" y="1133"/>
                    <a:pt x="4632" y="6417"/>
                    <a:pt x="5219" y="12158"/>
                  </a:cubicBezTo>
                  <a:lnTo>
                    <a:pt x="8775" y="45855"/>
                  </a:lnTo>
                  <a:cubicBezTo>
                    <a:pt x="8971" y="47779"/>
                    <a:pt x="8514" y="49704"/>
                    <a:pt x="7470" y="51335"/>
                  </a:cubicBezTo>
                  <a:lnTo>
                    <a:pt x="3034" y="58250"/>
                  </a:lnTo>
                  <a:cubicBezTo>
                    <a:pt x="2120" y="59718"/>
                    <a:pt x="2544" y="61610"/>
                    <a:pt x="3980" y="62556"/>
                  </a:cubicBezTo>
                  <a:cubicBezTo>
                    <a:pt x="4504" y="62882"/>
                    <a:pt x="5082" y="63038"/>
                    <a:pt x="5652" y="63038"/>
                  </a:cubicBezTo>
                  <a:cubicBezTo>
                    <a:pt x="6678" y="63038"/>
                    <a:pt x="7677" y="62533"/>
                    <a:pt x="8286" y="61610"/>
                  </a:cubicBezTo>
                  <a:lnTo>
                    <a:pt x="12689" y="54662"/>
                  </a:lnTo>
                  <a:cubicBezTo>
                    <a:pt x="14483" y="51857"/>
                    <a:pt x="15266" y="48497"/>
                    <a:pt x="14940" y="45202"/>
                  </a:cubicBezTo>
                  <a:lnTo>
                    <a:pt x="11384" y="11506"/>
                  </a:lnTo>
                  <a:cubicBezTo>
                    <a:pt x="11124" y="8994"/>
                    <a:pt x="12852" y="6711"/>
                    <a:pt x="15364" y="6287"/>
                  </a:cubicBezTo>
                  <a:cubicBezTo>
                    <a:pt x="15646" y="6236"/>
                    <a:pt x="15928" y="6211"/>
                    <a:pt x="16208" y="6211"/>
                  </a:cubicBezTo>
                  <a:cubicBezTo>
                    <a:pt x="17189" y="6211"/>
                    <a:pt x="18140" y="6519"/>
                    <a:pt x="18952" y="7102"/>
                  </a:cubicBezTo>
                  <a:cubicBezTo>
                    <a:pt x="19996" y="7853"/>
                    <a:pt x="20714" y="8962"/>
                    <a:pt x="20909" y="10234"/>
                  </a:cubicBezTo>
                  <a:lnTo>
                    <a:pt x="28282" y="54956"/>
                  </a:lnTo>
                  <a:cubicBezTo>
                    <a:pt x="28901" y="58740"/>
                    <a:pt x="28151" y="62589"/>
                    <a:pt x="26161" y="65818"/>
                  </a:cubicBezTo>
                  <a:lnTo>
                    <a:pt x="2218" y="104864"/>
                  </a:lnTo>
                  <a:cubicBezTo>
                    <a:pt x="587" y="107506"/>
                    <a:pt x="0" y="110670"/>
                    <a:pt x="555" y="113737"/>
                  </a:cubicBezTo>
                  <a:lnTo>
                    <a:pt x="3817" y="131580"/>
                  </a:lnTo>
                  <a:cubicBezTo>
                    <a:pt x="4110" y="133080"/>
                    <a:pt x="5415" y="134124"/>
                    <a:pt x="6883" y="134124"/>
                  </a:cubicBezTo>
                  <a:cubicBezTo>
                    <a:pt x="7046" y="134124"/>
                    <a:pt x="7242" y="134092"/>
                    <a:pt x="7437" y="134059"/>
                  </a:cubicBezTo>
                  <a:cubicBezTo>
                    <a:pt x="9101" y="133765"/>
                    <a:pt x="10243" y="132134"/>
                    <a:pt x="9917" y="130471"/>
                  </a:cubicBezTo>
                  <a:lnTo>
                    <a:pt x="6655" y="112628"/>
                  </a:lnTo>
                  <a:cubicBezTo>
                    <a:pt x="6361" y="111062"/>
                    <a:pt x="6655" y="109431"/>
                    <a:pt x="7503" y="108093"/>
                  </a:cubicBezTo>
                  <a:lnTo>
                    <a:pt x="31446" y="69080"/>
                  </a:lnTo>
                  <a:cubicBezTo>
                    <a:pt x="34186" y="64546"/>
                    <a:pt x="35262" y="59196"/>
                    <a:pt x="34381" y="53945"/>
                  </a:cubicBezTo>
                  <a:lnTo>
                    <a:pt x="27009" y="9223"/>
                  </a:lnTo>
                  <a:cubicBezTo>
                    <a:pt x="26553" y="6320"/>
                    <a:pt x="24954" y="3775"/>
                    <a:pt x="22573" y="2079"/>
                  </a:cubicBezTo>
                  <a:cubicBezTo>
                    <a:pt x="20668" y="715"/>
                    <a:pt x="18438" y="0"/>
                    <a:pt x="16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54"/>
            <p:cNvSpPr/>
            <p:nvPr/>
          </p:nvSpPr>
          <p:spPr>
            <a:xfrm>
              <a:off x="2715600" y="238200"/>
              <a:ext cx="2194525" cy="3191800"/>
            </a:xfrm>
            <a:custGeom>
              <a:avLst/>
              <a:gdLst/>
              <a:ahLst/>
              <a:cxnLst/>
              <a:rect l="l" t="t" r="r" b="b"/>
              <a:pathLst>
                <a:path w="87781" h="127672" extrusionOk="0">
                  <a:moveTo>
                    <a:pt x="30358" y="1"/>
                  </a:moveTo>
                  <a:cubicBezTo>
                    <a:pt x="29909" y="1"/>
                    <a:pt x="29456" y="95"/>
                    <a:pt x="29032" y="291"/>
                  </a:cubicBezTo>
                  <a:cubicBezTo>
                    <a:pt x="27760" y="910"/>
                    <a:pt x="27075" y="2313"/>
                    <a:pt x="27336" y="3683"/>
                  </a:cubicBezTo>
                  <a:cubicBezTo>
                    <a:pt x="27401" y="3977"/>
                    <a:pt x="32914" y="33922"/>
                    <a:pt x="14679" y="52156"/>
                  </a:cubicBezTo>
                  <a:cubicBezTo>
                    <a:pt x="11189" y="55646"/>
                    <a:pt x="8155" y="59561"/>
                    <a:pt x="5709" y="63834"/>
                  </a:cubicBezTo>
                  <a:cubicBezTo>
                    <a:pt x="3784" y="67161"/>
                    <a:pt x="2316" y="70717"/>
                    <a:pt x="1370" y="74370"/>
                  </a:cubicBezTo>
                  <a:cubicBezTo>
                    <a:pt x="946" y="76034"/>
                    <a:pt x="1925" y="77698"/>
                    <a:pt x="3588" y="78154"/>
                  </a:cubicBezTo>
                  <a:cubicBezTo>
                    <a:pt x="3845" y="78220"/>
                    <a:pt x="4103" y="78251"/>
                    <a:pt x="4357" y="78251"/>
                  </a:cubicBezTo>
                  <a:cubicBezTo>
                    <a:pt x="5746" y="78251"/>
                    <a:pt x="7014" y="77315"/>
                    <a:pt x="7372" y="75936"/>
                  </a:cubicBezTo>
                  <a:cubicBezTo>
                    <a:pt x="8188" y="72805"/>
                    <a:pt x="9427" y="69771"/>
                    <a:pt x="11058" y="66933"/>
                  </a:cubicBezTo>
                  <a:cubicBezTo>
                    <a:pt x="13276" y="63116"/>
                    <a:pt x="15951" y="59626"/>
                    <a:pt x="19050" y="56527"/>
                  </a:cubicBezTo>
                  <a:cubicBezTo>
                    <a:pt x="32098" y="43479"/>
                    <a:pt x="34479" y="25832"/>
                    <a:pt x="34414" y="14285"/>
                  </a:cubicBezTo>
                  <a:lnTo>
                    <a:pt x="34414" y="14285"/>
                  </a:lnTo>
                  <a:cubicBezTo>
                    <a:pt x="36045" y="16992"/>
                    <a:pt x="37807" y="20189"/>
                    <a:pt x="39470" y="23810"/>
                  </a:cubicBezTo>
                  <a:cubicBezTo>
                    <a:pt x="44135" y="33922"/>
                    <a:pt x="48799" y="49351"/>
                    <a:pt x="44592" y="65237"/>
                  </a:cubicBezTo>
                  <a:cubicBezTo>
                    <a:pt x="44233" y="66574"/>
                    <a:pt x="44820" y="67977"/>
                    <a:pt x="46027" y="68694"/>
                  </a:cubicBezTo>
                  <a:cubicBezTo>
                    <a:pt x="46515" y="68985"/>
                    <a:pt x="47051" y="69126"/>
                    <a:pt x="47584" y="69126"/>
                  </a:cubicBezTo>
                  <a:cubicBezTo>
                    <a:pt x="48368" y="69126"/>
                    <a:pt x="49143" y="68820"/>
                    <a:pt x="49745" y="68238"/>
                  </a:cubicBezTo>
                  <a:cubicBezTo>
                    <a:pt x="50333" y="67683"/>
                    <a:pt x="62076" y="56136"/>
                    <a:pt x="65501" y="41620"/>
                  </a:cubicBezTo>
                  <a:cubicBezTo>
                    <a:pt x="71960" y="50590"/>
                    <a:pt x="82887" y="69445"/>
                    <a:pt x="79560" y="90909"/>
                  </a:cubicBezTo>
                  <a:cubicBezTo>
                    <a:pt x="78092" y="100303"/>
                    <a:pt x="73036" y="108589"/>
                    <a:pt x="65338" y="114297"/>
                  </a:cubicBezTo>
                  <a:cubicBezTo>
                    <a:pt x="58957" y="119001"/>
                    <a:pt x="51345" y="121465"/>
                    <a:pt x="43540" y="121465"/>
                  </a:cubicBezTo>
                  <a:cubicBezTo>
                    <a:pt x="41928" y="121465"/>
                    <a:pt x="40307" y="121359"/>
                    <a:pt x="38687" y="121147"/>
                  </a:cubicBezTo>
                  <a:lnTo>
                    <a:pt x="38165" y="121082"/>
                  </a:lnTo>
                  <a:cubicBezTo>
                    <a:pt x="29228" y="119875"/>
                    <a:pt x="21105" y="115504"/>
                    <a:pt x="15266" y="108752"/>
                  </a:cubicBezTo>
                  <a:cubicBezTo>
                    <a:pt x="9623" y="102228"/>
                    <a:pt x="6394" y="93942"/>
                    <a:pt x="6231" y="85461"/>
                  </a:cubicBezTo>
                  <a:cubicBezTo>
                    <a:pt x="6198" y="83752"/>
                    <a:pt x="4828" y="82394"/>
                    <a:pt x="3158" y="82394"/>
                  </a:cubicBezTo>
                  <a:cubicBezTo>
                    <a:pt x="3139" y="82394"/>
                    <a:pt x="3119" y="82394"/>
                    <a:pt x="3099" y="82395"/>
                  </a:cubicBezTo>
                  <a:cubicBezTo>
                    <a:pt x="1370" y="82427"/>
                    <a:pt x="0" y="83863"/>
                    <a:pt x="33" y="85559"/>
                  </a:cubicBezTo>
                  <a:cubicBezTo>
                    <a:pt x="228" y="95508"/>
                    <a:pt x="3980" y="105196"/>
                    <a:pt x="10569" y="112829"/>
                  </a:cubicBezTo>
                  <a:cubicBezTo>
                    <a:pt x="17419" y="120723"/>
                    <a:pt x="26912" y="125844"/>
                    <a:pt x="37350" y="127214"/>
                  </a:cubicBezTo>
                  <a:lnTo>
                    <a:pt x="37872" y="127280"/>
                  </a:lnTo>
                  <a:cubicBezTo>
                    <a:pt x="39764" y="127541"/>
                    <a:pt x="41688" y="127671"/>
                    <a:pt x="43580" y="127671"/>
                  </a:cubicBezTo>
                  <a:cubicBezTo>
                    <a:pt x="52681" y="127671"/>
                    <a:pt x="61554" y="124768"/>
                    <a:pt x="68991" y="119255"/>
                  </a:cubicBezTo>
                  <a:cubicBezTo>
                    <a:pt x="78027" y="112601"/>
                    <a:pt x="83964" y="102880"/>
                    <a:pt x="85660" y="91855"/>
                  </a:cubicBezTo>
                  <a:cubicBezTo>
                    <a:pt x="87780" y="78252"/>
                    <a:pt x="84975" y="63540"/>
                    <a:pt x="77570" y="49351"/>
                  </a:cubicBezTo>
                  <a:cubicBezTo>
                    <a:pt x="71992" y="38684"/>
                    <a:pt x="65860" y="32095"/>
                    <a:pt x="65599" y="31801"/>
                  </a:cubicBezTo>
                  <a:cubicBezTo>
                    <a:pt x="64994" y="31174"/>
                    <a:pt x="64173" y="30839"/>
                    <a:pt x="63337" y="30839"/>
                  </a:cubicBezTo>
                  <a:cubicBezTo>
                    <a:pt x="62957" y="30839"/>
                    <a:pt x="62574" y="30908"/>
                    <a:pt x="62206" y="31051"/>
                  </a:cubicBezTo>
                  <a:cubicBezTo>
                    <a:pt x="60999" y="31508"/>
                    <a:pt x="60249" y="32682"/>
                    <a:pt x="60249" y="33922"/>
                  </a:cubicBezTo>
                  <a:cubicBezTo>
                    <a:pt x="60249" y="41946"/>
                    <a:pt x="56204" y="49742"/>
                    <a:pt x="52355" y="55353"/>
                  </a:cubicBezTo>
                  <a:cubicBezTo>
                    <a:pt x="52877" y="44425"/>
                    <a:pt x="50430" y="32747"/>
                    <a:pt x="45016" y="21037"/>
                  </a:cubicBezTo>
                  <a:cubicBezTo>
                    <a:pt x="39535" y="9131"/>
                    <a:pt x="33011" y="1400"/>
                    <a:pt x="32750" y="1073"/>
                  </a:cubicBezTo>
                  <a:cubicBezTo>
                    <a:pt x="32142" y="378"/>
                    <a:pt x="31257" y="1"/>
                    <a:pt x="30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54"/>
            <p:cNvSpPr/>
            <p:nvPr/>
          </p:nvSpPr>
          <p:spPr>
            <a:xfrm>
              <a:off x="3212225" y="1988975"/>
              <a:ext cx="1177600" cy="1177600"/>
            </a:xfrm>
            <a:custGeom>
              <a:avLst/>
              <a:gdLst/>
              <a:ahLst/>
              <a:cxnLst/>
              <a:rect l="l" t="t" r="r" b="b"/>
              <a:pathLst>
                <a:path w="47104" h="47104" extrusionOk="0">
                  <a:moveTo>
                    <a:pt x="23552" y="6199"/>
                  </a:moveTo>
                  <a:cubicBezTo>
                    <a:pt x="33110" y="6199"/>
                    <a:pt x="40906" y="13962"/>
                    <a:pt x="40906" y="23552"/>
                  </a:cubicBezTo>
                  <a:cubicBezTo>
                    <a:pt x="40906" y="33110"/>
                    <a:pt x="33110" y="40906"/>
                    <a:pt x="23552" y="40906"/>
                  </a:cubicBezTo>
                  <a:cubicBezTo>
                    <a:pt x="13995" y="40906"/>
                    <a:pt x="6198" y="33110"/>
                    <a:pt x="6198" y="23552"/>
                  </a:cubicBezTo>
                  <a:cubicBezTo>
                    <a:pt x="6198" y="13962"/>
                    <a:pt x="13995" y="6199"/>
                    <a:pt x="23552" y="6199"/>
                  </a:cubicBezTo>
                  <a:close/>
                  <a:moveTo>
                    <a:pt x="23552" y="1"/>
                  </a:moveTo>
                  <a:cubicBezTo>
                    <a:pt x="10569" y="1"/>
                    <a:pt x="1" y="10570"/>
                    <a:pt x="1" y="23552"/>
                  </a:cubicBezTo>
                  <a:cubicBezTo>
                    <a:pt x="1" y="36535"/>
                    <a:pt x="10569" y="47104"/>
                    <a:pt x="23552" y="47104"/>
                  </a:cubicBezTo>
                  <a:cubicBezTo>
                    <a:pt x="36535" y="47104"/>
                    <a:pt x="47104" y="36535"/>
                    <a:pt x="47104" y="23552"/>
                  </a:cubicBezTo>
                  <a:cubicBezTo>
                    <a:pt x="47104" y="10570"/>
                    <a:pt x="36535" y="1"/>
                    <a:pt x="23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1" name="Google Shape;4171;p54"/>
          <p:cNvSpPr txBox="1"/>
          <p:nvPr/>
        </p:nvSpPr>
        <p:spPr>
          <a:xfrm>
            <a:off x="7610150" y="4408600"/>
            <a:ext cx="1111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(Gensler, 2020)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172" name="Google Shape;4172;p54"/>
          <p:cNvSpPr txBox="1">
            <a:spLocks noGrp="1"/>
          </p:cNvSpPr>
          <p:nvPr>
            <p:ph type="title"/>
          </p:nvPr>
        </p:nvSpPr>
        <p:spPr>
          <a:xfrm>
            <a:off x="667350" y="59205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2800" b="1" u="sng"/>
              <a:t>Incorporation of Current Trends:</a:t>
            </a:r>
            <a:endParaRPr sz="2800" b="1" u="sng"/>
          </a:p>
        </p:txBody>
      </p:sp>
      <p:grpSp>
        <p:nvGrpSpPr>
          <p:cNvPr id="4173" name="Google Shape;4173;p54"/>
          <p:cNvGrpSpPr/>
          <p:nvPr/>
        </p:nvGrpSpPr>
        <p:grpSpPr>
          <a:xfrm>
            <a:off x="985012" y="1322171"/>
            <a:ext cx="2559593" cy="3276575"/>
            <a:chOff x="-734425" y="725975"/>
            <a:chExt cx="2684700" cy="3691500"/>
          </a:xfrm>
        </p:grpSpPr>
        <p:sp>
          <p:nvSpPr>
            <p:cNvPr id="4174" name="Google Shape;4174;p54"/>
            <p:cNvSpPr/>
            <p:nvPr/>
          </p:nvSpPr>
          <p:spPr>
            <a:xfrm>
              <a:off x="-734425" y="725975"/>
              <a:ext cx="2684700" cy="3691500"/>
            </a:xfrm>
            <a:prstGeom prst="roundRect">
              <a:avLst>
                <a:gd name="adj" fmla="val 4846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4175" name="Google Shape;4175;p54"/>
            <p:cNvSpPr/>
            <p:nvPr/>
          </p:nvSpPr>
          <p:spPr>
            <a:xfrm>
              <a:off x="515525" y="4253150"/>
              <a:ext cx="184800" cy="109500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54"/>
            <p:cNvSpPr/>
            <p:nvPr/>
          </p:nvSpPr>
          <p:spPr>
            <a:xfrm>
              <a:off x="577175" y="801325"/>
              <a:ext cx="61500" cy="615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54"/>
            <p:cNvSpPr/>
            <p:nvPr/>
          </p:nvSpPr>
          <p:spPr>
            <a:xfrm>
              <a:off x="-537625" y="922998"/>
              <a:ext cx="2291100" cy="32700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2" name="Google Shape;4182;p55"/>
          <p:cNvGrpSpPr/>
          <p:nvPr/>
        </p:nvGrpSpPr>
        <p:grpSpPr>
          <a:xfrm>
            <a:off x="965725" y="1238547"/>
            <a:ext cx="7541100" cy="3638143"/>
            <a:chOff x="1018638" y="1365610"/>
            <a:chExt cx="4309200" cy="3041417"/>
          </a:xfrm>
        </p:grpSpPr>
        <p:sp>
          <p:nvSpPr>
            <p:cNvPr id="4183" name="Google Shape;4183;p55"/>
            <p:cNvSpPr/>
            <p:nvPr/>
          </p:nvSpPr>
          <p:spPr>
            <a:xfrm>
              <a:off x="1018638" y="1365610"/>
              <a:ext cx="4309200" cy="2526300"/>
            </a:xfrm>
            <a:prstGeom prst="roundRect">
              <a:avLst>
                <a:gd name="adj" fmla="val 3857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55"/>
            <p:cNvSpPr/>
            <p:nvPr/>
          </p:nvSpPr>
          <p:spPr>
            <a:xfrm>
              <a:off x="1047937" y="1393132"/>
              <a:ext cx="4250700" cy="2471400"/>
            </a:xfrm>
            <a:prstGeom prst="roundRect">
              <a:avLst>
                <a:gd name="adj" fmla="val 3282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55"/>
            <p:cNvSpPr/>
            <p:nvPr/>
          </p:nvSpPr>
          <p:spPr>
            <a:xfrm>
              <a:off x="2435661" y="3891993"/>
              <a:ext cx="1471613" cy="515033"/>
            </a:xfrm>
            <a:custGeom>
              <a:avLst/>
              <a:gdLst/>
              <a:ahLst/>
              <a:cxnLst/>
              <a:rect l="l" t="t" r="r" b="b"/>
              <a:pathLst>
                <a:path w="65999" h="24926" extrusionOk="0">
                  <a:moveTo>
                    <a:pt x="13372" y="0"/>
                  </a:moveTo>
                  <a:cubicBezTo>
                    <a:pt x="13051" y="1881"/>
                    <a:pt x="12653" y="8225"/>
                    <a:pt x="11445" y="11283"/>
                  </a:cubicBezTo>
                  <a:cubicBezTo>
                    <a:pt x="10237" y="14341"/>
                    <a:pt x="7883" y="16511"/>
                    <a:pt x="6125" y="18346"/>
                  </a:cubicBezTo>
                  <a:cubicBezTo>
                    <a:pt x="4367" y="20181"/>
                    <a:pt x="1875" y="21297"/>
                    <a:pt x="896" y="22291"/>
                  </a:cubicBezTo>
                  <a:cubicBezTo>
                    <a:pt x="-82" y="23285"/>
                    <a:pt x="-174" y="23896"/>
                    <a:pt x="254" y="24309"/>
                  </a:cubicBezTo>
                  <a:cubicBezTo>
                    <a:pt x="682" y="24722"/>
                    <a:pt x="805" y="24692"/>
                    <a:pt x="3465" y="24768"/>
                  </a:cubicBezTo>
                  <a:cubicBezTo>
                    <a:pt x="6125" y="24845"/>
                    <a:pt x="10925" y="24768"/>
                    <a:pt x="16215" y="24768"/>
                  </a:cubicBezTo>
                  <a:cubicBezTo>
                    <a:pt x="21505" y="24768"/>
                    <a:pt x="28630" y="24768"/>
                    <a:pt x="35204" y="24768"/>
                  </a:cubicBezTo>
                  <a:cubicBezTo>
                    <a:pt x="41778" y="24768"/>
                    <a:pt x="50783" y="24768"/>
                    <a:pt x="55660" y="24768"/>
                  </a:cubicBezTo>
                  <a:cubicBezTo>
                    <a:pt x="60537" y="24768"/>
                    <a:pt x="62754" y="25104"/>
                    <a:pt x="64466" y="24768"/>
                  </a:cubicBezTo>
                  <a:cubicBezTo>
                    <a:pt x="66178" y="24432"/>
                    <a:pt x="66056" y="23346"/>
                    <a:pt x="65934" y="22750"/>
                  </a:cubicBezTo>
                  <a:cubicBezTo>
                    <a:pt x="65812" y="22154"/>
                    <a:pt x="65353" y="22765"/>
                    <a:pt x="63732" y="21190"/>
                  </a:cubicBezTo>
                  <a:cubicBezTo>
                    <a:pt x="62111" y="19615"/>
                    <a:pt x="57999" y="16512"/>
                    <a:pt x="56210" y="13301"/>
                  </a:cubicBezTo>
                  <a:cubicBezTo>
                    <a:pt x="54421" y="10091"/>
                    <a:pt x="53505" y="4083"/>
                    <a:pt x="53000" y="1927"/>
                  </a:cubicBezTo>
                  <a:cubicBezTo>
                    <a:pt x="52496" y="-229"/>
                    <a:pt x="53153" y="627"/>
                    <a:pt x="53183" y="367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cxnSp>
          <p:nvCxnSpPr>
            <p:cNvPr id="4186" name="Google Shape;4186;p55"/>
            <p:cNvCxnSpPr/>
            <p:nvPr/>
          </p:nvCxnSpPr>
          <p:spPr>
            <a:xfrm>
              <a:off x="2451387" y="4358052"/>
              <a:ext cx="1450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187" name="Google Shape;4187;p55"/>
            <p:cNvSpPr/>
            <p:nvPr/>
          </p:nvSpPr>
          <p:spPr>
            <a:xfrm>
              <a:off x="1166975" y="1493175"/>
              <a:ext cx="4023000" cy="22908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88" name="Google Shape;4188;p55"/>
          <p:cNvSpPr txBox="1">
            <a:spLocks noGrp="1"/>
          </p:cNvSpPr>
          <p:nvPr>
            <p:ph type="title" idx="4"/>
          </p:nvPr>
        </p:nvSpPr>
        <p:spPr>
          <a:xfrm>
            <a:off x="3743434" y="1807745"/>
            <a:ext cx="1841400" cy="40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</a:rPr>
              <a:t>5. Interface</a:t>
            </a:r>
            <a:endParaRPr sz="2000" b="1">
              <a:solidFill>
                <a:schemeClr val="dk2"/>
              </a:solidFill>
            </a:endParaRPr>
          </a:p>
        </p:txBody>
      </p:sp>
      <p:sp>
        <p:nvSpPr>
          <p:cNvPr id="4189" name="Google Shape;4189;p55"/>
          <p:cNvSpPr txBox="1">
            <a:spLocks noGrp="1"/>
          </p:cNvSpPr>
          <p:nvPr>
            <p:ph type="subTitle" idx="5"/>
          </p:nvPr>
        </p:nvSpPr>
        <p:spPr>
          <a:xfrm>
            <a:off x="1438375" y="2209450"/>
            <a:ext cx="6595800" cy="20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❏"/>
            </a:pPr>
            <a:r>
              <a:rPr lang="en" sz="1400"/>
              <a:t>Interface refers to the design of the webpage and it is everything in an online exhibition</a:t>
            </a: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❏"/>
            </a:pPr>
            <a:r>
              <a:rPr lang="en" sz="1400"/>
              <a:t>The design of the website helps to distinguish the better exhibitions as everyone has the same toolbox to design their exhibitions</a:t>
            </a:r>
            <a:endParaRPr sz="140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❏"/>
            </a:pPr>
            <a:r>
              <a:rPr lang="en" sz="1400"/>
              <a:t>Detailed and careful attention will be placed on the user experience and interface of the exhibition website to ensure a smooth visitor experience</a:t>
            </a:r>
            <a:endParaRPr sz="14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4190" name="Google Shape;4190;p55"/>
          <p:cNvGrpSpPr/>
          <p:nvPr/>
        </p:nvGrpSpPr>
        <p:grpSpPr>
          <a:xfrm>
            <a:off x="4540559" y="1464365"/>
            <a:ext cx="391440" cy="343382"/>
            <a:chOff x="1190625" y="558400"/>
            <a:chExt cx="5219200" cy="4578425"/>
          </a:xfrm>
        </p:grpSpPr>
        <p:sp>
          <p:nvSpPr>
            <p:cNvPr id="4191" name="Google Shape;4191;p55"/>
            <p:cNvSpPr/>
            <p:nvPr/>
          </p:nvSpPr>
          <p:spPr>
            <a:xfrm>
              <a:off x="1642400" y="1259925"/>
              <a:ext cx="1427950" cy="1427975"/>
            </a:xfrm>
            <a:custGeom>
              <a:avLst/>
              <a:gdLst/>
              <a:ahLst/>
              <a:cxnLst/>
              <a:rect l="l" t="t" r="r" b="b"/>
              <a:pathLst>
                <a:path w="57118" h="57119" extrusionOk="0">
                  <a:moveTo>
                    <a:pt x="28543" y="6198"/>
                  </a:moveTo>
                  <a:cubicBezTo>
                    <a:pt x="29065" y="6198"/>
                    <a:pt x="29130" y="6557"/>
                    <a:pt x="29163" y="6720"/>
                  </a:cubicBezTo>
                  <a:lnTo>
                    <a:pt x="29782" y="9754"/>
                  </a:lnTo>
                  <a:cubicBezTo>
                    <a:pt x="31576" y="18627"/>
                    <a:pt x="38492" y="25509"/>
                    <a:pt x="47364" y="27304"/>
                  </a:cubicBezTo>
                  <a:lnTo>
                    <a:pt x="50398" y="27923"/>
                  </a:lnTo>
                  <a:cubicBezTo>
                    <a:pt x="50561" y="27956"/>
                    <a:pt x="50920" y="28021"/>
                    <a:pt x="50920" y="28543"/>
                  </a:cubicBezTo>
                  <a:cubicBezTo>
                    <a:pt x="50920" y="29065"/>
                    <a:pt x="50561" y="29163"/>
                    <a:pt x="50398" y="29195"/>
                  </a:cubicBezTo>
                  <a:lnTo>
                    <a:pt x="47364" y="29783"/>
                  </a:lnTo>
                  <a:cubicBezTo>
                    <a:pt x="38492" y="31609"/>
                    <a:pt x="31609" y="38492"/>
                    <a:pt x="29782" y="47365"/>
                  </a:cubicBezTo>
                  <a:lnTo>
                    <a:pt x="29195" y="50398"/>
                  </a:lnTo>
                  <a:cubicBezTo>
                    <a:pt x="29130" y="50561"/>
                    <a:pt x="29065" y="50920"/>
                    <a:pt x="28543" y="50920"/>
                  </a:cubicBezTo>
                  <a:cubicBezTo>
                    <a:pt x="28021" y="50920"/>
                    <a:pt x="27956" y="50561"/>
                    <a:pt x="27923" y="50398"/>
                  </a:cubicBezTo>
                  <a:lnTo>
                    <a:pt x="27303" y="47365"/>
                  </a:lnTo>
                  <a:cubicBezTo>
                    <a:pt x="25509" y="38492"/>
                    <a:pt x="18594" y="31609"/>
                    <a:pt x="9721" y="29783"/>
                  </a:cubicBezTo>
                  <a:lnTo>
                    <a:pt x="6720" y="29195"/>
                  </a:lnTo>
                  <a:cubicBezTo>
                    <a:pt x="6524" y="29163"/>
                    <a:pt x="6198" y="29065"/>
                    <a:pt x="6198" y="28543"/>
                  </a:cubicBezTo>
                  <a:cubicBezTo>
                    <a:pt x="6198" y="28021"/>
                    <a:pt x="6524" y="27956"/>
                    <a:pt x="6720" y="27923"/>
                  </a:cubicBezTo>
                  <a:lnTo>
                    <a:pt x="9721" y="27304"/>
                  </a:lnTo>
                  <a:cubicBezTo>
                    <a:pt x="18626" y="25509"/>
                    <a:pt x="25509" y="18627"/>
                    <a:pt x="27303" y="9754"/>
                  </a:cubicBezTo>
                  <a:lnTo>
                    <a:pt x="27923" y="6720"/>
                  </a:lnTo>
                  <a:cubicBezTo>
                    <a:pt x="27956" y="6557"/>
                    <a:pt x="28021" y="6198"/>
                    <a:pt x="28543" y="6198"/>
                  </a:cubicBezTo>
                  <a:close/>
                  <a:moveTo>
                    <a:pt x="28543" y="1"/>
                  </a:moveTo>
                  <a:cubicBezTo>
                    <a:pt x="25248" y="1"/>
                    <a:pt x="22508" y="2251"/>
                    <a:pt x="21856" y="5481"/>
                  </a:cubicBezTo>
                  <a:lnTo>
                    <a:pt x="21236" y="8514"/>
                  </a:lnTo>
                  <a:cubicBezTo>
                    <a:pt x="19931" y="14941"/>
                    <a:pt x="14940" y="19931"/>
                    <a:pt x="8514" y="21236"/>
                  </a:cubicBezTo>
                  <a:lnTo>
                    <a:pt x="5481" y="21856"/>
                  </a:lnTo>
                  <a:cubicBezTo>
                    <a:pt x="2251" y="22508"/>
                    <a:pt x="0" y="25248"/>
                    <a:pt x="0" y="28543"/>
                  </a:cubicBezTo>
                  <a:cubicBezTo>
                    <a:pt x="0" y="31838"/>
                    <a:pt x="2251" y="34610"/>
                    <a:pt x="5481" y="35263"/>
                  </a:cubicBezTo>
                  <a:lnTo>
                    <a:pt x="8514" y="35883"/>
                  </a:lnTo>
                  <a:cubicBezTo>
                    <a:pt x="14940" y="37187"/>
                    <a:pt x="19931" y="42178"/>
                    <a:pt x="21236" y="48604"/>
                  </a:cubicBezTo>
                  <a:lnTo>
                    <a:pt x="21856" y="51638"/>
                  </a:lnTo>
                  <a:cubicBezTo>
                    <a:pt x="22508" y="54867"/>
                    <a:pt x="25248" y="57118"/>
                    <a:pt x="28543" y="57118"/>
                  </a:cubicBezTo>
                  <a:cubicBezTo>
                    <a:pt x="31837" y="57118"/>
                    <a:pt x="34610" y="54867"/>
                    <a:pt x="35262" y="51638"/>
                  </a:cubicBezTo>
                  <a:lnTo>
                    <a:pt x="35882" y="48604"/>
                  </a:lnTo>
                  <a:cubicBezTo>
                    <a:pt x="37187" y="42178"/>
                    <a:pt x="42178" y="37187"/>
                    <a:pt x="48604" y="35883"/>
                  </a:cubicBezTo>
                  <a:lnTo>
                    <a:pt x="51638" y="35263"/>
                  </a:lnTo>
                  <a:cubicBezTo>
                    <a:pt x="54867" y="34610"/>
                    <a:pt x="57118" y="31838"/>
                    <a:pt x="57118" y="28543"/>
                  </a:cubicBezTo>
                  <a:cubicBezTo>
                    <a:pt x="57118" y="25248"/>
                    <a:pt x="54867" y="22508"/>
                    <a:pt x="51638" y="21856"/>
                  </a:cubicBezTo>
                  <a:lnTo>
                    <a:pt x="48604" y="21236"/>
                  </a:lnTo>
                  <a:cubicBezTo>
                    <a:pt x="42178" y="19931"/>
                    <a:pt x="37187" y="14941"/>
                    <a:pt x="35882" y="8514"/>
                  </a:cubicBezTo>
                  <a:lnTo>
                    <a:pt x="35262" y="5481"/>
                  </a:lnTo>
                  <a:cubicBezTo>
                    <a:pt x="34610" y="2251"/>
                    <a:pt x="31837" y="1"/>
                    <a:pt x="28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55"/>
            <p:cNvSpPr/>
            <p:nvPr/>
          </p:nvSpPr>
          <p:spPr>
            <a:xfrm>
              <a:off x="1190625" y="3152325"/>
              <a:ext cx="4353125" cy="1984500"/>
            </a:xfrm>
            <a:custGeom>
              <a:avLst/>
              <a:gdLst/>
              <a:ahLst/>
              <a:cxnLst/>
              <a:rect l="l" t="t" r="r" b="b"/>
              <a:pathLst>
                <a:path w="174125" h="79380" extrusionOk="0">
                  <a:moveTo>
                    <a:pt x="47149" y="1"/>
                  </a:moveTo>
                  <a:cubicBezTo>
                    <a:pt x="46876" y="1"/>
                    <a:pt x="46597" y="37"/>
                    <a:pt x="46320" y="113"/>
                  </a:cubicBezTo>
                  <a:cubicBezTo>
                    <a:pt x="32685" y="3832"/>
                    <a:pt x="21236" y="8855"/>
                    <a:pt x="13309" y="14694"/>
                  </a:cubicBezTo>
                  <a:cubicBezTo>
                    <a:pt x="4599" y="21088"/>
                    <a:pt x="0" y="28525"/>
                    <a:pt x="0" y="36191"/>
                  </a:cubicBezTo>
                  <a:cubicBezTo>
                    <a:pt x="0" y="48260"/>
                    <a:pt x="11221" y="59351"/>
                    <a:pt x="31609" y="67408"/>
                  </a:cubicBezTo>
                  <a:cubicBezTo>
                    <a:pt x="51115" y="75139"/>
                    <a:pt x="76950" y="79380"/>
                    <a:pt x="104384" y="79380"/>
                  </a:cubicBezTo>
                  <a:cubicBezTo>
                    <a:pt x="129077" y="79380"/>
                    <a:pt x="152955" y="75857"/>
                    <a:pt x="171646" y="69430"/>
                  </a:cubicBezTo>
                  <a:cubicBezTo>
                    <a:pt x="173277" y="68876"/>
                    <a:pt x="174125" y="67114"/>
                    <a:pt x="173570" y="65516"/>
                  </a:cubicBezTo>
                  <a:cubicBezTo>
                    <a:pt x="173131" y="64223"/>
                    <a:pt x="171932" y="63422"/>
                    <a:pt x="170642" y="63422"/>
                  </a:cubicBezTo>
                  <a:cubicBezTo>
                    <a:pt x="170305" y="63422"/>
                    <a:pt x="169961" y="63477"/>
                    <a:pt x="169623" y="63592"/>
                  </a:cubicBezTo>
                  <a:cubicBezTo>
                    <a:pt x="151585" y="69757"/>
                    <a:pt x="128392" y="73182"/>
                    <a:pt x="104384" y="73182"/>
                  </a:cubicBezTo>
                  <a:cubicBezTo>
                    <a:pt x="77701" y="73182"/>
                    <a:pt x="52681" y="69104"/>
                    <a:pt x="33892" y="61667"/>
                  </a:cubicBezTo>
                  <a:cubicBezTo>
                    <a:pt x="16310" y="54686"/>
                    <a:pt x="6198" y="45390"/>
                    <a:pt x="6198" y="36191"/>
                  </a:cubicBezTo>
                  <a:cubicBezTo>
                    <a:pt x="6198" y="24611"/>
                    <a:pt x="22214" y="13096"/>
                    <a:pt x="47951" y="6083"/>
                  </a:cubicBezTo>
                  <a:cubicBezTo>
                    <a:pt x="49615" y="5626"/>
                    <a:pt x="50593" y="3930"/>
                    <a:pt x="50137" y="2266"/>
                  </a:cubicBezTo>
                  <a:cubicBezTo>
                    <a:pt x="49756" y="907"/>
                    <a:pt x="48515" y="1"/>
                    <a:pt x="47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55"/>
            <p:cNvSpPr/>
            <p:nvPr/>
          </p:nvSpPr>
          <p:spPr>
            <a:xfrm>
              <a:off x="5547000" y="3288700"/>
              <a:ext cx="862825" cy="1484425"/>
            </a:xfrm>
            <a:custGeom>
              <a:avLst/>
              <a:gdLst/>
              <a:ahLst/>
              <a:cxnLst/>
              <a:rect l="l" t="t" r="r" b="b"/>
              <a:pathLst>
                <a:path w="34513" h="59377" extrusionOk="0">
                  <a:moveTo>
                    <a:pt x="3539" y="1"/>
                  </a:moveTo>
                  <a:cubicBezTo>
                    <a:pt x="2321" y="1"/>
                    <a:pt x="1178" y="718"/>
                    <a:pt x="685" y="1900"/>
                  </a:cubicBezTo>
                  <a:cubicBezTo>
                    <a:pt x="0" y="3498"/>
                    <a:pt x="751" y="5292"/>
                    <a:pt x="2349" y="5977"/>
                  </a:cubicBezTo>
                  <a:cubicBezTo>
                    <a:pt x="18855" y="12828"/>
                    <a:pt x="28314" y="21863"/>
                    <a:pt x="28314" y="30736"/>
                  </a:cubicBezTo>
                  <a:cubicBezTo>
                    <a:pt x="28314" y="38793"/>
                    <a:pt x="20681" y="46883"/>
                    <a:pt x="6850" y="53504"/>
                  </a:cubicBezTo>
                  <a:cubicBezTo>
                    <a:pt x="5285" y="54222"/>
                    <a:pt x="4632" y="56081"/>
                    <a:pt x="5383" y="57615"/>
                  </a:cubicBezTo>
                  <a:cubicBezTo>
                    <a:pt x="5905" y="58724"/>
                    <a:pt x="7014" y="59376"/>
                    <a:pt x="8188" y="59376"/>
                  </a:cubicBezTo>
                  <a:cubicBezTo>
                    <a:pt x="8612" y="59376"/>
                    <a:pt x="9069" y="59278"/>
                    <a:pt x="9525" y="59082"/>
                  </a:cubicBezTo>
                  <a:cubicBezTo>
                    <a:pt x="25868" y="51254"/>
                    <a:pt x="34512" y="41468"/>
                    <a:pt x="34512" y="30736"/>
                  </a:cubicBezTo>
                  <a:cubicBezTo>
                    <a:pt x="34512" y="19058"/>
                    <a:pt x="23943" y="8228"/>
                    <a:pt x="4730" y="236"/>
                  </a:cubicBezTo>
                  <a:cubicBezTo>
                    <a:pt x="4338" y="76"/>
                    <a:pt x="3935" y="1"/>
                    <a:pt x="3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55"/>
            <p:cNvSpPr/>
            <p:nvPr/>
          </p:nvSpPr>
          <p:spPr>
            <a:xfrm>
              <a:off x="2394275" y="558400"/>
              <a:ext cx="2811875" cy="4102175"/>
            </a:xfrm>
            <a:custGeom>
              <a:avLst/>
              <a:gdLst/>
              <a:ahLst/>
              <a:cxnLst/>
              <a:rect l="l" t="t" r="r" b="b"/>
              <a:pathLst>
                <a:path w="112475" h="164087" extrusionOk="0">
                  <a:moveTo>
                    <a:pt x="89292" y="0"/>
                  </a:moveTo>
                  <a:cubicBezTo>
                    <a:pt x="88630" y="0"/>
                    <a:pt x="87971" y="212"/>
                    <a:pt x="87422" y="628"/>
                  </a:cubicBezTo>
                  <a:lnTo>
                    <a:pt x="34513" y="41142"/>
                  </a:lnTo>
                  <a:cubicBezTo>
                    <a:pt x="33730" y="41729"/>
                    <a:pt x="33306" y="42643"/>
                    <a:pt x="33306" y="43621"/>
                  </a:cubicBezTo>
                  <a:lnTo>
                    <a:pt x="33306" y="67956"/>
                  </a:lnTo>
                  <a:lnTo>
                    <a:pt x="6916" y="94345"/>
                  </a:lnTo>
                  <a:cubicBezTo>
                    <a:pt x="6133" y="95128"/>
                    <a:pt x="5840" y="96237"/>
                    <a:pt x="6101" y="97314"/>
                  </a:cubicBezTo>
                  <a:lnTo>
                    <a:pt x="10798" y="115287"/>
                  </a:lnTo>
                  <a:lnTo>
                    <a:pt x="7243" y="123181"/>
                  </a:lnTo>
                  <a:cubicBezTo>
                    <a:pt x="6525" y="124747"/>
                    <a:pt x="7243" y="126574"/>
                    <a:pt x="8776" y="127291"/>
                  </a:cubicBezTo>
                  <a:cubicBezTo>
                    <a:pt x="9186" y="127471"/>
                    <a:pt x="9617" y="127556"/>
                    <a:pt x="10042" y="127556"/>
                  </a:cubicBezTo>
                  <a:cubicBezTo>
                    <a:pt x="11236" y="127556"/>
                    <a:pt x="12380" y="126881"/>
                    <a:pt x="12886" y="125726"/>
                  </a:cubicBezTo>
                  <a:lnTo>
                    <a:pt x="16898" y="116820"/>
                  </a:lnTo>
                  <a:cubicBezTo>
                    <a:pt x="17192" y="116168"/>
                    <a:pt x="17257" y="115450"/>
                    <a:pt x="17061" y="114765"/>
                  </a:cubicBezTo>
                  <a:lnTo>
                    <a:pt x="12560" y="97477"/>
                  </a:lnTo>
                  <a:lnTo>
                    <a:pt x="30174" y="79862"/>
                  </a:lnTo>
                  <a:lnTo>
                    <a:pt x="47234" y="62802"/>
                  </a:lnTo>
                  <a:cubicBezTo>
                    <a:pt x="48441" y="61595"/>
                    <a:pt x="48441" y="59638"/>
                    <a:pt x="47234" y="58431"/>
                  </a:cubicBezTo>
                  <a:cubicBezTo>
                    <a:pt x="46631" y="57811"/>
                    <a:pt x="45832" y="57501"/>
                    <a:pt x="45033" y="57501"/>
                  </a:cubicBezTo>
                  <a:cubicBezTo>
                    <a:pt x="44233" y="57501"/>
                    <a:pt x="43434" y="57811"/>
                    <a:pt x="42831" y="58431"/>
                  </a:cubicBezTo>
                  <a:lnTo>
                    <a:pt x="39504" y="61758"/>
                  </a:lnTo>
                  <a:lnTo>
                    <a:pt x="39504" y="45155"/>
                  </a:lnTo>
                  <a:lnTo>
                    <a:pt x="83182" y="11719"/>
                  </a:lnTo>
                  <a:lnTo>
                    <a:pt x="72319" y="44306"/>
                  </a:lnTo>
                  <a:cubicBezTo>
                    <a:pt x="72058" y="45024"/>
                    <a:pt x="72123" y="45840"/>
                    <a:pt x="72417" y="46557"/>
                  </a:cubicBezTo>
                  <a:lnTo>
                    <a:pt x="80278" y="63813"/>
                  </a:lnTo>
                  <a:lnTo>
                    <a:pt x="78289" y="73142"/>
                  </a:lnTo>
                  <a:lnTo>
                    <a:pt x="73657" y="94704"/>
                  </a:lnTo>
                  <a:cubicBezTo>
                    <a:pt x="73298" y="96368"/>
                    <a:pt x="74374" y="98031"/>
                    <a:pt x="76038" y="98390"/>
                  </a:cubicBezTo>
                  <a:cubicBezTo>
                    <a:pt x="76266" y="98423"/>
                    <a:pt x="76495" y="98455"/>
                    <a:pt x="76690" y="98455"/>
                  </a:cubicBezTo>
                  <a:cubicBezTo>
                    <a:pt x="78125" y="98455"/>
                    <a:pt x="79398" y="97444"/>
                    <a:pt x="79724" y="96009"/>
                  </a:cubicBezTo>
                  <a:lnTo>
                    <a:pt x="80507" y="92388"/>
                  </a:lnTo>
                  <a:lnTo>
                    <a:pt x="100111" y="109350"/>
                  </a:lnTo>
                  <a:lnTo>
                    <a:pt x="106276" y="140209"/>
                  </a:lnTo>
                  <a:cubicBezTo>
                    <a:pt x="105852" y="148625"/>
                    <a:pt x="85400" y="157889"/>
                    <a:pt x="56238" y="157889"/>
                  </a:cubicBezTo>
                  <a:cubicBezTo>
                    <a:pt x="27434" y="157889"/>
                    <a:pt x="7145" y="148853"/>
                    <a:pt x="6231" y="140535"/>
                  </a:cubicBezTo>
                  <a:lnTo>
                    <a:pt x="8417" y="135675"/>
                  </a:lnTo>
                  <a:cubicBezTo>
                    <a:pt x="9134" y="134109"/>
                    <a:pt x="8417" y="132250"/>
                    <a:pt x="6884" y="131565"/>
                  </a:cubicBezTo>
                  <a:cubicBezTo>
                    <a:pt x="6470" y="131375"/>
                    <a:pt x="6036" y="131285"/>
                    <a:pt x="5608" y="131285"/>
                  </a:cubicBezTo>
                  <a:cubicBezTo>
                    <a:pt x="4417" y="131285"/>
                    <a:pt x="3278" y="131978"/>
                    <a:pt x="2774" y="133130"/>
                  </a:cubicBezTo>
                  <a:lnTo>
                    <a:pt x="262" y="138676"/>
                  </a:lnTo>
                  <a:cubicBezTo>
                    <a:pt x="99" y="139067"/>
                    <a:pt x="1" y="139491"/>
                    <a:pt x="1" y="139948"/>
                  </a:cubicBezTo>
                  <a:cubicBezTo>
                    <a:pt x="1" y="146928"/>
                    <a:pt x="6231" y="153224"/>
                    <a:pt x="17518" y="157693"/>
                  </a:cubicBezTo>
                  <a:cubicBezTo>
                    <a:pt x="27924" y="161803"/>
                    <a:pt x="41656" y="164087"/>
                    <a:pt x="56238" y="164087"/>
                  </a:cubicBezTo>
                  <a:cubicBezTo>
                    <a:pt x="70819" y="164087"/>
                    <a:pt x="84552" y="161803"/>
                    <a:pt x="94957" y="157693"/>
                  </a:cubicBezTo>
                  <a:cubicBezTo>
                    <a:pt x="106244" y="153224"/>
                    <a:pt x="112474" y="146928"/>
                    <a:pt x="112474" y="139948"/>
                  </a:cubicBezTo>
                  <a:cubicBezTo>
                    <a:pt x="112474" y="139752"/>
                    <a:pt x="112442" y="139524"/>
                    <a:pt x="112409" y="139328"/>
                  </a:cubicBezTo>
                  <a:lnTo>
                    <a:pt x="105983" y="107100"/>
                  </a:lnTo>
                  <a:cubicBezTo>
                    <a:pt x="105852" y="106415"/>
                    <a:pt x="105494" y="105795"/>
                    <a:pt x="104972" y="105338"/>
                  </a:cubicBezTo>
                  <a:lnTo>
                    <a:pt x="81975" y="85473"/>
                  </a:lnTo>
                  <a:lnTo>
                    <a:pt x="82986" y="80775"/>
                  </a:lnTo>
                  <a:lnTo>
                    <a:pt x="86541" y="64107"/>
                  </a:lnTo>
                  <a:cubicBezTo>
                    <a:pt x="86705" y="63454"/>
                    <a:pt x="86607" y="62769"/>
                    <a:pt x="86346" y="62182"/>
                  </a:cubicBezTo>
                  <a:lnTo>
                    <a:pt x="78582" y="45089"/>
                  </a:lnTo>
                  <a:lnTo>
                    <a:pt x="92250" y="4086"/>
                  </a:lnTo>
                  <a:cubicBezTo>
                    <a:pt x="92674" y="2781"/>
                    <a:pt x="92217" y="1379"/>
                    <a:pt x="91108" y="596"/>
                  </a:cubicBezTo>
                  <a:cubicBezTo>
                    <a:pt x="90565" y="196"/>
                    <a:pt x="89927" y="0"/>
                    <a:pt x="89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55"/>
            <p:cNvSpPr/>
            <p:nvPr/>
          </p:nvSpPr>
          <p:spPr>
            <a:xfrm>
              <a:off x="4727425" y="2135775"/>
              <a:ext cx="1218375" cy="1217550"/>
            </a:xfrm>
            <a:custGeom>
              <a:avLst/>
              <a:gdLst/>
              <a:ahLst/>
              <a:cxnLst/>
              <a:rect l="l" t="t" r="r" b="b"/>
              <a:pathLst>
                <a:path w="48735" h="48702" extrusionOk="0">
                  <a:moveTo>
                    <a:pt x="24400" y="6198"/>
                  </a:moveTo>
                  <a:lnTo>
                    <a:pt x="24889" y="8743"/>
                  </a:lnTo>
                  <a:cubicBezTo>
                    <a:pt x="26455" y="16343"/>
                    <a:pt x="32359" y="22280"/>
                    <a:pt x="39960" y="23813"/>
                  </a:cubicBezTo>
                  <a:lnTo>
                    <a:pt x="42504" y="24335"/>
                  </a:lnTo>
                  <a:lnTo>
                    <a:pt x="42537" y="24335"/>
                  </a:lnTo>
                  <a:cubicBezTo>
                    <a:pt x="42537" y="24335"/>
                    <a:pt x="42537" y="24367"/>
                    <a:pt x="42537" y="24367"/>
                  </a:cubicBezTo>
                  <a:lnTo>
                    <a:pt x="42504" y="24367"/>
                  </a:lnTo>
                  <a:lnTo>
                    <a:pt x="39960" y="24889"/>
                  </a:lnTo>
                  <a:cubicBezTo>
                    <a:pt x="32359" y="26423"/>
                    <a:pt x="26455" y="32359"/>
                    <a:pt x="24889" y="39960"/>
                  </a:cubicBezTo>
                  <a:lnTo>
                    <a:pt x="24400" y="42471"/>
                  </a:lnTo>
                  <a:cubicBezTo>
                    <a:pt x="24400" y="42504"/>
                    <a:pt x="24400" y="42504"/>
                    <a:pt x="24400" y="42504"/>
                  </a:cubicBezTo>
                  <a:lnTo>
                    <a:pt x="24335" y="42504"/>
                  </a:lnTo>
                  <a:cubicBezTo>
                    <a:pt x="24335" y="42504"/>
                    <a:pt x="24335" y="42504"/>
                    <a:pt x="24335" y="42471"/>
                  </a:cubicBezTo>
                  <a:lnTo>
                    <a:pt x="23845" y="39960"/>
                  </a:lnTo>
                  <a:cubicBezTo>
                    <a:pt x="22280" y="32359"/>
                    <a:pt x="16376" y="26423"/>
                    <a:pt x="8775" y="24889"/>
                  </a:cubicBezTo>
                  <a:lnTo>
                    <a:pt x="6231" y="24367"/>
                  </a:lnTo>
                  <a:lnTo>
                    <a:pt x="6198" y="24367"/>
                  </a:lnTo>
                  <a:cubicBezTo>
                    <a:pt x="6198" y="24367"/>
                    <a:pt x="6198" y="24335"/>
                    <a:pt x="6198" y="24335"/>
                  </a:cubicBezTo>
                  <a:lnTo>
                    <a:pt x="6231" y="24335"/>
                  </a:lnTo>
                  <a:lnTo>
                    <a:pt x="8775" y="23813"/>
                  </a:lnTo>
                  <a:cubicBezTo>
                    <a:pt x="16376" y="22280"/>
                    <a:pt x="22280" y="16343"/>
                    <a:pt x="23845" y="8743"/>
                  </a:cubicBezTo>
                  <a:lnTo>
                    <a:pt x="24335" y="6198"/>
                  </a:lnTo>
                  <a:close/>
                  <a:moveTo>
                    <a:pt x="24367" y="0"/>
                  </a:moveTo>
                  <a:cubicBezTo>
                    <a:pt x="21366" y="0"/>
                    <a:pt x="18855" y="2055"/>
                    <a:pt x="18267" y="4991"/>
                  </a:cubicBezTo>
                  <a:lnTo>
                    <a:pt x="17746" y="7503"/>
                  </a:lnTo>
                  <a:cubicBezTo>
                    <a:pt x="16702" y="12690"/>
                    <a:pt x="12689" y="16702"/>
                    <a:pt x="7536" y="17746"/>
                  </a:cubicBezTo>
                  <a:lnTo>
                    <a:pt x="4991" y="18235"/>
                  </a:lnTo>
                  <a:cubicBezTo>
                    <a:pt x="2055" y="18855"/>
                    <a:pt x="0" y="21366"/>
                    <a:pt x="0" y="24335"/>
                  </a:cubicBezTo>
                  <a:cubicBezTo>
                    <a:pt x="0" y="27336"/>
                    <a:pt x="2055" y="29848"/>
                    <a:pt x="4991" y="30467"/>
                  </a:cubicBezTo>
                  <a:lnTo>
                    <a:pt x="7536" y="30957"/>
                  </a:lnTo>
                  <a:cubicBezTo>
                    <a:pt x="12689" y="32001"/>
                    <a:pt x="16702" y="36013"/>
                    <a:pt x="17746" y="41199"/>
                  </a:cubicBezTo>
                  <a:lnTo>
                    <a:pt x="18267" y="43711"/>
                  </a:lnTo>
                  <a:cubicBezTo>
                    <a:pt x="18855" y="46647"/>
                    <a:pt x="21366" y="48702"/>
                    <a:pt x="24367" y="48702"/>
                  </a:cubicBezTo>
                  <a:cubicBezTo>
                    <a:pt x="27368" y="48702"/>
                    <a:pt x="29880" y="46647"/>
                    <a:pt x="30467" y="43711"/>
                  </a:cubicBezTo>
                  <a:lnTo>
                    <a:pt x="30989" y="41199"/>
                  </a:lnTo>
                  <a:cubicBezTo>
                    <a:pt x="32033" y="36013"/>
                    <a:pt x="36045" y="32001"/>
                    <a:pt x="41199" y="30957"/>
                  </a:cubicBezTo>
                  <a:lnTo>
                    <a:pt x="43744" y="30467"/>
                  </a:lnTo>
                  <a:cubicBezTo>
                    <a:pt x="46679" y="29848"/>
                    <a:pt x="48734" y="27336"/>
                    <a:pt x="48734" y="24335"/>
                  </a:cubicBezTo>
                  <a:cubicBezTo>
                    <a:pt x="48734" y="21366"/>
                    <a:pt x="46679" y="18855"/>
                    <a:pt x="43744" y="18235"/>
                  </a:cubicBezTo>
                  <a:lnTo>
                    <a:pt x="41199" y="17746"/>
                  </a:lnTo>
                  <a:cubicBezTo>
                    <a:pt x="36045" y="16702"/>
                    <a:pt x="32033" y="12690"/>
                    <a:pt x="30989" y="7503"/>
                  </a:cubicBezTo>
                  <a:lnTo>
                    <a:pt x="30467" y="4991"/>
                  </a:lnTo>
                  <a:cubicBezTo>
                    <a:pt x="29880" y="2055"/>
                    <a:pt x="27368" y="0"/>
                    <a:pt x="24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96" name="Google Shape;4196;p55"/>
          <p:cNvSpPr/>
          <p:nvPr/>
        </p:nvSpPr>
        <p:spPr>
          <a:xfrm rot="2006388">
            <a:off x="8038548" y="3107966"/>
            <a:ext cx="33276" cy="32372"/>
          </a:xfrm>
          <a:custGeom>
            <a:avLst/>
            <a:gdLst/>
            <a:ahLst/>
            <a:cxnLst/>
            <a:rect l="l" t="t" r="r" b="b"/>
            <a:pathLst>
              <a:path w="966" h="940" extrusionOk="0">
                <a:moveTo>
                  <a:pt x="524" y="1"/>
                </a:moveTo>
                <a:cubicBezTo>
                  <a:pt x="405" y="1"/>
                  <a:pt x="293" y="14"/>
                  <a:pt x="203" y="71"/>
                </a:cubicBezTo>
                <a:cubicBezTo>
                  <a:pt x="1" y="190"/>
                  <a:pt x="167" y="690"/>
                  <a:pt x="537" y="940"/>
                </a:cubicBezTo>
                <a:cubicBezTo>
                  <a:pt x="620" y="928"/>
                  <a:pt x="929" y="904"/>
                  <a:pt x="941" y="845"/>
                </a:cubicBezTo>
                <a:cubicBezTo>
                  <a:pt x="965" y="571"/>
                  <a:pt x="965" y="285"/>
                  <a:pt x="929" y="11"/>
                </a:cubicBezTo>
                <a:cubicBezTo>
                  <a:pt x="909" y="12"/>
                  <a:pt x="888" y="12"/>
                  <a:pt x="867" y="12"/>
                </a:cubicBezTo>
                <a:cubicBezTo>
                  <a:pt x="754" y="12"/>
                  <a:pt x="636" y="1"/>
                  <a:pt x="5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7" name="Google Shape;4197;p55"/>
          <p:cNvSpPr/>
          <p:nvPr/>
        </p:nvSpPr>
        <p:spPr>
          <a:xfrm rot="-3907523">
            <a:off x="8488482" y="1064296"/>
            <a:ext cx="259300" cy="256796"/>
          </a:xfrm>
          <a:custGeom>
            <a:avLst/>
            <a:gdLst/>
            <a:ahLst/>
            <a:cxnLst/>
            <a:rect l="l" t="t" r="r" b="b"/>
            <a:pathLst>
              <a:path w="34380" h="34048" extrusionOk="0">
                <a:moveTo>
                  <a:pt x="34380" y="1"/>
                </a:moveTo>
                <a:lnTo>
                  <a:pt x="29427" y="810"/>
                </a:lnTo>
                <a:lnTo>
                  <a:pt x="26022" y="5573"/>
                </a:lnTo>
                <a:lnTo>
                  <a:pt x="25807" y="5370"/>
                </a:lnTo>
                <a:cubicBezTo>
                  <a:pt x="25744" y="5282"/>
                  <a:pt x="25662" y="5246"/>
                  <a:pt x="25575" y="5246"/>
                </a:cubicBezTo>
                <a:cubicBezTo>
                  <a:pt x="25249" y="5246"/>
                  <a:pt x="24860" y="5755"/>
                  <a:pt x="25188" y="5990"/>
                </a:cubicBezTo>
                <a:lnTo>
                  <a:pt x="25414" y="6216"/>
                </a:lnTo>
                <a:lnTo>
                  <a:pt x="578" y="32636"/>
                </a:lnTo>
                <a:cubicBezTo>
                  <a:pt x="0" y="33232"/>
                  <a:pt x="546" y="34047"/>
                  <a:pt x="1181" y="34047"/>
                </a:cubicBezTo>
                <a:cubicBezTo>
                  <a:pt x="1370" y="34047"/>
                  <a:pt x="1567" y="33975"/>
                  <a:pt x="1745" y="33802"/>
                </a:cubicBezTo>
                <a:lnTo>
                  <a:pt x="28165" y="8966"/>
                </a:lnTo>
                <a:lnTo>
                  <a:pt x="28391" y="9192"/>
                </a:lnTo>
                <a:cubicBezTo>
                  <a:pt x="28478" y="9254"/>
                  <a:pt x="28568" y="9281"/>
                  <a:pt x="28654" y="9281"/>
                </a:cubicBezTo>
                <a:cubicBezTo>
                  <a:pt x="28981" y="9281"/>
                  <a:pt x="29246" y="8894"/>
                  <a:pt x="29010" y="8573"/>
                </a:cubicBezTo>
                <a:lnTo>
                  <a:pt x="28808" y="8371"/>
                </a:lnTo>
                <a:lnTo>
                  <a:pt x="33415" y="5025"/>
                </a:lnTo>
                <a:lnTo>
                  <a:pt x="3438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8" name="Google Shape;4198;p55"/>
          <p:cNvSpPr txBox="1"/>
          <p:nvPr/>
        </p:nvSpPr>
        <p:spPr>
          <a:xfrm>
            <a:off x="6909400" y="4537975"/>
            <a:ext cx="19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(Hoffman, 2020)</a:t>
            </a:r>
            <a:endParaRPr sz="1100"/>
          </a:p>
        </p:txBody>
      </p:sp>
      <p:sp>
        <p:nvSpPr>
          <p:cNvPr id="4199" name="Google Shape;4199;p55"/>
          <p:cNvSpPr txBox="1">
            <a:spLocks noGrp="1"/>
          </p:cNvSpPr>
          <p:nvPr>
            <p:ph type="title" idx="15"/>
          </p:nvPr>
        </p:nvSpPr>
        <p:spPr>
          <a:xfrm>
            <a:off x="667350" y="592050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2800" b="1" u="sng"/>
              <a:t>Incorporation of Current Trends:</a:t>
            </a:r>
            <a:endParaRPr sz="2800" b="1" u="sng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4" name="Google Shape;4204;p56"/>
          <p:cNvSpPr txBox="1">
            <a:spLocks noGrp="1"/>
          </p:cNvSpPr>
          <p:nvPr>
            <p:ph type="title"/>
          </p:nvPr>
        </p:nvSpPr>
        <p:spPr>
          <a:xfrm>
            <a:off x="4751150" y="2454125"/>
            <a:ext cx="34995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3800">
                <a:solidFill>
                  <a:schemeClr val="dk2"/>
                </a:solidFill>
              </a:rPr>
              <a:t>Target Profile &amp; Visitor Motivations</a:t>
            </a:r>
            <a:endParaRPr sz="3800">
              <a:solidFill>
                <a:schemeClr val="dk2"/>
              </a:solidFill>
            </a:endParaRPr>
          </a:p>
        </p:txBody>
      </p:sp>
      <p:sp>
        <p:nvSpPr>
          <p:cNvPr id="4205" name="Google Shape;4205;p56"/>
          <p:cNvSpPr txBox="1">
            <a:spLocks noGrp="1"/>
          </p:cNvSpPr>
          <p:nvPr>
            <p:ph type="title" idx="2"/>
          </p:nvPr>
        </p:nvSpPr>
        <p:spPr>
          <a:xfrm>
            <a:off x="4551750" y="129363"/>
            <a:ext cx="2191200" cy="21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4206" name="Google Shape;4206;p56"/>
          <p:cNvGrpSpPr/>
          <p:nvPr/>
        </p:nvGrpSpPr>
        <p:grpSpPr>
          <a:xfrm>
            <a:off x="1440573" y="859938"/>
            <a:ext cx="2689311" cy="3423612"/>
            <a:chOff x="2775663" y="1265390"/>
            <a:chExt cx="994090" cy="1265567"/>
          </a:xfrm>
        </p:grpSpPr>
        <p:sp>
          <p:nvSpPr>
            <p:cNvPr id="4207" name="Google Shape;4207;p56"/>
            <p:cNvSpPr/>
            <p:nvPr/>
          </p:nvSpPr>
          <p:spPr>
            <a:xfrm>
              <a:off x="2804265" y="1290250"/>
              <a:ext cx="936214" cy="1191819"/>
            </a:xfrm>
            <a:custGeom>
              <a:avLst/>
              <a:gdLst/>
              <a:ahLst/>
              <a:cxnLst/>
              <a:rect l="l" t="t" r="r" b="b"/>
              <a:pathLst>
                <a:path w="33517" h="42664" extrusionOk="0">
                  <a:moveTo>
                    <a:pt x="16754" y="164"/>
                  </a:moveTo>
                  <a:cubicBezTo>
                    <a:pt x="19289" y="164"/>
                    <a:pt x="21825" y="1004"/>
                    <a:pt x="23920" y="2682"/>
                  </a:cubicBezTo>
                  <a:cubicBezTo>
                    <a:pt x="25814" y="4195"/>
                    <a:pt x="28171" y="5004"/>
                    <a:pt x="30600" y="5004"/>
                  </a:cubicBezTo>
                  <a:lnTo>
                    <a:pt x="31433" y="5004"/>
                  </a:lnTo>
                  <a:lnTo>
                    <a:pt x="33326" y="8647"/>
                  </a:lnTo>
                  <a:cubicBezTo>
                    <a:pt x="32433" y="9981"/>
                    <a:pt x="31731" y="11422"/>
                    <a:pt x="31231" y="12958"/>
                  </a:cubicBezTo>
                  <a:cubicBezTo>
                    <a:pt x="30659" y="14720"/>
                    <a:pt x="30493" y="16589"/>
                    <a:pt x="30719" y="18422"/>
                  </a:cubicBezTo>
                  <a:cubicBezTo>
                    <a:pt x="30981" y="20339"/>
                    <a:pt x="31481" y="22066"/>
                    <a:pt x="31910" y="23590"/>
                  </a:cubicBezTo>
                  <a:cubicBezTo>
                    <a:pt x="32588" y="25911"/>
                    <a:pt x="33160" y="27936"/>
                    <a:pt x="32695" y="29841"/>
                  </a:cubicBezTo>
                  <a:cubicBezTo>
                    <a:pt x="32195" y="31912"/>
                    <a:pt x="30469" y="33710"/>
                    <a:pt x="27254" y="35532"/>
                  </a:cubicBezTo>
                  <a:cubicBezTo>
                    <a:pt x="18979" y="40199"/>
                    <a:pt x="17098" y="42033"/>
                    <a:pt x="16765" y="42402"/>
                  </a:cubicBezTo>
                  <a:cubicBezTo>
                    <a:pt x="16420" y="42033"/>
                    <a:pt x="14538" y="40199"/>
                    <a:pt x="6264" y="35532"/>
                  </a:cubicBezTo>
                  <a:cubicBezTo>
                    <a:pt x="3049" y="33710"/>
                    <a:pt x="1322" y="31912"/>
                    <a:pt x="822" y="29841"/>
                  </a:cubicBezTo>
                  <a:cubicBezTo>
                    <a:pt x="358" y="27936"/>
                    <a:pt x="941" y="25923"/>
                    <a:pt x="1608" y="23590"/>
                  </a:cubicBezTo>
                  <a:cubicBezTo>
                    <a:pt x="2049" y="22066"/>
                    <a:pt x="2537" y="20339"/>
                    <a:pt x="2799" y="18422"/>
                  </a:cubicBezTo>
                  <a:cubicBezTo>
                    <a:pt x="3025" y="16589"/>
                    <a:pt x="2858" y="14720"/>
                    <a:pt x="2287" y="12958"/>
                  </a:cubicBezTo>
                  <a:cubicBezTo>
                    <a:pt x="1787" y="11422"/>
                    <a:pt x="1084" y="9981"/>
                    <a:pt x="179" y="8647"/>
                  </a:cubicBezTo>
                  <a:lnTo>
                    <a:pt x="2073" y="5004"/>
                  </a:lnTo>
                  <a:lnTo>
                    <a:pt x="2918" y="5004"/>
                  </a:lnTo>
                  <a:cubicBezTo>
                    <a:pt x="5335" y="5004"/>
                    <a:pt x="7692" y="4195"/>
                    <a:pt x="9597" y="2682"/>
                  </a:cubicBezTo>
                  <a:cubicBezTo>
                    <a:pt x="11687" y="1004"/>
                    <a:pt x="14220" y="164"/>
                    <a:pt x="16754" y="164"/>
                  </a:cubicBezTo>
                  <a:close/>
                  <a:moveTo>
                    <a:pt x="16759" y="1"/>
                  </a:moveTo>
                  <a:cubicBezTo>
                    <a:pt x="14190" y="1"/>
                    <a:pt x="11621" y="855"/>
                    <a:pt x="9502" y="2563"/>
                  </a:cubicBezTo>
                  <a:cubicBezTo>
                    <a:pt x="7633" y="4052"/>
                    <a:pt x="5311" y="4849"/>
                    <a:pt x="2918" y="4849"/>
                  </a:cubicBezTo>
                  <a:lnTo>
                    <a:pt x="1989" y="4849"/>
                  </a:lnTo>
                  <a:lnTo>
                    <a:pt x="1" y="8659"/>
                  </a:lnTo>
                  <a:lnTo>
                    <a:pt x="25" y="8695"/>
                  </a:lnTo>
                  <a:cubicBezTo>
                    <a:pt x="1513" y="10922"/>
                    <a:pt x="3168" y="14410"/>
                    <a:pt x="2644" y="18411"/>
                  </a:cubicBezTo>
                  <a:cubicBezTo>
                    <a:pt x="2394" y="20304"/>
                    <a:pt x="1894" y="22030"/>
                    <a:pt x="1465" y="23542"/>
                  </a:cubicBezTo>
                  <a:cubicBezTo>
                    <a:pt x="787" y="25900"/>
                    <a:pt x="203" y="27936"/>
                    <a:pt x="668" y="29876"/>
                  </a:cubicBezTo>
                  <a:cubicBezTo>
                    <a:pt x="1180" y="31996"/>
                    <a:pt x="2942" y="33829"/>
                    <a:pt x="6192" y="35675"/>
                  </a:cubicBezTo>
                  <a:cubicBezTo>
                    <a:pt x="15372" y="40854"/>
                    <a:pt x="16693" y="42556"/>
                    <a:pt x="16705" y="42580"/>
                  </a:cubicBezTo>
                  <a:lnTo>
                    <a:pt x="16765" y="42664"/>
                  </a:lnTo>
                  <a:lnTo>
                    <a:pt x="16824" y="42580"/>
                  </a:lnTo>
                  <a:cubicBezTo>
                    <a:pt x="16836" y="42556"/>
                    <a:pt x="18158" y="40854"/>
                    <a:pt x="27338" y="35675"/>
                  </a:cubicBezTo>
                  <a:cubicBezTo>
                    <a:pt x="30588" y="33829"/>
                    <a:pt x="32338" y="31996"/>
                    <a:pt x="32850" y="29876"/>
                  </a:cubicBezTo>
                  <a:cubicBezTo>
                    <a:pt x="33326" y="27936"/>
                    <a:pt x="32743" y="25900"/>
                    <a:pt x="32064" y="23542"/>
                  </a:cubicBezTo>
                  <a:cubicBezTo>
                    <a:pt x="31624" y="22030"/>
                    <a:pt x="31136" y="20304"/>
                    <a:pt x="30886" y="18411"/>
                  </a:cubicBezTo>
                  <a:cubicBezTo>
                    <a:pt x="30350" y="14410"/>
                    <a:pt x="32005" y="10922"/>
                    <a:pt x="33493" y="8695"/>
                  </a:cubicBezTo>
                  <a:lnTo>
                    <a:pt x="33517" y="8659"/>
                  </a:lnTo>
                  <a:lnTo>
                    <a:pt x="31529" y="4849"/>
                  </a:lnTo>
                  <a:lnTo>
                    <a:pt x="30600" y="4849"/>
                  </a:lnTo>
                  <a:cubicBezTo>
                    <a:pt x="28207" y="4849"/>
                    <a:pt x="25885" y="4052"/>
                    <a:pt x="24016" y="2563"/>
                  </a:cubicBezTo>
                  <a:cubicBezTo>
                    <a:pt x="21896" y="855"/>
                    <a:pt x="19328" y="1"/>
                    <a:pt x="167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8" name="Google Shape;4208;p56"/>
            <p:cNvSpPr/>
            <p:nvPr/>
          </p:nvSpPr>
          <p:spPr>
            <a:xfrm>
              <a:off x="2775663" y="1265390"/>
              <a:ext cx="994090" cy="1265567"/>
            </a:xfrm>
            <a:custGeom>
              <a:avLst/>
              <a:gdLst/>
              <a:ahLst/>
              <a:cxnLst/>
              <a:rect l="l" t="t" r="r" b="b"/>
              <a:pathLst>
                <a:path w="35589" h="45304" extrusionOk="0">
                  <a:moveTo>
                    <a:pt x="17783" y="155"/>
                  </a:moveTo>
                  <a:cubicBezTo>
                    <a:pt x="20515" y="155"/>
                    <a:pt x="23248" y="1060"/>
                    <a:pt x="25504" y="2870"/>
                  </a:cubicBezTo>
                  <a:cubicBezTo>
                    <a:pt x="27242" y="4251"/>
                    <a:pt x="29397" y="5001"/>
                    <a:pt x="31624" y="5001"/>
                  </a:cubicBezTo>
                  <a:lnTo>
                    <a:pt x="32993" y="5001"/>
                  </a:lnTo>
                  <a:lnTo>
                    <a:pt x="35398" y="9597"/>
                  </a:lnTo>
                  <a:lnTo>
                    <a:pt x="35124" y="10002"/>
                  </a:lnTo>
                  <a:cubicBezTo>
                    <a:pt x="33707" y="12109"/>
                    <a:pt x="32136" y="15431"/>
                    <a:pt x="32636" y="19205"/>
                  </a:cubicBezTo>
                  <a:cubicBezTo>
                    <a:pt x="32874" y="21051"/>
                    <a:pt x="33338" y="22670"/>
                    <a:pt x="33791" y="24230"/>
                  </a:cubicBezTo>
                  <a:cubicBezTo>
                    <a:pt x="34446" y="26551"/>
                    <a:pt x="35089" y="28754"/>
                    <a:pt x="34600" y="30873"/>
                  </a:cubicBezTo>
                  <a:cubicBezTo>
                    <a:pt x="34053" y="33231"/>
                    <a:pt x="32183" y="35243"/>
                    <a:pt x="28707" y="37208"/>
                  </a:cubicBezTo>
                  <a:cubicBezTo>
                    <a:pt x="20242" y="41982"/>
                    <a:pt x="18598" y="43720"/>
                    <a:pt x="18444" y="43899"/>
                  </a:cubicBezTo>
                  <a:lnTo>
                    <a:pt x="17753" y="44994"/>
                  </a:lnTo>
                  <a:lnTo>
                    <a:pt x="17134" y="43911"/>
                  </a:lnTo>
                  <a:lnTo>
                    <a:pt x="17122" y="43899"/>
                  </a:lnTo>
                  <a:cubicBezTo>
                    <a:pt x="16967" y="43720"/>
                    <a:pt x="15312" y="41970"/>
                    <a:pt x="6859" y="37208"/>
                  </a:cubicBezTo>
                  <a:cubicBezTo>
                    <a:pt x="3382" y="35243"/>
                    <a:pt x="1513" y="33231"/>
                    <a:pt x="965" y="30873"/>
                  </a:cubicBezTo>
                  <a:cubicBezTo>
                    <a:pt x="477" y="28754"/>
                    <a:pt x="1108" y="26551"/>
                    <a:pt x="1775" y="24230"/>
                  </a:cubicBezTo>
                  <a:cubicBezTo>
                    <a:pt x="2227" y="22658"/>
                    <a:pt x="2692" y="21039"/>
                    <a:pt x="2930" y="19205"/>
                  </a:cubicBezTo>
                  <a:cubicBezTo>
                    <a:pt x="3430" y="15431"/>
                    <a:pt x="1858" y="12109"/>
                    <a:pt x="441" y="10002"/>
                  </a:cubicBezTo>
                  <a:lnTo>
                    <a:pt x="168" y="9597"/>
                  </a:lnTo>
                  <a:lnTo>
                    <a:pt x="2573" y="5001"/>
                  </a:lnTo>
                  <a:lnTo>
                    <a:pt x="3942" y="5001"/>
                  </a:lnTo>
                  <a:cubicBezTo>
                    <a:pt x="6168" y="5001"/>
                    <a:pt x="8323" y="4251"/>
                    <a:pt x="10062" y="2870"/>
                  </a:cubicBezTo>
                  <a:cubicBezTo>
                    <a:pt x="12318" y="1060"/>
                    <a:pt x="15050" y="155"/>
                    <a:pt x="17783" y="155"/>
                  </a:cubicBezTo>
                  <a:close/>
                  <a:moveTo>
                    <a:pt x="17799" y="1"/>
                  </a:moveTo>
                  <a:cubicBezTo>
                    <a:pt x="15033" y="1"/>
                    <a:pt x="12264" y="917"/>
                    <a:pt x="9978" y="2751"/>
                  </a:cubicBezTo>
                  <a:cubicBezTo>
                    <a:pt x="8264" y="4108"/>
                    <a:pt x="6145" y="4846"/>
                    <a:pt x="3954" y="4846"/>
                  </a:cubicBezTo>
                  <a:lnTo>
                    <a:pt x="2489" y="4846"/>
                  </a:lnTo>
                  <a:lnTo>
                    <a:pt x="1" y="9609"/>
                  </a:lnTo>
                  <a:lnTo>
                    <a:pt x="322" y="10085"/>
                  </a:lnTo>
                  <a:cubicBezTo>
                    <a:pt x="1715" y="12181"/>
                    <a:pt x="3287" y="15455"/>
                    <a:pt x="2787" y="19182"/>
                  </a:cubicBezTo>
                  <a:cubicBezTo>
                    <a:pt x="2549" y="21015"/>
                    <a:pt x="2084" y="22622"/>
                    <a:pt x="1632" y="24194"/>
                  </a:cubicBezTo>
                  <a:cubicBezTo>
                    <a:pt x="965" y="26528"/>
                    <a:pt x="322" y="28742"/>
                    <a:pt x="822" y="30909"/>
                  </a:cubicBezTo>
                  <a:cubicBezTo>
                    <a:pt x="1370" y="33314"/>
                    <a:pt x="3263" y="35362"/>
                    <a:pt x="6776" y="37339"/>
                  </a:cubicBezTo>
                  <a:cubicBezTo>
                    <a:pt x="15134" y="42053"/>
                    <a:pt x="16824" y="43792"/>
                    <a:pt x="17003" y="43994"/>
                  </a:cubicBezTo>
                  <a:lnTo>
                    <a:pt x="17753" y="45304"/>
                  </a:lnTo>
                  <a:lnTo>
                    <a:pt x="18575" y="44006"/>
                  </a:lnTo>
                  <a:cubicBezTo>
                    <a:pt x="18753" y="43804"/>
                    <a:pt x="20420" y="42065"/>
                    <a:pt x="28802" y="37339"/>
                  </a:cubicBezTo>
                  <a:cubicBezTo>
                    <a:pt x="32314" y="35362"/>
                    <a:pt x="34208" y="33314"/>
                    <a:pt x="34767" y="30909"/>
                  </a:cubicBezTo>
                  <a:cubicBezTo>
                    <a:pt x="35267" y="28742"/>
                    <a:pt x="34624" y="26528"/>
                    <a:pt x="33958" y="24194"/>
                  </a:cubicBezTo>
                  <a:cubicBezTo>
                    <a:pt x="33505" y="22622"/>
                    <a:pt x="33041" y="21015"/>
                    <a:pt x="32803" y="19182"/>
                  </a:cubicBezTo>
                  <a:cubicBezTo>
                    <a:pt x="32314" y="15455"/>
                    <a:pt x="33874" y="12181"/>
                    <a:pt x="35279" y="10085"/>
                  </a:cubicBezTo>
                  <a:lnTo>
                    <a:pt x="35589" y="9609"/>
                  </a:lnTo>
                  <a:lnTo>
                    <a:pt x="33112" y="4846"/>
                  </a:lnTo>
                  <a:lnTo>
                    <a:pt x="31636" y="4846"/>
                  </a:lnTo>
                  <a:cubicBezTo>
                    <a:pt x="29445" y="4846"/>
                    <a:pt x="27326" y="4108"/>
                    <a:pt x="25611" y="2751"/>
                  </a:cubicBezTo>
                  <a:cubicBezTo>
                    <a:pt x="23331" y="917"/>
                    <a:pt x="20566" y="1"/>
                    <a:pt x="177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209;p56"/>
            <p:cNvSpPr/>
            <p:nvPr/>
          </p:nvSpPr>
          <p:spPr>
            <a:xfrm>
              <a:off x="2933312" y="1801163"/>
              <a:ext cx="144690" cy="143390"/>
            </a:xfrm>
            <a:custGeom>
              <a:avLst/>
              <a:gdLst/>
              <a:ahLst/>
              <a:cxnLst/>
              <a:rect l="l" t="t" r="r" b="b"/>
              <a:pathLst>
                <a:path w="5180" h="5133" extrusionOk="0">
                  <a:moveTo>
                    <a:pt x="4156" y="358"/>
                  </a:moveTo>
                  <a:cubicBezTo>
                    <a:pt x="4275" y="632"/>
                    <a:pt x="4430" y="917"/>
                    <a:pt x="4596" y="1215"/>
                  </a:cubicBezTo>
                  <a:cubicBezTo>
                    <a:pt x="5001" y="1906"/>
                    <a:pt x="4001" y="3382"/>
                    <a:pt x="3406" y="4263"/>
                  </a:cubicBezTo>
                  <a:cubicBezTo>
                    <a:pt x="3310" y="4418"/>
                    <a:pt x="3215" y="4549"/>
                    <a:pt x="3132" y="4680"/>
                  </a:cubicBezTo>
                  <a:cubicBezTo>
                    <a:pt x="2953" y="4965"/>
                    <a:pt x="2596" y="4977"/>
                    <a:pt x="2227" y="4977"/>
                  </a:cubicBezTo>
                  <a:cubicBezTo>
                    <a:pt x="1834" y="4894"/>
                    <a:pt x="1477" y="4727"/>
                    <a:pt x="1167" y="4477"/>
                  </a:cubicBezTo>
                  <a:cubicBezTo>
                    <a:pt x="1203" y="4442"/>
                    <a:pt x="1274" y="4346"/>
                    <a:pt x="953" y="3775"/>
                  </a:cubicBezTo>
                  <a:lnTo>
                    <a:pt x="929" y="3739"/>
                  </a:lnTo>
                  <a:lnTo>
                    <a:pt x="882" y="3739"/>
                  </a:lnTo>
                  <a:cubicBezTo>
                    <a:pt x="822" y="3608"/>
                    <a:pt x="762" y="3489"/>
                    <a:pt x="691" y="3370"/>
                  </a:cubicBezTo>
                  <a:lnTo>
                    <a:pt x="679" y="3334"/>
                  </a:lnTo>
                  <a:lnTo>
                    <a:pt x="572" y="3334"/>
                  </a:lnTo>
                  <a:cubicBezTo>
                    <a:pt x="560" y="3156"/>
                    <a:pt x="512" y="2953"/>
                    <a:pt x="512" y="2941"/>
                  </a:cubicBezTo>
                  <a:lnTo>
                    <a:pt x="512" y="2906"/>
                  </a:lnTo>
                  <a:lnTo>
                    <a:pt x="465" y="2894"/>
                  </a:lnTo>
                  <a:cubicBezTo>
                    <a:pt x="417" y="2870"/>
                    <a:pt x="358" y="2858"/>
                    <a:pt x="310" y="2846"/>
                  </a:cubicBezTo>
                  <a:cubicBezTo>
                    <a:pt x="407" y="2801"/>
                    <a:pt x="552" y="2785"/>
                    <a:pt x="720" y="2785"/>
                  </a:cubicBezTo>
                  <a:cubicBezTo>
                    <a:pt x="902" y="2785"/>
                    <a:pt x="1111" y="2804"/>
                    <a:pt x="1310" y="2822"/>
                  </a:cubicBezTo>
                  <a:cubicBezTo>
                    <a:pt x="1513" y="2846"/>
                    <a:pt x="1715" y="2858"/>
                    <a:pt x="1894" y="2858"/>
                  </a:cubicBezTo>
                  <a:cubicBezTo>
                    <a:pt x="2513" y="2858"/>
                    <a:pt x="3275" y="2013"/>
                    <a:pt x="4156" y="358"/>
                  </a:cubicBezTo>
                  <a:close/>
                  <a:moveTo>
                    <a:pt x="4156" y="1"/>
                  </a:moveTo>
                  <a:lnTo>
                    <a:pt x="4084" y="143"/>
                  </a:lnTo>
                  <a:cubicBezTo>
                    <a:pt x="3215" y="1810"/>
                    <a:pt x="2453" y="2703"/>
                    <a:pt x="1894" y="2703"/>
                  </a:cubicBezTo>
                  <a:cubicBezTo>
                    <a:pt x="1715" y="2703"/>
                    <a:pt x="1513" y="2679"/>
                    <a:pt x="1322" y="2668"/>
                  </a:cubicBezTo>
                  <a:cubicBezTo>
                    <a:pt x="1103" y="2649"/>
                    <a:pt x="889" y="2630"/>
                    <a:pt x="699" y="2630"/>
                  </a:cubicBezTo>
                  <a:cubicBezTo>
                    <a:pt x="405" y="2630"/>
                    <a:pt x="169" y="2675"/>
                    <a:pt x="60" y="2834"/>
                  </a:cubicBezTo>
                  <a:lnTo>
                    <a:pt x="0" y="2941"/>
                  </a:lnTo>
                  <a:lnTo>
                    <a:pt x="120" y="2953"/>
                  </a:lnTo>
                  <a:cubicBezTo>
                    <a:pt x="203" y="2977"/>
                    <a:pt x="298" y="2989"/>
                    <a:pt x="381" y="3025"/>
                  </a:cubicBezTo>
                  <a:cubicBezTo>
                    <a:pt x="405" y="3156"/>
                    <a:pt x="429" y="3287"/>
                    <a:pt x="441" y="3418"/>
                  </a:cubicBezTo>
                  <a:lnTo>
                    <a:pt x="441" y="3489"/>
                  </a:lnTo>
                  <a:lnTo>
                    <a:pt x="584" y="3489"/>
                  </a:lnTo>
                  <a:cubicBezTo>
                    <a:pt x="655" y="3608"/>
                    <a:pt x="715" y="3727"/>
                    <a:pt x="762" y="3846"/>
                  </a:cubicBezTo>
                  <a:lnTo>
                    <a:pt x="786" y="3906"/>
                  </a:lnTo>
                  <a:lnTo>
                    <a:pt x="846" y="3906"/>
                  </a:lnTo>
                  <a:cubicBezTo>
                    <a:pt x="917" y="4049"/>
                    <a:pt x="989" y="4192"/>
                    <a:pt x="1048" y="4346"/>
                  </a:cubicBezTo>
                  <a:lnTo>
                    <a:pt x="1001" y="4322"/>
                  </a:lnTo>
                  <a:cubicBezTo>
                    <a:pt x="965" y="4299"/>
                    <a:pt x="929" y="4275"/>
                    <a:pt x="882" y="4251"/>
                  </a:cubicBezTo>
                  <a:lnTo>
                    <a:pt x="489" y="4072"/>
                  </a:lnTo>
                  <a:lnTo>
                    <a:pt x="489" y="4072"/>
                  </a:lnTo>
                  <a:lnTo>
                    <a:pt x="798" y="4370"/>
                  </a:lnTo>
                  <a:cubicBezTo>
                    <a:pt x="1179" y="4763"/>
                    <a:pt x="1667" y="5025"/>
                    <a:pt x="2203" y="5132"/>
                  </a:cubicBezTo>
                  <a:lnTo>
                    <a:pt x="2346" y="5132"/>
                  </a:lnTo>
                  <a:cubicBezTo>
                    <a:pt x="2656" y="5132"/>
                    <a:pt x="3048" y="5096"/>
                    <a:pt x="3263" y="4763"/>
                  </a:cubicBezTo>
                  <a:cubicBezTo>
                    <a:pt x="3334" y="4644"/>
                    <a:pt x="3429" y="4501"/>
                    <a:pt x="3537" y="4346"/>
                  </a:cubicBezTo>
                  <a:cubicBezTo>
                    <a:pt x="4191" y="3382"/>
                    <a:pt x="5180" y="1917"/>
                    <a:pt x="4739" y="1132"/>
                  </a:cubicBezTo>
                  <a:cubicBezTo>
                    <a:pt x="4537" y="798"/>
                    <a:pt x="4370" y="465"/>
                    <a:pt x="4227" y="143"/>
                  </a:cubicBezTo>
                  <a:lnTo>
                    <a:pt x="41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56"/>
            <p:cNvSpPr/>
            <p:nvPr/>
          </p:nvSpPr>
          <p:spPr>
            <a:xfrm>
              <a:off x="2936301" y="1893284"/>
              <a:ext cx="6341" cy="5364"/>
            </a:xfrm>
            <a:custGeom>
              <a:avLst/>
              <a:gdLst/>
              <a:ahLst/>
              <a:cxnLst/>
              <a:rect l="l" t="t" r="r" b="b"/>
              <a:pathLst>
                <a:path w="227" h="192" extrusionOk="0">
                  <a:moveTo>
                    <a:pt x="1" y="1"/>
                  </a:moveTo>
                  <a:lnTo>
                    <a:pt x="36" y="84"/>
                  </a:lnTo>
                  <a:lnTo>
                    <a:pt x="72" y="132"/>
                  </a:lnTo>
                  <a:lnTo>
                    <a:pt x="84" y="167"/>
                  </a:lnTo>
                  <a:lnTo>
                    <a:pt x="96" y="191"/>
                  </a:lnTo>
                  <a:lnTo>
                    <a:pt x="108" y="179"/>
                  </a:lnTo>
                  <a:lnTo>
                    <a:pt x="167" y="167"/>
                  </a:lnTo>
                  <a:lnTo>
                    <a:pt x="227" y="167"/>
                  </a:lnTo>
                  <a:lnTo>
                    <a:pt x="191" y="132"/>
                  </a:lnTo>
                  <a:cubicBezTo>
                    <a:pt x="155" y="96"/>
                    <a:pt x="120" y="72"/>
                    <a:pt x="72" y="4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56"/>
            <p:cNvSpPr/>
            <p:nvPr/>
          </p:nvSpPr>
          <p:spPr>
            <a:xfrm>
              <a:off x="3303469" y="2030041"/>
              <a:ext cx="119076" cy="99085"/>
            </a:xfrm>
            <a:custGeom>
              <a:avLst/>
              <a:gdLst/>
              <a:ahLst/>
              <a:cxnLst/>
              <a:rect l="l" t="t" r="r" b="b"/>
              <a:pathLst>
                <a:path w="4263" h="3547" extrusionOk="0">
                  <a:moveTo>
                    <a:pt x="3265" y="153"/>
                  </a:moveTo>
                  <a:cubicBezTo>
                    <a:pt x="3409" y="153"/>
                    <a:pt x="3642" y="251"/>
                    <a:pt x="3941" y="391"/>
                  </a:cubicBezTo>
                  <a:lnTo>
                    <a:pt x="4013" y="415"/>
                  </a:lnTo>
                  <a:cubicBezTo>
                    <a:pt x="3370" y="1189"/>
                    <a:pt x="3096" y="1796"/>
                    <a:pt x="3191" y="2224"/>
                  </a:cubicBezTo>
                  <a:cubicBezTo>
                    <a:pt x="3239" y="2379"/>
                    <a:pt x="3191" y="2534"/>
                    <a:pt x="3084" y="2653"/>
                  </a:cubicBezTo>
                  <a:cubicBezTo>
                    <a:pt x="2703" y="3129"/>
                    <a:pt x="1524" y="3391"/>
                    <a:pt x="512" y="3391"/>
                  </a:cubicBezTo>
                  <a:cubicBezTo>
                    <a:pt x="1822" y="2474"/>
                    <a:pt x="2941" y="665"/>
                    <a:pt x="3120" y="248"/>
                  </a:cubicBezTo>
                  <a:cubicBezTo>
                    <a:pt x="3131" y="212"/>
                    <a:pt x="3155" y="177"/>
                    <a:pt x="3191" y="165"/>
                  </a:cubicBezTo>
                  <a:cubicBezTo>
                    <a:pt x="3212" y="157"/>
                    <a:pt x="3237" y="153"/>
                    <a:pt x="3265" y="153"/>
                  </a:cubicBezTo>
                  <a:close/>
                  <a:moveTo>
                    <a:pt x="3262" y="1"/>
                  </a:moveTo>
                  <a:cubicBezTo>
                    <a:pt x="3219" y="1"/>
                    <a:pt x="3179" y="7"/>
                    <a:pt x="3143" y="22"/>
                  </a:cubicBezTo>
                  <a:cubicBezTo>
                    <a:pt x="3060" y="58"/>
                    <a:pt x="3000" y="117"/>
                    <a:pt x="2977" y="188"/>
                  </a:cubicBezTo>
                  <a:cubicBezTo>
                    <a:pt x="2786" y="617"/>
                    <a:pt x="1584" y="2570"/>
                    <a:pt x="214" y="3403"/>
                  </a:cubicBezTo>
                  <a:lnTo>
                    <a:pt x="0" y="3534"/>
                  </a:lnTo>
                  <a:lnTo>
                    <a:pt x="250" y="3546"/>
                  </a:lnTo>
                  <a:lnTo>
                    <a:pt x="464" y="3546"/>
                  </a:lnTo>
                  <a:cubicBezTo>
                    <a:pt x="1524" y="3546"/>
                    <a:pt x="2774" y="3284"/>
                    <a:pt x="3203" y="2760"/>
                  </a:cubicBezTo>
                  <a:cubicBezTo>
                    <a:pt x="3346" y="2605"/>
                    <a:pt x="3393" y="2391"/>
                    <a:pt x="3346" y="2189"/>
                  </a:cubicBezTo>
                  <a:cubicBezTo>
                    <a:pt x="3251" y="1808"/>
                    <a:pt x="3548" y="1201"/>
                    <a:pt x="4191" y="450"/>
                  </a:cubicBezTo>
                  <a:lnTo>
                    <a:pt x="4263" y="367"/>
                  </a:lnTo>
                  <a:lnTo>
                    <a:pt x="4167" y="319"/>
                  </a:lnTo>
                  <a:lnTo>
                    <a:pt x="4001" y="248"/>
                  </a:lnTo>
                  <a:cubicBezTo>
                    <a:pt x="3668" y="105"/>
                    <a:pt x="3434" y="1"/>
                    <a:pt x="32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2" name="Google Shape;4212;p56"/>
            <p:cNvSpPr/>
            <p:nvPr/>
          </p:nvSpPr>
          <p:spPr>
            <a:xfrm>
              <a:off x="2971216" y="1958143"/>
              <a:ext cx="11341" cy="4665"/>
            </a:xfrm>
            <a:custGeom>
              <a:avLst/>
              <a:gdLst/>
              <a:ahLst/>
              <a:cxnLst/>
              <a:rect l="l" t="t" r="r" b="b"/>
              <a:pathLst>
                <a:path w="406" h="167" extrusionOk="0">
                  <a:moveTo>
                    <a:pt x="96" y="60"/>
                  </a:moveTo>
                  <a:cubicBezTo>
                    <a:pt x="144" y="60"/>
                    <a:pt x="179" y="72"/>
                    <a:pt x="227" y="84"/>
                  </a:cubicBezTo>
                  <a:lnTo>
                    <a:pt x="120" y="107"/>
                  </a:lnTo>
                  <a:cubicBezTo>
                    <a:pt x="120" y="84"/>
                    <a:pt x="108" y="72"/>
                    <a:pt x="96" y="60"/>
                  </a:cubicBezTo>
                  <a:close/>
                  <a:moveTo>
                    <a:pt x="1" y="0"/>
                  </a:moveTo>
                  <a:lnTo>
                    <a:pt x="25" y="36"/>
                  </a:lnTo>
                  <a:cubicBezTo>
                    <a:pt x="48" y="72"/>
                    <a:pt x="72" y="107"/>
                    <a:pt x="96" y="143"/>
                  </a:cubicBezTo>
                  <a:lnTo>
                    <a:pt x="108" y="167"/>
                  </a:lnTo>
                  <a:lnTo>
                    <a:pt x="120" y="155"/>
                  </a:lnTo>
                  <a:cubicBezTo>
                    <a:pt x="191" y="143"/>
                    <a:pt x="251" y="131"/>
                    <a:pt x="322" y="119"/>
                  </a:cubicBezTo>
                  <a:lnTo>
                    <a:pt x="406" y="119"/>
                  </a:lnTo>
                  <a:lnTo>
                    <a:pt x="334" y="72"/>
                  </a:lnTo>
                  <a:cubicBezTo>
                    <a:pt x="251" y="24"/>
                    <a:pt x="144" y="0"/>
                    <a:pt x="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56"/>
            <p:cNvSpPr/>
            <p:nvPr/>
          </p:nvSpPr>
          <p:spPr>
            <a:xfrm>
              <a:off x="3150819" y="2047276"/>
              <a:ext cx="11983" cy="6006"/>
            </a:xfrm>
            <a:custGeom>
              <a:avLst/>
              <a:gdLst/>
              <a:ahLst/>
              <a:cxnLst/>
              <a:rect l="l" t="t" r="r" b="b"/>
              <a:pathLst>
                <a:path w="429" h="215" extrusionOk="0">
                  <a:moveTo>
                    <a:pt x="143" y="60"/>
                  </a:moveTo>
                  <a:cubicBezTo>
                    <a:pt x="191" y="72"/>
                    <a:pt x="226" y="95"/>
                    <a:pt x="274" y="119"/>
                  </a:cubicBezTo>
                  <a:cubicBezTo>
                    <a:pt x="238" y="131"/>
                    <a:pt x="155" y="131"/>
                    <a:pt x="83" y="143"/>
                  </a:cubicBezTo>
                  <a:cubicBezTo>
                    <a:pt x="95" y="119"/>
                    <a:pt x="119" y="83"/>
                    <a:pt x="143" y="60"/>
                  </a:cubicBezTo>
                  <a:close/>
                  <a:moveTo>
                    <a:pt x="119" y="0"/>
                  </a:moveTo>
                  <a:lnTo>
                    <a:pt x="107" y="12"/>
                  </a:lnTo>
                  <a:cubicBezTo>
                    <a:pt x="72" y="60"/>
                    <a:pt x="36" y="119"/>
                    <a:pt x="24" y="179"/>
                  </a:cubicBezTo>
                  <a:lnTo>
                    <a:pt x="0" y="214"/>
                  </a:lnTo>
                  <a:lnTo>
                    <a:pt x="0" y="214"/>
                  </a:lnTo>
                  <a:lnTo>
                    <a:pt x="48" y="203"/>
                  </a:lnTo>
                  <a:cubicBezTo>
                    <a:pt x="143" y="179"/>
                    <a:pt x="250" y="167"/>
                    <a:pt x="357" y="167"/>
                  </a:cubicBezTo>
                  <a:lnTo>
                    <a:pt x="429" y="167"/>
                  </a:lnTo>
                  <a:lnTo>
                    <a:pt x="369" y="119"/>
                  </a:lnTo>
                  <a:cubicBezTo>
                    <a:pt x="298" y="60"/>
                    <a:pt x="214" y="24"/>
                    <a:pt x="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56"/>
            <p:cNvSpPr/>
            <p:nvPr/>
          </p:nvSpPr>
          <p:spPr>
            <a:xfrm>
              <a:off x="2967222" y="1627227"/>
              <a:ext cx="708759" cy="512887"/>
            </a:xfrm>
            <a:custGeom>
              <a:avLst/>
              <a:gdLst/>
              <a:ahLst/>
              <a:cxnLst/>
              <a:rect l="l" t="t" r="r" b="b"/>
              <a:pathLst>
                <a:path w="25374" h="18360" extrusionOk="0">
                  <a:moveTo>
                    <a:pt x="7145" y="15241"/>
                  </a:moveTo>
                  <a:lnTo>
                    <a:pt x="7168" y="15264"/>
                  </a:lnTo>
                  <a:lnTo>
                    <a:pt x="7168" y="15264"/>
                  </a:lnTo>
                  <a:lnTo>
                    <a:pt x="7133" y="15252"/>
                  </a:lnTo>
                  <a:lnTo>
                    <a:pt x="7145" y="15241"/>
                  </a:lnTo>
                  <a:close/>
                  <a:moveTo>
                    <a:pt x="6748" y="15714"/>
                  </a:moveTo>
                  <a:cubicBezTo>
                    <a:pt x="6817" y="15714"/>
                    <a:pt x="6886" y="15735"/>
                    <a:pt x="6954" y="15764"/>
                  </a:cubicBezTo>
                  <a:cubicBezTo>
                    <a:pt x="6883" y="15776"/>
                    <a:pt x="6823" y="15788"/>
                    <a:pt x="6764" y="15812"/>
                  </a:cubicBezTo>
                  <a:cubicBezTo>
                    <a:pt x="6740" y="15788"/>
                    <a:pt x="6728" y="15752"/>
                    <a:pt x="6716" y="15717"/>
                  </a:cubicBezTo>
                  <a:lnTo>
                    <a:pt x="6704" y="15717"/>
                  </a:lnTo>
                  <a:cubicBezTo>
                    <a:pt x="6719" y="15715"/>
                    <a:pt x="6734" y="15714"/>
                    <a:pt x="6748" y="15714"/>
                  </a:cubicBezTo>
                  <a:close/>
                  <a:moveTo>
                    <a:pt x="8466" y="524"/>
                  </a:moveTo>
                  <a:cubicBezTo>
                    <a:pt x="8692" y="1036"/>
                    <a:pt x="9264" y="1656"/>
                    <a:pt x="10645" y="1822"/>
                  </a:cubicBezTo>
                  <a:lnTo>
                    <a:pt x="10978" y="1858"/>
                  </a:lnTo>
                  <a:cubicBezTo>
                    <a:pt x="13205" y="2108"/>
                    <a:pt x="15122" y="2322"/>
                    <a:pt x="17432" y="3584"/>
                  </a:cubicBezTo>
                  <a:cubicBezTo>
                    <a:pt x="19944" y="4954"/>
                    <a:pt x="21706" y="6418"/>
                    <a:pt x="22337" y="7263"/>
                  </a:cubicBezTo>
                  <a:cubicBezTo>
                    <a:pt x="23968" y="9430"/>
                    <a:pt x="24933" y="12859"/>
                    <a:pt x="24980" y="13002"/>
                  </a:cubicBezTo>
                  <a:cubicBezTo>
                    <a:pt x="25242" y="13907"/>
                    <a:pt x="25040" y="14526"/>
                    <a:pt x="24730" y="14740"/>
                  </a:cubicBezTo>
                  <a:cubicBezTo>
                    <a:pt x="24636" y="14808"/>
                    <a:pt x="24525" y="14842"/>
                    <a:pt x="24405" y="14842"/>
                  </a:cubicBezTo>
                  <a:cubicBezTo>
                    <a:pt x="24208" y="14842"/>
                    <a:pt x="23983" y="14751"/>
                    <a:pt x="23754" y="14574"/>
                  </a:cubicBezTo>
                  <a:cubicBezTo>
                    <a:pt x="23623" y="14470"/>
                    <a:pt x="23474" y="14427"/>
                    <a:pt x="23309" y="14427"/>
                  </a:cubicBezTo>
                  <a:cubicBezTo>
                    <a:pt x="22963" y="14427"/>
                    <a:pt x="22543" y="14614"/>
                    <a:pt x="22051" y="14824"/>
                  </a:cubicBezTo>
                  <a:cubicBezTo>
                    <a:pt x="21356" y="15132"/>
                    <a:pt x="20508" y="15505"/>
                    <a:pt x="19528" y="15505"/>
                  </a:cubicBezTo>
                  <a:cubicBezTo>
                    <a:pt x="19484" y="15505"/>
                    <a:pt x="19440" y="15504"/>
                    <a:pt x="19396" y="15502"/>
                  </a:cubicBezTo>
                  <a:cubicBezTo>
                    <a:pt x="18289" y="15467"/>
                    <a:pt x="17205" y="15205"/>
                    <a:pt x="16205" y="14740"/>
                  </a:cubicBezTo>
                  <a:lnTo>
                    <a:pt x="16051" y="14669"/>
                  </a:lnTo>
                  <a:cubicBezTo>
                    <a:pt x="15722" y="14519"/>
                    <a:pt x="15490" y="14421"/>
                    <a:pt x="15313" y="14421"/>
                  </a:cubicBezTo>
                  <a:cubicBezTo>
                    <a:pt x="15265" y="14421"/>
                    <a:pt x="15222" y="14428"/>
                    <a:pt x="15181" y="14443"/>
                  </a:cubicBezTo>
                  <a:cubicBezTo>
                    <a:pt x="15110" y="14467"/>
                    <a:pt x="15050" y="14526"/>
                    <a:pt x="15015" y="14609"/>
                  </a:cubicBezTo>
                  <a:cubicBezTo>
                    <a:pt x="14836" y="15026"/>
                    <a:pt x="13634" y="16979"/>
                    <a:pt x="12252" y="17824"/>
                  </a:cubicBezTo>
                  <a:cubicBezTo>
                    <a:pt x="11830" y="18079"/>
                    <a:pt x="11434" y="18209"/>
                    <a:pt x="11065" y="18209"/>
                  </a:cubicBezTo>
                  <a:cubicBezTo>
                    <a:pt x="10831" y="18209"/>
                    <a:pt x="10608" y="18157"/>
                    <a:pt x="10395" y="18050"/>
                  </a:cubicBezTo>
                  <a:cubicBezTo>
                    <a:pt x="9085" y="17407"/>
                    <a:pt x="7942" y="16848"/>
                    <a:pt x="7288" y="16348"/>
                  </a:cubicBezTo>
                  <a:lnTo>
                    <a:pt x="7288" y="16348"/>
                  </a:lnTo>
                  <a:cubicBezTo>
                    <a:pt x="7323" y="16360"/>
                    <a:pt x="7347" y="16372"/>
                    <a:pt x="7371" y="16395"/>
                  </a:cubicBezTo>
                  <a:cubicBezTo>
                    <a:pt x="7411" y="16412"/>
                    <a:pt x="7485" y="16455"/>
                    <a:pt x="7550" y="16455"/>
                  </a:cubicBezTo>
                  <a:cubicBezTo>
                    <a:pt x="7581" y="16455"/>
                    <a:pt x="7610" y="16446"/>
                    <a:pt x="7633" y="16419"/>
                  </a:cubicBezTo>
                  <a:cubicBezTo>
                    <a:pt x="7669" y="16384"/>
                    <a:pt x="7752" y="16288"/>
                    <a:pt x="7347" y="15741"/>
                  </a:cubicBezTo>
                  <a:lnTo>
                    <a:pt x="7347" y="15729"/>
                  </a:lnTo>
                  <a:cubicBezTo>
                    <a:pt x="7371" y="15598"/>
                    <a:pt x="7347" y="15479"/>
                    <a:pt x="7276" y="15371"/>
                  </a:cubicBezTo>
                  <a:lnTo>
                    <a:pt x="7335" y="15371"/>
                  </a:lnTo>
                  <a:cubicBezTo>
                    <a:pt x="7418" y="15324"/>
                    <a:pt x="7395" y="15229"/>
                    <a:pt x="7335" y="15002"/>
                  </a:cubicBezTo>
                  <a:cubicBezTo>
                    <a:pt x="7323" y="14967"/>
                    <a:pt x="7311" y="14943"/>
                    <a:pt x="7311" y="14907"/>
                  </a:cubicBezTo>
                  <a:lnTo>
                    <a:pt x="7311" y="14907"/>
                  </a:lnTo>
                  <a:cubicBezTo>
                    <a:pt x="7407" y="14919"/>
                    <a:pt x="7502" y="14943"/>
                    <a:pt x="7585" y="14979"/>
                  </a:cubicBezTo>
                  <a:lnTo>
                    <a:pt x="7669" y="15014"/>
                  </a:lnTo>
                  <a:cubicBezTo>
                    <a:pt x="8615" y="15436"/>
                    <a:pt x="9262" y="15640"/>
                    <a:pt x="9657" y="15640"/>
                  </a:cubicBezTo>
                  <a:cubicBezTo>
                    <a:pt x="9809" y="15640"/>
                    <a:pt x="9923" y="15610"/>
                    <a:pt x="10002" y="15550"/>
                  </a:cubicBezTo>
                  <a:cubicBezTo>
                    <a:pt x="10252" y="15360"/>
                    <a:pt x="10847" y="14800"/>
                    <a:pt x="11371" y="14288"/>
                  </a:cubicBezTo>
                  <a:cubicBezTo>
                    <a:pt x="12407" y="13252"/>
                    <a:pt x="12371" y="13145"/>
                    <a:pt x="12348" y="13074"/>
                  </a:cubicBezTo>
                  <a:cubicBezTo>
                    <a:pt x="12324" y="13002"/>
                    <a:pt x="12264" y="12776"/>
                    <a:pt x="9633" y="11716"/>
                  </a:cubicBezTo>
                  <a:cubicBezTo>
                    <a:pt x="8335" y="11192"/>
                    <a:pt x="6883" y="10657"/>
                    <a:pt x="6526" y="10573"/>
                  </a:cubicBezTo>
                  <a:cubicBezTo>
                    <a:pt x="6457" y="10557"/>
                    <a:pt x="6392" y="10549"/>
                    <a:pt x="6330" y="10549"/>
                  </a:cubicBezTo>
                  <a:cubicBezTo>
                    <a:pt x="5933" y="10549"/>
                    <a:pt x="5639" y="10855"/>
                    <a:pt x="5299" y="11204"/>
                  </a:cubicBezTo>
                  <a:cubicBezTo>
                    <a:pt x="5097" y="11407"/>
                    <a:pt x="4871" y="11609"/>
                    <a:pt x="4644" y="11788"/>
                  </a:cubicBezTo>
                  <a:cubicBezTo>
                    <a:pt x="4466" y="11895"/>
                    <a:pt x="4299" y="12050"/>
                    <a:pt x="4120" y="12193"/>
                  </a:cubicBezTo>
                  <a:cubicBezTo>
                    <a:pt x="3614" y="12616"/>
                    <a:pt x="3089" y="13058"/>
                    <a:pt x="2415" y="13058"/>
                  </a:cubicBezTo>
                  <a:cubicBezTo>
                    <a:pt x="2312" y="13058"/>
                    <a:pt x="2206" y="13048"/>
                    <a:pt x="2096" y="13026"/>
                  </a:cubicBezTo>
                  <a:cubicBezTo>
                    <a:pt x="1942" y="12990"/>
                    <a:pt x="1775" y="12943"/>
                    <a:pt x="1620" y="12883"/>
                  </a:cubicBezTo>
                  <a:cubicBezTo>
                    <a:pt x="1656" y="12871"/>
                    <a:pt x="1680" y="12847"/>
                    <a:pt x="1692" y="12824"/>
                  </a:cubicBezTo>
                  <a:cubicBezTo>
                    <a:pt x="1715" y="12788"/>
                    <a:pt x="1775" y="12681"/>
                    <a:pt x="1251" y="12228"/>
                  </a:cubicBezTo>
                  <a:lnTo>
                    <a:pt x="1215" y="12204"/>
                  </a:lnTo>
                  <a:lnTo>
                    <a:pt x="1180" y="12216"/>
                  </a:lnTo>
                  <a:cubicBezTo>
                    <a:pt x="1168" y="12216"/>
                    <a:pt x="1108" y="12240"/>
                    <a:pt x="1001" y="12288"/>
                  </a:cubicBezTo>
                  <a:cubicBezTo>
                    <a:pt x="941" y="12145"/>
                    <a:pt x="882" y="12026"/>
                    <a:pt x="811" y="11895"/>
                  </a:cubicBezTo>
                  <a:lnTo>
                    <a:pt x="787" y="11859"/>
                  </a:lnTo>
                  <a:lnTo>
                    <a:pt x="763" y="11859"/>
                  </a:lnTo>
                  <a:cubicBezTo>
                    <a:pt x="691" y="11692"/>
                    <a:pt x="620" y="11538"/>
                    <a:pt x="537" y="11395"/>
                  </a:cubicBezTo>
                  <a:lnTo>
                    <a:pt x="525" y="11371"/>
                  </a:lnTo>
                  <a:cubicBezTo>
                    <a:pt x="601" y="11357"/>
                    <a:pt x="682" y="11351"/>
                    <a:pt x="765" y="11351"/>
                  </a:cubicBezTo>
                  <a:cubicBezTo>
                    <a:pt x="823" y="11351"/>
                    <a:pt x="882" y="11354"/>
                    <a:pt x="941" y="11359"/>
                  </a:cubicBezTo>
                  <a:lnTo>
                    <a:pt x="1013" y="11359"/>
                  </a:lnTo>
                  <a:cubicBezTo>
                    <a:pt x="1032" y="11359"/>
                    <a:pt x="1051" y="11359"/>
                    <a:pt x="1071" y="11359"/>
                  </a:cubicBezTo>
                  <a:cubicBezTo>
                    <a:pt x="1390" y="11359"/>
                    <a:pt x="1825" y="11349"/>
                    <a:pt x="2061" y="10990"/>
                  </a:cubicBezTo>
                  <a:cubicBezTo>
                    <a:pt x="2132" y="10871"/>
                    <a:pt x="2227" y="10728"/>
                    <a:pt x="2335" y="10585"/>
                  </a:cubicBezTo>
                  <a:cubicBezTo>
                    <a:pt x="2989" y="9609"/>
                    <a:pt x="3978" y="8144"/>
                    <a:pt x="3525" y="7359"/>
                  </a:cubicBezTo>
                  <a:cubicBezTo>
                    <a:pt x="3335" y="7025"/>
                    <a:pt x="3168" y="6692"/>
                    <a:pt x="3025" y="6370"/>
                  </a:cubicBezTo>
                  <a:cubicBezTo>
                    <a:pt x="2692" y="5692"/>
                    <a:pt x="2489" y="4965"/>
                    <a:pt x="2430" y="4215"/>
                  </a:cubicBezTo>
                  <a:cubicBezTo>
                    <a:pt x="2465" y="4192"/>
                    <a:pt x="2513" y="4180"/>
                    <a:pt x="2549" y="4156"/>
                  </a:cubicBezTo>
                  <a:cubicBezTo>
                    <a:pt x="2858" y="4001"/>
                    <a:pt x="3192" y="3894"/>
                    <a:pt x="3537" y="3846"/>
                  </a:cubicBezTo>
                  <a:cubicBezTo>
                    <a:pt x="3594" y="3854"/>
                    <a:pt x="3804" y="3876"/>
                    <a:pt x="4096" y="3876"/>
                  </a:cubicBezTo>
                  <a:cubicBezTo>
                    <a:pt x="4721" y="3876"/>
                    <a:pt x="5717" y="3775"/>
                    <a:pt x="6383" y="3215"/>
                  </a:cubicBezTo>
                  <a:cubicBezTo>
                    <a:pt x="6799" y="2965"/>
                    <a:pt x="7192" y="2644"/>
                    <a:pt x="7514" y="2275"/>
                  </a:cubicBezTo>
                  <a:cubicBezTo>
                    <a:pt x="8002" y="2572"/>
                    <a:pt x="8478" y="2906"/>
                    <a:pt x="8919" y="3275"/>
                  </a:cubicBezTo>
                  <a:cubicBezTo>
                    <a:pt x="9871" y="4013"/>
                    <a:pt x="11181" y="4525"/>
                    <a:pt x="12848" y="5168"/>
                  </a:cubicBezTo>
                  <a:cubicBezTo>
                    <a:pt x="14765" y="5870"/>
                    <a:pt x="16634" y="6692"/>
                    <a:pt x="18467" y="7621"/>
                  </a:cubicBezTo>
                  <a:cubicBezTo>
                    <a:pt x="21027" y="8942"/>
                    <a:pt x="22920" y="11538"/>
                    <a:pt x="24052" y="13478"/>
                  </a:cubicBezTo>
                  <a:lnTo>
                    <a:pt x="24194" y="13407"/>
                  </a:lnTo>
                  <a:cubicBezTo>
                    <a:pt x="23694" y="12014"/>
                    <a:pt x="22813" y="9954"/>
                    <a:pt x="21504" y="8085"/>
                  </a:cubicBezTo>
                  <a:cubicBezTo>
                    <a:pt x="19194" y="4787"/>
                    <a:pt x="15550" y="2727"/>
                    <a:pt x="11752" y="2548"/>
                  </a:cubicBezTo>
                  <a:cubicBezTo>
                    <a:pt x="10109" y="2477"/>
                    <a:pt x="8990" y="1334"/>
                    <a:pt x="8442" y="632"/>
                  </a:cubicBezTo>
                  <a:cubicBezTo>
                    <a:pt x="8454" y="596"/>
                    <a:pt x="8466" y="560"/>
                    <a:pt x="8466" y="524"/>
                  </a:cubicBezTo>
                  <a:close/>
                  <a:moveTo>
                    <a:pt x="8466" y="1"/>
                  </a:moveTo>
                  <a:lnTo>
                    <a:pt x="8371" y="143"/>
                  </a:lnTo>
                  <a:lnTo>
                    <a:pt x="8347" y="155"/>
                  </a:lnTo>
                  <a:lnTo>
                    <a:pt x="8347" y="203"/>
                  </a:lnTo>
                  <a:cubicBezTo>
                    <a:pt x="8335" y="346"/>
                    <a:pt x="8323" y="489"/>
                    <a:pt x="8288" y="620"/>
                  </a:cubicBezTo>
                  <a:lnTo>
                    <a:pt x="8276" y="667"/>
                  </a:lnTo>
                  <a:lnTo>
                    <a:pt x="8300" y="691"/>
                  </a:lnTo>
                  <a:cubicBezTo>
                    <a:pt x="8847" y="1405"/>
                    <a:pt x="10026" y="2620"/>
                    <a:pt x="11740" y="2703"/>
                  </a:cubicBezTo>
                  <a:cubicBezTo>
                    <a:pt x="15491" y="2870"/>
                    <a:pt x="19099" y="4918"/>
                    <a:pt x="21373" y="8168"/>
                  </a:cubicBezTo>
                  <a:cubicBezTo>
                    <a:pt x="22337" y="9573"/>
                    <a:pt x="23135" y="11097"/>
                    <a:pt x="23754" y="12693"/>
                  </a:cubicBezTo>
                  <a:cubicBezTo>
                    <a:pt x="22587" y="10847"/>
                    <a:pt x="20825" y="8656"/>
                    <a:pt x="18527" y="7478"/>
                  </a:cubicBezTo>
                  <a:cubicBezTo>
                    <a:pt x="16705" y="6549"/>
                    <a:pt x="14812" y="5727"/>
                    <a:pt x="12895" y="5013"/>
                  </a:cubicBezTo>
                  <a:cubicBezTo>
                    <a:pt x="11240" y="4370"/>
                    <a:pt x="9931" y="3870"/>
                    <a:pt x="9014" y="3144"/>
                  </a:cubicBezTo>
                  <a:cubicBezTo>
                    <a:pt x="8550" y="2763"/>
                    <a:pt x="8050" y="2418"/>
                    <a:pt x="7538" y="2108"/>
                  </a:cubicBezTo>
                  <a:lnTo>
                    <a:pt x="7478" y="2072"/>
                  </a:lnTo>
                  <a:lnTo>
                    <a:pt x="7442" y="2120"/>
                  </a:lnTo>
                  <a:cubicBezTo>
                    <a:pt x="7109" y="2489"/>
                    <a:pt x="6728" y="2810"/>
                    <a:pt x="6311" y="3060"/>
                  </a:cubicBezTo>
                  <a:lnTo>
                    <a:pt x="6287" y="3072"/>
                  </a:lnTo>
                  <a:cubicBezTo>
                    <a:pt x="5664" y="3602"/>
                    <a:pt x="4714" y="3699"/>
                    <a:pt x="4112" y="3699"/>
                  </a:cubicBezTo>
                  <a:cubicBezTo>
                    <a:pt x="3794" y="3699"/>
                    <a:pt x="3574" y="3672"/>
                    <a:pt x="3549" y="3668"/>
                  </a:cubicBezTo>
                  <a:lnTo>
                    <a:pt x="3525" y="3668"/>
                  </a:lnTo>
                  <a:cubicBezTo>
                    <a:pt x="3168" y="3727"/>
                    <a:pt x="2811" y="3846"/>
                    <a:pt x="2477" y="4001"/>
                  </a:cubicBezTo>
                  <a:cubicBezTo>
                    <a:pt x="2430" y="4025"/>
                    <a:pt x="2370" y="4049"/>
                    <a:pt x="2311" y="4072"/>
                  </a:cubicBezTo>
                  <a:lnTo>
                    <a:pt x="2263" y="4096"/>
                  </a:lnTo>
                  <a:lnTo>
                    <a:pt x="2263" y="4156"/>
                  </a:lnTo>
                  <a:cubicBezTo>
                    <a:pt x="2323" y="4942"/>
                    <a:pt x="2525" y="5704"/>
                    <a:pt x="2870" y="6418"/>
                  </a:cubicBezTo>
                  <a:cubicBezTo>
                    <a:pt x="3025" y="6739"/>
                    <a:pt x="3192" y="7085"/>
                    <a:pt x="3394" y="7418"/>
                  </a:cubicBezTo>
                  <a:cubicBezTo>
                    <a:pt x="3799" y="8121"/>
                    <a:pt x="2799" y="9597"/>
                    <a:pt x="2204" y="10478"/>
                  </a:cubicBezTo>
                  <a:cubicBezTo>
                    <a:pt x="2096" y="10621"/>
                    <a:pt x="2001" y="10764"/>
                    <a:pt x="1930" y="10883"/>
                  </a:cubicBezTo>
                  <a:cubicBezTo>
                    <a:pt x="1739" y="11169"/>
                    <a:pt x="1394" y="11180"/>
                    <a:pt x="1013" y="11180"/>
                  </a:cubicBezTo>
                  <a:lnTo>
                    <a:pt x="941" y="11180"/>
                  </a:lnTo>
                  <a:cubicBezTo>
                    <a:pt x="907" y="11180"/>
                    <a:pt x="873" y="11180"/>
                    <a:pt x="839" y="11180"/>
                  </a:cubicBezTo>
                  <a:cubicBezTo>
                    <a:pt x="534" y="11180"/>
                    <a:pt x="259" y="11190"/>
                    <a:pt x="120" y="11383"/>
                  </a:cubicBezTo>
                  <a:lnTo>
                    <a:pt x="1" y="11538"/>
                  </a:lnTo>
                  <a:lnTo>
                    <a:pt x="179" y="11514"/>
                  </a:lnTo>
                  <a:cubicBezTo>
                    <a:pt x="287" y="11502"/>
                    <a:pt x="370" y="11502"/>
                    <a:pt x="418" y="11502"/>
                  </a:cubicBezTo>
                  <a:cubicBezTo>
                    <a:pt x="501" y="11645"/>
                    <a:pt x="572" y="11788"/>
                    <a:pt x="620" y="11942"/>
                  </a:cubicBezTo>
                  <a:lnTo>
                    <a:pt x="632" y="12002"/>
                  </a:lnTo>
                  <a:lnTo>
                    <a:pt x="691" y="12002"/>
                  </a:lnTo>
                  <a:cubicBezTo>
                    <a:pt x="763" y="12133"/>
                    <a:pt x="822" y="12264"/>
                    <a:pt x="882" y="12407"/>
                  </a:cubicBezTo>
                  <a:lnTo>
                    <a:pt x="906" y="12490"/>
                  </a:lnTo>
                  <a:lnTo>
                    <a:pt x="989" y="12454"/>
                  </a:lnTo>
                  <a:cubicBezTo>
                    <a:pt x="1049" y="12419"/>
                    <a:pt x="1108" y="12395"/>
                    <a:pt x="1180" y="12371"/>
                  </a:cubicBezTo>
                  <a:cubicBezTo>
                    <a:pt x="1299" y="12478"/>
                    <a:pt x="1418" y="12585"/>
                    <a:pt x="1513" y="12716"/>
                  </a:cubicBezTo>
                  <a:cubicBezTo>
                    <a:pt x="1501" y="12716"/>
                    <a:pt x="1477" y="12704"/>
                    <a:pt x="1465" y="12704"/>
                  </a:cubicBezTo>
                  <a:cubicBezTo>
                    <a:pt x="1404" y="12687"/>
                    <a:pt x="1337" y="12676"/>
                    <a:pt x="1273" y="12676"/>
                  </a:cubicBezTo>
                  <a:cubicBezTo>
                    <a:pt x="1249" y="12676"/>
                    <a:pt x="1226" y="12677"/>
                    <a:pt x="1203" y="12681"/>
                  </a:cubicBezTo>
                  <a:lnTo>
                    <a:pt x="965" y="12716"/>
                  </a:lnTo>
                  <a:lnTo>
                    <a:pt x="1168" y="12835"/>
                  </a:lnTo>
                  <a:cubicBezTo>
                    <a:pt x="1453" y="12990"/>
                    <a:pt x="1751" y="13097"/>
                    <a:pt x="2061" y="13169"/>
                  </a:cubicBezTo>
                  <a:cubicBezTo>
                    <a:pt x="2180" y="13192"/>
                    <a:pt x="2295" y="13203"/>
                    <a:pt x="2406" y="13203"/>
                  </a:cubicBezTo>
                  <a:cubicBezTo>
                    <a:pt x="3147" y="13203"/>
                    <a:pt x="3708" y="12724"/>
                    <a:pt x="4216" y="12300"/>
                  </a:cubicBezTo>
                  <a:cubicBezTo>
                    <a:pt x="4382" y="12157"/>
                    <a:pt x="4549" y="12014"/>
                    <a:pt x="4728" y="11895"/>
                  </a:cubicBezTo>
                  <a:cubicBezTo>
                    <a:pt x="4966" y="11716"/>
                    <a:pt x="5192" y="11514"/>
                    <a:pt x="5394" y="11300"/>
                  </a:cubicBezTo>
                  <a:cubicBezTo>
                    <a:pt x="5727" y="10967"/>
                    <a:pt x="5996" y="10698"/>
                    <a:pt x="6336" y="10698"/>
                  </a:cubicBezTo>
                  <a:cubicBezTo>
                    <a:pt x="6385" y="10698"/>
                    <a:pt x="6437" y="10704"/>
                    <a:pt x="6490" y="10716"/>
                  </a:cubicBezTo>
                  <a:cubicBezTo>
                    <a:pt x="6835" y="10800"/>
                    <a:pt x="8264" y="11323"/>
                    <a:pt x="9550" y="11835"/>
                  </a:cubicBezTo>
                  <a:cubicBezTo>
                    <a:pt x="11383" y="12585"/>
                    <a:pt x="12121" y="12978"/>
                    <a:pt x="12193" y="13097"/>
                  </a:cubicBezTo>
                  <a:cubicBezTo>
                    <a:pt x="12133" y="13347"/>
                    <a:pt x="10431" y="15014"/>
                    <a:pt x="9907" y="15419"/>
                  </a:cubicBezTo>
                  <a:cubicBezTo>
                    <a:pt x="9861" y="15454"/>
                    <a:pt x="9784" y="15479"/>
                    <a:pt x="9660" y="15479"/>
                  </a:cubicBezTo>
                  <a:cubicBezTo>
                    <a:pt x="9363" y="15479"/>
                    <a:pt x="8794" y="15338"/>
                    <a:pt x="7728" y="14860"/>
                  </a:cubicBezTo>
                  <a:lnTo>
                    <a:pt x="7645" y="14824"/>
                  </a:lnTo>
                  <a:cubicBezTo>
                    <a:pt x="7502" y="14764"/>
                    <a:pt x="7359" y="14740"/>
                    <a:pt x="7204" y="14740"/>
                  </a:cubicBezTo>
                  <a:lnTo>
                    <a:pt x="7121" y="14740"/>
                  </a:lnTo>
                  <a:lnTo>
                    <a:pt x="7133" y="14824"/>
                  </a:lnTo>
                  <a:cubicBezTo>
                    <a:pt x="7145" y="14895"/>
                    <a:pt x="7157" y="14967"/>
                    <a:pt x="7180" y="15026"/>
                  </a:cubicBezTo>
                  <a:cubicBezTo>
                    <a:pt x="7180" y="15038"/>
                    <a:pt x="7180" y="15050"/>
                    <a:pt x="7180" y="15062"/>
                  </a:cubicBezTo>
                  <a:cubicBezTo>
                    <a:pt x="7157" y="15062"/>
                    <a:pt x="7121" y="15062"/>
                    <a:pt x="7097" y="15074"/>
                  </a:cubicBezTo>
                  <a:cubicBezTo>
                    <a:pt x="7097" y="15074"/>
                    <a:pt x="6811" y="15252"/>
                    <a:pt x="6871" y="15371"/>
                  </a:cubicBezTo>
                  <a:cubicBezTo>
                    <a:pt x="6887" y="15415"/>
                    <a:pt x="6920" y="15428"/>
                    <a:pt x="6957" y="15428"/>
                  </a:cubicBezTo>
                  <a:cubicBezTo>
                    <a:pt x="7002" y="15428"/>
                    <a:pt x="7053" y="15408"/>
                    <a:pt x="7085" y="15395"/>
                  </a:cubicBezTo>
                  <a:cubicBezTo>
                    <a:pt x="7085" y="15395"/>
                    <a:pt x="7109" y="15407"/>
                    <a:pt x="7133" y="15443"/>
                  </a:cubicBezTo>
                  <a:cubicBezTo>
                    <a:pt x="7180" y="15526"/>
                    <a:pt x="7204" y="15610"/>
                    <a:pt x="7180" y="15705"/>
                  </a:cubicBezTo>
                  <a:cubicBezTo>
                    <a:pt x="7180" y="15705"/>
                    <a:pt x="7145" y="15705"/>
                    <a:pt x="7085" y="15657"/>
                  </a:cubicBezTo>
                  <a:cubicBezTo>
                    <a:pt x="6971" y="15591"/>
                    <a:pt x="6835" y="15555"/>
                    <a:pt x="6700" y="15555"/>
                  </a:cubicBezTo>
                  <a:cubicBezTo>
                    <a:pt x="6666" y="15555"/>
                    <a:pt x="6631" y="15557"/>
                    <a:pt x="6597" y="15562"/>
                  </a:cubicBezTo>
                  <a:lnTo>
                    <a:pt x="6514" y="15574"/>
                  </a:lnTo>
                  <a:lnTo>
                    <a:pt x="6537" y="15669"/>
                  </a:lnTo>
                  <a:cubicBezTo>
                    <a:pt x="6537" y="15693"/>
                    <a:pt x="6549" y="15717"/>
                    <a:pt x="6549" y="15741"/>
                  </a:cubicBezTo>
                  <a:cubicBezTo>
                    <a:pt x="6585" y="15812"/>
                    <a:pt x="6621" y="15883"/>
                    <a:pt x="6668" y="15955"/>
                  </a:cubicBezTo>
                  <a:lnTo>
                    <a:pt x="6692" y="16003"/>
                  </a:lnTo>
                  <a:lnTo>
                    <a:pt x="6752" y="15979"/>
                  </a:lnTo>
                  <a:cubicBezTo>
                    <a:pt x="6918" y="15919"/>
                    <a:pt x="7073" y="15883"/>
                    <a:pt x="7252" y="15860"/>
                  </a:cubicBezTo>
                  <a:cubicBezTo>
                    <a:pt x="7347" y="15991"/>
                    <a:pt x="7430" y="16133"/>
                    <a:pt x="7490" y="16276"/>
                  </a:cubicBezTo>
                  <a:lnTo>
                    <a:pt x="7442" y="16253"/>
                  </a:lnTo>
                  <a:cubicBezTo>
                    <a:pt x="7343" y="16193"/>
                    <a:pt x="7218" y="16166"/>
                    <a:pt x="7096" y="16166"/>
                  </a:cubicBezTo>
                  <a:cubicBezTo>
                    <a:pt x="7072" y="16166"/>
                    <a:pt x="7049" y="16167"/>
                    <a:pt x="7026" y="16169"/>
                  </a:cubicBezTo>
                  <a:lnTo>
                    <a:pt x="6847" y="16181"/>
                  </a:lnTo>
                  <a:lnTo>
                    <a:pt x="6990" y="16300"/>
                  </a:lnTo>
                  <a:cubicBezTo>
                    <a:pt x="7609" y="16848"/>
                    <a:pt x="8871" y="17467"/>
                    <a:pt x="10324" y="18193"/>
                  </a:cubicBezTo>
                  <a:cubicBezTo>
                    <a:pt x="10550" y="18300"/>
                    <a:pt x="10800" y="18360"/>
                    <a:pt x="11062" y="18360"/>
                  </a:cubicBezTo>
                  <a:cubicBezTo>
                    <a:pt x="11514" y="18348"/>
                    <a:pt x="11955" y="18205"/>
                    <a:pt x="12336" y="17955"/>
                  </a:cubicBezTo>
                  <a:cubicBezTo>
                    <a:pt x="13741" y="17098"/>
                    <a:pt x="14979" y="15110"/>
                    <a:pt x="15158" y="14669"/>
                  </a:cubicBezTo>
                  <a:cubicBezTo>
                    <a:pt x="15169" y="14633"/>
                    <a:pt x="15205" y="14598"/>
                    <a:pt x="15241" y="14586"/>
                  </a:cubicBezTo>
                  <a:cubicBezTo>
                    <a:pt x="15259" y="14578"/>
                    <a:pt x="15280" y="14575"/>
                    <a:pt x="15305" y="14575"/>
                  </a:cubicBezTo>
                  <a:cubicBezTo>
                    <a:pt x="15442" y="14575"/>
                    <a:pt x="15678" y="14681"/>
                    <a:pt x="15991" y="14812"/>
                  </a:cubicBezTo>
                  <a:lnTo>
                    <a:pt x="16146" y="14883"/>
                  </a:lnTo>
                  <a:cubicBezTo>
                    <a:pt x="17170" y="15360"/>
                    <a:pt x="18265" y="15622"/>
                    <a:pt x="19396" y="15657"/>
                  </a:cubicBezTo>
                  <a:cubicBezTo>
                    <a:pt x="19442" y="15659"/>
                    <a:pt x="19487" y="15660"/>
                    <a:pt x="19533" y="15660"/>
                  </a:cubicBezTo>
                  <a:cubicBezTo>
                    <a:pt x="20546" y="15660"/>
                    <a:pt x="21416" y="15286"/>
                    <a:pt x="22123" y="14967"/>
                  </a:cubicBezTo>
                  <a:cubicBezTo>
                    <a:pt x="22583" y="14761"/>
                    <a:pt x="22982" y="14589"/>
                    <a:pt x="23298" y="14589"/>
                  </a:cubicBezTo>
                  <a:cubicBezTo>
                    <a:pt x="23439" y="14589"/>
                    <a:pt x="23564" y="14624"/>
                    <a:pt x="23671" y="14705"/>
                  </a:cubicBezTo>
                  <a:cubicBezTo>
                    <a:pt x="23923" y="14899"/>
                    <a:pt x="24175" y="14998"/>
                    <a:pt x="24406" y="14998"/>
                  </a:cubicBezTo>
                  <a:cubicBezTo>
                    <a:pt x="24557" y="14998"/>
                    <a:pt x="24699" y="14956"/>
                    <a:pt x="24825" y="14871"/>
                  </a:cubicBezTo>
                  <a:cubicBezTo>
                    <a:pt x="25254" y="14574"/>
                    <a:pt x="25373" y="13824"/>
                    <a:pt x="25123" y="12966"/>
                  </a:cubicBezTo>
                  <a:cubicBezTo>
                    <a:pt x="25075" y="12812"/>
                    <a:pt x="24111" y="9359"/>
                    <a:pt x="22456" y="7156"/>
                  </a:cubicBezTo>
                  <a:cubicBezTo>
                    <a:pt x="21813" y="6299"/>
                    <a:pt x="20027" y="4823"/>
                    <a:pt x="17503" y="3441"/>
                  </a:cubicBezTo>
                  <a:cubicBezTo>
                    <a:pt x="15169" y="2167"/>
                    <a:pt x="13229" y="1953"/>
                    <a:pt x="11002" y="1691"/>
                  </a:cubicBezTo>
                  <a:lnTo>
                    <a:pt x="10657" y="1656"/>
                  </a:lnTo>
                  <a:cubicBezTo>
                    <a:pt x="9062" y="1477"/>
                    <a:pt x="8621" y="655"/>
                    <a:pt x="8502" y="167"/>
                  </a:cubicBezTo>
                  <a:lnTo>
                    <a:pt x="84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56"/>
            <p:cNvSpPr/>
            <p:nvPr/>
          </p:nvSpPr>
          <p:spPr>
            <a:xfrm>
              <a:off x="3066018" y="1730326"/>
              <a:ext cx="9665" cy="2682"/>
            </a:xfrm>
            <a:custGeom>
              <a:avLst/>
              <a:gdLst/>
              <a:ahLst/>
              <a:cxnLst/>
              <a:rect l="l" t="t" r="r" b="b"/>
              <a:pathLst>
                <a:path w="346" h="96" extrusionOk="0">
                  <a:moveTo>
                    <a:pt x="333" y="0"/>
                  </a:moveTo>
                  <a:cubicBezTo>
                    <a:pt x="214" y="12"/>
                    <a:pt x="107" y="24"/>
                    <a:pt x="0" y="48"/>
                  </a:cubicBezTo>
                  <a:lnTo>
                    <a:pt x="0" y="96"/>
                  </a:lnTo>
                  <a:cubicBezTo>
                    <a:pt x="119" y="96"/>
                    <a:pt x="226" y="72"/>
                    <a:pt x="345" y="48"/>
                  </a:cubicBezTo>
                  <a:lnTo>
                    <a:pt x="33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56"/>
            <p:cNvSpPr/>
            <p:nvPr/>
          </p:nvSpPr>
          <p:spPr>
            <a:xfrm>
              <a:off x="2982193" y="1971439"/>
              <a:ext cx="8352" cy="5336"/>
            </a:xfrm>
            <a:custGeom>
              <a:avLst/>
              <a:gdLst/>
              <a:ahLst/>
              <a:cxnLst/>
              <a:rect l="l" t="t" r="r" b="b"/>
              <a:pathLst>
                <a:path w="299" h="191" extrusionOk="0">
                  <a:moveTo>
                    <a:pt x="1" y="0"/>
                  </a:moveTo>
                  <a:lnTo>
                    <a:pt x="144" y="131"/>
                  </a:lnTo>
                  <a:lnTo>
                    <a:pt x="215" y="179"/>
                  </a:lnTo>
                  <a:lnTo>
                    <a:pt x="227" y="191"/>
                  </a:lnTo>
                  <a:lnTo>
                    <a:pt x="298" y="155"/>
                  </a:lnTo>
                  <a:lnTo>
                    <a:pt x="263" y="131"/>
                  </a:lnTo>
                  <a:cubicBezTo>
                    <a:pt x="227" y="108"/>
                    <a:pt x="203" y="96"/>
                    <a:pt x="167" y="7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56"/>
            <p:cNvSpPr/>
            <p:nvPr/>
          </p:nvSpPr>
          <p:spPr>
            <a:xfrm>
              <a:off x="3174422" y="1654489"/>
              <a:ext cx="467953" cy="348936"/>
            </a:xfrm>
            <a:custGeom>
              <a:avLst/>
              <a:gdLst/>
              <a:ahLst/>
              <a:cxnLst/>
              <a:rect l="l" t="t" r="r" b="b"/>
              <a:pathLst>
                <a:path w="16753" h="12491" extrusionOk="0">
                  <a:moveTo>
                    <a:pt x="774" y="215"/>
                  </a:moveTo>
                  <a:cubicBezTo>
                    <a:pt x="1358" y="918"/>
                    <a:pt x="2656" y="1620"/>
                    <a:pt x="4334" y="1703"/>
                  </a:cubicBezTo>
                  <a:cubicBezTo>
                    <a:pt x="8085" y="1870"/>
                    <a:pt x="11692" y="3918"/>
                    <a:pt x="13978" y="7168"/>
                  </a:cubicBezTo>
                  <a:cubicBezTo>
                    <a:pt x="15002" y="8669"/>
                    <a:pt x="15836" y="10276"/>
                    <a:pt x="16467" y="11955"/>
                  </a:cubicBezTo>
                  <a:cubicBezTo>
                    <a:pt x="15300" y="10074"/>
                    <a:pt x="13490" y="7752"/>
                    <a:pt x="11109" y="6525"/>
                  </a:cubicBezTo>
                  <a:cubicBezTo>
                    <a:pt x="9275" y="5597"/>
                    <a:pt x="7406" y="4775"/>
                    <a:pt x="5477" y="4061"/>
                  </a:cubicBezTo>
                  <a:cubicBezTo>
                    <a:pt x="3822" y="3430"/>
                    <a:pt x="2513" y="2918"/>
                    <a:pt x="1596" y="2192"/>
                  </a:cubicBezTo>
                  <a:cubicBezTo>
                    <a:pt x="1143" y="1823"/>
                    <a:pt x="667" y="1489"/>
                    <a:pt x="167" y="1191"/>
                  </a:cubicBezTo>
                  <a:cubicBezTo>
                    <a:pt x="417" y="894"/>
                    <a:pt x="620" y="560"/>
                    <a:pt x="774" y="215"/>
                  </a:cubicBezTo>
                  <a:close/>
                  <a:moveTo>
                    <a:pt x="739" y="1"/>
                  </a:moveTo>
                  <a:lnTo>
                    <a:pt x="715" y="96"/>
                  </a:lnTo>
                  <a:cubicBezTo>
                    <a:pt x="548" y="489"/>
                    <a:pt x="322" y="846"/>
                    <a:pt x="36" y="1168"/>
                  </a:cubicBezTo>
                  <a:lnTo>
                    <a:pt x="0" y="1215"/>
                  </a:lnTo>
                  <a:lnTo>
                    <a:pt x="60" y="1239"/>
                  </a:lnTo>
                  <a:cubicBezTo>
                    <a:pt x="572" y="1549"/>
                    <a:pt x="1060" y="1894"/>
                    <a:pt x="1524" y="2275"/>
                  </a:cubicBezTo>
                  <a:cubicBezTo>
                    <a:pt x="2453" y="3013"/>
                    <a:pt x="3775" y="3525"/>
                    <a:pt x="5430" y="4168"/>
                  </a:cubicBezTo>
                  <a:cubicBezTo>
                    <a:pt x="7347" y="4871"/>
                    <a:pt x="9228" y="5692"/>
                    <a:pt x="11061" y="6621"/>
                  </a:cubicBezTo>
                  <a:cubicBezTo>
                    <a:pt x="13621" y="7942"/>
                    <a:pt x="15514" y="10538"/>
                    <a:pt x="16657" y="12490"/>
                  </a:cubicBezTo>
                  <a:lnTo>
                    <a:pt x="16753" y="12443"/>
                  </a:lnTo>
                  <a:cubicBezTo>
                    <a:pt x="16253" y="11050"/>
                    <a:pt x="15371" y="8990"/>
                    <a:pt x="14062" y="7121"/>
                  </a:cubicBezTo>
                  <a:cubicBezTo>
                    <a:pt x="11752" y="3835"/>
                    <a:pt x="8121" y="1775"/>
                    <a:pt x="4322" y="1596"/>
                  </a:cubicBezTo>
                  <a:cubicBezTo>
                    <a:pt x="2679" y="1525"/>
                    <a:pt x="1370" y="787"/>
                    <a:pt x="834" y="132"/>
                  </a:cubicBezTo>
                  <a:cubicBezTo>
                    <a:pt x="846" y="96"/>
                    <a:pt x="858" y="60"/>
                    <a:pt x="810" y="37"/>
                  </a:cubicBezTo>
                  <a:cubicBezTo>
                    <a:pt x="804" y="31"/>
                    <a:pt x="795" y="28"/>
                    <a:pt x="786" y="28"/>
                  </a:cubicBezTo>
                  <a:cubicBezTo>
                    <a:pt x="777" y="28"/>
                    <a:pt x="768" y="31"/>
                    <a:pt x="762" y="37"/>
                  </a:cubicBezTo>
                  <a:lnTo>
                    <a:pt x="7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56"/>
            <p:cNvSpPr/>
            <p:nvPr/>
          </p:nvSpPr>
          <p:spPr>
            <a:xfrm>
              <a:off x="3209337" y="1608596"/>
              <a:ext cx="4357" cy="8017"/>
            </a:xfrm>
            <a:custGeom>
              <a:avLst/>
              <a:gdLst/>
              <a:ahLst/>
              <a:cxnLst/>
              <a:rect l="l" t="t" r="r" b="b"/>
              <a:pathLst>
                <a:path w="156" h="287" extrusionOk="0">
                  <a:moveTo>
                    <a:pt x="108" y="1"/>
                  </a:moveTo>
                  <a:cubicBezTo>
                    <a:pt x="60" y="96"/>
                    <a:pt x="24" y="179"/>
                    <a:pt x="1" y="263"/>
                  </a:cubicBezTo>
                  <a:lnTo>
                    <a:pt x="48" y="287"/>
                  </a:lnTo>
                  <a:cubicBezTo>
                    <a:pt x="84" y="191"/>
                    <a:pt x="120" y="108"/>
                    <a:pt x="155" y="25"/>
                  </a:cubicBezTo>
                  <a:lnTo>
                    <a:pt x="1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56"/>
            <p:cNvSpPr/>
            <p:nvPr/>
          </p:nvSpPr>
          <p:spPr>
            <a:xfrm>
              <a:off x="3182411" y="1553569"/>
              <a:ext cx="33268" cy="8185"/>
            </a:xfrm>
            <a:custGeom>
              <a:avLst/>
              <a:gdLst/>
              <a:ahLst/>
              <a:cxnLst/>
              <a:rect l="l" t="t" r="r" b="b"/>
              <a:pathLst>
                <a:path w="1191" h="293" extrusionOk="0">
                  <a:moveTo>
                    <a:pt x="980" y="1"/>
                  </a:moveTo>
                  <a:cubicBezTo>
                    <a:pt x="762" y="1"/>
                    <a:pt x="432" y="83"/>
                    <a:pt x="0" y="244"/>
                  </a:cubicBezTo>
                  <a:lnTo>
                    <a:pt x="12" y="292"/>
                  </a:lnTo>
                  <a:cubicBezTo>
                    <a:pt x="426" y="142"/>
                    <a:pt x="756" y="58"/>
                    <a:pt x="976" y="58"/>
                  </a:cubicBezTo>
                  <a:cubicBezTo>
                    <a:pt x="1054" y="58"/>
                    <a:pt x="1118" y="68"/>
                    <a:pt x="1167" y="90"/>
                  </a:cubicBezTo>
                  <a:lnTo>
                    <a:pt x="1191" y="42"/>
                  </a:lnTo>
                  <a:cubicBezTo>
                    <a:pt x="1139" y="15"/>
                    <a:pt x="1069" y="1"/>
                    <a:pt x="9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56"/>
            <p:cNvSpPr/>
            <p:nvPr/>
          </p:nvSpPr>
          <p:spPr>
            <a:xfrm>
              <a:off x="3075989" y="1528263"/>
              <a:ext cx="15307" cy="2207"/>
            </a:xfrm>
            <a:custGeom>
              <a:avLst/>
              <a:gdLst/>
              <a:ahLst/>
              <a:cxnLst/>
              <a:rect l="l" t="t" r="r" b="b"/>
              <a:pathLst>
                <a:path w="548" h="79" extrusionOk="0">
                  <a:moveTo>
                    <a:pt x="343" y="0"/>
                  </a:moveTo>
                  <a:cubicBezTo>
                    <a:pt x="227" y="0"/>
                    <a:pt x="113" y="9"/>
                    <a:pt x="0" y="31"/>
                  </a:cubicBezTo>
                  <a:lnTo>
                    <a:pt x="0" y="79"/>
                  </a:lnTo>
                  <a:cubicBezTo>
                    <a:pt x="12" y="79"/>
                    <a:pt x="369" y="55"/>
                    <a:pt x="548" y="55"/>
                  </a:cubicBezTo>
                  <a:lnTo>
                    <a:pt x="548" y="7"/>
                  </a:lnTo>
                  <a:cubicBezTo>
                    <a:pt x="478" y="3"/>
                    <a:pt x="410" y="0"/>
                    <a:pt x="3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56"/>
            <p:cNvSpPr/>
            <p:nvPr/>
          </p:nvSpPr>
          <p:spPr>
            <a:xfrm>
              <a:off x="2999483" y="1528123"/>
              <a:ext cx="151366" cy="162666"/>
            </a:xfrm>
            <a:custGeom>
              <a:avLst/>
              <a:gdLst/>
              <a:ahLst/>
              <a:cxnLst/>
              <a:rect l="l" t="t" r="r" b="b"/>
              <a:pathLst>
                <a:path w="5419" h="5823" extrusionOk="0">
                  <a:moveTo>
                    <a:pt x="3346" y="179"/>
                  </a:moveTo>
                  <a:cubicBezTo>
                    <a:pt x="3787" y="251"/>
                    <a:pt x="4513" y="643"/>
                    <a:pt x="5109" y="1024"/>
                  </a:cubicBezTo>
                  <a:cubicBezTo>
                    <a:pt x="3787" y="1775"/>
                    <a:pt x="2620" y="2965"/>
                    <a:pt x="1858" y="3858"/>
                  </a:cubicBezTo>
                  <a:cubicBezTo>
                    <a:pt x="1418" y="4370"/>
                    <a:pt x="1060" y="4834"/>
                    <a:pt x="846" y="5132"/>
                  </a:cubicBezTo>
                  <a:cubicBezTo>
                    <a:pt x="668" y="5394"/>
                    <a:pt x="572" y="5525"/>
                    <a:pt x="513" y="5608"/>
                  </a:cubicBezTo>
                  <a:cubicBezTo>
                    <a:pt x="429" y="5561"/>
                    <a:pt x="346" y="5513"/>
                    <a:pt x="263" y="5477"/>
                  </a:cubicBezTo>
                  <a:cubicBezTo>
                    <a:pt x="965" y="4644"/>
                    <a:pt x="2930" y="2191"/>
                    <a:pt x="3346" y="179"/>
                  </a:cubicBezTo>
                  <a:close/>
                  <a:moveTo>
                    <a:pt x="3215" y="1"/>
                  </a:moveTo>
                  <a:lnTo>
                    <a:pt x="3204" y="72"/>
                  </a:lnTo>
                  <a:cubicBezTo>
                    <a:pt x="2823" y="2132"/>
                    <a:pt x="703" y="4715"/>
                    <a:pt x="72" y="5465"/>
                  </a:cubicBezTo>
                  <a:lnTo>
                    <a:pt x="1" y="5549"/>
                  </a:lnTo>
                  <a:lnTo>
                    <a:pt x="108" y="5585"/>
                  </a:lnTo>
                  <a:cubicBezTo>
                    <a:pt x="239" y="5632"/>
                    <a:pt x="370" y="5704"/>
                    <a:pt x="501" y="5775"/>
                  </a:cubicBezTo>
                  <a:lnTo>
                    <a:pt x="572" y="5823"/>
                  </a:lnTo>
                  <a:lnTo>
                    <a:pt x="608" y="5751"/>
                  </a:lnTo>
                  <a:cubicBezTo>
                    <a:pt x="632" y="5715"/>
                    <a:pt x="2715" y="2501"/>
                    <a:pt x="5299" y="1096"/>
                  </a:cubicBezTo>
                  <a:lnTo>
                    <a:pt x="5418" y="1036"/>
                  </a:lnTo>
                  <a:lnTo>
                    <a:pt x="5311" y="965"/>
                  </a:lnTo>
                  <a:cubicBezTo>
                    <a:pt x="4990" y="751"/>
                    <a:pt x="3894" y="72"/>
                    <a:pt x="3287" y="12"/>
                  </a:cubicBezTo>
                  <a:lnTo>
                    <a:pt x="321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56"/>
            <p:cNvSpPr/>
            <p:nvPr/>
          </p:nvSpPr>
          <p:spPr>
            <a:xfrm>
              <a:off x="2955602" y="1497984"/>
              <a:ext cx="264074" cy="252002"/>
            </a:xfrm>
            <a:custGeom>
              <a:avLst/>
              <a:gdLst/>
              <a:ahLst/>
              <a:cxnLst/>
              <a:rect l="l" t="t" r="r" b="b"/>
              <a:pathLst>
                <a:path w="9454" h="9021" extrusionOk="0">
                  <a:moveTo>
                    <a:pt x="2248" y="3372"/>
                  </a:moveTo>
                  <a:cubicBezTo>
                    <a:pt x="2325" y="3533"/>
                    <a:pt x="2370" y="3694"/>
                    <a:pt x="2381" y="3866"/>
                  </a:cubicBezTo>
                  <a:cubicBezTo>
                    <a:pt x="2417" y="4187"/>
                    <a:pt x="2227" y="4508"/>
                    <a:pt x="2072" y="4711"/>
                  </a:cubicBezTo>
                  <a:cubicBezTo>
                    <a:pt x="2119" y="4314"/>
                    <a:pt x="2200" y="3699"/>
                    <a:pt x="2248" y="3372"/>
                  </a:cubicBezTo>
                  <a:close/>
                  <a:moveTo>
                    <a:pt x="2143" y="2996"/>
                  </a:moveTo>
                  <a:lnTo>
                    <a:pt x="2119" y="3139"/>
                  </a:lnTo>
                  <a:cubicBezTo>
                    <a:pt x="2119" y="3199"/>
                    <a:pt x="1929" y="4544"/>
                    <a:pt x="1893" y="4949"/>
                  </a:cubicBezTo>
                  <a:lnTo>
                    <a:pt x="1881" y="5163"/>
                  </a:lnTo>
                  <a:lnTo>
                    <a:pt x="2024" y="5009"/>
                  </a:lnTo>
                  <a:cubicBezTo>
                    <a:pt x="2048" y="4985"/>
                    <a:pt x="2596" y="4413"/>
                    <a:pt x="2536" y="3854"/>
                  </a:cubicBezTo>
                  <a:cubicBezTo>
                    <a:pt x="2489" y="3294"/>
                    <a:pt x="2262" y="3104"/>
                    <a:pt x="2250" y="3092"/>
                  </a:cubicBezTo>
                  <a:lnTo>
                    <a:pt x="2143" y="2996"/>
                  </a:lnTo>
                  <a:close/>
                  <a:moveTo>
                    <a:pt x="5085" y="5309"/>
                  </a:moveTo>
                  <a:cubicBezTo>
                    <a:pt x="5215" y="5309"/>
                    <a:pt x="5343" y="5331"/>
                    <a:pt x="5465" y="5366"/>
                  </a:cubicBezTo>
                  <a:cubicBezTo>
                    <a:pt x="5167" y="5461"/>
                    <a:pt x="4560" y="5651"/>
                    <a:pt x="4167" y="5771"/>
                  </a:cubicBezTo>
                  <a:cubicBezTo>
                    <a:pt x="4346" y="5592"/>
                    <a:pt x="4632" y="5354"/>
                    <a:pt x="4941" y="5330"/>
                  </a:cubicBezTo>
                  <a:lnTo>
                    <a:pt x="4941" y="5318"/>
                  </a:lnTo>
                  <a:cubicBezTo>
                    <a:pt x="4989" y="5312"/>
                    <a:pt x="5037" y="5309"/>
                    <a:pt x="5085" y="5309"/>
                  </a:cubicBezTo>
                  <a:close/>
                  <a:moveTo>
                    <a:pt x="5092" y="5168"/>
                  </a:moveTo>
                  <a:cubicBezTo>
                    <a:pt x="5038" y="5168"/>
                    <a:pt x="4980" y="5170"/>
                    <a:pt x="4917" y="5175"/>
                  </a:cubicBezTo>
                  <a:cubicBezTo>
                    <a:pt x="4358" y="5211"/>
                    <a:pt x="3894" y="5854"/>
                    <a:pt x="3882" y="5878"/>
                  </a:cubicBezTo>
                  <a:lnTo>
                    <a:pt x="3751" y="6056"/>
                  </a:lnTo>
                  <a:lnTo>
                    <a:pt x="3953" y="5997"/>
                  </a:lnTo>
                  <a:cubicBezTo>
                    <a:pt x="4346" y="5902"/>
                    <a:pt x="5644" y="5473"/>
                    <a:pt x="5691" y="5449"/>
                  </a:cubicBezTo>
                  <a:lnTo>
                    <a:pt x="5834" y="5413"/>
                  </a:lnTo>
                  <a:lnTo>
                    <a:pt x="5727" y="5318"/>
                  </a:lnTo>
                  <a:cubicBezTo>
                    <a:pt x="5716" y="5318"/>
                    <a:pt x="5527" y="5168"/>
                    <a:pt x="5092" y="5168"/>
                  </a:cubicBezTo>
                  <a:close/>
                  <a:moveTo>
                    <a:pt x="3715" y="151"/>
                  </a:moveTo>
                  <a:cubicBezTo>
                    <a:pt x="3727" y="151"/>
                    <a:pt x="3751" y="163"/>
                    <a:pt x="3763" y="163"/>
                  </a:cubicBezTo>
                  <a:cubicBezTo>
                    <a:pt x="4001" y="270"/>
                    <a:pt x="4179" y="889"/>
                    <a:pt x="4227" y="1139"/>
                  </a:cubicBezTo>
                  <a:cubicBezTo>
                    <a:pt x="4179" y="1341"/>
                    <a:pt x="3655" y="3461"/>
                    <a:pt x="1453" y="6449"/>
                  </a:cubicBezTo>
                  <a:cubicBezTo>
                    <a:pt x="1406" y="6438"/>
                    <a:pt x="1358" y="6433"/>
                    <a:pt x="1309" y="6433"/>
                  </a:cubicBezTo>
                  <a:cubicBezTo>
                    <a:pt x="1195" y="6433"/>
                    <a:pt x="1080" y="6462"/>
                    <a:pt x="988" y="6521"/>
                  </a:cubicBezTo>
                  <a:cubicBezTo>
                    <a:pt x="822" y="6640"/>
                    <a:pt x="738" y="6902"/>
                    <a:pt x="774" y="7187"/>
                  </a:cubicBezTo>
                  <a:cubicBezTo>
                    <a:pt x="834" y="7580"/>
                    <a:pt x="1119" y="7914"/>
                    <a:pt x="1500" y="8045"/>
                  </a:cubicBezTo>
                  <a:cubicBezTo>
                    <a:pt x="1563" y="8067"/>
                    <a:pt x="1630" y="8077"/>
                    <a:pt x="1699" y="8077"/>
                  </a:cubicBezTo>
                  <a:cubicBezTo>
                    <a:pt x="2034" y="8077"/>
                    <a:pt x="2412" y="7833"/>
                    <a:pt x="2560" y="7556"/>
                  </a:cubicBezTo>
                  <a:cubicBezTo>
                    <a:pt x="2691" y="7354"/>
                    <a:pt x="2655" y="7080"/>
                    <a:pt x="2453" y="6937"/>
                  </a:cubicBezTo>
                  <a:cubicBezTo>
                    <a:pt x="2405" y="6902"/>
                    <a:pt x="2370" y="6866"/>
                    <a:pt x="2322" y="6830"/>
                  </a:cubicBezTo>
                  <a:cubicBezTo>
                    <a:pt x="3846" y="5187"/>
                    <a:pt x="5608" y="3758"/>
                    <a:pt x="7537" y="2592"/>
                  </a:cubicBezTo>
                  <a:cubicBezTo>
                    <a:pt x="8006" y="2459"/>
                    <a:pt x="8527" y="2372"/>
                    <a:pt x="8852" y="2372"/>
                  </a:cubicBezTo>
                  <a:cubicBezTo>
                    <a:pt x="9022" y="2372"/>
                    <a:pt x="9139" y="2396"/>
                    <a:pt x="9168" y="2449"/>
                  </a:cubicBezTo>
                  <a:cubicBezTo>
                    <a:pt x="9263" y="2615"/>
                    <a:pt x="9085" y="3377"/>
                    <a:pt x="8716" y="4413"/>
                  </a:cubicBezTo>
                  <a:cubicBezTo>
                    <a:pt x="8668" y="4568"/>
                    <a:pt x="8632" y="4663"/>
                    <a:pt x="8632" y="4663"/>
                  </a:cubicBezTo>
                  <a:lnTo>
                    <a:pt x="8632" y="4675"/>
                  </a:lnTo>
                  <a:cubicBezTo>
                    <a:pt x="8632" y="4675"/>
                    <a:pt x="8596" y="4866"/>
                    <a:pt x="8561" y="5080"/>
                  </a:cubicBezTo>
                  <a:cubicBezTo>
                    <a:pt x="8549" y="5223"/>
                    <a:pt x="8537" y="5378"/>
                    <a:pt x="8525" y="5521"/>
                  </a:cubicBezTo>
                  <a:cubicBezTo>
                    <a:pt x="8525" y="5568"/>
                    <a:pt x="8525" y="5628"/>
                    <a:pt x="8513" y="5687"/>
                  </a:cubicBezTo>
                  <a:cubicBezTo>
                    <a:pt x="8370" y="6080"/>
                    <a:pt x="8144" y="6437"/>
                    <a:pt x="7858" y="6747"/>
                  </a:cubicBezTo>
                  <a:cubicBezTo>
                    <a:pt x="7656" y="6985"/>
                    <a:pt x="7430" y="7199"/>
                    <a:pt x="7192" y="7390"/>
                  </a:cubicBezTo>
                  <a:lnTo>
                    <a:pt x="7192" y="7378"/>
                  </a:lnTo>
                  <a:cubicBezTo>
                    <a:pt x="7334" y="7152"/>
                    <a:pt x="7465" y="6890"/>
                    <a:pt x="7596" y="6628"/>
                  </a:cubicBezTo>
                  <a:cubicBezTo>
                    <a:pt x="7680" y="6461"/>
                    <a:pt x="7739" y="6318"/>
                    <a:pt x="7799" y="6187"/>
                  </a:cubicBezTo>
                  <a:cubicBezTo>
                    <a:pt x="8096" y="5497"/>
                    <a:pt x="8013" y="5425"/>
                    <a:pt x="7977" y="5390"/>
                  </a:cubicBezTo>
                  <a:cubicBezTo>
                    <a:pt x="7966" y="5379"/>
                    <a:pt x="7948" y="5370"/>
                    <a:pt x="7922" y="5370"/>
                  </a:cubicBezTo>
                  <a:cubicBezTo>
                    <a:pt x="7893" y="5370"/>
                    <a:pt x="7855" y="5381"/>
                    <a:pt x="7811" y="5413"/>
                  </a:cubicBezTo>
                  <a:cubicBezTo>
                    <a:pt x="7525" y="5624"/>
                    <a:pt x="7274" y="5689"/>
                    <a:pt x="7073" y="5689"/>
                  </a:cubicBezTo>
                  <a:cubicBezTo>
                    <a:pt x="6764" y="5689"/>
                    <a:pt x="6575" y="5535"/>
                    <a:pt x="6561" y="5521"/>
                  </a:cubicBezTo>
                  <a:lnTo>
                    <a:pt x="6394" y="5378"/>
                  </a:lnTo>
                  <a:lnTo>
                    <a:pt x="6394" y="5378"/>
                  </a:lnTo>
                  <a:lnTo>
                    <a:pt x="6430" y="5592"/>
                  </a:lnTo>
                  <a:cubicBezTo>
                    <a:pt x="6489" y="6009"/>
                    <a:pt x="6406" y="6425"/>
                    <a:pt x="6215" y="6806"/>
                  </a:cubicBezTo>
                  <a:cubicBezTo>
                    <a:pt x="5810" y="7556"/>
                    <a:pt x="5096" y="8080"/>
                    <a:pt x="4263" y="8259"/>
                  </a:cubicBezTo>
                  <a:cubicBezTo>
                    <a:pt x="4155" y="8283"/>
                    <a:pt x="4048" y="8295"/>
                    <a:pt x="3941" y="8318"/>
                  </a:cubicBezTo>
                  <a:cubicBezTo>
                    <a:pt x="3584" y="8366"/>
                    <a:pt x="3227" y="8485"/>
                    <a:pt x="2905" y="8640"/>
                  </a:cubicBezTo>
                  <a:cubicBezTo>
                    <a:pt x="2846" y="8664"/>
                    <a:pt x="2798" y="8688"/>
                    <a:pt x="2727" y="8723"/>
                  </a:cubicBezTo>
                  <a:cubicBezTo>
                    <a:pt x="2514" y="8813"/>
                    <a:pt x="2326" y="8861"/>
                    <a:pt x="2131" y="8861"/>
                  </a:cubicBezTo>
                  <a:cubicBezTo>
                    <a:pt x="1780" y="8861"/>
                    <a:pt x="1402" y="8706"/>
                    <a:pt x="798" y="8354"/>
                  </a:cubicBezTo>
                  <a:cubicBezTo>
                    <a:pt x="179" y="8009"/>
                    <a:pt x="274" y="7676"/>
                    <a:pt x="500" y="6866"/>
                  </a:cubicBezTo>
                  <a:cubicBezTo>
                    <a:pt x="655" y="6366"/>
                    <a:pt x="762" y="5842"/>
                    <a:pt x="834" y="5318"/>
                  </a:cubicBezTo>
                  <a:cubicBezTo>
                    <a:pt x="846" y="5247"/>
                    <a:pt x="857" y="5163"/>
                    <a:pt x="893" y="5080"/>
                  </a:cubicBezTo>
                  <a:cubicBezTo>
                    <a:pt x="893" y="5056"/>
                    <a:pt x="1596" y="2758"/>
                    <a:pt x="2417" y="2222"/>
                  </a:cubicBezTo>
                  <a:cubicBezTo>
                    <a:pt x="2536" y="2151"/>
                    <a:pt x="2608" y="1925"/>
                    <a:pt x="2727" y="1627"/>
                  </a:cubicBezTo>
                  <a:cubicBezTo>
                    <a:pt x="2893" y="1163"/>
                    <a:pt x="3120" y="520"/>
                    <a:pt x="3608" y="198"/>
                  </a:cubicBezTo>
                  <a:cubicBezTo>
                    <a:pt x="3632" y="163"/>
                    <a:pt x="3679" y="151"/>
                    <a:pt x="3715" y="151"/>
                  </a:cubicBezTo>
                  <a:close/>
                  <a:moveTo>
                    <a:pt x="3713" y="0"/>
                  </a:moveTo>
                  <a:cubicBezTo>
                    <a:pt x="3644" y="0"/>
                    <a:pt x="3574" y="22"/>
                    <a:pt x="3513" y="67"/>
                  </a:cubicBezTo>
                  <a:cubicBezTo>
                    <a:pt x="2989" y="425"/>
                    <a:pt x="2751" y="1091"/>
                    <a:pt x="2572" y="1580"/>
                  </a:cubicBezTo>
                  <a:cubicBezTo>
                    <a:pt x="2489" y="1818"/>
                    <a:pt x="2405" y="2044"/>
                    <a:pt x="2334" y="2092"/>
                  </a:cubicBezTo>
                  <a:cubicBezTo>
                    <a:pt x="1477" y="2651"/>
                    <a:pt x="786" y="4901"/>
                    <a:pt x="738" y="5032"/>
                  </a:cubicBezTo>
                  <a:cubicBezTo>
                    <a:pt x="715" y="5116"/>
                    <a:pt x="691" y="5211"/>
                    <a:pt x="679" y="5306"/>
                  </a:cubicBezTo>
                  <a:cubicBezTo>
                    <a:pt x="607" y="5818"/>
                    <a:pt x="500" y="6330"/>
                    <a:pt x="345" y="6830"/>
                  </a:cubicBezTo>
                  <a:cubicBezTo>
                    <a:pt x="119" y="7640"/>
                    <a:pt x="0" y="8092"/>
                    <a:pt x="715" y="8497"/>
                  </a:cubicBezTo>
                  <a:cubicBezTo>
                    <a:pt x="1334" y="8854"/>
                    <a:pt x="1738" y="9021"/>
                    <a:pt x="2119" y="9021"/>
                  </a:cubicBezTo>
                  <a:cubicBezTo>
                    <a:pt x="2358" y="9009"/>
                    <a:pt x="2572" y="8950"/>
                    <a:pt x="2786" y="8854"/>
                  </a:cubicBezTo>
                  <a:cubicBezTo>
                    <a:pt x="2846" y="8819"/>
                    <a:pt x="2905" y="8795"/>
                    <a:pt x="2953" y="8771"/>
                  </a:cubicBezTo>
                  <a:cubicBezTo>
                    <a:pt x="3274" y="8616"/>
                    <a:pt x="3608" y="8509"/>
                    <a:pt x="3953" y="8461"/>
                  </a:cubicBezTo>
                  <a:cubicBezTo>
                    <a:pt x="4060" y="8438"/>
                    <a:pt x="4167" y="8426"/>
                    <a:pt x="4286" y="8402"/>
                  </a:cubicBezTo>
                  <a:cubicBezTo>
                    <a:pt x="4322" y="8402"/>
                    <a:pt x="4370" y="8390"/>
                    <a:pt x="4417" y="8378"/>
                  </a:cubicBezTo>
                  <a:lnTo>
                    <a:pt x="4453" y="8378"/>
                  </a:lnTo>
                  <a:cubicBezTo>
                    <a:pt x="5263" y="8152"/>
                    <a:pt x="5953" y="7616"/>
                    <a:pt x="6346" y="6866"/>
                  </a:cubicBezTo>
                  <a:cubicBezTo>
                    <a:pt x="6537" y="6521"/>
                    <a:pt x="6620" y="6116"/>
                    <a:pt x="6596" y="5723"/>
                  </a:cubicBezTo>
                  <a:lnTo>
                    <a:pt x="6596" y="5723"/>
                  </a:lnTo>
                  <a:cubicBezTo>
                    <a:pt x="6705" y="5775"/>
                    <a:pt x="6870" y="5832"/>
                    <a:pt x="7074" y="5832"/>
                  </a:cubicBezTo>
                  <a:cubicBezTo>
                    <a:pt x="7292" y="5832"/>
                    <a:pt x="7557" y="5766"/>
                    <a:pt x="7846" y="5556"/>
                  </a:cubicBezTo>
                  <a:lnTo>
                    <a:pt x="7846" y="5556"/>
                  </a:lnTo>
                  <a:cubicBezTo>
                    <a:pt x="7799" y="5747"/>
                    <a:pt x="7739" y="5937"/>
                    <a:pt x="7656" y="6116"/>
                  </a:cubicBezTo>
                  <a:cubicBezTo>
                    <a:pt x="7596" y="6247"/>
                    <a:pt x="7525" y="6390"/>
                    <a:pt x="7453" y="6544"/>
                  </a:cubicBezTo>
                  <a:cubicBezTo>
                    <a:pt x="7323" y="6806"/>
                    <a:pt x="7192" y="7056"/>
                    <a:pt x="7049" y="7283"/>
                  </a:cubicBezTo>
                  <a:cubicBezTo>
                    <a:pt x="6953" y="7449"/>
                    <a:pt x="6834" y="7592"/>
                    <a:pt x="6691" y="7723"/>
                  </a:cubicBezTo>
                  <a:lnTo>
                    <a:pt x="6775" y="7842"/>
                  </a:lnTo>
                  <a:lnTo>
                    <a:pt x="6787" y="7842"/>
                  </a:lnTo>
                  <a:cubicBezTo>
                    <a:pt x="7227" y="7580"/>
                    <a:pt x="7632" y="7235"/>
                    <a:pt x="7965" y="6854"/>
                  </a:cubicBezTo>
                  <a:cubicBezTo>
                    <a:pt x="8275" y="6533"/>
                    <a:pt x="8501" y="6163"/>
                    <a:pt x="8656" y="5747"/>
                  </a:cubicBezTo>
                  <a:cubicBezTo>
                    <a:pt x="8680" y="5675"/>
                    <a:pt x="8680" y="5604"/>
                    <a:pt x="8680" y="5532"/>
                  </a:cubicBezTo>
                  <a:cubicBezTo>
                    <a:pt x="8680" y="5390"/>
                    <a:pt x="8692" y="5247"/>
                    <a:pt x="8716" y="5104"/>
                  </a:cubicBezTo>
                  <a:cubicBezTo>
                    <a:pt x="8739" y="4913"/>
                    <a:pt x="8763" y="4735"/>
                    <a:pt x="8775" y="4711"/>
                  </a:cubicBezTo>
                  <a:cubicBezTo>
                    <a:pt x="8787" y="4687"/>
                    <a:pt x="8811" y="4604"/>
                    <a:pt x="8858" y="4473"/>
                  </a:cubicBezTo>
                  <a:cubicBezTo>
                    <a:pt x="9144" y="3675"/>
                    <a:pt x="9454" y="2663"/>
                    <a:pt x="9311" y="2389"/>
                  </a:cubicBezTo>
                  <a:cubicBezTo>
                    <a:pt x="9240" y="2263"/>
                    <a:pt x="9046" y="2219"/>
                    <a:pt x="8809" y="2219"/>
                  </a:cubicBezTo>
                  <a:cubicBezTo>
                    <a:pt x="8326" y="2219"/>
                    <a:pt x="7665" y="2401"/>
                    <a:pt x="7489" y="2449"/>
                  </a:cubicBezTo>
                  <a:lnTo>
                    <a:pt x="7465" y="2449"/>
                  </a:lnTo>
                  <a:cubicBezTo>
                    <a:pt x="5501" y="3639"/>
                    <a:pt x="3715" y="5104"/>
                    <a:pt x="2143" y="6794"/>
                  </a:cubicBezTo>
                  <a:lnTo>
                    <a:pt x="2084" y="6866"/>
                  </a:lnTo>
                  <a:lnTo>
                    <a:pt x="2167" y="6914"/>
                  </a:lnTo>
                  <a:cubicBezTo>
                    <a:pt x="2239" y="6961"/>
                    <a:pt x="2298" y="7021"/>
                    <a:pt x="2370" y="7068"/>
                  </a:cubicBezTo>
                  <a:cubicBezTo>
                    <a:pt x="2500" y="7164"/>
                    <a:pt x="2524" y="7342"/>
                    <a:pt x="2429" y="7485"/>
                  </a:cubicBezTo>
                  <a:cubicBezTo>
                    <a:pt x="2297" y="7708"/>
                    <a:pt x="1967" y="7922"/>
                    <a:pt x="1695" y="7922"/>
                  </a:cubicBezTo>
                  <a:cubicBezTo>
                    <a:pt x="1648" y="7922"/>
                    <a:pt x="1602" y="7916"/>
                    <a:pt x="1560" y="7902"/>
                  </a:cubicBezTo>
                  <a:cubicBezTo>
                    <a:pt x="1227" y="7795"/>
                    <a:pt x="976" y="7509"/>
                    <a:pt x="929" y="7164"/>
                  </a:cubicBezTo>
                  <a:cubicBezTo>
                    <a:pt x="893" y="6985"/>
                    <a:pt x="953" y="6794"/>
                    <a:pt x="1084" y="6652"/>
                  </a:cubicBezTo>
                  <a:cubicBezTo>
                    <a:pt x="1165" y="6611"/>
                    <a:pt x="1256" y="6587"/>
                    <a:pt x="1348" y="6587"/>
                  </a:cubicBezTo>
                  <a:cubicBezTo>
                    <a:pt x="1391" y="6587"/>
                    <a:pt x="1435" y="6593"/>
                    <a:pt x="1477" y="6604"/>
                  </a:cubicBezTo>
                  <a:lnTo>
                    <a:pt x="1524" y="6616"/>
                  </a:lnTo>
                  <a:lnTo>
                    <a:pt x="1548" y="6580"/>
                  </a:lnTo>
                  <a:cubicBezTo>
                    <a:pt x="3905" y="3401"/>
                    <a:pt x="4382" y="1175"/>
                    <a:pt x="4382" y="1151"/>
                  </a:cubicBezTo>
                  <a:lnTo>
                    <a:pt x="4382" y="1139"/>
                  </a:lnTo>
                  <a:lnTo>
                    <a:pt x="4382" y="1127"/>
                  </a:lnTo>
                  <a:cubicBezTo>
                    <a:pt x="4370" y="1032"/>
                    <a:pt x="4191" y="175"/>
                    <a:pt x="3822" y="20"/>
                  </a:cubicBezTo>
                  <a:cubicBezTo>
                    <a:pt x="3788" y="7"/>
                    <a:pt x="3751" y="0"/>
                    <a:pt x="37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56"/>
            <p:cNvSpPr/>
            <p:nvPr/>
          </p:nvSpPr>
          <p:spPr>
            <a:xfrm>
              <a:off x="2909709" y="1880966"/>
              <a:ext cx="58183" cy="44277"/>
            </a:xfrm>
            <a:custGeom>
              <a:avLst/>
              <a:gdLst/>
              <a:ahLst/>
              <a:cxnLst/>
              <a:rect l="l" t="t" r="r" b="b"/>
              <a:pathLst>
                <a:path w="2083" h="1585" extrusionOk="0">
                  <a:moveTo>
                    <a:pt x="680" y="0"/>
                  </a:moveTo>
                  <a:cubicBezTo>
                    <a:pt x="434" y="0"/>
                    <a:pt x="175" y="65"/>
                    <a:pt x="48" y="311"/>
                  </a:cubicBezTo>
                  <a:cubicBezTo>
                    <a:pt x="0" y="418"/>
                    <a:pt x="631" y="275"/>
                    <a:pt x="1012" y="501"/>
                  </a:cubicBezTo>
                  <a:cubicBezTo>
                    <a:pt x="1048" y="525"/>
                    <a:pt x="1084" y="549"/>
                    <a:pt x="1119" y="584"/>
                  </a:cubicBezTo>
                  <a:lnTo>
                    <a:pt x="1060" y="596"/>
                  </a:lnTo>
                  <a:cubicBezTo>
                    <a:pt x="762" y="644"/>
                    <a:pt x="417" y="787"/>
                    <a:pt x="357" y="1120"/>
                  </a:cubicBezTo>
                  <a:cubicBezTo>
                    <a:pt x="355" y="1140"/>
                    <a:pt x="368" y="1148"/>
                    <a:pt x="392" y="1148"/>
                  </a:cubicBezTo>
                  <a:cubicBezTo>
                    <a:pt x="500" y="1148"/>
                    <a:pt x="837" y="990"/>
                    <a:pt x="1160" y="990"/>
                  </a:cubicBezTo>
                  <a:cubicBezTo>
                    <a:pt x="1206" y="990"/>
                    <a:pt x="1253" y="994"/>
                    <a:pt x="1298" y="1001"/>
                  </a:cubicBezTo>
                  <a:cubicBezTo>
                    <a:pt x="1000" y="1061"/>
                    <a:pt x="667" y="1204"/>
                    <a:pt x="619" y="1537"/>
                  </a:cubicBezTo>
                  <a:cubicBezTo>
                    <a:pt x="616" y="1553"/>
                    <a:pt x="626" y="1560"/>
                    <a:pt x="646" y="1560"/>
                  </a:cubicBezTo>
                  <a:cubicBezTo>
                    <a:pt x="742" y="1560"/>
                    <a:pt x="1078" y="1406"/>
                    <a:pt x="1401" y="1406"/>
                  </a:cubicBezTo>
                  <a:cubicBezTo>
                    <a:pt x="1506" y="1406"/>
                    <a:pt x="1609" y="1423"/>
                    <a:pt x="1703" y="1465"/>
                  </a:cubicBezTo>
                  <a:cubicBezTo>
                    <a:pt x="1738" y="1477"/>
                    <a:pt x="1762" y="1489"/>
                    <a:pt x="1798" y="1513"/>
                  </a:cubicBezTo>
                  <a:cubicBezTo>
                    <a:pt x="1865" y="1563"/>
                    <a:pt x="1909" y="1584"/>
                    <a:pt x="1936" y="1584"/>
                  </a:cubicBezTo>
                  <a:cubicBezTo>
                    <a:pt x="2083" y="1584"/>
                    <a:pt x="1727" y="965"/>
                    <a:pt x="1727" y="965"/>
                  </a:cubicBezTo>
                  <a:lnTo>
                    <a:pt x="1679" y="965"/>
                  </a:lnTo>
                  <a:cubicBezTo>
                    <a:pt x="1619" y="823"/>
                    <a:pt x="1548" y="692"/>
                    <a:pt x="1476" y="561"/>
                  </a:cubicBezTo>
                  <a:lnTo>
                    <a:pt x="1357" y="561"/>
                  </a:lnTo>
                  <a:cubicBezTo>
                    <a:pt x="1346" y="406"/>
                    <a:pt x="1322" y="251"/>
                    <a:pt x="1286" y="108"/>
                  </a:cubicBezTo>
                  <a:cubicBezTo>
                    <a:pt x="1179" y="72"/>
                    <a:pt x="1072" y="49"/>
                    <a:pt x="965" y="25"/>
                  </a:cubicBezTo>
                  <a:cubicBezTo>
                    <a:pt x="878" y="11"/>
                    <a:pt x="780" y="0"/>
                    <a:pt x="6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56"/>
            <p:cNvSpPr/>
            <p:nvPr/>
          </p:nvSpPr>
          <p:spPr>
            <a:xfrm>
              <a:off x="2910352" y="1880156"/>
              <a:ext cx="56899" cy="45758"/>
            </a:xfrm>
            <a:custGeom>
              <a:avLst/>
              <a:gdLst/>
              <a:ahLst/>
              <a:cxnLst/>
              <a:rect l="l" t="t" r="r" b="b"/>
              <a:pathLst>
                <a:path w="2037" h="1638" extrusionOk="0">
                  <a:moveTo>
                    <a:pt x="664" y="49"/>
                  </a:moveTo>
                  <a:cubicBezTo>
                    <a:pt x="762" y="49"/>
                    <a:pt x="861" y="61"/>
                    <a:pt x="953" y="78"/>
                  </a:cubicBezTo>
                  <a:cubicBezTo>
                    <a:pt x="1049" y="101"/>
                    <a:pt x="1156" y="125"/>
                    <a:pt x="1251" y="149"/>
                  </a:cubicBezTo>
                  <a:cubicBezTo>
                    <a:pt x="1275" y="292"/>
                    <a:pt x="1299" y="435"/>
                    <a:pt x="1311" y="578"/>
                  </a:cubicBezTo>
                  <a:lnTo>
                    <a:pt x="1311" y="613"/>
                  </a:lnTo>
                  <a:lnTo>
                    <a:pt x="1442" y="613"/>
                  </a:lnTo>
                  <a:cubicBezTo>
                    <a:pt x="1513" y="732"/>
                    <a:pt x="1584" y="863"/>
                    <a:pt x="1632" y="1006"/>
                  </a:cubicBezTo>
                  <a:lnTo>
                    <a:pt x="1632" y="1018"/>
                  </a:lnTo>
                  <a:lnTo>
                    <a:pt x="1692" y="1018"/>
                  </a:lnTo>
                  <a:cubicBezTo>
                    <a:pt x="1846" y="1292"/>
                    <a:pt x="1954" y="1554"/>
                    <a:pt x="1918" y="1590"/>
                  </a:cubicBezTo>
                  <a:cubicBezTo>
                    <a:pt x="1918" y="1590"/>
                    <a:pt x="1917" y="1590"/>
                    <a:pt x="1914" y="1590"/>
                  </a:cubicBezTo>
                  <a:cubicBezTo>
                    <a:pt x="1903" y="1590"/>
                    <a:pt x="1870" y="1583"/>
                    <a:pt x="1787" y="1518"/>
                  </a:cubicBezTo>
                  <a:cubicBezTo>
                    <a:pt x="1751" y="1494"/>
                    <a:pt x="1715" y="1483"/>
                    <a:pt x="1680" y="1471"/>
                  </a:cubicBezTo>
                  <a:cubicBezTo>
                    <a:pt x="1584" y="1423"/>
                    <a:pt x="1489" y="1411"/>
                    <a:pt x="1382" y="1411"/>
                  </a:cubicBezTo>
                  <a:cubicBezTo>
                    <a:pt x="1192" y="1411"/>
                    <a:pt x="1001" y="1447"/>
                    <a:pt x="811" y="1518"/>
                  </a:cubicBezTo>
                  <a:cubicBezTo>
                    <a:pt x="751" y="1542"/>
                    <a:pt x="691" y="1554"/>
                    <a:pt x="620" y="1566"/>
                  </a:cubicBezTo>
                  <a:cubicBezTo>
                    <a:pt x="668" y="1244"/>
                    <a:pt x="1001" y="1113"/>
                    <a:pt x="1275" y="1054"/>
                  </a:cubicBezTo>
                  <a:lnTo>
                    <a:pt x="1430" y="1030"/>
                  </a:lnTo>
                  <a:lnTo>
                    <a:pt x="1275" y="1006"/>
                  </a:lnTo>
                  <a:cubicBezTo>
                    <a:pt x="1226" y="1001"/>
                    <a:pt x="1177" y="999"/>
                    <a:pt x="1128" y="999"/>
                  </a:cubicBezTo>
                  <a:cubicBezTo>
                    <a:pt x="936" y="999"/>
                    <a:pt x="741" y="1035"/>
                    <a:pt x="561" y="1102"/>
                  </a:cubicBezTo>
                  <a:cubicBezTo>
                    <a:pt x="501" y="1125"/>
                    <a:pt x="430" y="1137"/>
                    <a:pt x="370" y="1149"/>
                  </a:cubicBezTo>
                  <a:cubicBezTo>
                    <a:pt x="418" y="828"/>
                    <a:pt x="763" y="697"/>
                    <a:pt x="1049" y="637"/>
                  </a:cubicBezTo>
                  <a:lnTo>
                    <a:pt x="1108" y="637"/>
                  </a:lnTo>
                  <a:lnTo>
                    <a:pt x="1156" y="625"/>
                  </a:lnTo>
                  <a:lnTo>
                    <a:pt x="1120" y="590"/>
                  </a:lnTo>
                  <a:cubicBezTo>
                    <a:pt x="1084" y="554"/>
                    <a:pt x="1049" y="530"/>
                    <a:pt x="1013" y="506"/>
                  </a:cubicBezTo>
                  <a:cubicBezTo>
                    <a:pt x="810" y="415"/>
                    <a:pt x="590" y="358"/>
                    <a:pt x="367" y="358"/>
                  </a:cubicBezTo>
                  <a:cubicBezTo>
                    <a:pt x="328" y="358"/>
                    <a:pt x="290" y="360"/>
                    <a:pt x="251" y="363"/>
                  </a:cubicBezTo>
                  <a:cubicBezTo>
                    <a:pt x="191" y="363"/>
                    <a:pt x="120" y="351"/>
                    <a:pt x="60" y="340"/>
                  </a:cubicBezTo>
                  <a:cubicBezTo>
                    <a:pt x="179" y="119"/>
                    <a:pt x="419" y="49"/>
                    <a:pt x="664" y="49"/>
                  </a:cubicBezTo>
                  <a:close/>
                  <a:moveTo>
                    <a:pt x="646" y="0"/>
                  </a:moveTo>
                  <a:cubicBezTo>
                    <a:pt x="388" y="0"/>
                    <a:pt x="131" y="74"/>
                    <a:pt x="13" y="328"/>
                  </a:cubicBezTo>
                  <a:cubicBezTo>
                    <a:pt x="1" y="340"/>
                    <a:pt x="1" y="351"/>
                    <a:pt x="13" y="363"/>
                  </a:cubicBezTo>
                  <a:cubicBezTo>
                    <a:pt x="25" y="411"/>
                    <a:pt x="96" y="411"/>
                    <a:pt x="251" y="411"/>
                  </a:cubicBezTo>
                  <a:cubicBezTo>
                    <a:pt x="276" y="410"/>
                    <a:pt x="301" y="409"/>
                    <a:pt x="326" y="409"/>
                  </a:cubicBezTo>
                  <a:cubicBezTo>
                    <a:pt x="551" y="409"/>
                    <a:pt x="774" y="457"/>
                    <a:pt x="977" y="554"/>
                  </a:cubicBezTo>
                  <a:cubicBezTo>
                    <a:pt x="1001" y="566"/>
                    <a:pt x="1013" y="578"/>
                    <a:pt x="1037" y="590"/>
                  </a:cubicBezTo>
                  <a:cubicBezTo>
                    <a:pt x="739" y="649"/>
                    <a:pt x="370" y="792"/>
                    <a:pt x="322" y="1149"/>
                  </a:cubicBezTo>
                  <a:cubicBezTo>
                    <a:pt x="310" y="1161"/>
                    <a:pt x="322" y="1185"/>
                    <a:pt x="334" y="1197"/>
                  </a:cubicBezTo>
                  <a:cubicBezTo>
                    <a:pt x="344" y="1203"/>
                    <a:pt x="356" y="1206"/>
                    <a:pt x="371" y="1206"/>
                  </a:cubicBezTo>
                  <a:cubicBezTo>
                    <a:pt x="410" y="1206"/>
                    <a:pt x="469" y="1187"/>
                    <a:pt x="572" y="1161"/>
                  </a:cubicBezTo>
                  <a:cubicBezTo>
                    <a:pt x="751" y="1102"/>
                    <a:pt x="930" y="1066"/>
                    <a:pt x="1108" y="1054"/>
                  </a:cubicBezTo>
                  <a:lnTo>
                    <a:pt x="1108" y="1054"/>
                  </a:lnTo>
                  <a:cubicBezTo>
                    <a:pt x="787" y="1149"/>
                    <a:pt x="608" y="1316"/>
                    <a:pt x="572" y="1554"/>
                  </a:cubicBezTo>
                  <a:cubicBezTo>
                    <a:pt x="572" y="1578"/>
                    <a:pt x="572" y="1590"/>
                    <a:pt x="584" y="1602"/>
                  </a:cubicBezTo>
                  <a:cubicBezTo>
                    <a:pt x="596" y="1610"/>
                    <a:pt x="611" y="1614"/>
                    <a:pt x="630" y="1614"/>
                  </a:cubicBezTo>
                  <a:cubicBezTo>
                    <a:pt x="669" y="1614"/>
                    <a:pt x="727" y="1598"/>
                    <a:pt x="822" y="1566"/>
                  </a:cubicBezTo>
                  <a:cubicBezTo>
                    <a:pt x="979" y="1519"/>
                    <a:pt x="1181" y="1462"/>
                    <a:pt x="1376" y="1462"/>
                  </a:cubicBezTo>
                  <a:cubicBezTo>
                    <a:pt x="1478" y="1462"/>
                    <a:pt x="1578" y="1477"/>
                    <a:pt x="1668" y="1518"/>
                  </a:cubicBezTo>
                  <a:cubicBezTo>
                    <a:pt x="1704" y="1530"/>
                    <a:pt x="1739" y="1542"/>
                    <a:pt x="1763" y="1566"/>
                  </a:cubicBezTo>
                  <a:cubicBezTo>
                    <a:pt x="1811" y="1602"/>
                    <a:pt x="1858" y="1625"/>
                    <a:pt x="1918" y="1637"/>
                  </a:cubicBezTo>
                  <a:cubicBezTo>
                    <a:pt x="1930" y="1637"/>
                    <a:pt x="1942" y="1625"/>
                    <a:pt x="1942" y="1614"/>
                  </a:cubicBezTo>
                  <a:cubicBezTo>
                    <a:pt x="2037" y="1530"/>
                    <a:pt x="1823" y="1137"/>
                    <a:pt x="1727" y="971"/>
                  </a:cubicBezTo>
                  <a:lnTo>
                    <a:pt x="1727" y="959"/>
                  </a:lnTo>
                  <a:lnTo>
                    <a:pt x="1668" y="959"/>
                  </a:lnTo>
                  <a:cubicBezTo>
                    <a:pt x="1620" y="816"/>
                    <a:pt x="1549" y="685"/>
                    <a:pt x="1477" y="554"/>
                  </a:cubicBezTo>
                  <a:lnTo>
                    <a:pt x="1465" y="542"/>
                  </a:lnTo>
                  <a:lnTo>
                    <a:pt x="1358" y="542"/>
                  </a:lnTo>
                  <a:cubicBezTo>
                    <a:pt x="1346" y="399"/>
                    <a:pt x="1323" y="256"/>
                    <a:pt x="1287" y="125"/>
                  </a:cubicBezTo>
                  <a:lnTo>
                    <a:pt x="1287" y="101"/>
                  </a:lnTo>
                  <a:lnTo>
                    <a:pt x="1275" y="101"/>
                  </a:lnTo>
                  <a:cubicBezTo>
                    <a:pt x="1168" y="66"/>
                    <a:pt x="1061" y="42"/>
                    <a:pt x="953" y="30"/>
                  </a:cubicBezTo>
                  <a:cubicBezTo>
                    <a:pt x="857" y="13"/>
                    <a:pt x="751" y="0"/>
                    <a:pt x="6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56"/>
            <p:cNvSpPr/>
            <p:nvPr/>
          </p:nvSpPr>
          <p:spPr>
            <a:xfrm>
              <a:off x="2948814" y="1946830"/>
              <a:ext cx="68686" cy="49780"/>
            </a:xfrm>
            <a:custGeom>
              <a:avLst/>
              <a:gdLst/>
              <a:ahLst/>
              <a:cxnLst/>
              <a:rect l="l" t="t" r="r" b="b"/>
              <a:pathLst>
                <a:path w="2459" h="1782" extrusionOk="0">
                  <a:moveTo>
                    <a:pt x="1112" y="0"/>
                  </a:moveTo>
                  <a:cubicBezTo>
                    <a:pt x="1017" y="0"/>
                    <a:pt x="922" y="0"/>
                    <a:pt x="827" y="12"/>
                  </a:cubicBezTo>
                  <a:cubicBezTo>
                    <a:pt x="517" y="48"/>
                    <a:pt x="53" y="167"/>
                    <a:pt x="5" y="572"/>
                  </a:cubicBezTo>
                  <a:cubicBezTo>
                    <a:pt x="1" y="590"/>
                    <a:pt x="11" y="598"/>
                    <a:pt x="33" y="598"/>
                  </a:cubicBezTo>
                  <a:cubicBezTo>
                    <a:pt x="133" y="598"/>
                    <a:pt x="476" y="439"/>
                    <a:pt x="797" y="439"/>
                  </a:cubicBezTo>
                  <a:cubicBezTo>
                    <a:pt x="815" y="439"/>
                    <a:pt x="833" y="440"/>
                    <a:pt x="850" y="441"/>
                  </a:cubicBezTo>
                  <a:cubicBezTo>
                    <a:pt x="946" y="441"/>
                    <a:pt x="1041" y="465"/>
                    <a:pt x="1124" y="512"/>
                  </a:cubicBezTo>
                  <a:cubicBezTo>
                    <a:pt x="1053" y="524"/>
                    <a:pt x="981" y="536"/>
                    <a:pt x="910" y="548"/>
                  </a:cubicBezTo>
                  <a:cubicBezTo>
                    <a:pt x="636" y="608"/>
                    <a:pt x="315" y="751"/>
                    <a:pt x="267" y="1072"/>
                  </a:cubicBezTo>
                  <a:cubicBezTo>
                    <a:pt x="265" y="1089"/>
                    <a:pt x="276" y="1096"/>
                    <a:pt x="298" y="1096"/>
                  </a:cubicBezTo>
                  <a:cubicBezTo>
                    <a:pt x="401" y="1096"/>
                    <a:pt x="739" y="940"/>
                    <a:pt x="1063" y="940"/>
                  </a:cubicBezTo>
                  <a:cubicBezTo>
                    <a:pt x="1158" y="940"/>
                    <a:pt x="1252" y="954"/>
                    <a:pt x="1339" y="989"/>
                  </a:cubicBezTo>
                  <a:cubicBezTo>
                    <a:pt x="1374" y="1001"/>
                    <a:pt x="1410" y="1024"/>
                    <a:pt x="1446" y="1048"/>
                  </a:cubicBezTo>
                  <a:lnTo>
                    <a:pt x="1422" y="1048"/>
                  </a:lnTo>
                  <a:cubicBezTo>
                    <a:pt x="1172" y="1203"/>
                    <a:pt x="922" y="1441"/>
                    <a:pt x="981" y="1763"/>
                  </a:cubicBezTo>
                  <a:cubicBezTo>
                    <a:pt x="984" y="1775"/>
                    <a:pt x="991" y="1781"/>
                    <a:pt x="1002" y="1781"/>
                  </a:cubicBezTo>
                  <a:cubicBezTo>
                    <a:pt x="1095" y="1781"/>
                    <a:pt x="1469" y="1387"/>
                    <a:pt x="1862" y="1334"/>
                  </a:cubicBezTo>
                  <a:cubicBezTo>
                    <a:pt x="1892" y="1329"/>
                    <a:pt x="1924" y="1326"/>
                    <a:pt x="1956" y="1326"/>
                  </a:cubicBezTo>
                  <a:cubicBezTo>
                    <a:pt x="2001" y="1326"/>
                    <a:pt x="2047" y="1332"/>
                    <a:pt x="2089" y="1346"/>
                  </a:cubicBezTo>
                  <a:cubicBezTo>
                    <a:pt x="2140" y="1360"/>
                    <a:pt x="2178" y="1367"/>
                    <a:pt x="2206" y="1367"/>
                  </a:cubicBezTo>
                  <a:cubicBezTo>
                    <a:pt x="2458" y="1367"/>
                    <a:pt x="1851" y="846"/>
                    <a:pt x="1851" y="846"/>
                  </a:cubicBezTo>
                  <a:cubicBezTo>
                    <a:pt x="1767" y="870"/>
                    <a:pt x="1684" y="905"/>
                    <a:pt x="1600" y="941"/>
                  </a:cubicBezTo>
                  <a:cubicBezTo>
                    <a:pt x="1541" y="786"/>
                    <a:pt x="1470" y="643"/>
                    <a:pt x="1386" y="500"/>
                  </a:cubicBezTo>
                  <a:lnTo>
                    <a:pt x="1350" y="500"/>
                  </a:lnTo>
                  <a:cubicBezTo>
                    <a:pt x="1291" y="322"/>
                    <a:pt x="1208" y="155"/>
                    <a:pt x="1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56"/>
            <p:cNvSpPr/>
            <p:nvPr/>
          </p:nvSpPr>
          <p:spPr>
            <a:xfrm>
              <a:off x="2947948" y="1945825"/>
              <a:ext cx="66200" cy="51261"/>
            </a:xfrm>
            <a:custGeom>
              <a:avLst/>
              <a:gdLst/>
              <a:ahLst/>
              <a:cxnLst/>
              <a:rect l="l" t="t" r="r" b="b"/>
              <a:pathLst>
                <a:path w="2370" h="1835" extrusionOk="0">
                  <a:moveTo>
                    <a:pt x="1143" y="48"/>
                  </a:moveTo>
                  <a:cubicBezTo>
                    <a:pt x="1227" y="203"/>
                    <a:pt x="1310" y="370"/>
                    <a:pt x="1358" y="536"/>
                  </a:cubicBezTo>
                  <a:lnTo>
                    <a:pt x="1358" y="560"/>
                  </a:lnTo>
                  <a:lnTo>
                    <a:pt x="1405" y="560"/>
                  </a:lnTo>
                  <a:cubicBezTo>
                    <a:pt x="1489" y="691"/>
                    <a:pt x="1560" y="834"/>
                    <a:pt x="1620" y="989"/>
                  </a:cubicBezTo>
                  <a:lnTo>
                    <a:pt x="1620" y="1025"/>
                  </a:lnTo>
                  <a:lnTo>
                    <a:pt x="1655" y="1001"/>
                  </a:lnTo>
                  <a:cubicBezTo>
                    <a:pt x="1727" y="965"/>
                    <a:pt x="1798" y="941"/>
                    <a:pt x="1882" y="917"/>
                  </a:cubicBezTo>
                  <a:cubicBezTo>
                    <a:pt x="2120" y="1120"/>
                    <a:pt x="2298" y="1334"/>
                    <a:pt x="2274" y="1370"/>
                  </a:cubicBezTo>
                  <a:cubicBezTo>
                    <a:pt x="2274" y="1370"/>
                    <a:pt x="2271" y="1378"/>
                    <a:pt x="2243" y="1378"/>
                  </a:cubicBezTo>
                  <a:cubicBezTo>
                    <a:pt x="2222" y="1378"/>
                    <a:pt x="2188" y="1373"/>
                    <a:pt x="2132" y="1358"/>
                  </a:cubicBezTo>
                  <a:cubicBezTo>
                    <a:pt x="2071" y="1341"/>
                    <a:pt x="2010" y="1330"/>
                    <a:pt x="1953" y="1330"/>
                  </a:cubicBezTo>
                  <a:cubicBezTo>
                    <a:pt x="1933" y="1330"/>
                    <a:pt x="1913" y="1331"/>
                    <a:pt x="1893" y="1334"/>
                  </a:cubicBezTo>
                  <a:cubicBezTo>
                    <a:pt x="1631" y="1394"/>
                    <a:pt x="1405" y="1513"/>
                    <a:pt x="1203" y="1679"/>
                  </a:cubicBezTo>
                  <a:cubicBezTo>
                    <a:pt x="1155" y="1715"/>
                    <a:pt x="1096" y="1751"/>
                    <a:pt x="1036" y="1787"/>
                  </a:cubicBezTo>
                  <a:cubicBezTo>
                    <a:pt x="989" y="1477"/>
                    <a:pt x="1239" y="1239"/>
                    <a:pt x="1465" y="1108"/>
                  </a:cubicBezTo>
                  <a:lnTo>
                    <a:pt x="1524" y="1072"/>
                  </a:lnTo>
                  <a:lnTo>
                    <a:pt x="1489" y="1048"/>
                  </a:lnTo>
                  <a:cubicBezTo>
                    <a:pt x="1453" y="1025"/>
                    <a:pt x="1417" y="1013"/>
                    <a:pt x="1381" y="989"/>
                  </a:cubicBezTo>
                  <a:cubicBezTo>
                    <a:pt x="1298" y="953"/>
                    <a:pt x="1191" y="941"/>
                    <a:pt x="1096" y="941"/>
                  </a:cubicBezTo>
                  <a:cubicBezTo>
                    <a:pt x="905" y="953"/>
                    <a:pt x="715" y="989"/>
                    <a:pt x="524" y="1048"/>
                  </a:cubicBezTo>
                  <a:cubicBezTo>
                    <a:pt x="465" y="1072"/>
                    <a:pt x="405" y="1084"/>
                    <a:pt x="334" y="1096"/>
                  </a:cubicBezTo>
                  <a:cubicBezTo>
                    <a:pt x="381" y="787"/>
                    <a:pt x="703" y="656"/>
                    <a:pt x="965" y="596"/>
                  </a:cubicBezTo>
                  <a:cubicBezTo>
                    <a:pt x="1024" y="584"/>
                    <a:pt x="1096" y="572"/>
                    <a:pt x="1167" y="572"/>
                  </a:cubicBezTo>
                  <a:lnTo>
                    <a:pt x="1250" y="560"/>
                  </a:lnTo>
                  <a:lnTo>
                    <a:pt x="1179" y="525"/>
                  </a:lnTo>
                  <a:cubicBezTo>
                    <a:pt x="1084" y="477"/>
                    <a:pt x="989" y="441"/>
                    <a:pt x="893" y="441"/>
                  </a:cubicBezTo>
                  <a:cubicBezTo>
                    <a:pt x="679" y="441"/>
                    <a:pt x="465" y="477"/>
                    <a:pt x="250" y="548"/>
                  </a:cubicBezTo>
                  <a:cubicBezTo>
                    <a:pt x="191" y="572"/>
                    <a:pt x="131" y="584"/>
                    <a:pt x="60" y="596"/>
                  </a:cubicBezTo>
                  <a:cubicBezTo>
                    <a:pt x="131" y="239"/>
                    <a:pt x="536" y="108"/>
                    <a:pt x="869" y="72"/>
                  </a:cubicBezTo>
                  <a:cubicBezTo>
                    <a:pt x="965" y="60"/>
                    <a:pt x="1048" y="48"/>
                    <a:pt x="1143" y="48"/>
                  </a:cubicBezTo>
                  <a:close/>
                  <a:moveTo>
                    <a:pt x="1155" y="1"/>
                  </a:moveTo>
                  <a:cubicBezTo>
                    <a:pt x="1060" y="1"/>
                    <a:pt x="953" y="1"/>
                    <a:pt x="858" y="25"/>
                  </a:cubicBezTo>
                  <a:cubicBezTo>
                    <a:pt x="572" y="48"/>
                    <a:pt x="72" y="179"/>
                    <a:pt x="0" y="596"/>
                  </a:cubicBezTo>
                  <a:cubicBezTo>
                    <a:pt x="0" y="608"/>
                    <a:pt x="12" y="620"/>
                    <a:pt x="24" y="632"/>
                  </a:cubicBezTo>
                  <a:cubicBezTo>
                    <a:pt x="32" y="644"/>
                    <a:pt x="44" y="649"/>
                    <a:pt x="62" y="649"/>
                  </a:cubicBezTo>
                  <a:cubicBezTo>
                    <a:pt x="98" y="649"/>
                    <a:pt x="159" y="628"/>
                    <a:pt x="262" y="596"/>
                  </a:cubicBezTo>
                  <a:cubicBezTo>
                    <a:pt x="465" y="536"/>
                    <a:pt x="667" y="501"/>
                    <a:pt x="881" y="501"/>
                  </a:cubicBezTo>
                  <a:cubicBezTo>
                    <a:pt x="941" y="501"/>
                    <a:pt x="1000" y="513"/>
                    <a:pt x="1060" y="525"/>
                  </a:cubicBezTo>
                  <a:cubicBezTo>
                    <a:pt x="1024" y="536"/>
                    <a:pt x="977" y="548"/>
                    <a:pt x="941" y="548"/>
                  </a:cubicBezTo>
                  <a:cubicBezTo>
                    <a:pt x="548" y="632"/>
                    <a:pt x="322" y="822"/>
                    <a:pt x="274" y="1096"/>
                  </a:cubicBezTo>
                  <a:cubicBezTo>
                    <a:pt x="274" y="1108"/>
                    <a:pt x="274" y="1132"/>
                    <a:pt x="286" y="1144"/>
                  </a:cubicBezTo>
                  <a:cubicBezTo>
                    <a:pt x="296" y="1150"/>
                    <a:pt x="308" y="1153"/>
                    <a:pt x="323" y="1153"/>
                  </a:cubicBezTo>
                  <a:cubicBezTo>
                    <a:pt x="362" y="1153"/>
                    <a:pt x="425" y="1134"/>
                    <a:pt x="536" y="1108"/>
                  </a:cubicBezTo>
                  <a:cubicBezTo>
                    <a:pt x="689" y="1060"/>
                    <a:pt x="891" y="995"/>
                    <a:pt x="1087" y="995"/>
                  </a:cubicBezTo>
                  <a:cubicBezTo>
                    <a:pt x="1180" y="995"/>
                    <a:pt x="1273" y="1010"/>
                    <a:pt x="1358" y="1048"/>
                  </a:cubicBezTo>
                  <a:cubicBezTo>
                    <a:pt x="1381" y="1048"/>
                    <a:pt x="1405" y="1060"/>
                    <a:pt x="1417" y="1072"/>
                  </a:cubicBezTo>
                  <a:cubicBezTo>
                    <a:pt x="1096" y="1287"/>
                    <a:pt x="941" y="1537"/>
                    <a:pt x="989" y="1799"/>
                  </a:cubicBezTo>
                  <a:cubicBezTo>
                    <a:pt x="989" y="1810"/>
                    <a:pt x="1000" y="1834"/>
                    <a:pt x="1024" y="1834"/>
                  </a:cubicBezTo>
                  <a:lnTo>
                    <a:pt x="1036" y="1834"/>
                  </a:lnTo>
                  <a:cubicBezTo>
                    <a:pt x="1072" y="1834"/>
                    <a:pt x="1131" y="1799"/>
                    <a:pt x="1227" y="1727"/>
                  </a:cubicBezTo>
                  <a:cubicBezTo>
                    <a:pt x="1417" y="1560"/>
                    <a:pt x="1643" y="1453"/>
                    <a:pt x="1893" y="1394"/>
                  </a:cubicBezTo>
                  <a:cubicBezTo>
                    <a:pt x="1914" y="1390"/>
                    <a:pt x="1935" y="1389"/>
                    <a:pt x="1956" y="1389"/>
                  </a:cubicBezTo>
                  <a:cubicBezTo>
                    <a:pt x="2007" y="1389"/>
                    <a:pt x="2057" y="1397"/>
                    <a:pt x="2108" y="1406"/>
                  </a:cubicBezTo>
                  <a:cubicBezTo>
                    <a:pt x="2167" y="1424"/>
                    <a:pt x="2215" y="1432"/>
                    <a:pt x="2251" y="1432"/>
                  </a:cubicBezTo>
                  <a:cubicBezTo>
                    <a:pt x="2286" y="1432"/>
                    <a:pt x="2310" y="1424"/>
                    <a:pt x="2322" y="1406"/>
                  </a:cubicBezTo>
                  <a:cubicBezTo>
                    <a:pt x="2370" y="1298"/>
                    <a:pt x="2036" y="989"/>
                    <a:pt x="1893" y="870"/>
                  </a:cubicBezTo>
                  <a:lnTo>
                    <a:pt x="1882" y="858"/>
                  </a:lnTo>
                  <a:lnTo>
                    <a:pt x="1870" y="858"/>
                  </a:lnTo>
                  <a:cubicBezTo>
                    <a:pt x="1786" y="882"/>
                    <a:pt x="1715" y="917"/>
                    <a:pt x="1643" y="953"/>
                  </a:cubicBezTo>
                  <a:cubicBezTo>
                    <a:pt x="1584" y="798"/>
                    <a:pt x="1512" y="656"/>
                    <a:pt x="1441" y="513"/>
                  </a:cubicBezTo>
                  <a:lnTo>
                    <a:pt x="1429" y="501"/>
                  </a:lnTo>
                  <a:lnTo>
                    <a:pt x="1393" y="501"/>
                  </a:lnTo>
                  <a:cubicBezTo>
                    <a:pt x="1334" y="334"/>
                    <a:pt x="1262" y="167"/>
                    <a:pt x="1167" y="13"/>
                  </a:cubicBezTo>
                  <a:lnTo>
                    <a:pt x="11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56"/>
            <p:cNvSpPr/>
            <p:nvPr/>
          </p:nvSpPr>
          <p:spPr>
            <a:xfrm>
              <a:off x="3141490" y="2067890"/>
              <a:ext cx="41368" cy="19974"/>
            </a:xfrm>
            <a:custGeom>
              <a:avLst/>
              <a:gdLst/>
              <a:ahLst/>
              <a:cxnLst/>
              <a:rect l="l" t="t" r="r" b="b"/>
              <a:pathLst>
                <a:path w="1481" h="715" extrusionOk="0">
                  <a:moveTo>
                    <a:pt x="1049" y="0"/>
                  </a:moveTo>
                  <a:cubicBezTo>
                    <a:pt x="858" y="24"/>
                    <a:pt x="668" y="60"/>
                    <a:pt x="489" y="131"/>
                  </a:cubicBezTo>
                  <a:cubicBezTo>
                    <a:pt x="239" y="227"/>
                    <a:pt x="13" y="405"/>
                    <a:pt x="1" y="691"/>
                  </a:cubicBezTo>
                  <a:cubicBezTo>
                    <a:pt x="1" y="707"/>
                    <a:pt x="10" y="714"/>
                    <a:pt x="27" y="714"/>
                  </a:cubicBezTo>
                  <a:cubicBezTo>
                    <a:pt x="120" y="714"/>
                    <a:pt x="455" y="497"/>
                    <a:pt x="798" y="477"/>
                  </a:cubicBezTo>
                  <a:cubicBezTo>
                    <a:pt x="831" y="471"/>
                    <a:pt x="863" y="468"/>
                    <a:pt x="895" y="468"/>
                  </a:cubicBezTo>
                  <a:cubicBezTo>
                    <a:pt x="989" y="468"/>
                    <a:pt x="1078" y="494"/>
                    <a:pt x="1168" y="548"/>
                  </a:cubicBezTo>
                  <a:cubicBezTo>
                    <a:pt x="1232" y="584"/>
                    <a:pt x="1277" y="600"/>
                    <a:pt x="1305" y="600"/>
                  </a:cubicBezTo>
                  <a:cubicBezTo>
                    <a:pt x="1481" y="600"/>
                    <a:pt x="1049" y="0"/>
                    <a:pt x="10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228;p56"/>
            <p:cNvSpPr/>
            <p:nvPr/>
          </p:nvSpPr>
          <p:spPr>
            <a:xfrm>
              <a:off x="3140513" y="2067219"/>
              <a:ext cx="40921" cy="21314"/>
            </a:xfrm>
            <a:custGeom>
              <a:avLst/>
              <a:gdLst/>
              <a:ahLst/>
              <a:cxnLst/>
              <a:rect l="l" t="t" r="r" b="b"/>
              <a:pathLst>
                <a:path w="1465" h="763" extrusionOk="0">
                  <a:moveTo>
                    <a:pt x="1072" y="60"/>
                  </a:moveTo>
                  <a:cubicBezTo>
                    <a:pt x="1250" y="310"/>
                    <a:pt x="1381" y="560"/>
                    <a:pt x="1357" y="596"/>
                  </a:cubicBezTo>
                  <a:cubicBezTo>
                    <a:pt x="1357" y="596"/>
                    <a:pt x="1355" y="597"/>
                    <a:pt x="1350" y="597"/>
                  </a:cubicBezTo>
                  <a:cubicBezTo>
                    <a:pt x="1336" y="597"/>
                    <a:pt x="1300" y="591"/>
                    <a:pt x="1214" y="548"/>
                  </a:cubicBezTo>
                  <a:cubicBezTo>
                    <a:pt x="1115" y="488"/>
                    <a:pt x="1007" y="462"/>
                    <a:pt x="897" y="462"/>
                  </a:cubicBezTo>
                  <a:cubicBezTo>
                    <a:pt x="876" y="462"/>
                    <a:pt x="855" y="463"/>
                    <a:pt x="833" y="465"/>
                  </a:cubicBezTo>
                  <a:cubicBezTo>
                    <a:pt x="631" y="501"/>
                    <a:pt x="429" y="560"/>
                    <a:pt x="238" y="643"/>
                  </a:cubicBezTo>
                  <a:cubicBezTo>
                    <a:pt x="179" y="667"/>
                    <a:pt x="119" y="691"/>
                    <a:pt x="60" y="715"/>
                  </a:cubicBezTo>
                  <a:cubicBezTo>
                    <a:pt x="71" y="477"/>
                    <a:pt x="226" y="298"/>
                    <a:pt x="536" y="179"/>
                  </a:cubicBezTo>
                  <a:cubicBezTo>
                    <a:pt x="703" y="120"/>
                    <a:pt x="881" y="72"/>
                    <a:pt x="1072" y="60"/>
                  </a:cubicBezTo>
                  <a:close/>
                  <a:moveTo>
                    <a:pt x="1072" y="0"/>
                  </a:moveTo>
                  <a:cubicBezTo>
                    <a:pt x="881" y="24"/>
                    <a:pt x="691" y="60"/>
                    <a:pt x="512" y="131"/>
                  </a:cubicBezTo>
                  <a:cubicBezTo>
                    <a:pt x="191" y="262"/>
                    <a:pt x="12" y="465"/>
                    <a:pt x="0" y="715"/>
                  </a:cubicBezTo>
                  <a:cubicBezTo>
                    <a:pt x="0" y="727"/>
                    <a:pt x="12" y="739"/>
                    <a:pt x="24" y="751"/>
                  </a:cubicBezTo>
                  <a:cubicBezTo>
                    <a:pt x="36" y="762"/>
                    <a:pt x="48" y="762"/>
                    <a:pt x="60" y="762"/>
                  </a:cubicBezTo>
                  <a:cubicBezTo>
                    <a:pt x="131" y="751"/>
                    <a:pt x="191" y="727"/>
                    <a:pt x="262" y="691"/>
                  </a:cubicBezTo>
                  <a:cubicBezTo>
                    <a:pt x="441" y="608"/>
                    <a:pt x="631" y="548"/>
                    <a:pt x="833" y="524"/>
                  </a:cubicBezTo>
                  <a:cubicBezTo>
                    <a:pt x="853" y="522"/>
                    <a:pt x="873" y="521"/>
                    <a:pt x="894" y="521"/>
                  </a:cubicBezTo>
                  <a:cubicBezTo>
                    <a:pt x="996" y="521"/>
                    <a:pt x="1101" y="546"/>
                    <a:pt x="1191" y="596"/>
                  </a:cubicBezTo>
                  <a:cubicBezTo>
                    <a:pt x="1258" y="633"/>
                    <a:pt x="1306" y="652"/>
                    <a:pt x="1342" y="652"/>
                  </a:cubicBezTo>
                  <a:cubicBezTo>
                    <a:pt x="1363" y="652"/>
                    <a:pt x="1380" y="645"/>
                    <a:pt x="1393" y="632"/>
                  </a:cubicBezTo>
                  <a:cubicBezTo>
                    <a:pt x="1465" y="536"/>
                    <a:pt x="1214" y="167"/>
                    <a:pt x="1095" y="12"/>
                  </a:cubicBezTo>
                  <a:lnTo>
                    <a:pt x="109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56"/>
            <p:cNvSpPr/>
            <p:nvPr/>
          </p:nvSpPr>
          <p:spPr>
            <a:xfrm>
              <a:off x="3131127" y="2036103"/>
              <a:ext cx="40335" cy="33466"/>
            </a:xfrm>
            <a:custGeom>
              <a:avLst/>
              <a:gdLst/>
              <a:ahLst/>
              <a:cxnLst/>
              <a:rect l="l" t="t" r="r" b="b"/>
              <a:pathLst>
                <a:path w="1444" h="1198" extrusionOk="0">
                  <a:moveTo>
                    <a:pt x="648" y="1"/>
                  </a:moveTo>
                  <a:cubicBezTo>
                    <a:pt x="427" y="1"/>
                    <a:pt x="208" y="63"/>
                    <a:pt x="86" y="269"/>
                  </a:cubicBezTo>
                  <a:cubicBezTo>
                    <a:pt x="38" y="352"/>
                    <a:pt x="479" y="305"/>
                    <a:pt x="836" y="424"/>
                  </a:cubicBezTo>
                  <a:cubicBezTo>
                    <a:pt x="919" y="448"/>
                    <a:pt x="991" y="495"/>
                    <a:pt x="1062" y="543"/>
                  </a:cubicBezTo>
                  <a:cubicBezTo>
                    <a:pt x="955" y="555"/>
                    <a:pt x="848" y="567"/>
                    <a:pt x="753" y="579"/>
                  </a:cubicBezTo>
                  <a:cubicBezTo>
                    <a:pt x="455" y="638"/>
                    <a:pt x="38" y="793"/>
                    <a:pt x="3" y="1174"/>
                  </a:cubicBezTo>
                  <a:cubicBezTo>
                    <a:pt x="1" y="1190"/>
                    <a:pt x="10" y="1197"/>
                    <a:pt x="29" y="1197"/>
                  </a:cubicBezTo>
                  <a:cubicBezTo>
                    <a:pt x="122" y="1197"/>
                    <a:pt x="437" y="1037"/>
                    <a:pt x="753" y="1007"/>
                  </a:cubicBezTo>
                  <a:cubicBezTo>
                    <a:pt x="787" y="1002"/>
                    <a:pt x="823" y="999"/>
                    <a:pt x="858" y="999"/>
                  </a:cubicBezTo>
                  <a:cubicBezTo>
                    <a:pt x="969" y="999"/>
                    <a:pt x="1082" y="1028"/>
                    <a:pt x="1181" y="1091"/>
                  </a:cubicBezTo>
                  <a:cubicBezTo>
                    <a:pt x="1247" y="1135"/>
                    <a:pt x="1291" y="1154"/>
                    <a:pt x="1318" y="1154"/>
                  </a:cubicBezTo>
                  <a:cubicBezTo>
                    <a:pt x="1443" y="1154"/>
                    <a:pt x="1210" y="749"/>
                    <a:pt x="1122" y="603"/>
                  </a:cubicBezTo>
                  <a:lnTo>
                    <a:pt x="1122" y="603"/>
                  </a:lnTo>
                  <a:cubicBezTo>
                    <a:pt x="1146" y="626"/>
                    <a:pt x="1169" y="650"/>
                    <a:pt x="1193" y="686"/>
                  </a:cubicBezTo>
                  <a:cubicBezTo>
                    <a:pt x="1245" y="770"/>
                    <a:pt x="1283" y="804"/>
                    <a:pt x="1310" y="804"/>
                  </a:cubicBezTo>
                  <a:cubicBezTo>
                    <a:pt x="1411" y="804"/>
                    <a:pt x="1355" y="308"/>
                    <a:pt x="1336" y="186"/>
                  </a:cubicBezTo>
                  <a:lnTo>
                    <a:pt x="1336" y="150"/>
                  </a:lnTo>
                  <a:cubicBezTo>
                    <a:pt x="1336" y="150"/>
                    <a:pt x="989" y="1"/>
                    <a:pt x="6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56"/>
            <p:cNvSpPr/>
            <p:nvPr/>
          </p:nvSpPr>
          <p:spPr>
            <a:xfrm>
              <a:off x="3130178" y="2035181"/>
              <a:ext cx="40614" cy="35058"/>
            </a:xfrm>
            <a:custGeom>
              <a:avLst/>
              <a:gdLst/>
              <a:ahLst/>
              <a:cxnLst/>
              <a:rect l="l" t="t" r="r" b="b"/>
              <a:pathLst>
                <a:path w="1454" h="1255" extrusionOk="0">
                  <a:moveTo>
                    <a:pt x="675" y="62"/>
                  </a:moveTo>
                  <a:cubicBezTo>
                    <a:pt x="971" y="62"/>
                    <a:pt x="1277" y="179"/>
                    <a:pt x="1346" y="207"/>
                  </a:cubicBezTo>
                  <a:lnTo>
                    <a:pt x="1346" y="219"/>
                  </a:lnTo>
                  <a:cubicBezTo>
                    <a:pt x="1394" y="588"/>
                    <a:pt x="1382" y="802"/>
                    <a:pt x="1346" y="814"/>
                  </a:cubicBezTo>
                  <a:cubicBezTo>
                    <a:pt x="1346" y="814"/>
                    <a:pt x="1345" y="814"/>
                    <a:pt x="1343" y="814"/>
                  </a:cubicBezTo>
                  <a:cubicBezTo>
                    <a:pt x="1333" y="814"/>
                    <a:pt x="1299" y="806"/>
                    <a:pt x="1239" y="707"/>
                  </a:cubicBezTo>
                  <a:cubicBezTo>
                    <a:pt x="1227" y="671"/>
                    <a:pt x="1203" y="647"/>
                    <a:pt x="1168" y="612"/>
                  </a:cubicBezTo>
                  <a:lnTo>
                    <a:pt x="1156" y="600"/>
                  </a:lnTo>
                  <a:lnTo>
                    <a:pt x="1168" y="600"/>
                  </a:lnTo>
                  <a:lnTo>
                    <a:pt x="1132" y="576"/>
                  </a:lnTo>
                  <a:lnTo>
                    <a:pt x="1013" y="457"/>
                  </a:lnTo>
                  <a:lnTo>
                    <a:pt x="1049" y="516"/>
                  </a:lnTo>
                  <a:cubicBezTo>
                    <a:pt x="1001" y="481"/>
                    <a:pt x="942" y="457"/>
                    <a:pt x="882" y="433"/>
                  </a:cubicBezTo>
                  <a:cubicBezTo>
                    <a:pt x="703" y="385"/>
                    <a:pt x="525" y="350"/>
                    <a:pt x="334" y="338"/>
                  </a:cubicBezTo>
                  <a:cubicBezTo>
                    <a:pt x="275" y="338"/>
                    <a:pt x="203" y="326"/>
                    <a:pt x="144" y="314"/>
                  </a:cubicBezTo>
                  <a:cubicBezTo>
                    <a:pt x="258" y="121"/>
                    <a:pt x="464" y="62"/>
                    <a:pt x="675" y="62"/>
                  </a:cubicBezTo>
                  <a:close/>
                  <a:moveTo>
                    <a:pt x="1108" y="600"/>
                  </a:moveTo>
                  <a:lnTo>
                    <a:pt x="1132" y="647"/>
                  </a:lnTo>
                  <a:cubicBezTo>
                    <a:pt x="1334" y="981"/>
                    <a:pt x="1358" y="1159"/>
                    <a:pt x="1358" y="1159"/>
                  </a:cubicBezTo>
                  <a:cubicBezTo>
                    <a:pt x="1358" y="1159"/>
                    <a:pt x="1357" y="1160"/>
                    <a:pt x="1353" y="1160"/>
                  </a:cubicBezTo>
                  <a:cubicBezTo>
                    <a:pt x="1341" y="1160"/>
                    <a:pt x="1308" y="1153"/>
                    <a:pt x="1227" y="1100"/>
                  </a:cubicBezTo>
                  <a:cubicBezTo>
                    <a:pt x="1114" y="1034"/>
                    <a:pt x="992" y="997"/>
                    <a:pt x="870" y="997"/>
                  </a:cubicBezTo>
                  <a:cubicBezTo>
                    <a:pt x="838" y="997"/>
                    <a:pt x="806" y="1000"/>
                    <a:pt x="775" y="1005"/>
                  </a:cubicBezTo>
                  <a:cubicBezTo>
                    <a:pt x="584" y="1028"/>
                    <a:pt x="418" y="1076"/>
                    <a:pt x="251" y="1147"/>
                  </a:cubicBezTo>
                  <a:cubicBezTo>
                    <a:pt x="180" y="1171"/>
                    <a:pt x="121" y="1183"/>
                    <a:pt x="62" y="1195"/>
                  </a:cubicBezTo>
                  <a:lnTo>
                    <a:pt x="62" y="1195"/>
                  </a:lnTo>
                  <a:cubicBezTo>
                    <a:pt x="105" y="847"/>
                    <a:pt x="481" y="706"/>
                    <a:pt x="787" y="636"/>
                  </a:cubicBezTo>
                  <a:cubicBezTo>
                    <a:pt x="894" y="624"/>
                    <a:pt x="989" y="612"/>
                    <a:pt x="1096" y="600"/>
                  </a:cubicBezTo>
                  <a:close/>
                  <a:moveTo>
                    <a:pt x="678" y="1"/>
                  </a:moveTo>
                  <a:cubicBezTo>
                    <a:pt x="449" y="1"/>
                    <a:pt x="222" y="68"/>
                    <a:pt x="96" y="290"/>
                  </a:cubicBezTo>
                  <a:cubicBezTo>
                    <a:pt x="84" y="302"/>
                    <a:pt x="84" y="314"/>
                    <a:pt x="96" y="326"/>
                  </a:cubicBezTo>
                  <a:cubicBezTo>
                    <a:pt x="108" y="362"/>
                    <a:pt x="180" y="374"/>
                    <a:pt x="334" y="385"/>
                  </a:cubicBezTo>
                  <a:cubicBezTo>
                    <a:pt x="513" y="397"/>
                    <a:pt x="692" y="433"/>
                    <a:pt x="858" y="481"/>
                  </a:cubicBezTo>
                  <a:cubicBezTo>
                    <a:pt x="918" y="505"/>
                    <a:pt x="965" y="528"/>
                    <a:pt x="1013" y="552"/>
                  </a:cubicBezTo>
                  <a:cubicBezTo>
                    <a:pt x="953" y="564"/>
                    <a:pt x="870" y="576"/>
                    <a:pt x="775" y="588"/>
                  </a:cubicBezTo>
                  <a:cubicBezTo>
                    <a:pt x="441" y="659"/>
                    <a:pt x="49" y="814"/>
                    <a:pt x="1" y="1195"/>
                  </a:cubicBezTo>
                  <a:cubicBezTo>
                    <a:pt x="1" y="1219"/>
                    <a:pt x="13" y="1231"/>
                    <a:pt x="25" y="1243"/>
                  </a:cubicBezTo>
                  <a:cubicBezTo>
                    <a:pt x="37" y="1255"/>
                    <a:pt x="49" y="1255"/>
                    <a:pt x="60" y="1255"/>
                  </a:cubicBezTo>
                  <a:cubicBezTo>
                    <a:pt x="120" y="1243"/>
                    <a:pt x="191" y="1219"/>
                    <a:pt x="251" y="1195"/>
                  </a:cubicBezTo>
                  <a:cubicBezTo>
                    <a:pt x="418" y="1124"/>
                    <a:pt x="584" y="1076"/>
                    <a:pt x="763" y="1052"/>
                  </a:cubicBezTo>
                  <a:cubicBezTo>
                    <a:pt x="786" y="1050"/>
                    <a:pt x="810" y="1049"/>
                    <a:pt x="833" y="1049"/>
                  </a:cubicBezTo>
                  <a:cubicBezTo>
                    <a:pt x="955" y="1049"/>
                    <a:pt x="1082" y="1076"/>
                    <a:pt x="1192" y="1136"/>
                  </a:cubicBezTo>
                  <a:cubicBezTo>
                    <a:pt x="1259" y="1186"/>
                    <a:pt x="1321" y="1201"/>
                    <a:pt x="1355" y="1201"/>
                  </a:cubicBezTo>
                  <a:cubicBezTo>
                    <a:pt x="1369" y="1201"/>
                    <a:pt x="1379" y="1199"/>
                    <a:pt x="1382" y="1195"/>
                  </a:cubicBezTo>
                  <a:cubicBezTo>
                    <a:pt x="1406" y="1171"/>
                    <a:pt x="1454" y="1136"/>
                    <a:pt x="1299" y="850"/>
                  </a:cubicBezTo>
                  <a:lnTo>
                    <a:pt x="1299" y="850"/>
                  </a:lnTo>
                  <a:cubicBezTo>
                    <a:pt x="1311" y="856"/>
                    <a:pt x="1320" y="859"/>
                    <a:pt x="1327" y="859"/>
                  </a:cubicBezTo>
                  <a:cubicBezTo>
                    <a:pt x="1334" y="859"/>
                    <a:pt x="1340" y="856"/>
                    <a:pt x="1346" y="850"/>
                  </a:cubicBezTo>
                  <a:cubicBezTo>
                    <a:pt x="1430" y="826"/>
                    <a:pt x="1442" y="612"/>
                    <a:pt x="1382" y="207"/>
                  </a:cubicBezTo>
                  <a:lnTo>
                    <a:pt x="1382" y="159"/>
                  </a:lnTo>
                  <a:lnTo>
                    <a:pt x="1370" y="159"/>
                  </a:lnTo>
                  <a:cubicBezTo>
                    <a:pt x="1349" y="145"/>
                    <a:pt x="1012" y="1"/>
                    <a:pt x="6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56"/>
            <p:cNvSpPr/>
            <p:nvPr/>
          </p:nvSpPr>
          <p:spPr>
            <a:xfrm>
              <a:off x="2976216" y="1529129"/>
              <a:ext cx="189243" cy="192444"/>
            </a:xfrm>
            <a:custGeom>
              <a:avLst/>
              <a:gdLst/>
              <a:ahLst/>
              <a:cxnLst/>
              <a:rect l="l" t="t" r="r" b="b"/>
              <a:pathLst>
                <a:path w="6775" h="6889" extrusionOk="0">
                  <a:moveTo>
                    <a:pt x="4120" y="0"/>
                  </a:moveTo>
                  <a:cubicBezTo>
                    <a:pt x="3941" y="0"/>
                    <a:pt x="3572" y="36"/>
                    <a:pt x="3572" y="36"/>
                  </a:cubicBezTo>
                  <a:cubicBezTo>
                    <a:pt x="3572" y="36"/>
                    <a:pt x="3132" y="2227"/>
                    <a:pt x="750" y="5429"/>
                  </a:cubicBezTo>
                  <a:cubicBezTo>
                    <a:pt x="697" y="5413"/>
                    <a:pt x="644" y="5405"/>
                    <a:pt x="592" y="5405"/>
                  </a:cubicBezTo>
                  <a:cubicBezTo>
                    <a:pt x="491" y="5405"/>
                    <a:pt x="392" y="5434"/>
                    <a:pt x="298" y="5489"/>
                  </a:cubicBezTo>
                  <a:cubicBezTo>
                    <a:pt x="0" y="5691"/>
                    <a:pt x="0" y="6584"/>
                    <a:pt x="798" y="6858"/>
                  </a:cubicBezTo>
                  <a:cubicBezTo>
                    <a:pt x="855" y="6879"/>
                    <a:pt x="915" y="6888"/>
                    <a:pt x="978" y="6888"/>
                  </a:cubicBezTo>
                  <a:cubicBezTo>
                    <a:pt x="1491" y="6888"/>
                    <a:pt x="2125" y="6244"/>
                    <a:pt x="1679" y="5894"/>
                  </a:cubicBezTo>
                  <a:cubicBezTo>
                    <a:pt x="1620" y="5846"/>
                    <a:pt x="1548" y="5787"/>
                    <a:pt x="1477" y="5751"/>
                  </a:cubicBezTo>
                  <a:cubicBezTo>
                    <a:pt x="3025" y="4060"/>
                    <a:pt x="4810" y="2596"/>
                    <a:pt x="6775" y="1417"/>
                  </a:cubicBezTo>
                  <a:cubicBezTo>
                    <a:pt x="6775" y="1417"/>
                    <a:pt x="6243" y="961"/>
                    <a:pt x="6133" y="961"/>
                  </a:cubicBezTo>
                  <a:cubicBezTo>
                    <a:pt x="6128" y="961"/>
                    <a:pt x="6123" y="962"/>
                    <a:pt x="6120" y="965"/>
                  </a:cubicBezTo>
                  <a:cubicBezTo>
                    <a:pt x="3477" y="2381"/>
                    <a:pt x="1370" y="5679"/>
                    <a:pt x="1370" y="5679"/>
                  </a:cubicBezTo>
                  <a:cubicBezTo>
                    <a:pt x="1239" y="5596"/>
                    <a:pt x="1108" y="5537"/>
                    <a:pt x="965" y="5477"/>
                  </a:cubicBezTo>
                  <a:cubicBezTo>
                    <a:pt x="1465" y="4882"/>
                    <a:pt x="3810" y="2143"/>
                    <a:pt x="4203" y="12"/>
                  </a:cubicBezTo>
                  <a:cubicBezTo>
                    <a:pt x="4203" y="12"/>
                    <a:pt x="4168" y="0"/>
                    <a:pt x="41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2" name="Google Shape;4232;p56"/>
            <p:cNvSpPr/>
            <p:nvPr/>
          </p:nvSpPr>
          <p:spPr>
            <a:xfrm>
              <a:off x="2977864" y="1528458"/>
              <a:ext cx="188600" cy="193590"/>
            </a:xfrm>
            <a:custGeom>
              <a:avLst/>
              <a:gdLst/>
              <a:ahLst/>
              <a:cxnLst/>
              <a:rect l="l" t="t" r="r" b="b"/>
              <a:pathLst>
                <a:path w="6752" h="6930" extrusionOk="0">
                  <a:moveTo>
                    <a:pt x="4109" y="36"/>
                  </a:moveTo>
                  <a:cubicBezTo>
                    <a:pt x="3739" y="1989"/>
                    <a:pt x="1727" y="4489"/>
                    <a:pt x="882" y="5477"/>
                  </a:cubicBezTo>
                  <a:lnTo>
                    <a:pt x="858" y="5501"/>
                  </a:lnTo>
                  <a:lnTo>
                    <a:pt x="894" y="5513"/>
                  </a:lnTo>
                  <a:cubicBezTo>
                    <a:pt x="1037" y="5573"/>
                    <a:pt x="1168" y="5632"/>
                    <a:pt x="1299" y="5715"/>
                  </a:cubicBezTo>
                  <a:lnTo>
                    <a:pt x="1322" y="5727"/>
                  </a:lnTo>
                  <a:lnTo>
                    <a:pt x="1334" y="5703"/>
                  </a:lnTo>
                  <a:cubicBezTo>
                    <a:pt x="1358" y="5680"/>
                    <a:pt x="3466" y="2394"/>
                    <a:pt x="6061" y="989"/>
                  </a:cubicBezTo>
                  <a:cubicBezTo>
                    <a:pt x="6121" y="989"/>
                    <a:pt x="6418" y="1203"/>
                    <a:pt x="6668" y="1417"/>
                  </a:cubicBezTo>
                  <a:cubicBezTo>
                    <a:pt x="4716" y="2608"/>
                    <a:pt x="2942" y="4060"/>
                    <a:pt x="1394" y="5739"/>
                  </a:cubicBezTo>
                  <a:lnTo>
                    <a:pt x="1370" y="5763"/>
                  </a:lnTo>
                  <a:lnTo>
                    <a:pt x="1394" y="5775"/>
                  </a:lnTo>
                  <a:cubicBezTo>
                    <a:pt x="1477" y="5823"/>
                    <a:pt x="1537" y="5870"/>
                    <a:pt x="1608" y="5930"/>
                  </a:cubicBezTo>
                  <a:cubicBezTo>
                    <a:pt x="1751" y="6037"/>
                    <a:pt x="1787" y="6251"/>
                    <a:pt x="1680" y="6406"/>
                  </a:cubicBezTo>
                  <a:cubicBezTo>
                    <a:pt x="1549" y="6657"/>
                    <a:pt x="1206" y="6883"/>
                    <a:pt x="910" y="6883"/>
                  </a:cubicBezTo>
                  <a:cubicBezTo>
                    <a:pt x="855" y="6883"/>
                    <a:pt x="801" y="6875"/>
                    <a:pt x="751" y="6858"/>
                  </a:cubicBezTo>
                  <a:cubicBezTo>
                    <a:pt x="406" y="6751"/>
                    <a:pt x="144" y="6442"/>
                    <a:pt x="96" y="6084"/>
                  </a:cubicBezTo>
                  <a:cubicBezTo>
                    <a:pt x="60" y="5846"/>
                    <a:pt x="132" y="5608"/>
                    <a:pt x="263" y="5525"/>
                  </a:cubicBezTo>
                  <a:cubicBezTo>
                    <a:pt x="334" y="5465"/>
                    <a:pt x="430" y="5442"/>
                    <a:pt x="525" y="5442"/>
                  </a:cubicBezTo>
                  <a:lnTo>
                    <a:pt x="525" y="5453"/>
                  </a:lnTo>
                  <a:cubicBezTo>
                    <a:pt x="572" y="5453"/>
                    <a:pt x="632" y="5453"/>
                    <a:pt x="680" y="5465"/>
                  </a:cubicBezTo>
                  <a:lnTo>
                    <a:pt x="703" y="5465"/>
                  </a:lnTo>
                  <a:lnTo>
                    <a:pt x="703" y="5453"/>
                  </a:lnTo>
                  <a:cubicBezTo>
                    <a:pt x="2942" y="2441"/>
                    <a:pt x="3478" y="286"/>
                    <a:pt x="3537" y="60"/>
                  </a:cubicBezTo>
                  <a:cubicBezTo>
                    <a:pt x="3608" y="60"/>
                    <a:pt x="3906" y="36"/>
                    <a:pt x="4049" y="36"/>
                  </a:cubicBezTo>
                  <a:close/>
                  <a:moveTo>
                    <a:pt x="4049" y="0"/>
                  </a:moveTo>
                  <a:cubicBezTo>
                    <a:pt x="3870" y="0"/>
                    <a:pt x="3501" y="24"/>
                    <a:pt x="3501" y="24"/>
                  </a:cubicBezTo>
                  <a:lnTo>
                    <a:pt x="3489" y="24"/>
                  </a:lnTo>
                  <a:lnTo>
                    <a:pt x="3489" y="36"/>
                  </a:lnTo>
                  <a:cubicBezTo>
                    <a:pt x="3489" y="60"/>
                    <a:pt x="3013" y="2263"/>
                    <a:pt x="680" y="5406"/>
                  </a:cubicBezTo>
                  <a:cubicBezTo>
                    <a:pt x="633" y="5395"/>
                    <a:pt x="586" y="5390"/>
                    <a:pt x="538" y="5390"/>
                  </a:cubicBezTo>
                  <a:cubicBezTo>
                    <a:pt x="428" y="5390"/>
                    <a:pt x="319" y="5419"/>
                    <a:pt x="227" y="5477"/>
                  </a:cubicBezTo>
                  <a:cubicBezTo>
                    <a:pt x="84" y="5584"/>
                    <a:pt x="1" y="5834"/>
                    <a:pt x="37" y="6096"/>
                  </a:cubicBezTo>
                  <a:cubicBezTo>
                    <a:pt x="96" y="6477"/>
                    <a:pt x="370" y="6787"/>
                    <a:pt x="739" y="6906"/>
                  </a:cubicBezTo>
                  <a:cubicBezTo>
                    <a:pt x="799" y="6930"/>
                    <a:pt x="858" y="6930"/>
                    <a:pt x="918" y="6930"/>
                  </a:cubicBezTo>
                  <a:cubicBezTo>
                    <a:pt x="1251" y="6906"/>
                    <a:pt x="1549" y="6727"/>
                    <a:pt x="1727" y="6442"/>
                  </a:cubicBezTo>
                  <a:cubicBezTo>
                    <a:pt x="1846" y="6263"/>
                    <a:pt x="1799" y="6025"/>
                    <a:pt x="1632" y="5894"/>
                  </a:cubicBezTo>
                  <a:cubicBezTo>
                    <a:pt x="1573" y="5846"/>
                    <a:pt x="1513" y="5799"/>
                    <a:pt x="1453" y="5763"/>
                  </a:cubicBezTo>
                  <a:cubicBezTo>
                    <a:pt x="3001" y="4084"/>
                    <a:pt x="4775" y="2632"/>
                    <a:pt x="6728" y="1453"/>
                  </a:cubicBezTo>
                  <a:lnTo>
                    <a:pt x="6752" y="1441"/>
                  </a:lnTo>
                  <a:lnTo>
                    <a:pt x="6728" y="1417"/>
                  </a:lnTo>
                  <a:cubicBezTo>
                    <a:pt x="6517" y="1240"/>
                    <a:pt x="6172" y="948"/>
                    <a:pt x="6058" y="948"/>
                  </a:cubicBezTo>
                  <a:cubicBezTo>
                    <a:pt x="6050" y="948"/>
                    <a:pt x="6043" y="950"/>
                    <a:pt x="6037" y="953"/>
                  </a:cubicBezTo>
                  <a:cubicBezTo>
                    <a:pt x="3585" y="2286"/>
                    <a:pt x="1525" y="5311"/>
                    <a:pt x="1299" y="5668"/>
                  </a:cubicBezTo>
                  <a:cubicBezTo>
                    <a:pt x="1192" y="5596"/>
                    <a:pt x="1061" y="5537"/>
                    <a:pt x="941" y="5489"/>
                  </a:cubicBezTo>
                  <a:cubicBezTo>
                    <a:pt x="2001" y="4251"/>
                    <a:pt x="3811" y="1917"/>
                    <a:pt x="4168" y="36"/>
                  </a:cubicBezTo>
                  <a:lnTo>
                    <a:pt x="4168" y="24"/>
                  </a:lnTo>
                  <a:lnTo>
                    <a:pt x="4156" y="12"/>
                  </a:lnTo>
                  <a:cubicBezTo>
                    <a:pt x="4144" y="0"/>
                    <a:pt x="4132" y="0"/>
                    <a:pt x="4049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233;p56"/>
            <p:cNvSpPr/>
            <p:nvPr/>
          </p:nvSpPr>
          <p:spPr>
            <a:xfrm>
              <a:off x="3066018" y="1650160"/>
              <a:ext cx="112931" cy="82967"/>
            </a:xfrm>
            <a:custGeom>
              <a:avLst/>
              <a:gdLst/>
              <a:ahLst/>
              <a:cxnLst/>
              <a:rect l="l" t="t" r="r" b="b"/>
              <a:pathLst>
                <a:path w="4043" h="2970" extrusionOk="0">
                  <a:moveTo>
                    <a:pt x="3961" y="0"/>
                  </a:moveTo>
                  <a:cubicBezTo>
                    <a:pt x="3947" y="0"/>
                    <a:pt x="3929" y="8"/>
                    <a:pt x="3905" y="25"/>
                  </a:cubicBezTo>
                  <a:cubicBezTo>
                    <a:pt x="3607" y="247"/>
                    <a:pt x="3341" y="315"/>
                    <a:pt x="3126" y="315"/>
                  </a:cubicBezTo>
                  <a:cubicBezTo>
                    <a:pt x="2775" y="315"/>
                    <a:pt x="2560" y="132"/>
                    <a:pt x="2560" y="132"/>
                  </a:cubicBezTo>
                  <a:lnTo>
                    <a:pt x="2560" y="132"/>
                  </a:lnTo>
                  <a:cubicBezTo>
                    <a:pt x="2619" y="573"/>
                    <a:pt x="2548" y="1013"/>
                    <a:pt x="2334" y="1394"/>
                  </a:cubicBezTo>
                  <a:cubicBezTo>
                    <a:pt x="1917" y="2168"/>
                    <a:pt x="1179" y="2716"/>
                    <a:pt x="333" y="2894"/>
                  </a:cubicBezTo>
                  <a:cubicBezTo>
                    <a:pt x="214" y="2918"/>
                    <a:pt x="107" y="2930"/>
                    <a:pt x="0" y="2942"/>
                  </a:cubicBezTo>
                  <a:cubicBezTo>
                    <a:pt x="21" y="2942"/>
                    <a:pt x="253" y="2970"/>
                    <a:pt x="587" y="2970"/>
                  </a:cubicBezTo>
                  <a:cubicBezTo>
                    <a:pt x="1202" y="2970"/>
                    <a:pt x="2165" y="2875"/>
                    <a:pt x="2798" y="2335"/>
                  </a:cubicBezTo>
                  <a:cubicBezTo>
                    <a:pt x="2953" y="2204"/>
                    <a:pt x="3072" y="2049"/>
                    <a:pt x="3179" y="1882"/>
                  </a:cubicBezTo>
                  <a:cubicBezTo>
                    <a:pt x="3310" y="1644"/>
                    <a:pt x="3453" y="1382"/>
                    <a:pt x="3572" y="1144"/>
                  </a:cubicBezTo>
                  <a:cubicBezTo>
                    <a:pt x="3655" y="989"/>
                    <a:pt x="3727" y="846"/>
                    <a:pt x="3774" y="704"/>
                  </a:cubicBezTo>
                  <a:cubicBezTo>
                    <a:pt x="3948" y="295"/>
                    <a:pt x="4043" y="0"/>
                    <a:pt x="39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56"/>
            <p:cNvSpPr/>
            <p:nvPr/>
          </p:nvSpPr>
          <p:spPr>
            <a:xfrm>
              <a:off x="3065682" y="1649294"/>
              <a:ext cx="114412" cy="84727"/>
            </a:xfrm>
            <a:custGeom>
              <a:avLst/>
              <a:gdLst/>
              <a:ahLst/>
              <a:cxnLst/>
              <a:rect l="l" t="t" r="r" b="b"/>
              <a:pathLst>
                <a:path w="4096" h="3033" extrusionOk="0">
                  <a:moveTo>
                    <a:pt x="3963" y="46"/>
                  </a:moveTo>
                  <a:cubicBezTo>
                    <a:pt x="3966" y="46"/>
                    <a:pt x="3970" y="49"/>
                    <a:pt x="3977" y="56"/>
                  </a:cubicBezTo>
                  <a:cubicBezTo>
                    <a:pt x="3989" y="80"/>
                    <a:pt x="3977" y="246"/>
                    <a:pt x="3763" y="723"/>
                  </a:cubicBezTo>
                  <a:cubicBezTo>
                    <a:pt x="3715" y="854"/>
                    <a:pt x="3643" y="1008"/>
                    <a:pt x="3560" y="1151"/>
                  </a:cubicBezTo>
                  <a:cubicBezTo>
                    <a:pt x="3441" y="1413"/>
                    <a:pt x="3298" y="1675"/>
                    <a:pt x="3167" y="1901"/>
                  </a:cubicBezTo>
                  <a:cubicBezTo>
                    <a:pt x="3072" y="2068"/>
                    <a:pt x="2941" y="2223"/>
                    <a:pt x="2786" y="2342"/>
                  </a:cubicBezTo>
                  <a:cubicBezTo>
                    <a:pt x="2146" y="2892"/>
                    <a:pt x="1154" y="2980"/>
                    <a:pt x="542" y="2980"/>
                  </a:cubicBezTo>
                  <a:cubicBezTo>
                    <a:pt x="425" y="2980"/>
                    <a:pt x="322" y="2977"/>
                    <a:pt x="238" y="2973"/>
                  </a:cubicBezTo>
                  <a:lnTo>
                    <a:pt x="345" y="2949"/>
                  </a:lnTo>
                  <a:cubicBezTo>
                    <a:pt x="1203" y="2771"/>
                    <a:pt x="1941" y="2223"/>
                    <a:pt x="2369" y="1437"/>
                  </a:cubicBezTo>
                  <a:cubicBezTo>
                    <a:pt x="2560" y="1068"/>
                    <a:pt x="2643" y="651"/>
                    <a:pt x="2608" y="223"/>
                  </a:cubicBezTo>
                  <a:lnTo>
                    <a:pt x="2608" y="223"/>
                  </a:lnTo>
                  <a:cubicBezTo>
                    <a:pt x="2692" y="274"/>
                    <a:pt x="2881" y="372"/>
                    <a:pt x="3141" y="372"/>
                  </a:cubicBezTo>
                  <a:cubicBezTo>
                    <a:pt x="3361" y="372"/>
                    <a:pt x="3630" y="303"/>
                    <a:pt x="3929" y="80"/>
                  </a:cubicBezTo>
                  <a:cubicBezTo>
                    <a:pt x="3954" y="63"/>
                    <a:pt x="3956" y="46"/>
                    <a:pt x="3963" y="46"/>
                  </a:cubicBezTo>
                  <a:close/>
                  <a:moveTo>
                    <a:pt x="3979" y="0"/>
                  </a:moveTo>
                  <a:cubicBezTo>
                    <a:pt x="3944" y="0"/>
                    <a:pt x="3914" y="23"/>
                    <a:pt x="3905" y="32"/>
                  </a:cubicBezTo>
                  <a:cubicBezTo>
                    <a:pt x="3608" y="251"/>
                    <a:pt x="3344" y="319"/>
                    <a:pt x="3133" y="319"/>
                  </a:cubicBezTo>
                  <a:cubicBezTo>
                    <a:pt x="2803" y="319"/>
                    <a:pt x="2598" y="154"/>
                    <a:pt x="2584" y="139"/>
                  </a:cubicBezTo>
                  <a:lnTo>
                    <a:pt x="2536" y="92"/>
                  </a:lnTo>
                  <a:lnTo>
                    <a:pt x="2548" y="163"/>
                  </a:lnTo>
                  <a:cubicBezTo>
                    <a:pt x="2608" y="592"/>
                    <a:pt x="2524" y="1032"/>
                    <a:pt x="2322" y="1413"/>
                  </a:cubicBezTo>
                  <a:cubicBezTo>
                    <a:pt x="1905" y="2175"/>
                    <a:pt x="1179" y="2711"/>
                    <a:pt x="334" y="2901"/>
                  </a:cubicBezTo>
                  <a:cubicBezTo>
                    <a:pt x="226" y="2925"/>
                    <a:pt x="119" y="2937"/>
                    <a:pt x="12" y="2949"/>
                  </a:cubicBezTo>
                  <a:lnTo>
                    <a:pt x="0" y="2949"/>
                  </a:lnTo>
                  <a:lnTo>
                    <a:pt x="0" y="2997"/>
                  </a:lnTo>
                  <a:cubicBezTo>
                    <a:pt x="191" y="3021"/>
                    <a:pt x="381" y="3032"/>
                    <a:pt x="584" y="3032"/>
                  </a:cubicBezTo>
                  <a:cubicBezTo>
                    <a:pt x="1203" y="3032"/>
                    <a:pt x="2179" y="2937"/>
                    <a:pt x="2822" y="2378"/>
                  </a:cubicBezTo>
                  <a:cubicBezTo>
                    <a:pt x="2977" y="2247"/>
                    <a:pt x="3108" y="2092"/>
                    <a:pt x="3215" y="1925"/>
                  </a:cubicBezTo>
                  <a:cubicBezTo>
                    <a:pt x="3346" y="1699"/>
                    <a:pt x="3489" y="1437"/>
                    <a:pt x="3608" y="1175"/>
                  </a:cubicBezTo>
                  <a:cubicBezTo>
                    <a:pt x="3691" y="1020"/>
                    <a:pt x="3751" y="877"/>
                    <a:pt x="3810" y="746"/>
                  </a:cubicBezTo>
                  <a:cubicBezTo>
                    <a:pt x="4096" y="80"/>
                    <a:pt x="4048" y="44"/>
                    <a:pt x="4013" y="8"/>
                  </a:cubicBezTo>
                  <a:cubicBezTo>
                    <a:pt x="4001" y="3"/>
                    <a:pt x="3990" y="0"/>
                    <a:pt x="3979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56"/>
            <p:cNvSpPr/>
            <p:nvPr/>
          </p:nvSpPr>
          <p:spPr>
            <a:xfrm>
              <a:off x="2978199" y="1491196"/>
              <a:ext cx="97820" cy="148056"/>
            </a:xfrm>
            <a:custGeom>
              <a:avLst/>
              <a:gdLst/>
              <a:ahLst/>
              <a:cxnLst/>
              <a:rect l="l" t="t" r="r" b="b"/>
              <a:pathLst>
                <a:path w="3502" h="5300" extrusionOk="0">
                  <a:moveTo>
                    <a:pt x="2827" y="0"/>
                  </a:moveTo>
                  <a:cubicBezTo>
                    <a:pt x="2669" y="0"/>
                    <a:pt x="1997" y="689"/>
                    <a:pt x="1763" y="1263"/>
                  </a:cubicBezTo>
                  <a:cubicBezTo>
                    <a:pt x="1537" y="1834"/>
                    <a:pt x="1549" y="1942"/>
                    <a:pt x="1394" y="2108"/>
                  </a:cubicBezTo>
                  <a:cubicBezTo>
                    <a:pt x="382" y="3156"/>
                    <a:pt x="1" y="5299"/>
                    <a:pt x="1" y="5299"/>
                  </a:cubicBezTo>
                  <a:cubicBezTo>
                    <a:pt x="1" y="5299"/>
                    <a:pt x="715" y="2954"/>
                    <a:pt x="1561" y="2406"/>
                  </a:cubicBezTo>
                  <a:cubicBezTo>
                    <a:pt x="1834" y="2227"/>
                    <a:pt x="1953" y="918"/>
                    <a:pt x="2751" y="370"/>
                  </a:cubicBezTo>
                  <a:cubicBezTo>
                    <a:pt x="2804" y="335"/>
                    <a:pt x="2854" y="320"/>
                    <a:pt x="2901" y="320"/>
                  </a:cubicBezTo>
                  <a:cubicBezTo>
                    <a:pt x="3293" y="320"/>
                    <a:pt x="3501" y="1382"/>
                    <a:pt x="3501" y="1382"/>
                  </a:cubicBezTo>
                  <a:cubicBezTo>
                    <a:pt x="3501" y="1382"/>
                    <a:pt x="3430" y="144"/>
                    <a:pt x="2834" y="1"/>
                  </a:cubicBezTo>
                  <a:cubicBezTo>
                    <a:pt x="2832" y="1"/>
                    <a:pt x="2830" y="0"/>
                    <a:pt x="28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56"/>
            <p:cNvSpPr/>
            <p:nvPr/>
          </p:nvSpPr>
          <p:spPr>
            <a:xfrm>
              <a:off x="2977528" y="1490498"/>
              <a:ext cx="99160" cy="149089"/>
            </a:xfrm>
            <a:custGeom>
              <a:avLst/>
              <a:gdLst/>
              <a:ahLst/>
              <a:cxnLst/>
              <a:rect l="l" t="t" r="r" b="b"/>
              <a:pathLst>
                <a:path w="3550" h="5337" extrusionOk="0">
                  <a:moveTo>
                    <a:pt x="2858" y="50"/>
                  </a:moveTo>
                  <a:cubicBezTo>
                    <a:pt x="3216" y="133"/>
                    <a:pt x="3382" y="645"/>
                    <a:pt x="3454" y="1014"/>
                  </a:cubicBezTo>
                  <a:cubicBezTo>
                    <a:pt x="3359" y="740"/>
                    <a:pt x="3216" y="419"/>
                    <a:pt x="3025" y="335"/>
                  </a:cubicBezTo>
                  <a:cubicBezTo>
                    <a:pt x="2989" y="322"/>
                    <a:pt x="2954" y="315"/>
                    <a:pt x="2919" y="315"/>
                  </a:cubicBezTo>
                  <a:cubicBezTo>
                    <a:pt x="2862" y="315"/>
                    <a:pt x="2808" y="334"/>
                    <a:pt x="2763" y="371"/>
                  </a:cubicBezTo>
                  <a:cubicBezTo>
                    <a:pt x="2251" y="716"/>
                    <a:pt x="2013" y="1383"/>
                    <a:pt x="1835" y="1859"/>
                  </a:cubicBezTo>
                  <a:cubicBezTo>
                    <a:pt x="1751" y="2121"/>
                    <a:pt x="1668" y="2348"/>
                    <a:pt x="1573" y="2407"/>
                  </a:cubicBezTo>
                  <a:cubicBezTo>
                    <a:pt x="965" y="2812"/>
                    <a:pt x="430" y="4110"/>
                    <a:pt x="168" y="4836"/>
                  </a:cubicBezTo>
                  <a:cubicBezTo>
                    <a:pt x="346" y="4134"/>
                    <a:pt x="739" y="2871"/>
                    <a:pt x="1442" y="2157"/>
                  </a:cubicBezTo>
                  <a:cubicBezTo>
                    <a:pt x="1537" y="2038"/>
                    <a:pt x="1608" y="1895"/>
                    <a:pt x="1644" y="1752"/>
                  </a:cubicBezTo>
                  <a:cubicBezTo>
                    <a:pt x="1692" y="1645"/>
                    <a:pt x="1739" y="1490"/>
                    <a:pt x="1823" y="1288"/>
                  </a:cubicBezTo>
                  <a:cubicBezTo>
                    <a:pt x="2049" y="716"/>
                    <a:pt x="2716" y="50"/>
                    <a:pt x="2847" y="50"/>
                  </a:cubicBezTo>
                  <a:close/>
                  <a:moveTo>
                    <a:pt x="2858" y="1"/>
                  </a:moveTo>
                  <a:cubicBezTo>
                    <a:pt x="2671" y="1"/>
                    <a:pt x="1996" y="718"/>
                    <a:pt x="1775" y="1276"/>
                  </a:cubicBezTo>
                  <a:cubicBezTo>
                    <a:pt x="1692" y="1478"/>
                    <a:pt x="1644" y="1621"/>
                    <a:pt x="1596" y="1728"/>
                  </a:cubicBezTo>
                  <a:cubicBezTo>
                    <a:pt x="1573" y="1871"/>
                    <a:pt x="1501" y="2002"/>
                    <a:pt x="1406" y="2121"/>
                  </a:cubicBezTo>
                  <a:cubicBezTo>
                    <a:pt x="406" y="3157"/>
                    <a:pt x="1" y="5300"/>
                    <a:pt x="1" y="5324"/>
                  </a:cubicBezTo>
                  <a:lnTo>
                    <a:pt x="61" y="5336"/>
                  </a:lnTo>
                  <a:cubicBezTo>
                    <a:pt x="61" y="5312"/>
                    <a:pt x="775" y="3002"/>
                    <a:pt x="1608" y="2443"/>
                  </a:cubicBezTo>
                  <a:cubicBezTo>
                    <a:pt x="1704" y="2383"/>
                    <a:pt x="1787" y="2169"/>
                    <a:pt x="1894" y="1871"/>
                  </a:cubicBezTo>
                  <a:cubicBezTo>
                    <a:pt x="2061" y="1395"/>
                    <a:pt x="2287" y="752"/>
                    <a:pt x="2787" y="407"/>
                  </a:cubicBezTo>
                  <a:cubicBezTo>
                    <a:pt x="2823" y="378"/>
                    <a:pt x="2868" y="362"/>
                    <a:pt x="2913" y="362"/>
                  </a:cubicBezTo>
                  <a:cubicBezTo>
                    <a:pt x="2943" y="362"/>
                    <a:pt x="2973" y="369"/>
                    <a:pt x="3001" y="383"/>
                  </a:cubicBezTo>
                  <a:cubicBezTo>
                    <a:pt x="3323" y="514"/>
                    <a:pt x="3501" y="1395"/>
                    <a:pt x="3501" y="1407"/>
                  </a:cubicBezTo>
                  <a:lnTo>
                    <a:pt x="3549" y="1407"/>
                  </a:lnTo>
                  <a:cubicBezTo>
                    <a:pt x="3549" y="1348"/>
                    <a:pt x="3478" y="145"/>
                    <a:pt x="2870" y="2"/>
                  </a:cubicBezTo>
                  <a:cubicBezTo>
                    <a:pt x="2866" y="1"/>
                    <a:pt x="2862" y="1"/>
                    <a:pt x="28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56"/>
            <p:cNvSpPr/>
            <p:nvPr/>
          </p:nvSpPr>
          <p:spPr>
            <a:xfrm>
              <a:off x="3165121" y="1554743"/>
              <a:ext cx="57876" cy="107103"/>
            </a:xfrm>
            <a:custGeom>
              <a:avLst/>
              <a:gdLst/>
              <a:ahLst/>
              <a:cxnLst/>
              <a:rect l="l" t="t" r="r" b="b"/>
              <a:pathLst>
                <a:path w="2072" h="3834" extrusionOk="0">
                  <a:moveTo>
                    <a:pt x="1575" y="0"/>
                  </a:moveTo>
                  <a:cubicBezTo>
                    <a:pt x="1305" y="0"/>
                    <a:pt x="930" y="119"/>
                    <a:pt x="619" y="238"/>
                  </a:cubicBezTo>
                  <a:cubicBezTo>
                    <a:pt x="274" y="369"/>
                    <a:pt x="0" y="500"/>
                    <a:pt x="0" y="500"/>
                  </a:cubicBezTo>
                  <a:cubicBezTo>
                    <a:pt x="0" y="500"/>
                    <a:pt x="817" y="263"/>
                    <a:pt x="1341" y="263"/>
                  </a:cubicBezTo>
                  <a:cubicBezTo>
                    <a:pt x="1541" y="263"/>
                    <a:pt x="1698" y="298"/>
                    <a:pt x="1750" y="393"/>
                  </a:cubicBezTo>
                  <a:cubicBezTo>
                    <a:pt x="1893" y="655"/>
                    <a:pt x="1488" y="1881"/>
                    <a:pt x="1298" y="2417"/>
                  </a:cubicBezTo>
                  <a:cubicBezTo>
                    <a:pt x="1250" y="2560"/>
                    <a:pt x="1215" y="2655"/>
                    <a:pt x="1215" y="2655"/>
                  </a:cubicBezTo>
                  <a:cubicBezTo>
                    <a:pt x="1215" y="2655"/>
                    <a:pt x="1179" y="2846"/>
                    <a:pt x="1143" y="3060"/>
                  </a:cubicBezTo>
                  <a:cubicBezTo>
                    <a:pt x="1110" y="3350"/>
                    <a:pt x="982" y="3744"/>
                    <a:pt x="996" y="3744"/>
                  </a:cubicBezTo>
                  <a:cubicBezTo>
                    <a:pt x="996" y="3744"/>
                    <a:pt x="998" y="3742"/>
                    <a:pt x="1000" y="3739"/>
                  </a:cubicBezTo>
                  <a:lnTo>
                    <a:pt x="1024" y="3834"/>
                  </a:lnTo>
                  <a:cubicBezTo>
                    <a:pt x="1131" y="3655"/>
                    <a:pt x="1215" y="3453"/>
                    <a:pt x="1274" y="3238"/>
                  </a:cubicBezTo>
                  <a:cubicBezTo>
                    <a:pt x="1298" y="3096"/>
                    <a:pt x="1322" y="2941"/>
                    <a:pt x="1334" y="2798"/>
                  </a:cubicBezTo>
                  <a:lnTo>
                    <a:pt x="1334" y="2786"/>
                  </a:lnTo>
                  <a:cubicBezTo>
                    <a:pt x="1441" y="2596"/>
                    <a:pt x="1524" y="2393"/>
                    <a:pt x="1607" y="2191"/>
                  </a:cubicBezTo>
                  <a:cubicBezTo>
                    <a:pt x="1631" y="2119"/>
                    <a:pt x="1667" y="2036"/>
                    <a:pt x="1703" y="1941"/>
                  </a:cubicBezTo>
                  <a:lnTo>
                    <a:pt x="1703" y="1929"/>
                  </a:lnTo>
                  <a:cubicBezTo>
                    <a:pt x="2036" y="1095"/>
                    <a:pt x="2072" y="190"/>
                    <a:pt x="1810" y="48"/>
                  </a:cubicBezTo>
                  <a:lnTo>
                    <a:pt x="1786" y="36"/>
                  </a:lnTo>
                  <a:cubicBezTo>
                    <a:pt x="1728" y="11"/>
                    <a:pt x="1656" y="0"/>
                    <a:pt x="1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56"/>
            <p:cNvSpPr/>
            <p:nvPr/>
          </p:nvSpPr>
          <p:spPr>
            <a:xfrm>
              <a:off x="3165121" y="1553933"/>
              <a:ext cx="58882" cy="108919"/>
            </a:xfrm>
            <a:custGeom>
              <a:avLst/>
              <a:gdLst/>
              <a:ahLst/>
              <a:cxnLst/>
              <a:rect l="l" t="t" r="r" b="b"/>
              <a:pathLst>
                <a:path w="2108" h="3899" extrusionOk="0">
                  <a:moveTo>
                    <a:pt x="1604" y="62"/>
                  </a:moveTo>
                  <a:cubicBezTo>
                    <a:pt x="1677" y="62"/>
                    <a:pt x="1738" y="71"/>
                    <a:pt x="1786" y="89"/>
                  </a:cubicBezTo>
                  <a:lnTo>
                    <a:pt x="1798" y="89"/>
                  </a:lnTo>
                  <a:cubicBezTo>
                    <a:pt x="2036" y="219"/>
                    <a:pt x="2024" y="1077"/>
                    <a:pt x="1691" y="1946"/>
                  </a:cubicBezTo>
                  <a:lnTo>
                    <a:pt x="1691" y="1958"/>
                  </a:lnTo>
                  <a:lnTo>
                    <a:pt x="1715" y="1970"/>
                  </a:lnTo>
                  <a:lnTo>
                    <a:pt x="1679" y="1970"/>
                  </a:lnTo>
                  <a:cubicBezTo>
                    <a:pt x="1643" y="2065"/>
                    <a:pt x="1607" y="2148"/>
                    <a:pt x="1584" y="2232"/>
                  </a:cubicBezTo>
                  <a:cubicBezTo>
                    <a:pt x="1500" y="2422"/>
                    <a:pt x="1417" y="2625"/>
                    <a:pt x="1322" y="2815"/>
                  </a:cubicBezTo>
                  <a:lnTo>
                    <a:pt x="1310" y="2815"/>
                  </a:lnTo>
                  <a:lnTo>
                    <a:pt x="1310" y="2827"/>
                  </a:lnTo>
                  <a:cubicBezTo>
                    <a:pt x="1298" y="3172"/>
                    <a:pt x="1203" y="3506"/>
                    <a:pt x="1036" y="3803"/>
                  </a:cubicBezTo>
                  <a:cubicBezTo>
                    <a:pt x="1036" y="3779"/>
                    <a:pt x="1024" y="3768"/>
                    <a:pt x="1024" y="3756"/>
                  </a:cubicBezTo>
                  <a:cubicBezTo>
                    <a:pt x="1024" y="3720"/>
                    <a:pt x="1048" y="3660"/>
                    <a:pt x="1060" y="3613"/>
                  </a:cubicBezTo>
                  <a:cubicBezTo>
                    <a:pt x="1095" y="3470"/>
                    <a:pt x="1143" y="3279"/>
                    <a:pt x="1167" y="3113"/>
                  </a:cubicBezTo>
                  <a:cubicBezTo>
                    <a:pt x="1203" y="2910"/>
                    <a:pt x="1226" y="2720"/>
                    <a:pt x="1226" y="2708"/>
                  </a:cubicBezTo>
                  <a:cubicBezTo>
                    <a:pt x="1238" y="2696"/>
                    <a:pt x="1274" y="2601"/>
                    <a:pt x="1322" y="2470"/>
                  </a:cubicBezTo>
                  <a:cubicBezTo>
                    <a:pt x="1548" y="1815"/>
                    <a:pt x="1917" y="684"/>
                    <a:pt x="1762" y="422"/>
                  </a:cubicBezTo>
                  <a:cubicBezTo>
                    <a:pt x="1706" y="319"/>
                    <a:pt x="1539" y="282"/>
                    <a:pt x="1329" y="282"/>
                  </a:cubicBezTo>
                  <a:cubicBezTo>
                    <a:pt x="1005" y="282"/>
                    <a:pt x="579" y="369"/>
                    <a:pt x="298" y="434"/>
                  </a:cubicBezTo>
                  <a:cubicBezTo>
                    <a:pt x="393" y="386"/>
                    <a:pt x="512" y="339"/>
                    <a:pt x="631" y="303"/>
                  </a:cubicBezTo>
                  <a:cubicBezTo>
                    <a:pt x="1051" y="142"/>
                    <a:pt x="1383" y="62"/>
                    <a:pt x="1604" y="62"/>
                  </a:cubicBezTo>
                  <a:close/>
                  <a:moveTo>
                    <a:pt x="1603" y="0"/>
                  </a:moveTo>
                  <a:cubicBezTo>
                    <a:pt x="1375" y="0"/>
                    <a:pt x="1049" y="77"/>
                    <a:pt x="619" y="243"/>
                  </a:cubicBezTo>
                  <a:cubicBezTo>
                    <a:pt x="286" y="362"/>
                    <a:pt x="0" y="505"/>
                    <a:pt x="0" y="505"/>
                  </a:cubicBezTo>
                  <a:lnTo>
                    <a:pt x="24" y="553"/>
                  </a:lnTo>
                  <a:cubicBezTo>
                    <a:pt x="311" y="471"/>
                    <a:pt x="936" y="321"/>
                    <a:pt x="1348" y="321"/>
                  </a:cubicBezTo>
                  <a:cubicBezTo>
                    <a:pt x="1535" y="321"/>
                    <a:pt x="1678" y="352"/>
                    <a:pt x="1727" y="434"/>
                  </a:cubicBezTo>
                  <a:cubicBezTo>
                    <a:pt x="1834" y="612"/>
                    <a:pt x="1655" y="1362"/>
                    <a:pt x="1274" y="2434"/>
                  </a:cubicBezTo>
                  <a:cubicBezTo>
                    <a:pt x="1226" y="2589"/>
                    <a:pt x="1191" y="2684"/>
                    <a:pt x="1191" y="2684"/>
                  </a:cubicBezTo>
                  <a:cubicBezTo>
                    <a:pt x="1191" y="2684"/>
                    <a:pt x="1155" y="2875"/>
                    <a:pt x="1131" y="3089"/>
                  </a:cubicBezTo>
                  <a:cubicBezTo>
                    <a:pt x="1095" y="3256"/>
                    <a:pt x="1060" y="3422"/>
                    <a:pt x="1012" y="3589"/>
                  </a:cubicBezTo>
                  <a:cubicBezTo>
                    <a:pt x="976" y="3768"/>
                    <a:pt x="988" y="3791"/>
                    <a:pt x="988" y="3791"/>
                  </a:cubicBezTo>
                  <a:lnTo>
                    <a:pt x="988" y="3827"/>
                  </a:lnTo>
                  <a:cubicBezTo>
                    <a:pt x="1000" y="3899"/>
                    <a:pt x="1000" y="3899"/>
                    <a:pt x="1024" y="3899"/>
                  </a:cubicBezTo>
                  <a:lnTo>
                    <a:pt x="1036" y="3899"/>
                  </a:lnTo>
                  <a:lnTo>
                    <a:pt x="1036" y="3887"/>
                  </a:lnTo>
                  <a:cubicBezTo>
                    <a:pt x="1155" y="3696"/>
                    <a:pt x="1238" y="3494"/>
                    <a:pt x="1298" y="3279"/>
                  </a:cubicBezTo>
                  <a:cubicBezTo>
                    <a:pt x="1334" y="3137"/>
                    <a:pt x="1346" y="2982"/>
                    <a:pt x="1357" y="2839"/>
                  </a:cubicBezTo>
                  <a:cubicBezTo>
                    <a:pt x="1453" y="2636"/>
                    <a:pt x="1548" y="2446"/>
                    <a:pt x="1619" y="2244"/>
                  </a:cubicBezTo>
                  <a:cubicBezTo>
                    <a:pt x="1655" y="2160"/>
                    <a:pt x="1691" y="2077"/>
                    <a:pt x="1727" y="1982"/>
                  </a:cubicBezTo>
                  <a:lnTo>
                    <a:pt x="1738" y="1958"/>
                  </a:lnTo>
                  <a:cubicBezTo>
                    <a:pt x="2060" y="1136"/>
                    <a:pt x="2108" y="208"/>
                    <a:pt x="1822" y="41"/>
                  </a:cubicBezTo>
                  <a:cubicBezTo>
                    <a:pt x="1822" y="41"/>
                    <a:pt x="1810" y="41"/>
                    <a:pt x="1810" y="29"/>
                  </a:cubicBezTo>
                  <a:cubicBezTo>
                    <a:pt x="1753" y="10"/>
                    <a:pt x="1685" y="0"/>
                    <a:pt x="16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56"/>
            <p:cNvSpPr/>
            <p:nvPr/>
          </p:nvSpPr>
          <p:spPr>
            <a:xfrm>
              <a:off x="3064006" y="1643624"/>
              <a:ext cx="51591" cy="20895"/>
            </a:xfrm>
            <a:custGeom>
              <a:avLst/>
              <a:gdLst/>
              <a:ahLst/>
              <a:cxnLst/>
              <a:rect l="l" t="t" r="r" b="b"/>
              <a:pathLst>
                <a:path w="1847" h="748" extrusionOk="0">
                  <a:moveTo>
                    <a:pt x="1223" y="43"/>
                  </a:moveTo>
                  <a:cubicBezTo>
                    <a:pt x="1395" y="43"/>
                    <a:pt x="1567" y="81"/>
                    <a:pt x="1727" y="152"/>
                  </a:cubicBezTo>
                  <a:cubicBezTo>
                    <a:pt x="1501" y="223"/>
                    <a:pt x="524" y="545"/>
                    <a:pt x="120" y="652"/>
                  </a:cubicBezTo>
                  <a:cubicBezTo>
                    <a:pt x="251" y="509"/>
                    <a:pt x="620" y="92"/>
                    <a:pt x="1048" y="56"/>
                  </a:cubicBezTo>
                  <a:cubicBezTo>
                    <a:pt x="1106" y="47"/>
                    <a:pt x="1165" y="43"/>
                    <a:pt x="1223" y="43"/>
                  </a:cubicBezTo>
                  <a:close/>
                  <a:moveTo>
                    <a:pt x="1224" y="1"/>
                  </a:moveTo>
                  <a:cubicBezTo>
                    <a:pt x="1170" y="1"/>
                    <a:pt x="1111" y="3"/>
                    <a:pt x="1048" y="9"/>
                  </a:cubicBezTo>
                  <a:cubicBezTo>
                    <a:pt x="501" y="56"/>
                    <a:pt x="60" y="664"/>
                    <a:pt x="36" y="688"/>
                  </a:cubicBezTo>
                  <a:lnTo>
                    <a:pt x="1" y="747"/>
                  </a:lnTo>
                  <a:lnTo>
                    <a:pt x="60" y="735"/>
                  </a:lnTo>
                  <a:cubicBezTo>
                    <a:pt x="453" y="628"/>
                    <a:pt x="1787" y="187"/>
                    <a:pt x="1798" y="187"/>
                  </a:cubicBezTo>
                  <a:lnTo>
                    <a:pt x="1846" y="176"/>
                  </a:lnTo>
                  <a:lnTo>
                    <a:pt x="1810" y="140"/>
                  </a:lnTo>
                  <a:cubicBezTo>
                    <a:pt x="1800" y="140"/>
                    <a:pt x="1632" y="1"/>
                    <a:pt x="12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56"/>
            <p:cNvSpPr/>
            <p:nvPr/>
          </p:nvSpPr>
          <p:spPr>
            <a:xfrm>
              <a:off x="3009455" y="1584658"/>
              <a:ext cx="16676" cy="53579"/>
            </a:xfrm>
            <a:custGeom>
              <a:avLst/>
              <a:gdLst/>
              <a:ahLst/>
              <a:cxnLst/>
              <a:rect l="l" t="t" r="r" b="b"/>
              <a:pathLst>
                <a:path w="597" h="1918" extrusionOk="0">
                  <a:moveTo>
                    <a:pt x="287" y="108"/>
                  </a:moveTo>
                  <a:cubicBezTo>
                    <a:pt x="418" y="298"/>
                    <a:pt x="489" y="524"/>
                    <a:pt x="501" y="763"/>
                  </a:cubicBezTo>
                  <a:cubicBezTo>
                    <a:pt x="549" y="1179"/>
                    <a:pt x="203" y="1632"/>
                    <a:pt x="72" y="1775"/>
                  </a:cubicBezTo>
                  <a:cubicBezTo>
                    <a:pt x="108" y="1358"/>
                    <a:pt x="251" y="346"/>
                    <a:pt x="287" y="108"/>
                  </a:cubicBezTo>
                  <a:close/>
                  <a:moveTo>
                    <a:pt x="239" y="1"/>
                  </a:moveTo>
                  <a:lnTo>
                    <a:pt x="239" y="48"/>
                  </a:lnTo>
                  <a:cubicBezTo>
                    <a:pt x="227" y="60"/>
                    <a:pt x="37" y="1453"/>
                    <a:pt x="1" y="1846"/>
                  </a:cubicBezTo>
                  <a:lnTo>
                    <a:pt x="1" y="1917"/>
                  </a:lnTo>
                  <a:lnTo>
                    <a:pt x="49" y="1870"/>
                  </a:lnTo>
                  <a:cubicBezTo>
                    <a:pt x="72" y="1846"/>
                    <a:pt x="596" y="1298"/>
                    <a:pt x="537" y="763"/>
                  </a:cubicBezTo>
                  <a:cubicBezTo>
                    <a:pt x="489" y="215"/>
                    <a:pt x="275" y="24"/>
                    <a:pt x="275" y="24"/>
                  </a:cubicBezTo>
                  <a:lnTo>
                    <a:pt x="2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5" name="Google Shape;4245;p57"/>
          <p:cNvSpPr txBox="1">
            <a:spLocks noGrp="1"/>
          </p:cNvSpPr>
          <p:nvPr>
            <p:ph type="title"/>
          </p:nvPr>
        </p:nvSpPr>
        <p:spPr>
          <a:xfrm>
            <a:off x="605700" y="676525"/>
            <a:ext cx="7500600" cy="5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/>
              <a:t>Introduction: Youths’ Arts Profile</a:t>
            </a:r>
            <a:r>
              <a:rPr lang="en" sz="3000" b="1"/>
              <a:t> </a:t>
            </a:r>
            <a:endParaRPr sz="3000" b="1"/>
          </a:p>
        </p:txBody>
      </p:sp>
      <p:sp>
        <p:nvSpPr>
          <p:cNvPr id="4246" name="Google Shape;4246;p57"/>
          <p:cNvSpPr txBox="1">
            <a:spLocks noGrp="1"/>
          </p:cNvSpPr>
          <p:nvPr>
            <p:ph type="subTitle" idx="1"/>
          </p:nvPr>
        </p:nvSpPr>
        <p:spPr>
          <a:xfrm>
            <a:off x="1247950" y="1762325"/>
            <a:ext cx="20472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Levels of Arts Attendance: </a:t>
            </a:r>
            <a:endParaRPr sz="15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247" name="Google Shape;4247;p57"/>
          <p:cNvSpPr txBox="1">
            <a:spLocks noGrp="1"/>
          </p:cNvSpPr>
          <p:nvPr>
            <p:ph type="subTitle" idx="2"/>
          </p:nvPr>
        </p:nvSpPr>
        <p:spPr>
          <a:xfrm>
            <a:off x="819100" y="2620875"/>
            <a:ext cx="2904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Overall </a:t>
            </a:r>
            <a:r>
              <a:rPr lang="en" sz="1400" u="sng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increase in arts attendance</a:t>
            </a: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among Youths in 2019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248" name="Google Shape;4248;p57"/>
          <p:cNvSpPr txBox="1">
            <a:spLocks noGrp="1"/>
          </p:cNvSpPr>
          <p:nvPr>
            <p:ph type="subTitle" idx="3"/>
          </p:nvPr>
        </p:nvSpPr>
        <p:spPr>
          <a:xfrm>
            <a:off x="4742808" y="1762325"/>
            <a:ext cx="20472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Interest in Visual Arts: </a:t>
            </a:r>
            <a:endParaRPr sz="15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249" name="Google Shape;4249;p57"/>
          <p:cNvSpPr txBox="1">
            <a:spLocks noGrp="1"/>
          </p:cNvSpPr>
          <p:nvPr>
            <p:ph type="subTitle" idx="4"/>
          </p:nvPr>
        </p:nvSpPr>
        <p:spPr>
          <a:xfrm>
            <a:off x="4056925" y="2620874"/>
            <a:ext cx="3755700" cy="12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Visual arts were ranked as Youths’ </a:t>
            </a:r>
            <a:r>
              <a:rPr lang="en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3rd most frequented art form</a:t>
            </a: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in 2019</a:t>
            </a: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Museums</a:t>
            </a: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were ranked as their </a:t>
            </a:r>
            <a:r>
              <a:rPr lang="en" u="sng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4th most frequented venue</a:t>
            </a: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for arts participation</a:t>
            </a: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250" name="Google Shape;4250;p57"/>
          <p:cNvSpPr txBox="1">
            <a:spLocks noGrp="1"/>
          </p:cNvSpPr>
          <p:nvPr>
            <p:ph type="subTitle" idx="5"/>
          </p:nvPr>
        </p:nvSpPr>
        <p:spPr>
          <a:xfrm>
            <a:off x="7022150" y="4369175"/>
            <a:ext cx="1870200" cy="4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(National Arts Council, 2019)</a:t>
            </a:r>
            <a:endParaRPr sz="10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4251" name="Google Shape;4251;p57"/>
          <p:cNvGrpSpPr/>
          <p:nvPr/>
        </p:nvGrpSpPr>
        <p:grpSpPr>
          <a:xfrm>
            <a:off x="953195" y="1677206"/>
            <a:ext cx="2636699" cy="813568"/>
            <a:chOff x="4826472" y="1781238"/>
            <a:chExt cx="781615" cy="218883"/>
          </a:xfrm>
        </p:grpSpPr>
        <p:sp>
          <p:nvSpPr>
            <p:cNvPr id="4252" name="Google Shape;4252;p57"/>
            <p:cNvSpPr/>
            <p:nvPr/>
          </p:nvSpPr>
          <p:spPr>
            <a:xfrm>
              <a:off x="5454046" y="1873703"/>
              <a:ext cx="154041" cy="125949"/>
            </a:xfrm>
            <a:custGeom>
              <a:avLst/>
              <a:gdLst/>
              <a:ahLst/>
              <a:cxnLst/>
              <a:rect l="l" t="t" r="r" b="b"/>
              <a:pathLst>
                <a:path w="13769" h="11258" fill="none" extrusionOk="0">
                  <a:moveTo>
                    <a:pt x="1" y="11257"/>
                  </a:moveTo>
                  <a:lnTo>
                    <a:pt x="13769" y="11257"/>
                  </a:lnTo>
                  <a:lnTo>
                    <a:pt x="11258" y="5629"/>
                  </a:lnTo>
                  <a:lnTo>
                    <a:pt x="13769" y="0"/>
                  </a:lnTo>
                  <a:lnTo>
                    <a:pt x="5462" y="0"/>
                  </a:lnTo>
                  <a:lnTo>
                    <a:pt x="5462" y="6947"/>
                  </a:lnTo>
                  <a:lnTo>
                    <a:pt x="1" y="11215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53" name="Google Shape;4253;p57"/>
            <p:cNvSpPr/>
            <p:nvPr/>
          </p:nvSpPr>
          <p:spPr>
            <a:xfrm>
              <a:off x="5453811" y="1938781"/>
              <a:ext cx="61341" cy="60871"/>
            </a:xfrm>
            <a:custGeom>
              <a:avLst/>
              <a:gdLst/>
              <a:ahLst/>
              <a:cxnLst/>
              <a:rect l="l" t="t" r="r" b="b"/>
              <a:pathLst>
                <a:path w="5483" h="5441" fill="none" extrusionOk="0">
                  <a:moveTo>
                    <a:pt x="1" y="0"/>
                  </a:moveTo>
                  <a:lnTo>
                    <a:pt x="1" y="5440"/>
                  </a:lnTo>
                  <a:lnTo>
                    <a:pt x="231" y="5440"/>
                  </a:lnTo>
                  <a:lnTo>
                    <a:pt x="5483" y="1256"/>
                  </a:lnTo>
                  <a:lnTo>
                    <a:pt x="5483" y="1151"/>
                  </a:lnTo>
                  <a:cubicBezTo>
                    <a:pt x="3056" y="586"/>
                    <a:pt x="1675" y="272"/>
                    <a:pt x="1" y="0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54" name="Google Shape;4254;p57"/>
            <p:cNvSpPr/>
            <p:nvPr/>
          </p:nvSpPr>
          <p:spPr>
            <a:xfrm>
              <a:off x="4826472" y="1873703"/>
              <a:ext cx="154276" cy="126419"/>
            </a:xfrm>
            <a:custGeom>
              <a:avLst/>
              <a:gdLst/>
              <a:ahLst/>
              <a:cxnLst/>
              <a:rect l="l" t="t" r="r" b="b"/>
              <a:pathLst>
                <a:path w="13790" h="11300" fill="none" extrusionOk="0">
                  <a:moveTo>
                    <a:pt x="13789" y="11299"/>
                  </a:moveTo>
                  <a:lnTo>
                    <a:pt x="1" y="11257"/>
                  </a:lnTo>
                  <a:lnTo>
                    <a:pt x="2511" y="5629"/>
                  </a:lnTo>
                  <a:lnTo>
                    <a:pt x="1" y="0"/>
                  </a:lnTo>
                  <a:lnTo>
                    <a:pt x="8307" y="0"/>
                  </a:lnTo>
                  <a:lnTo>
                    <a:pt x="8307" y="6947"/>
                  </a:lnTo>
                  <a:lnTo>
                    <a:pt x="13789" y="11194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55" name="Google Shape;4255;p57"/>
            <p:cNvSpPr/>
            <p:nvPr/>
          </p:nvSpPr>
          <p:spPr>
            <a:xfrm>
              <a:off x="4919876" y="1938781"/>
              <a:ext cx="60871" cy="61106"/>
            </a:xfrm>
            <a:custGeom>
              <a:avLst/>
              <a:gdLst/>
              <a:ahLst/>
              <a:cxnLst/>
              <a:rect l="l" t="t" r="r" b="b"/>
              <a:pathLst>
                <a:path w="5441" h="5462" fill="none" extrusionOk="0">
                  <a:moveTo>
                    <a:pt x="5440" y="0"/>
                  </a:moveTo>
                  <a:lnTo>
                    <a:pt x="5440" y="5461"/>
                  </a:lnTo>
                  <a:lnTo>
                    <a:pt x="5357" y="5461"/>
                  </a:lnTo>
                  <a:lnTo>
                    <a:pt x="0" y="1318"/>
                  </a:lnTo>
                  <a:lnTo>
                    <a:pt x="0" y="1109"/>
                  </a:lnTo>
                  <a:cubicBezTo>
                    <a:pt x="942" y="879"/>
                    <a:pt x="4666" y="105"/>
                    <a:pt x="5440" y="0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56" name="Google Shape;4256;p57"/>
            <p:cNvSpPr/>
            <p:nvPr/>
          </p:nvSpPr>
          <p:spPr>
            <a:xfrm>
              <a:off x="4919407" y="1781238"/>
              <a:ext cx="595981" cy="170889"/>
            </a:xfrm>
            <a:custGeom>
              <a:avLst/>
              <a:gdLst/>
              <a:ahLst/>
              <a:cxnLst/>
              <a:rect l="l" t="t" r="r" b="b"/>
              <a:pathLst>
                <a:path w="53272" h="15275" fill="none" extrusionOk="0">
                  <a:moveTo>
                    <a:pt x="53251" y="3662"/>
                  </a:moveTo>
                  <a:lnTo>
                    <a:pt x="53251" y="15233"/>
                  </a:lnTo>
                  <a:cubicBezTo>
                    <a:pt x="53251" y="15233"/>
                    <a:pt x="53272" y="15275"/>
                    <a:pt x="53251" y="15275"/>
                  </a:cubicBezTo>
                  <a:cubicBezTo>
                    <a:pt x="42538" y="12178"/>
                    <a:pt x="18036" y="10651"/>
                    <a:pt x="0" y="15191"/>
                  </a:cubicBezTo>
                  <a:lnTo>
                    <a:pt x="0" y="3662"/>
                  </a:lnTo>
                  <a:cubicBezTo>
                    <a:pt x="17555" y="1"/>
                    <a:pt x="35696" y="1"/>
                    <a:pt x="53251" y="3662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4257" name="Google Shape;4257;p57"/>
          <p:cNvGrpSpPr/>
          <p:nvPr/>
        </p:nvGrpSpPr>
        <p:grpSpPr>
          <a:xfrm>
            <a:off x="4448045" y="1677206"/>
            <a:ext cx="2636699" cy="813568"/>
            <a:chOff x="4826472" y="1781238"/>
            <a:chExt cx="781615" cy="218883"/>
          </a:xfrm>
        </p:grpSpPr>
        <p:sp>
          <p:nvSpPr>
            <p:cNvPr id="4258" name="Google Shape;4258;p57"/>
            <p:cNvSpPr/>
            <p:nvPr/>
          </p:nvSpPr>
          <p:spPr>
            <a:xfrm>
              <a:off x="5454046" y="1873703"/>
              <a:ext cx="154041" cy="125949"/>
            </a:xfrm>
            <a:custGeom>
              <a:avLst/>
              <a:gdLst/>
              <a:ahLst/>
              <a:cxnLst/>
              <a:rect l="l" t="t" r="r" b="b"/>
              <a:pathLst>
                <a:path w="13769" h="11258" fill="none" extrusionOk="0">
                  <a:moveTo>
                    <a:pt x="1" y="11257"/>
                  </a:moveTo>
                  <a:lnTo>
                    <a:pt x="13769" y="11257"/>
                  </a:lnTo>
                  <a:lnTo>
                    <a:pt x="11258" y="5629"/>
                  </a:lnTo>
                  <a:lnTo>
                    <a:pt x="13769" y="0"/>
                  </a:lnTo>
                  <a:lnTo>
                    <a:pt x="5462" y="0"/>
                  </a:lnTo>
                  <a:lnTo>
                    <a:pt x="5462" y="6947"/>
                  </a:lnTo>
                  <a:lnTo>
                    <a:pt x="1" y="11215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59" name="Google Shape;4259;p57"/>
            <p:cNvSpPr/>
            <p:nvPr/>
          </p:nvSpPr>
          <p:spPr>
            <a:xfrm>
              <a:off x="5453811" y="1938781"/>
              <a:ext cx="61341" cy="60871"/>
            </a:xfrm>
            <a:custGeom>
              <a:avLst/>
              <a:gdLst/>
              <a:ahLst/>
              <a:cxnLst/>
              <a:rect l="l" t="t" r="r" b="b"/>
              <a:pathLst>
                <a:path w="5483" h="5441" fill="none" extrusionOk="0">
                  <a:moveTo>
                    <a:pt x="1" y="0"/>
                  </a:moveTo>
                  <a:lnTo>
                    <a:pt x="1" y="5440"/>
                  </a:lnTo>
                  <a:lnTo>
                    <a:pt x="231" y="5440"/>
                  </a:lnTo>
                  <a:lnTo>
                    <a:pt x="5483" y="1256"/>
                  </a:lnTo>
                  <a:lnTo>
                    <a:pt x="5483" y="1151"/>
                  </a:lnTo>
                  <a:cubicBezTo>
                    <a:pt x="3056" y="586"/>
                    <a:pt x="1675" y="272"/>
                    <a:pt x="1" y="0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60" name="Google Shape;4260;p57"/>
            <p:cNvSpPr/>
            <p:nvPr/>
          </p:nvSpPr>
          <p:spPr>
            <a:xfrm>
              <a:off x="4826472" y="1873703"/>
              <a:ext cx="154276" cy="126419"/>
            </a:xfrm>
            <a:custGeom>
              <a:avLst/>
              <a:gdLst/>
              <a:ahLst/>
              <a:cxnLst/>
              <a:rect l="l" t="t" r="r" b="b"/>
              <a:pathLst>
                <a:path w="13790" h="11300" fill="none" extrusionOk="0">
                  <a:moveTo>
                    <a:pt x="13789" y="11299"/>
                  </a:moveTo>
                  <a:lnTo>
                    <a:pt x="1" y="11257"/>
                  </a:lnTo>
                  <a:lnTo>
                    <a:pt x="2511" y="5629"/>
                  </a:lnTo>
                  <a:lnTo>
                    <a:pt x="1" y="0"/>
                  </a:lnTo>
                  <a:lnTo>
                    <a:pt x="8307" y="0"/>
                  </a:lnTo>
                  <a:lnTo>
                    <a:pt x="8307" y="6947"/>
                  </a:lnTo>
                  <a:lnTo>
                    <a:pt x="13789" y="11194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61" name="Google Shape;4261;p57"/>
            <p:cNvSpPr/>
            <p:nvPr/>
          </p:nvSpPr>
          <p:spPr>
            <a:xfrm>
              <a:off x="4919876" y="1938781"/>
              <a:ext cx="60871" cy="61106"/>
            </a:xfrm>
            <a:custGeom>
              <a:avLst/>
              <a:gdLst/>
              <a:ahLst/>
              <a:cxnLst/>
              <a:rect l="l" t="t" r="r" b="b"/>
              <a:pathLst>
                <a:path w="5441" h="5462" fill="none" extrusionOk="0">
                  <a:moveTo>
                    <a:pt x="5440" y="0"/>
                  </a:moveTo>
                  <a:lnTo>
                    <a:pt x="5440" y="5461"/>
                  </a:lnTo>
                  <a:lnTo>
                    <a:pt x="5357" y="5461"/>
                  </a:lnTo>
                  <a:lnTo>
                    <a:pt x="0" y="1318"/>
                  </a:lnTo>
                  <a:lnTo>
                    <a:pt x="0" y="1109"/>
                  </a:lnTo>
                  <a:cubicBezTo>
                    <a:pt x="942" y="879"/>
                    <a:pt x="4666" y="105"/>
                    <a:pt x="5440" y="0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62" name="Google Shape;4262;p57"/>
            <p:cNvSpPr/>
            <p:nvPr/>
          </p:nvSpPr>
          <p:spPr>
            <a:xfrm>
              <a:off x="4919407" y="1781238"/>
              <a:ext cx="595981" cy="170889"/>
            </a:xfrm>
            <a:custGeom>
              <a:avLst/>
              <a:gdLst/>
              <a:ahLst/>
              <a:cxnLst/>
              <a:rect l="l" t="t" r="r" b="b"/>
              <a:pathLst>
                <a:path w="53272" h="15275" fill="none" extrusionOk="0">
                  <a:moveTo>
                    <a:pt x="53251" y="3662"/>
                  </a:moveTo>
                  <a:lnTo>
                    <a:pt x="53251" y="15233"/>
                  </a:lnTo>
                  <a:cubicBezTo>
                    <a:pt x="53251" y="15233"/>
                    <a:pt x="53272" y="15275"/>
                    <a:pt x="53251" y="15275"/>
                  </a:cubicBezTo>
                  <a:cubicBezTo>
                    <a:pt x="42538" y="12178"/>
                    <a:pt x="18036" y="10651"/>
                    <a:pt x="0" y="15191"/>
                  </a:cubicBezTo>
                  <a:lnTo>
                    <a:pt x="0" y="3662"/>
                  </a:lnTo>
                  <a:cubicBezTo>
                    <a:pt x="17555" y="1"/>
                    <a:pt x="35696" y="1"/>
                    <a:pt x="53251" y="3662"/>
                  </a:cubicBez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7" name="Google Shape;4267;p58"/>
          <p:cNvSpPr txBox="1">
            <a:spLocks noGrp="1"/>
          </p:cNvSpPr>
          <p:nvPr>
            <p:ph type="title"/>
          </p:nvPr>
        </p:nvSpPr>
        <p:spPr>
          <a:xfrm>
            <a:off x="605700" y="457125"/>
            <a:ext cx="5396100" cy="5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/>
              <a:t>Knowledge &amp; Relevance:</a:t>
            </a:r>
            <a:endParaRPr sz="2800" b="1" u="sng"/>
          </a:p>
        </p:txBody>
      </p:sp>
      <p:sp>
        <p:nvSpPr>
          <p:cNvPr id="4268" name="Google Shape;4268;p58"/>
          <p:cNvSpPr txBox="1">
            <a:spLocks noGrp="1"/>
          </p:cNvSpPr>
          <p:nvPr>
            <p:ph type="subTitle" idx="1"/>
          </p:nvPr>
        </p:nvSpPr>
        <p:spPr>
          <a:xfrm>
            <a:off x="529150" y="1557325"/>
            <a:ext cx="3895500" cy="12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Acknowledge the importance of learning Singapore’s heritage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269" name="Google Shape;4269;p58"/>
          <p:cNvSpPr txBox="1">
            <a:spLocks noGrp="1"/>
          </p:cNvSpPr>
          <p:nvPr>
            <p:ph type="subTitle" idx="2"/>
          </p:nvPr>
        </p:nvSpPr>
        <p:spPr>
          <a:xfrm>
            <a:off x="605625" y="1047225"/>
            <a:ext cx="33657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Youth Profile:</a:t>
            </a:r>
            <a:endParaRPr sz="17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4270" name="Google Shape;4270;p58" descr="Forms response chart. Question title: Will the following factors increase your motivations to visit a virtual exhibition?. Number of responses: 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475" y="2441875"/>
            <a:ext cx="4163650" cy="2279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1" name="Google Shape;4271;p58"/>
          <p:cNvSpPr txBox="1">
            <a:spLocks noGrp="1"/>
          </p:cNvSpPr>
          <p:nvPr>
            <p:ph type="subTitle" idx="3"/>
          </p:nvPr>
        </p:nvSpPr>
        <p:spPr>
          <a:xfrm>
            <a:off x="4501125" y="1047225"/>
            <a:ext cx="15624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Motivators:</a:t>
            </a:r>
            <a:endParaRPr sz="17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272" name="Google Shape;4272;p58"/>
          <p:cNvSpPr txBox="1">
            <a:spLocks noGrp="1"/>
          </p:cNvSpPr>
          <p:nvPr>
            <p:ph type="subTitle" idx="4"/>
          </p:nvPr>
        </p:nvSpPr>
        <p:spPr>
          <a:xfrm>
            <a:off x="4424650" y="1995925"/>
            <a:ext cx="45012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Youths are motivated by intrinsic factors such as gaining knowledge &amp; relevance to their lives</a:t>
            </a: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Having a relatable topic is essential to motivate Youths </a:t>
            </a: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273" name="Google Shape;4273;p58"/>
          <p:cNvSpPr txBox="1"/>
          <p:nvPr/>
        </p:nvSpPr>
        <p:spPr>
          <a:xfrm>
            <a:off x="7980325" y="4449300"/>
            <a:ext cx="85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(Aziz, 2014)</a:t>
            </a:r>
            <a:endParaRPr sz="11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8" name="Google Shape;4278;p59"/>
          <p:cNvSpPr txBox="1">
            <a:spLocks noGrp="1"/>
          </p:cNvSpPr>
          <p:nvPr>
            <p:ph type="title"/>
          </p:nvPr>
        </p:nvSpPr>
        <p:spPr>
          <a:xfrm>
            <a:off x="605700" y="457125"/>
            <a:ext cx="5396100" cy="5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/>
              <a:t>Knowledge &amp; Relevance:</a:t>
            </a:r>
            <a:endParaRPr sz="2800" b="1" u="sng"/>
          </a:p>
        </p:txBody>
      </p:sp>
      <p:sp>
        <p:nvSpPr>
          <p:cNvPr id="4279" name="Google Shape;4279;p59"/>
          <p:cNvSpPr txBox="1">
            <a:spLocks noGrp="1"/>
          </p:cNvSpPr>
          <p:nvPr>
            <p:ph type="subTitle" idx="1"/>
          </p:nvPr>
        </p:nvSpPr>
        <p:spPr>
          <a:xfrm>
            <a:off x="542275" y="1452325"/>
            <a:ext cx="4034100" cy="17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Youths show interest in the idea of past and current recreational activities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Recreational activities played a huge part in many Youths’ childhoods 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 concept of ‘Then vs. Now’ was a prominent suggestion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4280" name="Google Shape;4280;p59" descr="Forms response chart. Question title: Did playgrounds and theme parks play a part in your childhood growing up?. Number of responses: 50 responses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5925" y="2947551"/>
            <a:ext cx="3979349" cy="1674641"/>
          </a:xfrm>
          <a:prstGeom prst="rect">
            <a:avLst/>
          </a:prstGeom>
          <a:noFill/>
          <a:ln>
            <a:noFill/>
          </a:ln>
        </p:spPr>
      </p:pic>
      <p:sp>
        <p:nvSpPr>
          <p:cNvPr id="4281" name="Google Shape;4281;p59"/>
          <p:cNvSpPr txBox="1">
            <a:spLocks noGrp="1"/>
          </p:cNvSpPr>
          <p:nvPr>
            <p:ph type="subTitle" idx="2"/>
          </p:nvPr>
        </p:nvSpPr>
        <p:spPr>
          <a:xfrm>
            <a:off x="605700" y="910837"/>
            <a:ext cx="11058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Interests:</a:t>
            </a:r>
            <a:endParaRPr sz="17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4282" name="Google Shape;4282;p59" descr="Forms response chart. Question title: If there were to be a virtual exhibition about recreational activities of the past, would you as a Youth be interested to visit &amp; find out more?. Number of responses: 50 responses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5920" y="1047224"/>
            <a:ext cx="3979356" cy="18031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83" name="Google Shape;4283;p59"/>
          <p:cNvGrpSpPr/>
          <p:nvPr/>
        </p:nvGrpSpPr>
        <p:grpSpPr>
          <a:xfrm>
            <a:off x="975933" y="3409733"/>
            <a:ext cx="365344" cy="363796"/>
            <a:chOff x="1190625" y="245450"/>
            <a:chExt cx="5219200" cy="5204525"/>
          </a:xfrm>
        </p:grpSpPr>
        <p:sp>
          <p:nvSpPr>
            <p:cNvPr id="4284" name="Google Shape;4284;p59"/>
            <p:cNvSpPr/>
            <p:nvPr/>
          </p:nvSpPr>
          <p:spPr>
            <a:xfrm>
              <a:off x="4090525" y="2454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3"/>
                    <a:pt x="0" y="3099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099"/>
                  </a:lnTo>
                  <a:cubicBezTo>
                    <a:pt x="6198" y="1403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85" name="Google Shape;4285;p59"/>
            <p:cNvSpPr/>
            <p:nvPr/>
          </p:nvSpPr>
          <p:spPr>
            <a:xfrm>
              <a:off x="4090525" y="7983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4"/>
                    <a:pt x="0" y="3100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100"/>
                  </a:lnTo>
                  <a:cubicBezTo>
                    <a:pt x="6198" y="1404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86" name="Google Shape;4286;p59"/>
            <p:cNvSpPr/>
            <p:nvPr/>
          </p:nvSpPr>
          <p:spPr>
            <a:xfrm>
              <a:off x="4264225" y="624650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48" y="6199"/>
                    <a:pt x="14418" y="4829"/>
                    <a:pt x="14418" y="3100"/>
                  </a:cubicBezTo>
                  <a:cubicBezTo>
                    <a:pt x="14418" y="1403"/>
                    <a:pt x="13048" y="1"/>
                    <a:pt x="11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87" name="Google Shape;4287;p59"/>
            <p:cNvSpPr/>
            <p:nvPr/>
          </p:nvSpPr>
          <p:spPr>
            <a:xfrm>
              <a:off x="3711325" y="624650"/>
              <a:ext cx="360450" cy="154975"/>
            </a:xfrm>
            <a:custGeom>
              <a:avLst/>
              <a:gdLst/>
              <a:ahLst/>
              <a:cxnLst/>
              <a:rect l="l" t="t" r="r" b="b"/>
              <a:pathLst>
                <a:path w="1441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15" y="6199"/>
                    <a:pt x="14418" y="4829"/>
                    <a:pt x="14418" y="3100"/>
                  </a:cubicBezTo>
                  <a:cubicBezTo>
                    <a:pt x="14418" y="1403"/>
                    <a:pt x="13015" y="1"/>
                    <a:pt x="11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88" name="Google Shape;4288;p59"/>
            <p:cNvSpPr/>
            <p:nvPr/>
          </p:nvSpPr>
          <p:spPr>
            <a:xfrm>
              <a:off x="1190625" y="2185525"/>
              <a:ext cx="650775" cy="3264450"/>
            </a:xfrm>
            <a:custGeom>
              <a:avLst/>
              <a:gdLst/>
              <a:ahLst/>
              <a:cxnLst/>
              <a:rect l="l" t="t" r="r" b="b"/>
              <a:pathLst>
                <a:path w="26031" h="13057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lnTo>
                    <a:pt x="0" y="118345"/>
                  </a:lnTo>
                  <a:cubicBezTo>
                    <a:pt x="0" y="125065"/>
                    <a:pt x="5480" y="130578"/>
                    <a:pt x="12232" y="130578"/>
                  </a:cubicBezTo>
                  <a:lnTo>
                    <a:pt x="22932" y="130578"/>
                  </a:lnTo>
                  <a:cubicBezTo>
                    <a:pt x="24661" y="130578"/>
                    <a:pt x="26031" y="129175"/>
                    <a:pt x="26031" y="127479"/>
                  </a:cubicBezTo>
                  <a:cubicBezTo>
                    <a:pt x="26031" y="125750"/>
                    <a:pt x="24661" y="124380"/>
                    <a:pt x="22932" y="124380"/>
                  </a:cubicBezTo>
                  <a:lnTo>
                    <a:pt x="12232" y="124380"/>
                  </a:lnTo>
                  <a:cubicBezTo>
                    <a:pt x="8905" y="124380"/>
                    <a:pt x="6198" y="121672"/>
                    <a:pt x="6198" y="118345"/>
                  </a:cubicBezTo>
                  <a:lnTo>
                    <a:pt x="6198" y="3099"/>
                  </a:lnTo>
                  <a:cubicBezTo>
                    <a:pt x="6198" y="1403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89" name="Google Shape;4289;p59"/>
            <p:cNvSpPr/>
            <p:nvPr/>
          </p:nvSpPr>
          <p:spPr>
            <a:xfrm>
              <a:off x="1463000" y="1502125"/>
              <a:ext cx="4946825" cy="3947850"/>
            </a:xfrm>
            <a:custGeom>
              <a:avLst/>
              <a:gdLst/>
              <a:ahLst/>
              <a:cxnLst/>
              <a:rect l="l" t="t" r="r" b="b"/>
              <a:pathLst>
                <a:path w="197873" h="157914" extrusionOk="0">
                  <a:moveTo>
                    <a:pt x="6198" y="132764"/>
                  </a:moveTo>
                  <a:cubicBezTo>
                    <a:pt x="8025" y="133775"/>
                    <a:pt x="10112" y="134395"/>
                    <a:pt x="12330" y="134395"/>
                  </a:cubicBezTo>
                  <a:lnTo>
                    <a:pt x="73917" y="134395"/>
                  </a:lnTo>
                  <a:cubicBezTo>
                    <a:pt x="79038" y="134395"/>
                    <a:pt x="83703" y="136711"/>
                    <a:pt x="86769" y="140560"/>
                  </a:cubicBezTo>
                  <a:lnTo>
                    <a:pt x="12330" y="140560"/>
                  </a:lnTo>
                  <a:cubicBezTo>
                    <a:pt x="8971" y="140560"/>
                    <a:pt x="6198" y="137787"/>
                    <a:pt x="6198" y="134427"/>
                  </a:cubicBezTo>
                  <a:lnTo>
                    <a:pt x="6198" y="132764"/>
                  </a:lnTo>
                  <a:close/>
                  <a:moveTo>
                    <a:pt x="180747" y="132764"/>
                  </a:moveTo>
                  <a:lnTo>
                    <a:pt x="180747" y="134427"/>
                  </a:lnTo>
                  <a:cubicBezTo>
                    <a:pt x="180747" y="137787"/>
                    <a:pt x="178007" y="140560"/>
                    <a:pt x="174647" y="140560"/>
                  </a:cubicBezTo>
                  <a:lnTo>
                    <a:pt x="100208" y="140560"/>
                  </a:lnTo>
                  <a:cubicBezTo>
                    <a:pt x="103275" y="136711"/>
                    <a:pt x="107939" y="134395"/>
                    <a:pt x="113060" y="134395"/>
                  </a:cubicBezTo>
                  <a:lnTo>
                    <a:pt x="174647" y="134395"/>
                  </a:lnTo>
                  <a:cubicBezTo>
                    <a:pt x="176865" y="134395"/>
                    <a:pt x="178953" y="133775"/>
                    <a:pt x="180747" y="132764"/>
                  </a:cubicBezTo>
                  <a:close/>
                  <a:moveTo>
                    <a:pt x="12330" y="1"/>
                  </a:moveTo>
                  <a:cubicBezTo>
                    <a:pt x="5545" y="1"/>
                    <a:pt x="0" y="5514"/>
                    <a:pt x="0" y="12331"/>
                  </a:cubicBezTo>
                  <a:lnTo>
                    <a:pt x="0" y="24661"/>
                  </a:lnTo>
                  <a:lnTo>
                    <a:pt x="0" y="122064"/>
                  </a:lnTo>
                  <a:lnTo>
                    <a:pt x="0" y="134427"/>
                  </a:lnTo>
                  <a:cubicBezTo>
                    <a:pt x="0" y="141212"/>
                    <a:pt x="5545" y="146758"/>
                    <a:pt x="12330" y="146758"/>
                  </a:cubicBezTo>
                  <a:lnTo>
                    <a:pt x="90390" y="146758"/>
                  </a:lnTo>
                  <a:lnTo>
                    <a:pt x="90390" y="151716"/>
                  </a:lnTo>
                  <a:lnTo>
                    <a:pt x="22377" y="151716"/>
                  </a:lnTo>
                  <a:cubicBezTo>
                    <a:pt x="20681" y="151716"/>
                    <a:pt x="19278" y="153086"/>
                    <a:pt x="19278" y="154815"/>
                  </a:cubicBezTo>
                  <a:cubicBezTo>
                    <a:pt x="19278" y="156511"/>
                    <a:pt x="20681" y="157914"/>
                    <a:pt x="22377" y="157914"/>
                  </a:cubicBezTo>
                  <a:lnTo>
                    <a:pt x="185640" y="157914"/>
                  </a:lnTo>
                  <a:cubicBezTo>
                    <a:pt x="192392" y="157914"/>
                    <a:pt x="197872" y="152401"/>
                    <a:pt x="197872" y="145681"/>
                  </a:cubicBezTo>
                  <a:lnTo>
                    <a:pt x="197872" y="30435"/>
                  </a:lnTo>
                  <a:cubicBezTo>
                    <a:pt x="197872" y="28739"/>
                    <a:pt x="196469" y="27336"/>
                    <a:pt x="194773" y="27336"/>
                  </a:cubicBezTo>
                  <a:cubicBezTo>
                    <a:pt x="193044" y="27336"/>
                    <a:pt x="191674" y="28739"/>
                    <a:pt x="191674" y="30435"/>
                  </a:cubicBezTo>
                  <a:lnTo>
                    <a:pt x="191674" y="145681"/>
                  </a:lnTo>
                  <a:cubicBezTo>
                    <a:pt x="191674" y="149008"/>
                    <a:pt x="188967" y="151716"/>
                    <a:pt x="185640" y="151716"/>
                  </a:cubicBezTo>
                  <a:lnTo>
                    <a:pt x="96587" y="151716"/>
                  </a:lnTo>
                  <a:lnTo>
                    <a:pt x="96587" y="146758"/>
                  </a:lnTo>
                  <a:lnTo>
                    <a:pt x="174647" y="146758"/>
                  </a:lnTo>
                  <a:cubicBezTo>
                    <a:pt x="181432" y="146758"/>
                    <a:pt x="186977" y="141212"/>
                    <a:pt x="186977" y="134427"/>
                  </a:cubicBezTo>
                  <a:lnTo>
                    <a:pt x="186977" y="122064"/>
                  </a:lnTo>
                  <a:lnTo>
                    <a:pt x="186977" y="24661"/>
                  </a:lnTo>
                  <a:lnTo>
                    <a:pt x="186977" y="12331"/>
                  </a:lnTo>
                  <a:cubicBezTo>
                    <a:pt x="186977" y="5514"/>
                    <a:pt x="181432" y="1"/>
                    <a:pt x="174647" y="1"/>
                  </a:cubicBezTo>
                  <a:lnTo>
                    <a:pt x="155532" y="1"/>
                  </a:lnTo>
                  <a:cubicBezTo>
                    <a:pt x="153835" y="1"/>
                    <a:pt x="152433" y="1371"/>
                    <a:pt x="152433" y="3100"/>
                  </a:cubicBezTo>
                  <a:cubicBezTo>
                    <a:pt x="152433" y="4796"/>
                    <a:pt x="153835" y="6199"/>
                    <a:pt x="155532" y="6199"/>
                  </a:cubicBezTo>
                  <a:lnTo>
                    <a:pt x="174647" y="6199"/>
                  </a:lnTo>
                  <a:cubicBezTo>
                    <a:pt x="178007" y="6199"/>
                    <a:pt x="180747" y="8939"/>
                    <a:pt x="180747" y="12331"/>
                  </a:cubicBezTo>
                  <a:lnTo>
                    <a:pt x="180747" y="24661"/>
                  </a:lnTo>
                  <a:lnTo>
                    <a:pt x="180747" y="122064"/>
                  </a:lnTo>
                  <a:cubicBezTo>
                    <a:pt x="180747" y="125424"/>
                    <a:pt x="178007" y="128197"/>
                    <a:pt x="174647" y="128197"/>
                  </a:cubicBezTo>
                  <a:lnTo>
                    <a:pt x="113060" y="128197"/>
                  </a:lnTo>
                  <a:cubicBezTo>
                    <a:pt x="106667" y="128197"/>
                    <a:pt x="100763" y="130806"/>
                    <a:pt x="96587" y="135243"/>
                  </a:cubicBezTo>
                  <a:lnTo>
                    <a:pt x="96587" y="22639"/>
                  </a:lnTo>
                  <a:cubicBezTo>
                    <a:pt x="96587" y="13571"/>
                    <a:pt x="103960" y="6199"/>
                    <a:pt x="113060" y="6199"/>
                  </a:cubicBezTo>
                  <a:lnTo>
                    <a:pt x="121215" y="6199"/>
                  </a:lnTo>
                  <a:cubicBezTo>
                    <a:pt x="122944" y="6199"/>
                    <a:pt x="124314" y="4796"/>
                    <a:pt x="124314" y="3100"/>
                  </a:cubicBezTo>
                  <a:cubicBezTo>
                    <a:pt x="124314" y="1371"/>
                    <a:pt x="122944" y="1"/>
                    <a:pt x="121215" y="1"/>
                  </a:cubicBezTo>
                  <a:lnTo>
                    <a:pt x="113060" y="1"/>
                  </a:lnTo>
                  <a:cubicBezTo>
                    <a:pt x="104710" y="1"/>
                    <a:pt x="97436" y="4502"/>
                    <a:pt x="93489" y="11222"/>
                  </a:cubicBezTo>
                  <a:cubicBezTo>
                    <a:pt x="89542" y="4502"/>
                    <a:pt x="82267" y="1"/>
                    <a:pt x="73917" y="1"/>
                  </a:cubicBezTo>
                  <a:lnTo>
                    <a:pt x="60771" y="1"/>
                  </a:lnTo>
                  <a:cubicBezTo>
                    <a:pt x="59075" y="1"/>
                    <a:pt x="57672" y="1371"/>
                    <a:pt x="57672" y="3100"/>
                  </a:cubicBezTo>
                  <a:cubicBezTo>
                    <a:pt x="57672" y="4796"/>
                    <a:pt x="59075" y="6199"/>
                    <a:pt x="60771" y="6199"/>
                  </a:cubicBezTo>
                  <a:lnTo>
                    <a:pt x="73917" y="6199"/>
                  </a:lnTo>
                  <a:cubicBezTo>
                    <a:pt x="83018" y="6199"/>
                    <a:pt x="90390" y="13571"/>
                    <a:pt x="90390" y="22639"/>
                  </a:cubicBezTo>
                  <a:lnTo>
                    <a:pt x="90390" y="135243"/>
                  </a:lnTo>
                  <a:cubicBezTo>
                    <a:pt x="86214" y="130806"/>
                    <a:pt x="80310" y="128197"/>
                    <a:pt x="73917" y="128197"/>
                  </a:cubicBezTo>
                  <a:lnTo>
                    <a:pt x="12330" y="128197"/>
                  </a:lnTo>
                  <a:cubicBezTo>
                    <a:pt x="8971" y="128197"/>
                    <a:pt x="6198" y="125424"/>
                    <a:pt x="6198" y="122064"/>
                  </a:cubicBezTo>
                  <a:lnTo>
                    <a:pt x="6198" y="24661"/>
                  </a:lnTo>
                  <a:lnTo>
                    <a:pt x="6198" y="12331"/>
                  </a:lnTo>
                  <a:cubicBezTo>
                    <a:pt x="6198" y="8939"/>
                    <a:pt x="8971" y="6199"/>
                    <a:pt x="12330" y="6199"/>
                  </a:cubicBezTo>
                  <a:lnTo>
                    <a:pt x="34316" y="6199"/>
                  </a:lnTo>
                  <a:cubicBezTo>
                    <a:pt x="36045" y="6199"/>
                    <a:pt x="37415" y="4796"/>
                    <a:pt x="37415" y="3100"/>
                  </a:cubicBezTo>
                  <a:cubicBezTo>
                    <a:pt x="37415" y="1371"/>
                    <a:pt x="36045" y="1"/>
                    <a:pt x="343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90" name="Google Shape;4290;p59"/>
            <p:cNvSpPr/>
            <p:nvPr/>
          </p:nvSpPr>
          <p:spPr>
            <a:xfrm>
              <a:off x="1940875" y="221242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100"/>
                  </a:cubicBezTo>
                  <a:cubicBezTo>
                    <a:pt x="56367" y="1403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91" name="Google Shape;4291;p59"/>
            <p:cNvSpPr/>
            <p:nvPr/>
          </p:nvSpPr>
          <p:spPr>
            <a:xfrm>
              <a:off x="1940875" y="25924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099"/>
                  </a:cubicBezTo>
                  <a:cubicBezTo>
                    <a:pt x="0" y="4796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796"/>
                    <a:pt x="56367" y="3099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92" name="Google Shape;4292;p59"/>
            <p:cNvSpPr/>
            <p:nvPr/>
          </p:nvSpPr>
          <p:spPr>
            <a:xfrm>
              <a:off x="2916200" y="3350875"/>
              <a:ext cx="433875" cy="154950"/>
            </a:xfrm>
            <a:custGeom>
              <a:avLst/>
              <a:gdLst/>
              <a:ahLst/>
              <a:cxnLst/>
              <a:rect l="l" t="t" r="r" b="b"/>
              <a:pathLst>
                <a:path w="17355" h="6198" extrusionOk="0">
                  <a:moveTo>
                    <a:pt x="3132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32" y="6198"/>
                  </a:cubicBezTo>
                  <a:lnTo>
                    <a:pt x="14256" y="6198"/>
                  </a:lnTo>
                  <a:cubicBezTo>
                    <a:pt x="15984" y="6198"/>
                    <a:pt x="17354" y="4828"/>
                    <a:pt x="17354" y="3099"/>
                  </a:cubicBezTo>
                  <a:cubicBezTo>
                    <a:pt x="17354" y="1403"/>
                    <a:pt x="15984" y="0"/>
                    <a:pt x="142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93" name="Google Shape;4293;p59"/>
            <p:cNvSpPr/>
            <p:nvPr/>
          </p:nvSpPr>
          <p:spPr>
            <a:xfrm>
              <a:off x="1940875" y="3350875"/>
              <a:ext cx="872600" cy="154950"/>
            </a:xfrm>
            <a:custGeom>
              <a:avLst/>
              <a:gdLst/>
              <a:ahLst/>
              <a:cxnLst/>
              <a:rect l="l" t="t" r="r" b="b"/>
              <a:pathLst>
                <a:path w="34904" h="619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31805" y="6198"/>
                  </a:lnTo>
                  <a:cubicBezTo>
                    <a:pt x="33501" y="6198"/>
                    <a:pt x="34904" y="4828"/>
                    <a:pt x="34904" y="3099"/>
                  </a:cubicBezTo>
                  <a:cubicBezTo>
                    <a:pt x="34904" y="1403"/>
                    <a:pt x="33501" y="0"/>
                    <a:pt x="318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94" name="Google Shape;4294;p59"/>
            <p:cNvSpPr/>
            <p:nvPr/>
          </p:nvSpPr>
          <p:spPr>
            <a:xfrm>
              <a:off x="1940875" y="41092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95" name="Google Shape;4295;p59"/>
            <p:cNvSpPr/>
            <p:nvPr/>
          </p:nvSpPr>
          <p:spPr>
            <a:xfrm>
              <a:off x="1940875" y="29716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100"/>
                  </a:cubicBezTo>
                  <a:cubicBezTo>
                    <a:pt x="0" y="4796"/>
                    <a:pt x="1403" y="6199"/>
                    <a:pt x="3099" y="6199"/>
                  </a:cubicBezTo>
                  <a:lnTo>
                    <a:pt x="53269" y="6199"/>
                  </a:lnTo>
                  <a:cubicBezTo>
                    <a:pt x="54997" y="6199"/>
                    <a:pt x="56367" y="4796"/>
                    <a:pt x="56367" y="3100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96" name="Google Shape;4296;p59"/>
            <p:cNvSpPr/>
            <p:nvPr/>
          </p:nvSpPr>
          <p:spPr>
            <a:xfrm>
              <a:off x="1940875" y="37300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97" name="Google Shape;4297;p59"/>
            <p:cNvSpPr/>
            <p:nvPr/>
          </p:nvSpPr>
          <p:spPr>
            <a:xfrm>
              <a:off x="4309875" y="2592450"/>
              <a:ext cx="338475" cy="154975"/>
            </a:xfrm>
            <a:custGeom>
              <a:avLst/>
              <a:gdLst/>
              <a:ahLst/>
              <a:cxnLst/>
              <a:rect l="l" t="t" r="r" b="b"/>
              <a:pathLst>
                <a:path w="1353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099"/>
                  </a:cubicBezTo>
                  <a:cubicBezTo>
                    <a:pt x="1" y="4796"/>
                    <a:pt x="1404" y="6198"/>
                    <a:pt x="3100" y="6198"/>
                  </a:cubicBezTo>
                  <a:lnTo>
                    <a:pt x="10439" y="6198"/>
                  </a:lnTo>
                  <a:cubicBezTo>
                    <a:pt x="12168" y="6198"/>
                    <a:pt x="13538" y="4796"/>
                    <a:pt x="13538" y="3099"/>
                  </a:cubicBezTo>
                  <a:cubicBezTo>
                    <a:pt x="13538" y="1371"/>
                    <a:pt x="12168" y="1"/>
                    <a:pt x="104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98" name="Google Shape;4298;p59"/>
            <p:cNvSpPr/>
            <p:nvPr/>
          </p:nvSpPr>
          <p:spPr>
            <a:xfrm>
              <a:off x="5211825" y="2592450"/>
              <a:ext cx="507275" cy="154975"/>
            </a:xfrm>
            <a:custGeom>
              <a:avLst/>
              <a:gdLst/>
              <a:ahLst/>
              <a:cxnLst/>
              <a:rect l="l" t="t" r="r" b="b"/>
              <a:pathLst>
                <a:path w="20291" h="6199" extrusionOk="0">
                  <a:moveTo>
                    <a:pt x="3099" y="1"/>
                  </a:moveTo>
                  <a:cubicBezTo>
                    <a:pt x="1403" y="1"/>
                    <a:pt x="1" y="1371"/>
                    <a:pt x="1" y="3099"/>
                  </a:cubicBezTo>
                  <a:cubicBezTo>
                    <a:pt x="1" y="4796"/>
                    <a:pt x="1403" y="6198"/>
                    <a:pt x="3099" y="6198"/>
                  </a:cubicBezTo>
                  <a:lnTo>
                    <a:pt x="17191" y="6198"/>
                  </a:lnTo>
                  <a:cubicBezTo>
                    <a:pt x="18887" y="6198"/>
                    <a:pt x="20290" y="4796"/>
                    <a:pt x="20290" y="3099"/>
                  </a:cubicBezTo>
                  <a:cubicBezTo>
                    <a:pt x="20290" y="1371"/>
                    <a:pt x="18887" y="1"/>
                    <a:pt x="17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299" name="Google Shape;4299;p59"/>
            <p:cNvSpPr/>
            <p:nvPr/>
          </p:nvSpPr>
          <p:spPr>
            <a:xfrm>
              <a:off x="4309875" y="3350875"/>
              <a:ext cx="1409225" cy="154950"/>
            </a:xfrm>
            <a:custGeom>
              <a:avLst/>
              <a:gdLst/>
              <a:ahLst/>
              <a:cxnLst/>
              <a:rect l="l" t="t" r="r" b="b"/>
              <a:pathLst>
                <a:path w="56369" h="6198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300" name="Google Shape;4300;p59"/>
            <p:cNvSpPr/>
            <p:nvPr/>
          </p:nvSpPr>
          <p:spPr>
            <a:xfrm>
              <a:off x="4309875" y="4109275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301" name="Google Shape;4301;p59"/>
            <p:cNvSpPr/>
            <p:nvPr/>
          </p:nvSpPr>
          <p:spPr>
            <a:xfrm>
              <a:off x="4309875" y="2971650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100"/>
                  </a:cubicBezTo>
                  <a:cubicBezTo>
                    <a:pt x="1" y="4796"/>
                    <a:pt x="1404" y="6199"/>
                    <a:pt x="3100" y="6199"/>
                  </a:cubicBezTo>
                  <a:lnTo>
                    <a:pt x="53269" y="6199"/>
                  </a:lnTo>
                  <a:cubicBezTo>
                    <a:pt x="54965" y="6199"/>
                    <a:pt x="56368" y="4796"/>
                    <a:pt x="56368" y="3100"/>
                  </a:cubicBezTo>
                  <a:cubicBezTo>
                    <a:pt x="56368" y="1371"/>
                    <a:pt x="54965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302" name="Google Shape;4302;p59"/>
            <p:cNvSpPr/>
            <p:nvPr/>
          </p:nvSpPr>
          <p:spPr>
            <a:xfrm>
              <a:off x="4309875" y="3730075"/>
              <a:ext cx="337650" cy="154975"/>
            </a:xfrm>
            <a:custGeom>
              <a:avLst/>
              <a:gdLst/>
              <a:ahLst/>
              <a:cxnLst/>
              <a:rect l="l" t="t" r="r" b="b"/>
              <a:pathLst>
                <a:path w="13506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10407" y="6198"/>
                  </a:lnTo>
                  <a:cubicBezTo>
                    <a:pt x="12103" y="6198"/>
                    <a:pt x="13506" y="4828"/>
                    <a:pt x="13506" y="3099"/>
                  </a:cubicBezTo>
                  <a:cubicBezTo>
                    <a:pt x="13506" y="1403"/>
                    <a:pt x="12103" y="0"/>
                    <a:pt x="104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303" name="Google Shape;4303;p59"/>
            <p:cNvSpPr/>
            <p:nvPr/>
          </p:nvSpPr>
          <p:spPr>
            <a:xfrm>
              <a:off x="4750250" y="3730075"/>
              <a:ext cx="968850" cy="154975"/>
            </a:xfrm>
            <a:custGeom>
              <a:avLst/>
              <a:gdLst/>
              <a:ahLst/>
              <a:cxnLst/>
              <a:rect l="l" t="t" r="r" b="b"/>
              <a:pathLst>
                <a:path w="38754" h="6199" extrusionOk="0">
                  <a:moveTo>
                    <a:pt x="3100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00" y="6198"/>
                  </a:cubicBezTo>
                  <a:lnTo>
                    <a:pt x="35654" y="6198"/>
                  </a:lnTo>
                  <a:cubicBezTo>
                    <a:pt x="37350" y="6198"/>
                    <a:pt x="38753" y="4828"/>
                    <a:pt x="38753" y="3099"/>
                  </a:cubicBezTo>
                  <a:cubicBezTo>
                    <a:pt x="38753" y="1403"/>
                    <a:pt x="37350" y="0"/>
                    <a:pt x="356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304" name="Google Shape;4304;p59"/>
            <p:cNvSpPr/>
            <p:nvPr/>
          </p:nvSpPr>
          <p:spPr>
            <a:xfrm>
              <a:off x="1866650" y="262575"/>
              <a:ext cx="1550300" cy="1551100"/>
            </a:xfrm>
            <a:custGeom>
              <a:avLst/>
              <a:gdLst/>
              <a:ahLst/>
              <a:cxnLst/>
              <a:rect l="l" t="t" r="r" b="b"/>
              <a:pathLst>
                <a:path w="62012" h="62044" extrusionOk="0">
                  <a:moveTo>
                    <a:pt x="31022" y="6198"/>
                  </a:moveTo>
                  <a:cubicBezTo>
                    <a:pt x="31022" y="6231"/>
                    <a:pt x="31022" y="6231"/>
                    <a:pt x="31022" y="6231"/>
                  </a:cubicBezTo>
                  <a:lnTo>
                    <a:pt x="32458" y="13310"/>
                  </a:lnTo>
                  <a:cubicBezTo>
                    <a:pt x="34121" y="21530"/>
                    <a:pt x="40515" y="27891"/>
                    <a:pt x="48702" y="29554"/>
                  </a:cubicBezTo>
                  <a:lnTo>
                    <a:pt x="55781" y="30989"/>
                  </a:lnTo>
                  <a:lnTo>
                    <a:pt x="55813" y="30989"/>
                  </a:lnTo>
                  <a:cubicBezTo>
                    <a:pt x="55813" y="31022"/>
                    <a:pt x="55813" y="31022"/>
                    <a:pt x="55813" y="31055"/>
                  </a:cubicBezTo>
                  <a:lnTo>
                    <a:pt x="55781" y="31055"/>
                  </a:lnTo>
                  <a:lnTo>
                    <a:pt x="48702" y="32490"/>
                  </a:lnTo>
                  <a:cubicBezTo>
                    <a:pt x="40515" y="34154"/>
                    <a:pt x="34121" y="40514"/>
                    <a:pt x="32458" y="48735"/>
                  </a:cubicBezTo>
                  <a:lnTo>
                    <a:pt x="31022" y="55813"/>
                  </a:lnTo>
                  <a:lnTo>
                    <a:pt x="30990" y="55813"/>
                  </a:lnTo>
                  <a:lnTo>
                    <a:pt x="29554" y="48735"/>
                  </a:lnTo>
                  <a:cubicBezTo>
                    <a:pt x="27891" y="40514"/>
                    <a:pt x="21497" y="34154"/>
                    <a:pt x="13277" y="32490"/>
                  </a:cubicBezTo>
                  <a:lnTo>
                    <a:pt x="6199" y="31055"/>
                  </a:lnTo>
                  <a:cubicBezTo>
                    <a:pt x="6199" y="31022"/>
                    <a:pt x="6199" y="31022"/>
                    <a:pt x="6199" y="30989"/>
                  </a:cubicBezTo>
                  <a:lnTo>
                    <a:pt x="13277" y="29554"/>
                  </a:lnTo>
                  <a:cubicBezTo>
                    <a:pt x="21497" y="27891"/>
                    <a:pt x="27891" y="21530"/>
                    <a:pt x="29554" y="13310"/>
                  </a:cubicBezTo>
                  <a:lnTo>
                    <a:pt x="30990" y="6231"/>
                  </a:lnTo>
                  <a:cubicBezTo>
                    <a:pt x="30990" y="6231"/>
                    <a:pt x="30990" y="6231"/>
                    <a:pt x="30990" y="6198"/>
                  </a:cubicBezTo>
                  <a:close/>
                  <a:moveTo>
                    <a:pt x="30990" y="1"/>
                  </a:moveTo>
                  <a:cubicBezTo>
                    <a:pt x="28021" y="1"/>
                    <a:pt x="25510" y="2056"/>
                    <a:pt x="24890" y="4991"/>
                  </a:cubicBezTo>
                  <a:lnTo>
                    <a:pt x="23455" y="12070"/>
                  </a:lnTo>
                  <a:cubicBezTo>
                    <a:pt x="22313" y="17844"/>
                    <a:pt x="17811" y="22313"/>
                    <a:pt x="12070" y="23487"/>
                  </a:cubicBezTo>
                  <a:lnTo>
                    <a:pt x="4992" y="24922"/>
                  </a:lnTo>
                  <a:cubicBezTo>
                    <a:pt x="2056" y="25509"/>
                    <a:pt x="1" y="28021"/>
                    <a:pt x="1" y="31022"/>
                  </a:cubicBezTo>
                  <a:cubicBezTo>
                    <a:pt x="1" y="34023"/>
                    <a:pt x="2056" y="36535"/>
                    <a:pt x="4992" y="37122"/>
                  </a:cubicBezTo>
                  <a:lnTo>
                    <a:pt x="12070" y="38557"/>
                  </a:lnTo>
                  <a:cubicBezTo>
                    <a:pt x="17811" y="39732"/>
                    <a:pt x="22313" y="44201"/>
                    <a:pt x="23455" y="49974"/>
                  </a:cubicBezTo>
                  <a:lnTo>
                    <a:pt x="24890" y="57053"/>
                  </a:lnTo>
                  <a:cubicBezTo>
                    <a:pt x="25510" y="59989"/>
                    <a:pt x="28021" y="62044"/>
                    <a:pt x="30990" y="62044"/>
                  </a:cubicBezTo>
                  <a:cubicBezTo>
                    <a:pt x="33991" y="62044"/>
                    <a:pt x="36502" y="59989"/>
                    <a:pt x="37122" y="57053"/>
                  </a:cubicBezTo>
                  <a:lnTo>
                    <a:pt x="38525" y="49974"/>
                  </a:lnTo>
                  <a:cubicBezTo>
                    <a:pt x="39699" y="44201"/>
                    <a:pt x="44201" y="39732"/>
                    <a:pt x="49942" y="38557"/>
                  </a:cubicBezTo>
                  <a:lnTo>
                    <a:pt x="57020" y="37122"/>
                  </a:lnTo>
                  <a:cubicBezTo>
                    <a:pt x="59956" y="36535"/>
                    <a:pt x="62011" y="34023"/>
                    <a:pt x="62011" y="31022"/>
                  </a:cubicBezTo>
                  <a:cubicBezTo>
                    <a:pt x="62011" y="28021"/>
                    <a:pt x="59956" y="25509"/>
                    <a:pt x="57020" y="24922"/>
                  </a:cubicBezTo>
                  <a:lnTo>
                    <a:pt x="49942" y="23487"/>
                  </a:lnTo>
                  <a:cubicBezTo>
                    <a:pt x="44201" y="22313"/>
                    <a:pt x="39699" y="17844"/>
                    <a:pt x="38525" y="12070"/>
                  </a:cubicBezTo>
                  <a:lnTo>
                    <a:pt x="37122" y="4991"/>
                  </a:lnTo>
                  <a:cubicBezTo>
                    <a:pt x="36502" y="2056"/>
                    <a:pt x="33991" y="1"/>
                    <a:pt x="30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305" name="Google Shape;4305;p59"/>
            <p:cNvSpPr/>
            <p:nvPr/>
          </p:nvSpPr>
          <p:spPr>
            <a:xfrm>
              <a:off x="4022825" y="1135150"/>
              <a:ext cx="1803900" cy="1803900"/>
            </a:xfrm>
            <a:custGeom>
              <a:avLst/>
              <a:gdLst/>
              <a:ahLst/>
              <a:cxnLst/>
              <a:rect l="l" t="t" r="r" b="b"/>
              <a:pathLst>
                <a:path w="72156" h="72156" extrusionOk="0">
                  <a:moveTo>
                    <a:pt x="36078" y="6199"/>
                  </a:moveTo>
                  <a:cubicBezTo>
                    <a:pt x="36568" y="6199"/>
                    <a:pt x="36633" y="6525"/>
                    <a:pt x="36666" y="6688"/>
                  </a:cubicBezTo>
                  <a:lnTo>
                    <a:pt x="38362" y="15039"/>
                  </a:lnTo>
                  <a:cubicBezTo>
                    <a:pt x="40286" y="24531"/>
                    <a:pt x="47658" y="31870"/>
                    <a:pt x="57118" y="33795"/>
                  </a:cubicBezTo>
                  <a:lnTo>
                    <a:pt x="65469" y="35491"/>
                  </a:lnTo>
                  <a:cubicBezTo>
                    <a:pt x="65632" y="35524"/>
                    <a:pt x="65958" y="35589"/>
                    <a:pt x="65958" y="36078"/>
                  </a:cubicBezTo>
                  <a:cubicBezTo>
                    <a:pt x="65958" y="36568"/>
                    <a:pt x="65632" y="36633"/>
                    <a:pt x="65469" y="36666"/>
                  </a:cubicBezTo>
                  <a:lnTo>
                    <a:pt x="57118" y="38362"/>
                  </a:lnTo>
                  <a:cubicBezTo>
                    <a:pt x="47658" y="40286"/>
                    <a:pt x="40286" y="47626"/>
                    <a:pt x="38362" y="57118"/>
                  </a:cubicBezTo>
                  <a:lnTo>
                    <a:pt x="36666" y="65469"/>
                  </a:lnTo>
                  <a:cubicBezTo>
                    <a:pt x="36633" y="65632"/>
                    <a:pt x="36568" y="65958"/>
                    <a:pt x="36078" y="65958"/>
                  </a:cubicBezTo>
                  <a:cubicBezTo>
                    <a:pt x="35589" y="65958"/>
                    <a:pt x="35556" y="65632"/>
                    <a:pt x="35491" y="65469"/>
                  </a:cubicBezTo>
                  <a:lnTo>
                    <a:pt x="33828" y="57118"/>
                  </a:lnTo>
                  <a:cubicBezTo>
                    <a:pt x="31903" y="47626"/>
                    <a:pt x="24531" y="40286"/>
                    <a:pt x="15039" y="38362"/>
                  </a:cubicBezTo>
                  <a:lnTo>
                    <a:pt x="6688" y="36666"/>
                  </a:lnTo>
                  <a:cubicBezTo>
                    <a:pt x="6525" y="36633"/>
                    <a:pt x="6231" y="36568"/>
                    <a:pt x="6231" y="36078"/>
                  </a:cubicBezTo>
                  <a:cubicBezTo>
                    <a:pt x="6231" y="35589"/>
                    <a:pt x="6525" y="35524"/>
                    <a:pt x="6688" y="35491"/>
                  </a:cubicBezTo>
                  <a:lnTo>
                    <a:pt x="15039" y="33795"/>
                  </a:lnTo>
                  <a:cubicBezTo>
                    <a:pt x="24531" y="31870"/>
                    <a:pt x="31903" y="24531"/>
                    <a:pt x="33828" y="15039"/>
                  </a:cubicBezTo>
                  <a:lnTo>
                    <a:pt x="35491" y="6688"/>
                  </a:lnTo>
                  <a:cubicBezTo>
                    <a:pt x="35524" y="6525"/>
                    <a:pt x="35589" y="6199"/>
                    <a:pt x="36078" y="6199"/>
                  </a:cubicBezTo>
                  <a:close/>
                  <a:moveTo>
                    <a:pt x="36078" y="1"/>
                  </a:moveTo>
                  <a:cubicBezTo>
                    <a:pt x="32816" y="1"/>
                    <a:pt x="30076" y="2252"/>
                    <a:pt x="29424" y="5448"/>
                  </a:cubicBezTo>
                  <a:lnTo>
                    <a:pt x="27728" y="13799"/>
                  </a:lnTo>
                  <a:cubicBezTo>
                    <a:pt x="26325" y="20845"/>
                    <a:pt x="20845" y="26292"/>
                    <a:pt x="13832" y="27728"/>
                  </a:cubicBezTo>
                  <a:lnTo>
                    <a:pt x="5448" y="29424"/>
                  </a:lnTo>
                  <a:cubicBezTo>
                    <a:pt x="2252" y="30076"/>
                    <a:pt x="1" y="32816"/>
                    <a:pt x="1" y="36078"/>
                  </a:cubicBezTo>
                  <a:cubicBezTo>
                    <a:pt x="1" y="39340"/>
                    <a:pt x="2252" y="42080"/>
                    <a:pt x="5448" y="42733"/>
                  </a:cubicBezTo>
                  <a:lnTo>
                    <a:pt x="13832" y="44429"/>
                  </a:lnTo>
                  <a:cubicBezTo>
                    <a:pt x="20845" y="45864"/>
                    <a:pt x="26292" y="51312"/>
                    <a:pt x="27728" y="58358"/>
                  </a:cubicBezTo>
                  <a:lnTo>
                    <a:pt x="29424" y="66708"/>
                  </a:lnTo>
                  <a:cubicBezTo>
                    <a:pt x="30076" y="69905"/>
                    <a:pt x="32816" y="72156"/>
                    <a:pt x="36078" y="72156"/>
                  </a:cubicBezTo>
                  <a:cubicBezTo>
                    <a:pt x="39340" y="72156"/>
                    <a:pt x="42080" y="69905"/>
                    <a:pt x="42733" y="66708"/>
                  </a:cubicBezTo>
                  <a:lnTo>
                    <a:pt x="44429" y="58358"/>
                  </a:lnTo>
                  <a:cubicBezTo>
                    <a:pt x="45864" y="51312"/>
                    <a:pt x="51312" y="45864"/>
                    <a:pt x="58358" y="44429"/>
                  </a:cubicBezTo>
                  <a:lnTo>
                    <a:pt x="66708" y="42733"/>
                  </a:lnTo>
                  <a:cubicBezTo>
                    <a:pt x="69905" y="42080"/>
                    <a:pt x="72156" y="39340"/>
                    <a:pt x="72156" y="36078"/>
                  </a:cubicBezTo>
                  <a:cubicBezTo>
                    <a:pt x="72156" y="32816"/>
                    <a:pt x="69905" y="30076"/>
                    <a:pt x="66708" y="29424"/>
                  </a:cubicBezTo>
                  <a:lnTo>
                    <a:pt x="58358" y="27728"/>
                  </a:lnTo>
                  <a:cubicBezTo>
                    <a:pt x="51312" y="26292"/>
                    <a:pt x="45864" y="20845"/>
                    <a:pt x="44429" y="13799"/>
                  </a:cubicBezTo>
                  <a:lnTo>
                    <a:pt x="42733" y="5448"/>
                  </a:lnTo>
                  <a:cubicBezTo>
                    <a:pt x="42080" y="2252"/>
                    <a:pt x="39340" y="1"/>
                    <a:pt x="36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</p:grpSp>
      <p:sp>
        <p:nvSpPr>
          <p:cNvPr id="4306" name="Google Shape;4306;p59"/>
          <p:cNvSpPr txBox="1">
            <a:spLocks noGrp="1"/>
          </p:cNvSpPr>
          <p:nvPr>
            <p:ph type="subTitle" idx="3"/>
          </p:nvPr>
        </p:nvSpPr>
        <p:spPr>
          <a:xfrm>
            <a:off x="1374988" y="3409725"/>
            <a:ext cx="35811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Therefore, this reinforces the effectiveness of the idea of presenting the theme of recreational activities to the Youth profile </a:t>
            </a:r>
            <a:endParaRPr dirty="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" name="Google Shape;4311;p60"/>
          <p:cNvSpPr txBox="1">
            <a:spLocks noGrp="1"/>
          </p:cNvSpPr>
          <p:nvPr>
            <p:ph type="title"/>
          </p:nvPr>
        </p:nvSpPr>
        <p:spPr>
          <a:xfrm>
            <a:off x="605700" y="457125"/>
            <a:ext cx="5396100" cy="5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/>
              <a:t>Gamification:</a:t>
            </a:r>
            <a:endParaRPr sz="2800" b="1" u="sng"/>
          </a:p>
        </p:txBody>
      </p:sp>
      <p:sp>
        <p:nvSpPr>
          <p:cNvPr id="4312" name="Google Shape;4312;p60"/>
          <p:cNvSpPr txBox="1">
            <a:spLocks noGrp="1"/>
          </p:cNvSpPr>
          <p:nvPr>
            <p:ph type="subTitle" idx="1"/>
          </p:nvPr>
        </p:nvSpPr>
        <p:spPr>
          <a:xfrm>
            <a:off x="529225" y="1503300"/>
            <a:ext cx="3467400" cy="19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Majority of Youths are digitally savvy (Basu, 2016) 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A huge portion of Youths expressed interests in the concept of virtual reality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Incorporation of such technologies can better engage Youths (Basu, 2016)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313" name="Google Shape;4313;p60"/>
          <p:cNvSpPr txBox="1">
            <a:spLocks noGrp="1"/>
          </p:cNvSpPr>
          <p:nvPr>
            <p:ph type="subTitle" idx="2"/>
          </p:nvPr>
        </p:nvSpPr>
        <p:spPr>
          <a:xfrm>
            <a:off x="605700" y="995402"/>
            <a:ext cx="2571300" cy="4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Interests in Technology:</a:t>
            </a:r>
            <a:endParaRPr sz="1700" b="1" dirty="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4314" name="Google Shape;4314;p60" descr="Forms response chart. Question title: (Referring to the picture above) If the exhibition were to be presented in a virtual reality manner, would you be intrigued to visit it?. Number of responses: 50 responses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8775" y="2662450"/>
            <a:ext cx="4399524" cy="199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5" name="Google Shape;4315;p60"/>
          <p:cNvPicPr preferRelativeResize="0"/>
          <p:nvPr/>
        </p:nvPicPr>
        <p:blipFill rotWithShape="1">
          <a:blip r:embed="rId4">
            <a:alphaModFix/>
          </a:blip>
          <a:srcRect t="17688"/>
          <a:stretch/>
        </p:blipFill>
        <p:spPr>
          <a:xfrm>
            <a:off x="4300075" y="486025"/>
            <a:ext cx="4399526" cy="1946422"/>
          </a:xfrm>
          <a:prstGeom prst="rect">
            <a:avLst/>
          </a:prstGeom>
          <a:noFill/>
          <a:ln>
            <a:noFill/>
          </a:ln>
        </p:spPr>
      </p:pic>
      <p:sp>
        <p:nvSpPr>
          <p:cNvPr id="4316" name="Google Shape;4316;p60"/>
          <p:cNvSpPr txBox="1"/>
          <p:nvPr/>
        </p:nvSpPr>
        <p:spPr>
          <a:xfrm>
            <a:off x="5775800" y="2367975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tx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(“The Grand Sweets &amp; Snacks”, n.d.)</a:t>
            </a:r>
            <a:endParaRPr sz="1000">
              <a:solidFill>
                <a:schemeClr val="tx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grpSp>
        <p:nvGrpSpPr>
          <p:cNvPr id="4317" name="Google Shape;4317;p60"/>
          <p:cNvGrpSpPr/>
          <p:nvPr/>
        </p:nvGrpSpPr>
        <p:grpSpPr>
          <a:xfrm>
            <a:off x="1010669" y="3653816"/>
            <a:ext cx="365344" cy="363796"/>
            <a:chOff x="1190625" y="245450"/>
            <a:chExt cx="5219200" cy="5204525"/>
          </a:xfrm>
        </p:grpSpPr>
        <p:sp>
          <p:nvSpPr>
            <p:cNvPr id="4318" name="Google Shape;4318;p60"/>
            <p:cNvSpPr/>
            <p:nvPr/>
          </p:nvSpPr>
          <p:spPr>
            <a:xfrm>
              <a:off x="4090525" y="2454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3"/>
                    <a:pt x="0" y="3099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099"/>
                  </a:lnTo>
                  <a:cubicBezTo>
                    <a:pt x="6198" y="1403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60"/>
            <p:cNvSpPr/>
            <p:nvPr/>
          </p:nvSpPr>
          <p:spPr>
            <a:xfrm>
              <a:off x="4090525" y="7983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4"/>
                    <a:pt x="0" y="3100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100"/>
                  </a:lnTo>
                  <a:cubicBezTo>
                    <a:pt x="6198" y="1404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60"/>
            <p:cNvSpPr/>
            <p:nvPr/>
          </p:nvSpPr>
          <p:spPr>
            <a:xfrm>
              <a:off x="4264225" y="624650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48" y="6199"/>
                    <a:pt x="14418" y="4829"/>
                    <a:pt x="14418" y="3100"/>
                  </a:cubicBezTo>
                  <a:cubicBezTo>
                    <a:pt x="14418" y="1403"/>
                    <a:pt x="13048" y="1"/>
                    <a:pt x="11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60"/>
            <p:cNvSpPr/>
            <p:nvPr/>
          </p:nvSpPr>
          <p:spPr>
            <a:xfrm>
              <a:off x="3711325" y="624650"/>
              <a:ext cx="360450" cy="154975"/>
            </a:xfrm>
            <a:custGeom>
              <a:avLst/>
              <a:gdLst/>
              <a:ahLst/>
              <a:cxnLst/>
              <a:rect l="l" t="t" r="r" b="b"/>
              <a:pathLst>
                <a:path w="1441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15" y="6199"/>
                    <a:pt x="14418" y="4829"/>
                    <a:pt x="14418" y="3100"/>
                  </a:cubicBezTo>
                  <a:cubicBezTo>
                    <a:pt x="14418" y="1403"/>
                    <a:pt x="13015" y="1"/>
                    <a:pt x="11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60"/>
            <p:cNvSpPr/>
            <p:nvPr/>
          </p:nvSpPr>
          <p:spPr>
            <a:xfrm>
              <a:off x="1190625" y="2185525"/>
              <a:ext cx="650775" cy="3264450"/>
            </a:xfrm>
            <a:custGeom>
              <a:avLst/>
              <a:gdLst/>
              <a:ahLst/>
              <a:cxnLst/>
              <a:rect l="l" t="t" r="r" b="b"/>
              <a:pathLst>
                <a:path w="26031" h="13057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lnTo>
                    <a:pt x="0" y="118345"/>
                  </a:lnTo>
                  <a:cubicBezTo>
                    <a:pt x="0" y="125065"/>
                    <a:pt x="5480" y="130578"/>
                    <a:pt x="12232" y="130578"/>
                  </a:cubicBezTo>
                  <a:lnTo>
                    <a:pt x="22932" y="130578"/>
                  </a:lnTo>
                  <a:cubicBezTo>
                    <a:pt x="24661" y="130578"/>
                    <a:pt x="26031" y="129175"/>
                    <a:pt x="26031" y="127479"/>
                  </a:cubicBezTo>
                  <a:cubicBezTo>
                    <a:pt x="26031" y="125750"/>
                    <a:pt x="24661" y="124380"/>
                    <a:pt x="22932" y="124380"/>
                  </a:cubicBezTo>
                  <a:lnTo>
                    <a:pt x="12232" y="124380"/>
                  </a:lnTo>
                  <a:cubicBezTo>
                    <a:pt x="8905" y="124380"/>
                    <a:pt x="6198" y="121672"/>
                    <a:pt x="6198" y="118345"/>
                  </a:cubicBezTo>
                  <a:lnTo>
                    <a:pt x="6198" y="3099"/>
                  </a:lnTo>
                  <a:cubicBezTo>
                    <a:pt x="6198" y="1403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60"/>
            <p:cNvSpPr/>
            <p:nvPr/>
          </p:nvSpPr>
          <p:spPr>
            <a:xfrm>
              <a:off x="1463000" y="1502125"/>
              <a:ext cx="4946825" cy="3947850"/>
            </a:xfrm>
            <a:custGeom>
              <a:avLst/>
              <a:gdLst/>
              <a:ahLst/>
              <a:cxnLst/>
              <a:rect l="l" t="t" r="r" b="b"/>
              <a:pathLst>
                <a:path w="197873" h="157914" extrusionOk="0">
                  <a:moveTo>
                    <a:pt x="6198" y="132764"/>
                  </a:moveTo>
                  <a:cubicBezTo>
                    <a:pt x="8025" y="133775"/>
                    <a:pt x="10112" y="134395"/>
                    <a:pt x="12330" y="134395"/>
                  </a:cubicBezTo>
                  <a:lnTo>
                    <a:pt x="73917" y="134395"/>
                  </a:lnTo>
                  <a:cubicBezTo>
                    <a:pt x="79038" y="134395"/>
                    <a:pt x="83703" y="136711"/>
                    <a:pt x="86769" y="140560"/>
                  </a:cubicBezTo>
                  <a:lnTo>
                    <a:pt x="12330" y="140560"/>
                  </a:lnTo>
                  <a:cubicBezTo>
                    <a:pt x="8971" y="140560"/>
                    <a:pt x="6198" y="137787"/>
                    <a:pt x="6198" y="134427"/>
                  </a:cubicBezTo>
                  <a:lnTo>
                    <a:pt x="6198" y="132764"/>
                  </a:lnTo>
                  <a:close/>
                  <a:moveTo>
                    <a:pt x="180747" y="132764"/>
                  </a:moveTo>
                  <a:lnTo>
                    <a:pt x="180747" y="134427"/>
                  </a:lnTo>
                  <a:cubicBezTo>
                    <a:pt x="180747" y="137787"/>
                    <a:pt x="178007" y="140560"/>
                    <a:pt x="174647" y="140560"/>
                  </a:cubicBezTo>
                  <a:lnTo>
                    <a:pt x="100208" y="140560"/>
                  </a:lnTo>
                  <a:cubicBezTo>
                    <a:pt x="103275" y="136711"/>
                    <a:pt x="107939" y="134395"/>
                    <a:pt x="113060" y="134395"/>
                  </a:cubicBezTo>
                  <a:lnTo>
                    <a:pt x="174647" y="134395"/>
                  </a:lnTo>
                  <a:cubicBezTo>
                    <a:pt x="176865" y="134395"/>
                    <a:pt x="178953" y="133775"/>
                    <a:pt x="180747" y="132764"/>
                  </a:cubicBezTo>
                  <a:close/>
                  <a:moveTo>
                    <a:pt x="12330" y="1"/>
                  </a:moveTo>
                  <a:cubicBezTo>
                    <a:pt x="5545" y="1"/>
                    <a:pt x="0" y="5514"/>
                    <a:pt x="0" y="12331"/>
                  </a:cubicBezTo>
                  <a:lnTo>
                    <a:pt x="0" y="24661"/>
                  </a:lnTo>
                  <a:lnTo>
                    <a:pt x="0" y="122064"/>
                  </a:lnTo>
                  <a:lnTo>
                    <a:pt x="0" y="134427"/>
                  </a:lnTo>
                  <a:cubicBezTo>
                    <a:pt x="0" y="141212"/>
                    <a:pt x="5545" y="146758"/>
                    <a:pt x="12330" y="146758"/>
                  </a:cubicBezTo>
                  <a:lnTo>
                    <a:pt x="90390" y="146758"/>
                  </a:lnTo>
                  <a:lnTo>
                    <a:pt x="90390" y="151716"/>
                  </a:lnTo>
                  <a:lnTo>
                    <a:pt x="22377" y="151716"/>
                  </a:lnTo>
                  <a:cubicBezTo>
                    <a:pt x="20681" y="151716"/>
                    <a:pt x="19278" y="153086"/>
                    <a:pt x="19278" y="154815"/>
                  </a:cubicBezTo>
                  <a:cubicBezTo>
                    <a:pt x="19278" y="156511"/>
                    <a:pt x="20681" y="157914"/>
                    <a:pt x="22377" y="157914"/>
                  </a:cubicBezTo>
                  <a:lnTo>
                    <a:pt x="185640" y="157914"/>
                  </a:lnTo>
                  <a:cubicBezTo>
                    <a:pt x="192392" y="157914"/>
                    <a:pt x="197872" y="152401"/>
                    <a:pt x="197872" y="145681"/>
                  </a:cubicBezTo>
                  <a:lnTo>
                    <a:pt x="197872" y="30435"/>
                  </a:lnTo>
                  <a:cubicBezTo>
                    <a:pt x="197872" y="28739"/>
                    <a:pt x="196469" y="27336"/>
                    <a:pt x="194773" y="27336"/>
                  </a:cubicBezTo>
                  <a:cubicBezTo>
                    <a:pt x="193044" y="27336"/>
                    <a:pt x="191674" y="28739"/>
                    <a:pt x="191674" y="30435"/>
                  </a:cubicBezTo>
                  <a:lnTo>
                    <a:pt x="191674" y="145681"/>
                  </a:lnTo>
                  <a:cubicBezTo>
                    <a:pt x="191674" y="149008"/>
                    <a:pt x="188967" y="151716"/>
                    <a:pt x="185640" y="151716"/>
                  </a:cubicBezTo>
                  <a:lnTo>
                    <a:pt x="96587" y="151716"/>
                  </a:lnTo>
                  <a:lnTo>
                    <a:pt x="96587" y="146758"/>
                  </a:lnTo>
                  <a:lnTo>
                    <a:pt x="174647" y="146758"/>
                  </a:lnTo>
                  <a:cubicBezTo>
                    <a:pt x="181432" y="146758"/>
                    <a:pt x="186977" y="141212"/>
                    <a:pt x="186977" y="134427"/>
                  </a:cubicBezTo>
                  <a:lnTo>
                    <a:pt x="186977" y="122064"/>
                  </a:lnTo>
                  <a:lnTo>
                    <a:pt x="186977" y="24661"/>
                  </a:lnTo>
                  <a:lnTo>
                    <a:pt x="186977" y="12331"/>
                  </a:lnTo>
                  <a:cubicBezTo>
                    <a:pt x="186977" y="5514"/>
                    <a:pt x="181432" y="1"/>
                    <a:pt x="174647" y="1"/>
                  </a:cubicBezTo>
                  <a:lnTo>
                    <a:pt x="155532" y="1"/>
                  </a:lnTo>
                  <a:cubicBezTo>
                    <a:pt x="153835" y="1"/>
                    <a:pt x="152433" y="1371"/>
                    <a:pt x="152433" y="3100"/>
                  </a:cubicBezTo>
                  <a:cubicBezTo>
                    <a:pt x="152433" y="4796"/>
                    <a:pt x="153835" y="6199"/>
                    <a:pt x="155532" y="6199"/>
                  </a:cubicBezTo>
                  <a:lnTo>
                    <a:pt x="174647" y="6199"/>
                  </a:lnTo>
                  <a:cubicBezTo>
                    <a:pt x="178007" y="6199"/>
                    <a:pt x="180747" y="8939"/>
                    <a:pt x="180747" y="12331"/>
                  </a:cubicBezTo>
                  <a:lnTo>
                    <a:pt x="180747" y="24661"/>
                  </a:lnTo>
                  <a:lnTo>
                    <a:pt x="180747" y="122064"/>
                  </a:lnTo>
                  <a:cubicBezTo>
                    <a:pt x="180747" y="125424"/>
                    <a:pt x="178007" y="128197"/>
                    <a:pt x="174647" y="128197"/>
                  </a:cubicBezTo>
                  <a:lnTo>
                    <a:pt x="113060" y="128197"/>
                  </a:lnTo>
                  <a:cubicBezTo>
                    <a:pt x="106667" y="128197"/>
                    <a:pt x="100763" y="130806"/>
                    <a:pt x="96587" y="135243"/>
                  </a:cubicBezTo>
                  <a:lnTo>
                    <a:pt x="96587" y="22639"/>
                  </a:lnTo>
                  <a:cubicBezTo>
                    <a:pt x="96587" y="13571"/>
                    <a:pt x="103960" y="6199"/>
                    <a:pt x="113060" y="6199"/>
                  </a:cubicBezTo>
                  <a:lnTo>
                    <a:pt x="121215" y="6199"/>
                  </a:lnTo>
                  <a:cubicBezTo>
                    <a:pt x="122944" y="6199"/>
                    <a:pt x="124314" y="4796"/>
                    <a:pt x="124314" y="3100"/>
                  </a:cubicBezTo>
                  <a:cubicBezTo>
                    <a:pt x="124314" y="1371"/>
                    <a:pt x="122944" y="1"/>
                    <a:pt x="121215" y="1"/>
                  </a:cubicBezTo>
                  <a:lnTo>
                    <a:pt x="113060" y="1"/>
                  </a:lnTo>
                  <a:cubicBezTo>
                    <a:pt x="104710" y="1"/>
                    <a:pt x="97436" y="4502"/>
                    <a:pt x="93489" y="11222"/>
                  </a:cubicBezTo>
                  <a:cubicBezTo>
                    <a:pt x="89542" y="4502"/>
                    <a:pt x="82267" y="1"/>
                    <a:pt x="73917" y="1"/>
                  </a:cubicBezTo>
                  <a:lnTo>
                    <a:pt x="60771" y="1"/>
                  </a:lnTo>
                  <a:cubicBezTo>
                    <a:pt x="59075" y="1"/>
                    <a:pt x="57672" y="1371"/>
                    <a:pt x="57672" y="3100"/>
                  </a:cubicBezTo>
                  <a:cubicBezTo>
                    <a:pt x="57672" y="4796"/>
                    <a:pt x="59075" y="6199"/>
                    <a:pt x="60771" y="6199"/>
                  </a:cubicBezTo>
                  <a:lnTo>
                    <a:pt x="73917" y="6199"/>
                  </a:lnTo>
                  <a:cubicBezTo>
                    <a:pt x="83018" y="6199"/>
                    <a:pt x="90390" y="13571"/>
                    <a:pt x="90390" y="22639"/>
                  </a:cubicBezTo>
                  <a:lnTo>
                    <a:pt x="90390" y="135243"/>
                  </a:lnTo>
                  <a:cubicBezTo>
                    <a:pt x="86214" y="130806"/>
                    <a:pt x="80310" y="128197"/>
                    <a:pt x="73917" y="128197"/>
                  </a:cubicBezTo>
                  <a:lnTo>
                    <a:pt x="12330" y="128197"/>
                  </a:lnTo>
                  <a:cubicBezTo>
                    <a:pt x="8971" y="128197"/>
                    <a:pt x="6198" y="125424"/>
                    <a:pt x="6198" y="122064"/>
                  </a:cubicBezTo>
                  <a:lnTo>
                    <a:pt x="6198" y="24661"/>
                  </a:lnTo>
                  <a:lnTo>
                    <a:pt x="6198" y="12331"/>
                  </a:lnTo>
                  <a:cubicBezTo>
                    <a:pt x="6198" y="8939"/>
                    <a:pt x="8971" y="6199"/>
                    <a:pt x="12330" y="6199"/>
                  </a:cubicBezTo>
                  <a:lnTo>
                    <a:pt x="34316" y="6199"/>
                  </a:lnTo>
                  <a:cubicBezTo>
                    <a:pt x="36045" y="6199"/>
                    <a:pt x="37415" y="4796"/>
                    <a:pt x="37415" y="3100"/>
                  </a:cubicBezTo>
                  <a:cubicBezTo>
                    <a:pt x="37415" y="1371"/>
                    <a:pt x="36045" y="1"/>
                    <a:pt x="343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60"/>
            <p:cNvSpPr/>
            <p:nvPr/>
          </p:nvSpPr>
          <p:spPr>
            <a:xfrm>
              <a:off x="1940875" y="221242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100"/>
                  </a:cubicBezTo>
                  <a:cubicBezTo>
                    <a:pt x="56367" y="1403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325;p60"/>
            <p:cNvSpPr/>
            <p:nvPr/>
          </p:nvSpPr>
          <p:spPr>
            <a:xfrm>
              <a:off x="1940875" y="25924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099"/>
                  </a:cubicBezTo>
                  <a:cubicBezTo>
                    <a:pt x="0" y="4796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796"/>
                    <a:pt x="56367" y="3099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6" name="Google Shape;4326;p60"/>
            <p:cNvSpPr/>
            <p:nvPr/>
          </p:nvSpPr>
          <p:spPr>
            <a:xfrm>
              <a:off x="2916200" y="3350875"/>
              <a:ext cx="433875" cy="154950"/>
            </a:xfrm>
            <a:custGeom>
              <a:avLst/>
              <a:gdLst/>
              <a:ahLst/>
              <a:cxnLst/>
              <a:rect l="l" t="t" r="r" b="b"/>
              <a:pathLst>
                <a:path w="17355" h="6198" extrusionOk="0">
                  <a:moveTo>
                    <a:pt x="3132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32" y="6198"/>
                  </a:cubicBezTo>
                  <a:lnTo>
                    <a:pt x="14256" y="6198"/>
                  </a:lnTo>
                  <a:cubicBezTo>
                    <a:pt x="15984" y="6198"/>
                    <a:pt x="17354" y="4828"/>
                    <a:pt x="17354" y="3099"/>
                  </a:cubicBezTo>
                  <a:cubicBezTo>
                    <a:pt x="17354" y="1403"/>
                    <a:pt x="15984" y="0"/>
                    <a:pt x="142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4327;p60"/>
            <p:cNvSpPr/>
            <p:nvPr/>
          </p:nvSpPr>
          <p:spPr>
            <a:xfrm>
              <a:off x="1940875" y="3350875"/>
              <a:ext cx="872600" cy="154950"/>
            </a:xfrm>
            <a:custGeom>
              <a:avLst/>
              <a:gdLst/>
              <a:ahLst/>
              <a:cxnLst/>
              <a:rect l="l" t="t" r="r" b="b"/>
              <a:pathLst>
                <a:path w="34904" h="619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31805" y="6198"/>
                  </a:lnTo>
                  <a:cubicBezTo>
                    <a:pt x="33501" y="6198"/>
                    <a:pt x="34904" y="4828"/>
                    <a:pt x="34904" y="3099"/>
                  </a:cubicBezTo>
                  <a:cubicBezTo>
                    <a:pt x="34904" y="1403"/>
                    <a:pt x="33501" y="0"/>
                    <a:pt x="318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60"/>
            <p:cNvSpPr/>
            <p:nvPr/>
          </p:nvSpPr>
          <p:spPr>
            <a:xfrm>
              <a:off x="1940875" y="41092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60"/>
            <p:cNvSpPr/>
            <p:nvPr/>
          </p:nvSpPr>
          <p:spPr>
            <a:xfrm>
              <a:off x="1940875" y="29716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100"/>
                  </a:cubicBezTo>
                  <a:cubicBezTo>
                    <a:pt x="0" y="4796"/>
                    <a:pt x="1403" y="6199"/>
                    <a:pt x="3099" y="6199"/>
                  </a:cubicBezTo>
                  <a:lnTo>
                    <a:pt x="53269" y="6199"/>
                  </a:lnTo>
                  <a:cubicBezTo>
                    <a:pt x="54997" y="6199"/>
                    <a:pt x="56367" y="4796"/>
                    <a:pt x="56367" y="3100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60"/>
            <p:cNvSpPr/>
            <p:nvPr/>
          </p:nvSpPr>
          <p:spPr>
            <a:xfrm>
              <a:off x="1940875" y="37300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60"/>
            <p:cNvSpPr/>
            <p:nvPr/>
          </p:nvSpPr>
          <p:spPr>
            <a:xfrm>
              <a:off x="4309875" y="2592450"/>
              <a:ext cx="338475" cy="154975"/>
            </a:xfrm>
            <a:custGeom>
              <a:avLst/>
              <a:gdLst/>
              <a:ahLst/>
              <a:cxnLst/>
              <a:rect l="l" t="t" r="r" b="b"/>
              <a:pathLst>
                <a:path w="1353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099"/>
                  </a:cubicBezTo>
                  <a:cubicBezTo>
                    <a:pt x="1" y="4796"/>
                    <a:pt x="1404" y="6198"/>
                    <a:pt x="3100" y="6198"/>
                  </a:cubicBezTo>
                  <a:lnTo>
                    <a:pt x="10439" y="6198"/>
                  </a:lnTo>
                  <a:cubicBezTo>
                    <a:pt x="12168" y="6198"/>
                    <a:pt x="13538" y="4796"/>
                    <a:pt x="13538" y="3099"/>
                  </a:cubicBezTo>
                  <a:cubicBezTo>
                    <a:pt x="13538" y="1371"/>
                    <a:pt x="12168" y="1"/>
                    <a:pt x="104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332;p60"/>
            <p:cNvSpPr/>
            <p:nvPr/>
          </p:nvSpPr>
          <p:spPr>
            <a:xfrm>
              <a:off x="5211825" y="2592450"/>
              <a:ext cx="507275" cy="154975"/>
            </a:xfrm>
            <a:custGeom>
              <a:avLst/>
              <a:gdLst/>
              <a:ahLst/>
              <a:cxnLst/>
              <a:rect l="l" t="t" r="r" b="b"/>
              <a:pathLst>
                <a:path w="20291" h="6199" extrusionOk="0">
                  <a:moveTo>
                    <a:pt x="3099" y="1"/>
                  </a:moveTo>
                  <a:cubicBezTo>
                    <a:pt x="1403" y="1"/>
                    <a:pt x="1" y="1371"/>
                    <a:pt x="1" y="3099"/>
                  </a:cubicBezTo>
                  <a:cubicBezTo>
                    <a:pt x="1" y="4796"/>
                    <a:pt x="1403" y="6198"/>
                    <a:pt x="3099" y="6198"/>
                  </a:cubicBezTo>
                  <a:lnTo>
                    <a:pt x="17191" y="6198"/>
                  </a:lnTo>
                  <a:cubicBezTo>
                    <a:pt x="18887" y="6198"/>
                    <a:pt x="20290" y="4796"/>
                    <a:pt x="20290" y="3099"/>
                  </a:cubicBezTo>
                  <a:cubicBezTo>
                    <a:pt x="20290" y="1371"/>
                    <a:pt x="18887" y="1"/>
                    <a:pt x="17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333;p60"/>
            <p:cNvSpPr/>
            <p:nvPr/>
          </p:nvSpPr>
          <p:spPr>
            <a:xfrm>
              <a:off x="4309875" y="3350875"/>
              <a:ext cx="1409225" cy="154950"/>
            </a:xfrm>
            <a:custGeom>
              <a:avLst/>
              <a:gdLst/>
              <a:ahLst/>
              <a:cxnLst/>
              <a:rect l="l" t="t" r="r" b="b"/>
              <a:pathLst>
                <a:path w="56369" h="6198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334;p60"/>
            <p:cNvSpPr/>
            <p:nvPr/>
          </p:nvSpPr>
          <p:spPr>
            <a:xfrm>
              <a:off x="4309875" y="4109275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335;p60"/>
            <p:cNvSpPr/>
            <p:nvPr/>
          </p:nvSpPr>
          <p:spPr>
            <a:xfrm>
              <a:off x="4309875" y="2971650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100"/>
                  </a:cubicBezTo>
                  <a:cubicBezTo>
                    <a:pt x="1" y="4796"/>
                    <a:pt x="1404" y="6199"/>
                    <a:pt x="3100" y="6199"/>
                  </a:cubicBezTo>
                  <a:lnTo>
                    <a:pt x="53269" y="6199"/>
                  </a:lnTo>
                  <a:cubicBezTo>
                    <a:pt x="54965" y="6199"/>
                    <a:pt x="56368" y="4796"/>
                    <a:pt x="56368" y="3100"/>
                  </a:cubicBezTo>
                  <a:cubicBezTo>
                    <a:pt x="56368" y="1371"/>
                    <a:pt x="54965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336;p60"/>
            <p:cNvSpPr/>
            <p:nvPr/>
          </p:nvSpPr>
          <p:spPr>
            <a:xfrm>
              <a:off x="4309875" y="3730075"/>
              <a:ext cx="337650" cy="154975"/>
            </a:xfrm>
            <a:custGeom>
              <a:avLst/>
              <a:gdLst/>
              <a:ahLst/>
              <a:cxnLst/>
              <a:rect l="l" t="t" r="r" b="b"/>
              <a:pathLst>
                <a:path w="13506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10407" y="6198"/>
                  </a:lnTo>
                  <a:cubicBezTo>
                    <a:pt x="12103" y="6198"/>
                    <a:pt x="13506" y="4828"/>
                    <a:pt x="13506" y="3099"/>
                  </a:cubicBezTo>
                  <a:cubicBezTo>
                    <a:pt x="13506" y="1403"/>
                    <a:pt x="12103" y="0"/>
                    <a:pt x="104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337;p60"/>
            <p:cNvSpPr/>
            <p:nvPr/>
          </p:nvSpPr>
          <p:spPr>
            <a:xfrm>
              <a:off x="4750250" y="3730075"/>
              <a:ext cx="968850" cy="154975"/>
            </a:xfrm>
            <a:custGeom>
              <a:avLst/>
              <a:gdLst/>
              <a:ahLst/>
              <a:cxnLst/>
              <a:rect l="l" t="t" r="r" b="b"/>
              <a:pathLst>
                <a:path w="38754" h="6199" extrusionOk="0">
                  <a:moveTo>
                    <a:pt x="3100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00" y="6198"/>
                  </a:cubicBezTo>
                  <a:lnTo>
                    <a:pt x="35654" y="6198"/>
                  </a:lnTo>
                  <a:cubicBezTo>
                    <a:pt x="37350" y="6198"/>
                    <a:pt x="38753" y="4828"/>
                    <a:pt x="38753" y="3099"/>
                  </a:cubicBezTo>
                  <a:cubicBezTo>
                    <a:pt x="38753" y="1403"/>
                    <a:pt x="37350" y="0"/>
                    <a:pt x="356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8" name="Google Shape;4338;p60"/>
            <p:cNvSpPr/>
            <p:nvPr/>
          </p:nvSpPr>
          <p:spPr>
            <a:xfrm>
              <a:off x="1866650" y="262575"/>
              <a:ext cx="1550300" cy="1551100"/>
            </a:xfrm>
            <a:custGeom>
              <a:avLst/>
              <a:gdLst/>
              <a:ahLst/>
              <a:cxnLst/>
              <a:rect l="l" t="t" r="r" b="b"/>
              <a:pathLst>
                <a:path w="62012" h="62044" extrusionOk="0">
                  <a:moveTo>
                    <a:pt x="31022" y="6198"/>
                  </a:moveTo>
                  <a:cubicBezTo>
                    <a:pt x="31022" y="6231"/>
                    <a:pt x="31022" y="6231"/>
                    <a:pt x="31022" y="6231"/>
                  </a:cubicBezTo>
                  <a:lnTo>
                    <a:pt x="32458" y="13310"/>
                  </a:lnTo>
                  <a:cubicBezTo>
                    <a:pt x="34121" y="21530"/>
                    <a:pt x="40515" y="27891"/>
                    <a:pt x="48702" y="29554"/>
                  </a:cubicBezTo>
                  <a:lnTo>
                    <a:pt x="55781" y="30989"/>
                  </a:lnTo>
                  <a:lnTo>
                    <a:pt x="55813" y="30989"/>
                  </a:lnTo>
                  <a:cubicBezTo>
                    <a:pt x="55813" y="31022"/>
                    <a:pt x="55813" y="31022"/>
                    <a:pt x="55813" y="31055"/>
                  </a:cubicBezTo>
                  <a:lnTo>
                    <a:pt x="55781" y="31055"/>
                  </a:lnTo>
                  <a:lnTo>
                    <a:pt x="48702" y="32490"/>
                  </a:lnTo>
                  <a:cubicBezTo>
                    <a:pt x="40515" y="34154"/>
                    <a:pt x="34121" y="40514"/>
                    <a:pt x="32458" y="48735"/>
                  </a:cubicBezTo>
                  <a:lnTo>
                    <a:pt x="31022" y="55813"/>
                  </a:lnTo>
                  <a:lnTo>
                    <a:pt x="30990" y="55813"/>
                  </a:lnTo>
                  <a:lnTo>
                    <a:pt x="29554" y="48735"/>
                  </a:lnTo>
                  <a:cubicBezTo>
                    <a:pt x="27891" y="40514"/>
                    <a:pt x="21497" y="34154"/>
                    <a:pt x="13277" y="32490"/>
                  </a:cubicBezTo>
                  <a:lnTo>
                    <a:pt x="6199" y="31055"/>
                  </a:lnTo>
                  <a:cubicBezTo>
                    <a:pt x="6199" y="31022"/>
                    <a:pt x="6199" y="31022"/>
                    <a:pt x="6199" y="30989"/>
                  </a:cubicBezTo>
                  <a:lnTo>
                    <a:pt x="13277" y="29554"/>
                  </a:lnTo>
                  <a:cubicBezTo>
                    <a:pt x="21497" y="27891"/>
                    <a:pt x="27891" y="21530"/>
                    <a:pt x="29554" y="13310"/>
                  </a:cubicBezTo>
                  <a:lnTo>
                    <a:pt x="30990" y="6231"/>
                  </a:lnTo>
                  <a:cubicBezTo>
                    <a:pt x="30990" y="6231"/>
                    <a:pt x="30990" y="6231"/>
                    <a:pt x="30990" y="6198"/>
                  </a:cubicBezTo>
                  <a:close/>
                  <a:moveTo>
                    <a:pt x="30990" y="1"/>
                  </a:moveTo>
                  <a:cubicBezTo>
                    <a:pt x="28021" y="1"/>
                    <a:pt x="25510" y="2056"/>
                    <a:pt x="24890" y="4991"/>
                  </a:cubicBezTo>
                  <a:lnTo>
                    <a:pt x="23455" y="12070"/>
                  </a:lnTo>
                  <a:cubicBezTo>
                    <a:pt x="22313" y="17844"/>
                    <a:pt x="17811" y="22313"/>
                    <a:pt x="12070" y="23487"/>
                  </a:cubicBezTo>
                  <a:lnTo>
                    <a:pt x="4992" y="24922"/>
                  </a:lnTo>
                  <a:cubicBezTo>
                    <a:pt x="2056" y="25509"/>
                    <a:pt x="1" y="28021"/>
                    <a:pt x="1" y="31022"/>
                  </a:cubicBezTo>
                  <a:cubicBezTo>
                    <a:pt x="1" y="34023"/>
                    <a:pt x="2056" y="36535"/>
                    <a:pt x="4992" y="37122"/>
                  </a:cubicBezTo>
                  <a:lnTo>
                    <a:pt x="12070" y="38557"/>
                  </a:lnTo>
                  <a:cubicBezTo>
                    <a:pt x="17811" y="39732"/>
                    <a:pt x="22313" y="44201"/>
                    <a:pt x="23455" y="49974"/>
                  </a:cubicBezTo>
                  <a:lnTo>
                    <a:pt x="24890" y="57053"/>
                  </a:lnTo>
                  <a:cubicBezTo>
                    <a:pt x="25510" y="59989"/>
                    <a:pt x="28021" y="62044"/>
                    <a:pt x="30990" y="62044"/>
                  </a:cubicBezTo>
                  <a:cubicBezTo>
                    <a:pt x="33991" y="62044"/>
                    <a:pt x="36502" y="59989"/>
                    <a:pt x="37122" y="57053"/>
                  </a:cubicBezTo>
                  <a:lnTo>
                    <a:pt x="38525" y="49974"/>
                  </a:lnTo>
                  <a:cubicBezTo>
                    <a:pt x="39699" y="44201"/>
                    <a:pt x="44201" y="39732"/>
                    <a:pt x="49942" y="38557"/>
                  </a:cubicBezTo>
                  <a:lnTo>
                    <a:pt x="57020" y="37122"/>
                  </a:lnTo>
                  <a:cubicBezTo>
                    <a:pt x="59956" y="36535"/>
                    <a:pt x="62011" y="34023"/>
                    <a:pt x="62011" y="31022"/>
                  </a:cubicBezTo>
                  <a:cubicBezTo>
                    <a:pt x="62011" y="28021"/>
                    <a:pt x="59956" y="25509"/>
                    <a:pt x="57020" y="24922"/>
                  </a:cubicBezTo>
                  <a:lnTo>
                    <a:pt x="49942" y="23487"/>
                  </a:lnTo>
                  <a:cubicBezTo>
                    <a:pt x="44201" y="22313"/>
                    <a:pt x="39699" y="17844"/>
                    <a:pt x="38525" y="12070"/>
                  </a:cubicBezTo>
                  <a:lnTo>
                    <a:pt x="37122" y="4991"/>
                  </a:lnTo>
                  <a:cubicBezTo>
                    <a:pt x="36502" y="2056"/>
                    <a:pt x="33991" y="1"/>
                    <a:pt x="30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9" name="Google Shape;4339;p60"/>
            <p:cNvSpPr/>
            <p:nvPr/>
          </p:nvSpPr>
          <p:spPr>
            <a:xfrm>
              <a:off x="4022825" y="1135150"/>
              <a:ext cx="1803900" cy="1803900"/>
            </a:xfrm>
            <a:custGeom>
              <a:avLst/>
              <a:gdLst/>
              <a:ahLst/>
              <a:cxnLst/>
              <a:rect l="l" t="t" r="r" b="b"/>
              <a:pathLst>
                <a:path w="72156" h="72156" extrusionOk="0">
                  <a:moveTo>
                    <a:pt x="36078" y="6199"/>
                  </a:moveTo>
                  <a:cubicBezTo>
                    <a:pt x="36568" y="6199"/>
                    <a:pt x="36633" y="6525"/>
                    <a:pt x="36666" y="6688"/>
                  </a:cubicBezTo>
                  <a:lnTo>
                    <a:pt x="38362" y="15039"/>
                  </a:lnTo>
                  <a:cubicBezTo>
                    <a:pt x="40286" y="24531"/>
                    <a:pt x="47658" y="31870"/>
                    <a:pt x="57118" y="33795"/>
                  </a:cubicBezTo>
                  <a:lnTo>
                    <a:pt x="65469" y="35491"/>
                  </a:lnTo>
                  <a:cubicBezTo>
                    <a:pt x="65632" y="35524"/>
                    <a:pt x="65958" y="35589"/>
                    <a:pt x="65958" y="36078"/>
                  </a:cubicBezTo>
                  <a:cubicBezTo>
                    <a:pt x="65958" y="36568"/>
                    <a:pt x="65632" y="36633"/>
                    <a:pt x="65469" y="36666"/>
                  </a:cubicBezTo>
                  <a:lnTo>
                    <a:pt x="57118" y="38362"/>
                  </a:lnTo>
                  <a:cubicBezTo>
                    <a:pt x="47658" y="40286"/>
                    <a:pt x="40286" y="47626"/>
                    <a:pt x="38362" y="57118"/>
                  </a:cubicBezTo>
                  <a:lnTo>
                    <a:pt x="36666" y="65469"/>
                  </a:lnTo>
                  <a:cubicBezTo>
                    <a:pt x="36633" y="65632"/>
                    <a:pt x="36568" y="65958"/>
                    <a:pt x="36078" y="65958"/>
                  </a:cubicBezTo>
                  <a:cubicBezTo>
                    <a:pt x="35589" y="65958"/>
                    <a:pt x="35556" y="65632"/>
                    <a:pt x="35491" y="65469"/>
                  </a:cubicBezTo>
                  <a:lnTo>
                    <a:pt x="33828" y="57118"/>
                  </a:lnTo>
                  <a:cubicBezTo>
                    <a:pt x="31903" y="47626"/>
                    <a:pt x="24531" y="40286"/>
                    <a:pt x="15039" y="38362"/>
                  </a:cubicBezTo>
                  <a:lnTo>
                    <a:pt x="6688" y="36666"/>
                  </a:lnTo>
                  <a:cubicBezTo>
                    <a:pt x="6525" y="36633"/>
                    <a:pt x="6231" y="36568"/>
                    <a:pt x="6231" y="36078"/>
                  </a:cubicBezTo>
                  <a:cubicBezTo>
                    <a:pt x="6231" y="35589"/>
                    <a:pt x="6525" y="35524"/>
                    <a:pt x="6688" y="35491"/>
                  </a:cubicBezTo>
                  <a:lnTo>
                    <a:pt x="15039" y="33795"/>
                  </a:lnTo>
                  <a:cubicBezTo>
                    <a:pt x="24531" y="31870"/>
                    <a:pt x="31903" y="24531"/>
                    <a:pt x="33828" y="15039"/>
                  </a:cubicBezTo>
                  <a:lnTo>
                    <a:pt x="35491" y="6688"/>
                  </a:lnTo>
                  <a:cubicBezTo>
                    <a:pt x="35524" y="6525"/>
                    <a:pt x="35589" y="6199"/>
                    <a:pt x="36078" y="6199"/>
                  </a:cubicBezTo>
                  <a:close/>
                  <a:moveTo>
                    <a:pt x="36078" y="1"/>
                  </a:moveTo>
                  <a:cubicBezTo>
                    <a:pt x="32816" y="1"/>
                    <a:pt x="30076" y="2252"/>
                    <a:pt x="29424" y="5448"/>
                  </a:cubicBezTo>
                  <a:lnTo>
                    <a:pt x="27728" y="13799"/>
                  </a:lnTo>
                  <a:cubicBezTo>
                    <a:pt x="26325" y="20845"/>
                    <a:pt x="20845" y="26292"/>
                    <a:pt x="13832" y="27728"/>
                  </a:cubicBezTo>
                  <a:lnTo>
                    <a:pt x="5448" y="29424"/>
                  </a:lnTo>
                  <a:cubicBezTo>
                    <a:pt x="2252" y="30076"/>
                    <a:pt x="1" y="32816"/>
                    <a:pt x="1" y="36078"/>
                  </a:cubicBezTo>
                  <a:cubicBezTo>
                    <a:pt x="1" y="39340"/>
                    <a:pt x="2252" y="42080"/>
                    <a:pt x="5448" y="42733"/>
                  </a:cubicBezTo>
                  <a:lnTo>
                    <a:pt x="13832" y="44429"/>
                  </a:lnTo>
                  <a:cubicBezTo>
                    <a:pt x="20845" y="45864"/>
                    <a:pt x="26292" y="51312"/>
                    <a:pt x="27728" y="58358"/>
                  </a:cubicBezTo>
                  <a:lnTo>
                    <a:pt x="29424" y="66708"/>
                  </a:lnTo>
                  <a:cubicBezTo>
                    <a:pt x="30076" y="69905"/>
                    <a:pt x="32816" y="72156"/>
                    <a:pt x="36078" y="72156"/>
                  </a:cubicBezTo>
                  <a:cubicBezTo>
                    <a:pt x="39340" y="72156"/>
                    <a:pt x="42080" y="69905"/>
                    <a:pt x="42733" y="66708"/>
                  </a:cubicBezTo>
                  <a:lnTo>
                    <a:pt x="44429" y="58358"/>
                  </a:lnTo>
                  <a:cubicBezTo>
                    <a:pt x="45864" y="51312"/>
                    <a:pt x="51312" y="45864"/>
                    <a:pt x="58358" y="44429"/>
                  </a:cubicBezTo>
                  <a:lnTo>
                    <a:pt x="66708" y="42733"/>
                  </a:lnTo>
                  <a:cubicBezTo>
                    <a:pt x="69905" y="42080"/>
                    <a:pt x="72156" y="39340"/>
                    <a:pt x="72156" y="36078"/>
                  </a:cubicBezTo>
                  <a:cubicBezTo>
                    <a:pt x="72156" y="32816"/>
                    <a:pt x="69905" y="30076"/>
                    <a:pt x="66708" y="29424"/>
                  </a:cubicBezTo>
                  <a:lnTo>
                    <a:pt x="58358" y="27728"/>
                  </a:lnTo>
                  <a:cubicBezTo>
                    <a:pt x="51312" y="26292"/>
                    <a:pt x="45864" y="20845"/>
                    <a:pt x="44429" y="13799"/>
                  </a:cubicBezTo>
                  <a:lnTo>
                    <a:pt x="42733" y="5448"/>
                  </a:lnTo>
                  <a:cubicBezTo>
                    <a:pt x="42080" y="2252"/>
                    <a:pt x="39340" y="1"/>
                    <a:pt x="36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40" name="Google Shape;4340;p60"/>
          <p:cNvSpPr txBox="1">
            <a:spLocks noGrp="1"/>
          </p:cNvSpPr>
          <p:nvPr>
            <p:ph type="subTitle" idx="3"/>
          </p:nvPr>
        </p:nvSpPr>
        <p:spPr>
          <a:xfrm>
            <a:off x="1409921" y="3779052"/>
            <a:ext cx="31317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This further reinforces the appeal factor of presenting this exhibition to Youths in a 360° virtual space </a:t>
            </a:r>
            <a:endParaRPr dirty="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5" name="Google Shape;4345;p61"/>
          <p:cNvSpPr txBox="1">
            <a:spLocks noGrp="1"/>
          </p:cNvSpPr>
          <p:nvPr>
            <p:ph type="title"/>
          </p:nvPr>
        </p:nvSpPr>
        <p:spPr>
          <a:xfrm>
            <a:off x="605700" y="457125"/>
            <a:ext cx="5396100" cy="5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/>
              <a:t>Gamification:</a:t>
            </a:r>
            <a:endParaRPr sz="2800" b="1" u="sng"/>
          </a:p>
        </p:txBody>
      </p:sp>
      <p:sp>
        <p:nvSpPr>
          <p:cNvPr id="4346" name="Google Shape;4346;p61"/>
          <p:cNvSpPr txBox="1">
            <a:spLocks noGrp="1"/>
          </p:cNvSpPr>
          <p:nvPr>
            <p:ph type="subTitle" idx="1"/>
          </p:nvPr>
        </p:nvSpPr>
        <p:spPr>
          <a:xfrm>
            <a:off x="529225" y="1459325"/>
            <a:ext cx="3795000" cy="11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Video games are becoming an epidemic in this generation (Mummert, 2008)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Majority of Youths indicated enjoyment in playing games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347" name="Google Shape;4347;p61"/>
          <p:cNvSpPr txBox="1">
            <a:spLocks noGrp="1"/>
          </p:cNvSpPr>
          <p:nvPr>
            <p:ph type="subTitle" idx="2"/>
          </p:nvPr>
        </p:nvSpPr>
        <p:spPr>
          <a:xfrm>
            <a:off x="605700" y="1047225"/>
            <a:ext cx="2571300" cy="4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Interest in Games:</a:t>
            </a:r>
            <a:endParaRPr sz="1700" b="1" dirty="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4348" name="Google Shape;4348;p61" descr="Forms response chart. Question title: Do you enjoy playing games?. Number of responses: 50 responses."/>
          <p:cNvPicPr preferRelativeResize="0"/>
          <p:nvPr/>
        </p:nvPicPr>
        <p:blipFill rotWithShape="1">
          <a:blip r:embed="rId3">
            <a:alphaModFix/>
          </a:blip>
          <a:srcRect r="21807"/>
          <a:stretch/>
        </p:blipFill>
        <p:spPr>
          <a:xfrm>
            <a:off x="986350" y="2628725"/>
            <a:ext cx="2880751" cy="1550425"/>
          </a:xfrm>
          <a:prstGeom prst="rect">
            <a:avLst/>
          </a:prstGeom>
          <a:noFill/>
          <a:ln>
            <a:noFill/>
          </a:ln>
        </p:spPr>
      </p:pic>
      <p:sp>
        <p:nvSpPr>
          <p:cNvPr id="4349" name="Google Shape;4349;p61"/>
          <p:cNvSpPr txBox="1">
            <a:spLocks noGrp="1"/>
          </p:cNvSpPr>
          <p:nvPr>
            <p:ph type="subTitle" idx="3"/>
          </p:nvPr>
        </p:nvSpPr>
        <p:spPr>
          <a:xfrm>
            <a:off x="4847300" y="1047225"/>
            <a:ext cx="2571300" cy="4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Motivators:</a:t>
            </a:r>
            <a:endParaRPr sz="1700" b="1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350" name="Google Shape;4350;p61"/>
          <p:cNvSpPr txBox="1">
            <a:spLocks noGrp="1"/>
          </p:cNvSpPr>
          <p:nvPr>
            <p:ph type="subTitle" idx="4"/>
          </p:nvPr>
        </p:nvSpPr>
        <p:spPr>
          <a:xfrm>
            <a:off x="4778775" y="1459325"/>
            <a:ext cx="3795000" cy="11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Boredom cure is a popular motivator</a:t>
            </a: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Some prominent suggestions made by Youths are the inclusion of a virtual mascot &amp; escape room</a:t>
            </a:r>
            <a:endParaRPr sz="10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4351" name="Google Shape;4351;p61" descr="Forms response chart. Question title: Will the following factors increase your motivations to visit a virtual exhibition?. Number of responses: 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2862" y="2628725"/>
            <a:ext cx="3166824" cy="1550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52" name="Google Shape;4352;p61"/>
          <p:cNvGrpSpPr/>
          <p:nvPr/>
        </p:nvGrpSpPr>
        <p:grpSpPr>
          <a:xfrm>
            <a:off x="907233" y="4299308"/>
            <a:ext cx="365344" cy="363796"/>
            <a:chOff x="1190625" y="245450"/>
            <a:chExt cx="5219200" cy="5204525"/>
          </a:xfrm>
        </p:grpSpPr>
        <p:sp>
          <p:nvSpPr>
            <p:cNvPr id="4353" name="Google Shape;4353;p61"/>
            <p:cNvSpPr/>
            <p:nvPr/>
          </p:nvSpPr>
          <p:spPr>
            <a:xfrm>
              <a:off x="4090525" y="2454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3"/>
                    <a:pt x="0" y="3099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099"/>
                  </a:lnTo>
                  <a:cubicBezTo>
                    <a:pt x="6198" y="1403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4" name="Google Shape;4354;p61"/>
            <p:cNvSpPr/>
            <p:nvPr/>
          </p:nvSpPr>
          <p:spPr>
            <a:xfrm>
              <a:off x="4090525" y="7983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4"/>
                    <a:pt x="0" y="3100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100"/>
                  </a:lnTo>
                  <a:cubicBezTo>
                    <a:pt x="6198" y="1404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5" name="Google Shape;4355;p61"/>
            <p:cNvSpPr/>
            <p:nvPr/>
          </p:nvSpPr>
          <p:spPr>
            <a:xfrm>
              <a:off x="4264225" y="624650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48" y="6199"/>
                    <a:pt x="14418" y="4829"/>
                    <a:pt x="14418" y="3100"/>
                  </a:cubicBezTo>
                  <a:cubicBezTo>
                    <a:pt x="14418" y="1403"/>
                    <a:pt x="13048" y="1"/>
                    <a:pt x="11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6" name="Google Shape;4356;p61"/>
            <p:cNvSpPr/>
            <p:nvPr/>
          </p:nvSpPr>
          <p:spPr>
            <a:xfrm>
              <a:off x="3711325" y="624650"/>
              <a:ext cx="360450" cy="154975"/>
            </a:xfrm>
            <a:custGeom>
              <a:avLst/>
              <a:gdLst/>
              <a:ahLst/>
              <a:cxnLst/>
              <a:rect l="l" t="t" r="r" b="b"/>
              <a:pathLst>
                <a:path w="1441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15" y="6199"/>
                    <a:pt x="14418" y="4829"/>
                    <a:pt x="14418" y="3100"/>
                  </a:cubicBezTo>
                  <a:cubicBezTo>
                    <a:pt x="14418" y="1403"/>
                    <a:pt x="13015" y="1"/>
                    <a:pt x="11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7" name="Google Shape;4357;p61"/>
            <p:cNvSpPr/>
            <p:nvPr/>
          </p:nvSpPr>
          <p:spPr>
            <a:xfrm>
              <a:off x="1190625" y="2185525"/>
              <a:ext cx="650775" cy="3264450"/>
            </a:xfrm>
            <a:custGeom>
              <a:avLst/>
              <a:gdLst/>
              <a:ahLst/>
              <a:cxnLst/>
              <a:rect l="l" t="t" r="r" b="b"/>
              <a:pathLst>
                <a:path w="26031" h="13057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lnTo>
                    <a:pt x="0" y="118345"/>
                  </a:lnTo>
                  <a:cubicBezTo>
                    <a:pt x="0" y="125065"/>
                    <a:pt x="5480" y="130578"/>
                    <a:pt x="12232" y="130578"/>
                  </a:cubicBezTo>
                  <a:lnTo>
                    <a:pt x="22932" y="130578"/>
                  </a:lnTo>
                  <a:cubicBezTo>
                    <a:pt x="24661" y="130578"/>
                    <a:pt x="26031" y="129175"/>
                    <a:pt x="26031" y="127479"/>
                  </a:cubicBezTo>
                  <a:cubicBezTo>
                    <a:pt x="26031" y="125750"/>
                    <a:pt x="24661" y="124380"/>
                    <a:pt x="22932" y="124380"/>
                  </a:cubicBezTo>
                  <a:lnTo>
                    <a:pt x="12232" y="124380"/>
                  </a:lnTo>
                  <a:cubicBezTo>
                    <a:pt x="8905" y="124380"/>
                    <a:pt x="6198" y="121672"/>
                    <a:pt x="6198" y="118345"/>
                  </a:cubicBezTo>
                  <a:lnTo>
                    <a:pt x="6198" y="3099"/>
                  </a:lnTo>
                  <a:cubicBezTo>
                    <a:pt x="6198" y="1403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8" name="Google Shape;4358;p61"/>
            <p:cNvSpPr/>
            <p:nvPr/>
          </p:nvSpPr>
          <p:spPr>
            <a:xfrm>
              <a:off x="1463000" y="1502125"/>
              <a:ext cx="4946825" cy="3947850"/>
            </a:xfrm>
            <a:custGeom>
              <a:avLst/>
              <a:gdLst/>
              <a:ahLst/>
              <a:cxnLst/>
              <a:rect l="l" t="t" r="r" b="b"/>
              <a:pathLst>
                <a:path w="197873" h="157914" extrusionOk="0">
                  <a:moveTo>
                    <a:pt x="6198" y="132764"/>
                  </a:moveTo>
                  <a:cubicBezTo>
                    <a:pt x="8025" y="133775"/>
                    <a:pt x="10112" y="134395"/>
                    <a:pt x="12330" y="134395"/>
                  </a:cubicBezTo>
                  <a:lnTo>
                    <a:pt x="73917" y="134395"/>
                  </a:lnTo>
                  <a:cubicBezTo>
                    <a:pt x="79038" y="134395"/>
                    <a:pt x="83703" y="136711"/>
                    <a:pt x="86769" y="140560"/>
                  </a:cubicBezTo>
                  <a:lnTo>
                    <a:pt x="12330" y="140560"/>
                  </a:lnTo>
                  <a:cubicBezTo>
                    <a:pt x="8971" y="140560"/>
                    <a:pt x="6198" y="137787"/>
                    <a:pt x="6198" y="134427"/>
                  </a:cubicBezTo>
                  <a:lnTo>
                    <a:pt x="6198" y="132764"/>
                  </a:lnTo>
                  <a:close/>
                  <a:moveTo>
                    <a:pt x="180747" y="132764"/>
                  </a:moveTo>
                  <a:lnTo>
                    <a:pt x="180747" y="134427"/>
                  </a:lnTo>
                  <a:cubicBezTo>
                    <a:pt x="180747" y="137787"/>
                    <a:pt x="178007" y="140560"/>
                    <a:pt x="174647" y="140560"/>
                  </a:cubicBezTo>
                  <a:lnTo>
                    <a:pt x="100208" y="140560"/>
                  </a:lnTo>
                  <a:cubicBezTo>
                    <a:pt x="103275" y="136711"/>
                    <a:pt x="107939" y="134395"/>
                    <a:pt x="113060" y="134395"/>
                  </a:cubicBezTo>
                  <a:lnTo>
                    <a:pt x="174647" y="134395"/>
                  </a:lnTo>
                  <a:cubicBezTo>
                    <a:pt x="176865" y="134395"/>
                    <a:pt x="178953" y="133775"/>
                    <a:pt x="180747" y="132764"/>
                  </a:cubicBezTo>
                  <a:close/>
                  <a:moveTo>
                    <a:pt x="12330" y="1"/>
                  </a:moveTo>
                  <a:cubicBezTo>
                    <a:pt x="5545" y="1"/>
                    <a:pt x="0" y="5514"/>
                    <a:pt x="0" y="12331"/>
                  </a:cubicBezTo>
                  <a:lnTo>
                    <a:pt x="0" y="24661"/>
                  </a:lnTo>
                  <a:lnTo>
                    <a:pt x="0" y="122064"/>
                  </a:lnTo>
                  <a:lnTo>
                    <a:pt x="0" y="134427"/>
                  </a:lnTo>
                  <a:cubicBezTo>
                    <a:pt x="0" y="141212"/>
                    <a:pt x="5545" y="146758"/>
                    <a:pt x="12330" y="146758"/>
                  </a:cubicBezTo>
                  <a:lnTo>
                    <a:pt x="90390" y="146758"/>
                  </a:lnTo>
                  <a:lnTo>
                    <a:pt x="90390" y="151716"/>
                  </a:lnTo>
                  <a:lnTo>
                    <a:pt x="22377" y="151716"/>
                  </a:lnTo>
                  <a:cubicBezTo>
                    <a:pt x="20681" y="151716"/>
                    <a:pt x="19278" y="153086"/>
                    <a:pt x="19278" y="154815"/>
                  </a:cubicBezTo>
                  <a:cubicBezTo>
                    <a:pt x="19278" y="156511"/>
                    <a:pt x="20681" y="157914"/>
                    <a:pt x="22377" y="157914"/>
                  </a:cubicBezTo>
                  <a:lnTo>
                    <a:pt x="185640" y="157914"/>
                  </a:lnTo>
                  <a:cubicBezTo>
                    <a:pt x="192392" y="157914"/>
                    <a:pt x="197872" y="152401"/>
                    <a:pt x="197872" y="145681"/>
                  </a:cubicBezTo>
                  <a:lnTo>
                    <a:pt x="197872" y="30435"/>
                  </a:lnTo>
                  <a:cubicBezTo>
                    <a:pt x="197872" y="28739"/>
                    <a:pt x="196469" y="27336"/>
                    <a:pt x="194773" y="27336"/>
                  </a:cubicBezTo>
                  <a:cubicBezTo>
                    <a:pt x="193044" y="27336"/>
                    <a:pt x="191674" y="28739"/>
                    <a:pt x="191674" y="30435"/>
                  </a:cubicBezTo>
                  <a:lnTo>
                    <a:pt x="191674" y="145681"/>
                  </a:lnTo>
                  <a:cubicBezTo>
                    <a:pt x="191674" y="149008"/>
                    <a:pt x="188967" y="151716"/>
                    <a:pt x="185640" y="151716"/>
                  </a:cubicBezTo>
                  <a:lnTo>
                    <a:pt x="96587" y="151716"/>
                  </a:lnTo>
                  <a:lnTo>
                    <a:pt x="96587" y="146758"/>
                  </a:lnTo>
                  <a:lnTo>
                    <a:pt x="174647" y="146758"/>
                  </a:lnTo>
                  <a:cubicBezTo>
                    <a:pt x="181432" y="146758"/>
                    <a:pt x="186977" y="141212"/>
                    <a:pt x="186977" y="134427"/>
                  </a:cubicBezTo>
                  <a:lnTo>
                    <a:pt x="186977" y="122064"/>
                  </a:lnTo>
                  <a:lnTo>
                    <a:pt x="186977" y="24661"/>
                  </a:lnTo>
                  <a:lnTo>
                    <a:pt x="186977" y="12331"/>
                  </a:lnTo>
                  <a:cubicBezTo>
                    <a:pt x="186977" y="5514"/>
                    <a:pt x="181432" y="1"/>
                    <a:pt x="174647" y="1"/>
                  </a:cubicBezTo>
                  <a:lnTo>
                    <a:pt x="155532" y="1"/>
                  </a:lnTo>
                  <a:cubicBezTo>
                    <a:pt x="153835" y="1"/>
                    <a:pt x="152433" y="1371"/>
                    <a:pt x="152433" y="3100"/>
                  </a:cubicBezTo>
                  <a:cubicBezTo>
                    <a:pt x="152433" y="4796"/>
                    <a:pt x="153835" y="6199"/>
                    <a:pt x="155532" y="6199"/>
                  </a:cubicBezTo>
                  <a:lnTo>
                    <a:pt x="174647" y="6199"/>
                  </a:lnTo>
                  <a:cubicBezTo>
                    <a:pt x="178007" y="6199"/>
                    <a:pt x="180747" y="8939"/>
                    <a:pt x="180747" y="12331"/>
                  </a:cubicBezTo>
                  <a:lnTo>
                    <a:pt x="180747" y="24661"/>
                  </a:lnTo>
                  <a:lnTo>
                    <a:pt x="180747" y="122064"/>
                  </a:lnTo>
                  <a:cubicBezTo>
                    <a:pt x="180747" y="125424"/>
                    <a:pt x="178007" y="128197"/>
                    <a:pt x="174647" y="128197"/>
                  </a:cubicBezTo>
                  <a:lnTo>
                    <a:pt x="113060" y="128197"/>
                  </a:lnTo>
                  <a:cubicBezTo>
                    <a:pt x="106667" y="128197"/>
                    <a:pt x="100763" y="130806"/>
                    <a:pt x="96587" y="135243"/>
                  </a:cubicBezTo>
                  <a:lnTo>
                    <a:pt x="96587" y="22639"/>
                  </a:lnTo>
                  <a:cubicBezTo>
                    <a:pt x="96587" y="13571"/>
                    <a:pt x="103960" y="6199"/>
                    <a:pt x="113060" y="6199"/>
                  </a:cubicBezTo>
                  <a:lnTo>
                    <a:pt x="121215" y="6199"/>
                  </a:lnTo>
                  <a:cubicBezTo>
                    <a:pt x="122944" y="6199"/>
                    <a:pt x="124314" y="4796"/>
                    <a:pt x="124314" y="3100"/>
                  </a:cubicBezTo>
                  <a:cubicBezTo>
                    <a:pt x="124314" y="1371"/>
                    <a:pt x="122944" y="1"/>
                    <a:pt x="121215" y="1"/>
                  </a:cubicBezTo>
                  <a:lnTo>
                    <a:pt x="113060" y="1"/>
                  </a:lnTo>
                  <a:cubicBezTo>
                    <a:pt x="104710" y="1"/>
                    <a:pt x="97436" y="4502"/>
                    <a:pt x="93489" y="11222"/>
                  </a:cubicBezTo>
                  <a:cubicBezTo>
                    <a:pt x="89542" y="4502"/>
                    <a:pt x="82267" y="1"/>
                    <a:pt x="73917" y="1"/>
                  </a:cubicBezTo>
                  <a:lnTo>
                    <a:pt x="60771" y="1"/>
                  </a:lnTo>
                  <a:cubicBezTo>
                    <a:pt x="59075" y="1"/>
                    <a:pt x="57672" y="1371"/>
                    <a:pt x="57672" y="3100"/>
                  </a:cubicBezTo>
                  <a:cubicBezTo>
                    <a:pt x="57672" y="4796"/>
                    <a:pt x="59075" y="6199"/>
                    <a:pt x="60771" y="6199"/>
                  </a:cubicBezTo>
                  <a:lnTo>
                    <a:pt x="73917" y="6199"/>
                  </a:lnTo>
                  <a:cubicBezTo>
                    <a:pt x="83018" y="6199"/>
                    <a:pt x="90390" y="13571"/>
                    <a:pt x="90390" y="22639"/>
                  </a:cubicBezTo>
                  <a:lnTo>
                    <a:pt x="90390" y="135243"/>
                  </a:lnTo>
                  <a:cubicBezTo>
                    <a:pt x="86214" y="130806"/>
                    <a:pt x="80310" y="128197"/>
                    <a:pt x="73917" y="128197"/>
                  </a:cubicBezTo>
                  <a:lnTo>
                    <a:pt x="12330" y="128197"/>
                  </a:lnTo>
                  <a:cubicBezTo>
                    <a:pt x="8971" y="128197"/>
                    <a:pt x="6198" y="125424"/>
                    <a:pt x="6198" y="122064"/>
                  </a:cubicBezTo>
                  <a:lnTo>
                    <a:pt x="6198" y="24661"/>
                  </a:lnTo>
                  <a:lnTo>
                    <a:pt x="6198" y="12331"/>
                  </a:lnTo>
                  <a:cubicBezTo>
                    <a:pt x="6198" y="8939"/>
                    <a:pt x="8971" y="6199"/>
                    <a:pt x="12330" y="6199"/>
                  </a:cubicBezTo>
                  <a:lnTo>
                    <a:pt x="34316" y="6199"/>
                  </a:lnTo>
                  <a:cubicBezTo>
                    <a:pt x="36045" y="6199"/>
                    <a:pt x="37415" y="4796"/>
                    <a:pt x="37415" y="3100"/>
                  </a:cubicBezTo>
                  <a:cubicBezTo>
                    <a:pt x="37415" y="1371"/>
                    <a:pt x="36045" y="1"/>
                    <a:pt x="343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9" name="Google Shape;4359;p61"/>
            <p:cNvSpPr/>
            <p:nvPr/>
          </p:nvSpPr>
          <p:spPr>
            <a:xfrm>
              <a:off x="1940875" y="221242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100"/>
                  </a:cubicBezTo>
                  <a:cubicBezTo>
                    <a:pt x="56367" y="1403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0" name="Google Shape;4360;p61"/>
            <p:cNvSpPr/>
            <p:nvPr/>
          </p:nvSpPr>
          <p:spPr>
            <a:xfrm>
              <a:off x="1940875" y="25924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099"/>
                  </a:cubicBezTo>
                  <a:cubicBezTo>
                    <a:pt x="0" y="4796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796"/>
                    <a:pt x="56367" y="3099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1" name="Google Shape;4361;p61"/>
            <p:cNvSpPr/>
            <p:nvPr/>
          </p:nvSpPr>
          <p:spPr>
            <a:xfrm>
              <a:off x="2916200" y="3350875"/>
              <a:ext cx="433875" cy="154950"/>
            </a:xfrm>
            <a:custGeom>
              <a:avLst/>
              <a:gdLst/>
              <a:ahLst/>
              <a:cxnLst/>
              <a:rect l="l" t="t" r="r" b="b"/>
              <a:pathLst>
                <a:path w="17355" h="6198" extrusionOk="0">
                  <a:moveTo>
                    <a:pt x="3132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32" y="6198"/>
                  </a:cubicBezTo>
                  <a:lnTo>
                    <a:pt x="14256" y="6198"/>
                  </a:lnTo>
                  <a:cubicBezTo>
                    <a:pt x="15984" y="6198"/>
                    <a:pt x="17354" y="4828"/>
                    <a:pt x="17354" y="3099"/>
                  </a:cubicBezTo>
                  <a:cubicBezTo>
                    <a:pt x="17354" y="1403"/>
                    <a:pt x="15984" y="0"/>
                    <a:pt x="142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2" name="Google Shape;4362;p61"/>
            <p:cNvSpPr/>
            <p:nvPr/>
          </p:nvSpPr>
          <p:spPr>
            <a:xfrm>
              <a:off x="1940875" y="3350875"/>
              <a:ext cx="872600" cy="154950"/>
            </a:xfrm>
            <a:custGeom>
              <a:avLst/>
              <a:gdLst/>
              <a:ahLst/>
              <a:cxnLst/>
              <a:rect l="l" t="t" r="r" b="b"/>
              <a:pathLst>
                <a:path w="34904" h="619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31805" y="6198"/>
                  </a:lnTo>
                  <a:cubicBezTo>
                    <a:pt x="33501" y="6198"/>
                    <a:pt x="34904" y="4828"/>
                    <a:pt x="34904" y="3099"/>
                  </a:cubicBezTo>
                  <a:cubicBezTo>
                    <a:pt x="34904" y="1403"/>
                    <a:pt x="33501" y="0"/>
                    <a:pt x="318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3" name="Google Shape;4363;p61"/>
            <p:cNvSpPr/>
            <p:nvPr/>
          </p:nvSpPr>
          <p:spPr>
            <a:xfrm>
              <a:off x="1940875" y="41092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4" name="Google Shape;4364;p61"/>
            <p:cNvSpPr/>
            <p:nvPr/>
          </p:nvSpPr>
          <p:spPr>
            <a:xfrm>
              <a:off x="1940875" y="29716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100"/>
                  </a:cubicBezTo>
                  <a:cubicBezTo>
                    <a:pt x="0" y="4796"/>
                    <a:pt x="1403" y="6199"/>
                    <a:pt x="3099" y="6199"/>
                  </a:cubicBezTo>
                  <a:lnTo>
                    <a:pt x="53269" y="6199"/>
                  </a:lnTo>
                  <a:cubicBezTo>
                    <a:pt x="54997" y="6199"/>
                    <a:pt x="56367" y="4796"/>
                    <a:pt x="56367" y="3100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5" name="Google Shape;4365;p61"/>
            <p:cNvSpPr/>
            <p:nvPr/>
          </p:nvSpPr>
          <p:spPr>
            <a:xfrm>
              <a:off x="1940875" y="37300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6" name="Google Shape;4366;p61"/>
            <p:cNvSpPr/>
            <p:nvPr/>
          </p:nvSpPr>
          <p:spPr>
            <a:xfrm>
              <a:off x="4309875" y="2592450"/>
              <a:ext cx="338475" cy="154975"/>
            </a:xfrm>
            <a:custGeom>
              <a:avLst/>
              <a:gdLst/>
              <a:ahLst/>
              <a:cxnLst/>
              <a:rect l="l" t="t" r="r" b="b"/>
              <a:pathLst>
                <a:path w="1353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099"/>
                  </a:cubicBezTo>
                  <a:cubicBezTo>
                    <a:pt x="1" y="4796"/>
                    <a:pt x="1404" y="6198"/>
                    <a:pt x="3100" y="6198"/>
                  </a:cubicBezTo>
                  <a:lnTo>
                    <a:pt x="10439" y="6198"/>
                  </a:lnTo>
                  <a:cubicBezTo>
                    <a:pt x="12168" y="6198"/>
                    <a:pt x="13538" y="4796"/>
                    <a:pt x="13538" y="3099"/>
                  </a:cubicBezTo>
                  <a:cubicBezTo>
                    <a:pt x="13538" y="1371"/>
                    <a:pt x="12168" y="1"/>
                    <a:pt x="104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7" name="Google Shape;4367;p61"/>
            <p:cNvSpPr/>
            <p:nvPr/>
          </p:nvSpPr>
          <p:spPr>
            <a:xfrm>
              <a:off x="5211825" y="2592450"/>
              <a:ext cx="507275" cy="154975"/>
            </a:xfrm>
            <a:custGeom>
              <a:avLst/>
              <a:gdLst/>
              <a:ahLst/>
              <a:cxnLst/>
              <a:rect l="l" t="t" r="r" b="b"/>
              <a:pathLst>
                <a:path w="20291" h="6199" extrusionOk="0">
                  <a:moveTo>
                    <a:pt x="3099" y="1"/>
                  </a:moveTo>
                  <a:cubicBezTo>
                    <a:pt x="1403" y="1"/>
                    <a:pt x="1" y="1371"/>
                    <a:pt x="1" y="3099"/>
                  </a:cubicBezTo>
                  <a:cubicBezTo>
                    <a:pt x="1" y="4796"/>
                    <a:pt x="1403" y="6198"/>
                    <a:pt x="3099" y="6198"/>
                  </a:cubicBezTo>
                  <a:lnTo>
                    <a:pt x="17191" y="6198"/>
                  </a:lnTo>
                  <a:cubicBezTo>
                    <a:pt x="18887" y="6198"/>
                    <a:pt x="20290" y="4796"/>
                    <a:pt x="20290" y="3099"/>
                  </a:cubicBezTo>
                  <a:cubicBezTo>
                    <a:pt x="20290" y="1371"/>
                    <a:pt x="18887" y="1"/>
                    <a:pt x="17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8" name="Google Shape;4368;p61"/>
            <p:cNvSpPr/>
            <p:nvPr/>
          </p:nvSpPr>
          <p:spPr>
            <a:xfrm>
              <a:off x="4309875" y="3350875"/>
              <a:ext cx="1409225" cy="154950"/>
            </a:xfrm>
            <a:custGeom>
              <a:avLst/>
              <a:gdLst/>
              <a:ahLst/>
              <a:cxnLst/>
              <a:rect l="l" t="t" r="r" b="b"/>
              <a:pathLst>
                <a:path w="56369" h="6198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9" name="Google Shape;4369;p61"/>
            <p:cNvSpPr/>
            <p:nvPr/>
          </p:nvSpPr>
          <p:spPr>
            <a:xfrm>
              <a:off x="4309875" y="4109275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0" name="Google Shape;4370;p61"/>
            <p:cNvSpPr/>
            <p:nvPr/>
          </p:nvSpPr>
          <p:spPr>
            <a:xfrm>
              <a:off x="4309875" y="2971650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100"/>
                  </a:cubicBezTo>
                  <a:cubicBezTo>
                    <a:pt x="1" y="4796"/>
                    <a:pt x="1404" y="6199"/>
                    <a:pt x="3100" y="6199"/>
                  </a:cubicBezTo>
                  <a:lnTo>
                    <a:pt x="53269" y="6199"/>
                  </a:lnTo>
                  <a:cubicBezTo>
                    <a:pt x="54965" y="6199"/>
                    <a:pt x="56368" y="4796"/>
                    <a:pt x="56368" y="3100"/>
                  </a:cubicBezTo>
                  <a:cubicBezTo>
                    <a:pt x="56368" y="1371"/>
                    <a:pt x="54965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1" name="Google Shape;4371;p61"/>
            <p:cNvSpPr/>
            <p:nvPr/>
          </p:nvSpPr>
          <p:spPr>
            <a:xfrm>
              <a:off x="4309875" y="3730075"/>
              <a:ext cx="337650" cy="154975"/>
            </a:xfrm>
            <a:custGeom>
              <a:avLst/>
              <a:gdLst/>
              <a:ahLst/>
              <a:cxnLst/>
              <a:rect l="l" t="t" r="r" b="b"/>
              <a:pathLst>
                <a:path w="13506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10407" y="6198"/>
                  </a:lnTo>
                  <a:cubicBezTo>
                    <a:pt x="12103" y="6198"/>
                    <a:pt x="13506" y="4828"/>
                    <a:pt x="13506" y="3099"/>
                  </a:cubicBezTo>
                  <a:cubicBezTo>
                    <a:pt x="13506" y="1403"/>
                    <a:pt x="12103" y="0"/>
                    <a:pt x="104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2" name="Google Shape;4372;p61"/>
            <p:cNvSpPr/>
            <p:nvPr/>
          </p:nvSpPr>
          <p:spPr>
            <a:xfrm>
              <a:off x="4750250" y="3730075"/>
              <a:ext cx="968850" cy="154975"/>
            </a:xfrm>
            <a:custGeom>
              <a:avLst/>
              <a:gdLst/>
              <a:ahLst/>
              <a:cxnLst/>
              <a:rect l="l" t="t" r="r" b="b"/>
              <a:pathLst>
                <a:path w="38754" h="6199" extrusionOk="0">
                  <a:moveTo>
                    <a:pt x="3100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00" y="6198"/>
                  </a:cubicBezTo>
                  <a:lnTo>
                    <a:pt x="35654" y="6198"/>
                  </a:lnTo>
                  <a:cubicBezTo>
                    <a:pt x="37350" y="6198"/>
                    <a:pt x="38753" y="4828"/>
                    <a:pt x="38753" y="3099"/>
                  </a:cubicBezTo>
                  <a:cubicBezTo>
                    <a:pt x="38753" y="1403"/>
                    <a:pt x="37350" y="0"/>
                    <a:pt x="356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3" name="Google Shape;4373;p61"/>
            <p:cNvSpPr/>
            <p:nvPr/>
          </p:nvSpPr>
          <p:spPr>
            <a:xfrm>
              <a:off x="1866650" y="262575"/>
              <a:ext cx="1550300" cy="1551100"/>
            </a:xfrm>
            <a:custGeom>
              <a:avLst/>
              <a:gdLst/>
              <a:ahLst/>
              <a:cxnLst/>
              <a:rect l="l" t="t" r="r" b="b"/>
              <a:pathLst>
                <a:path w="62012" h="62044" extrusionOk="0">
                  <a:moveTo>
                    <a:pt x="31022" y="6198"/>
                  </a:moveTo>
                  <a:cubicBezTo>
                    <a:pt x="31022" y="6231"/>
                    <a:pt x="31022" y="6231"/>
                    <a:pt x="31022" y="6231"/>
                  </a:cubicBezTo>
                  <a:lnTo>
                    <a:pt x="32458" y="13310"/>
                  </a:lnTo>
                  <a:cubicBezTo>
                    <a:pt x="34121" y="21530"/>
                    <a:pt x="40515" y="27891"/>
                    <a:pt x="48702" y="29554"/>
                  </a:cubicBezTo>
                  <a:lnTo>
                    <a:pt x="55781" y="30989"/>
                  </a:lnTo>
                  <a:lnTo>
                    <a:pt x="55813" y="30989"/>
                  </a:lnTo>
                  <a:cubicBezTo>
                    <a:pt x="55813" y="31022"/>
                    <a:pt x="55813" y="31022"/>
                    <a:pt x="55813" y="31055"/>
                  </a:cubicBezTo>
                  <a:lnTo>
                    <a:pt x="55781" y="31055"/>
                  </a:lnTo>
                  <a:lnTo>
                    <a:pt x="48702" y="32490"/>
                  </a:lnTo>
                  <a:cubicBezTo>
                    <a:pt x="40515" y="34154"/>
                    <a:pt x="34121" y="40514"/>
                    <a:pt x="32458" y="48735"/>
                  </a:cubicBezTo>
                  <a:lnTo>
                    <a:pt x="31022" y="55813"/>
                  </a:lnTo>
                  <a:lnTo>
                    <a:pt x="30990" y="55813"/>
                  </a:lnTo>
                  <a:lnTo>
                    <a:pt x="29554" y="48735"/>
                  </a:lnTo>
                  <a:cubicBezTo>
                    <a:pt x="27891" y="40514"/>
                    <a:pt x="21497" y="34154"/>
                    <a:pt x="13277" y="32490"/>
                  </a:cubicBezTo>
                  <a:lnTo>
                    <a:pt x="6199" y="31055"/>
                  </a:lnTo>
                  <a:cubicBezTo>
                    <a:pt x="6199" y="31022"/>
                    <a:pt x="6199" y="31022"/>
                    <a:pt x="6199" y="30989"/>
                  </a:cubicBezTo>
                  <a:lnTo>
                    <a:pt x="13277" y="29554"/>
                  </a:lnTo>
                  <a:cubicBezTo>
                    <a:pt x="21497" y="27891"/>
                    <a:pt x="27891" y="21530"/>
                    <a:pt x="29554" y="13310"/>
                  </a:cubicBezTo>
                  <a:lnTo>
                    <a:pt x="30990" y="6231"/>
                  </a:lnTo>
                  <a:cubicBezTo>
                    <a:pt x="30990" y="6231"/>
                    <a:pt x="30990" y="6231"/>
                    <a:pt x="30990" y="6198"/>
                  </a:cubicBezTo>
                  <a:close/>
                  <a:moveTo>
                    <a:pt x="30990" y="1"/>
                  </a:moveTo>
                  <a:cubicBezTo>
                    <a:pt x="28021" y="1"/>
                    <a:pt x="25510" y="2056"/>
                    <a:pt x="24890" y="4991"/>
                  </a:cubicBezTo>
                  <a:lnTo>
                    <a:pt x="23455" y="12070"/>
                  </a:lnTo>
                  <a:cubicBezTo>
                    <a:pt x="22313" y="17844"/>
                    <a:pt x="17811" y="22313"/>
                    <a:pt x="12070" y="23487"/>
                  </a:cubicBezTo>
                  <a:lnTo>
                    <a:pt x="4992" y="24922"/>
                  </a:lnTo>
                  <a:cubicBezTo>
                    <a:pt x="2056" y="25509"/>
                    <a:pt x="1" y="28021"/>
                    <a:pt x="1" y="31022"/>
                  </a:cubicBezTo>
                  <a:cubicBezTo>
                    <a:pt x="1" y="34023"/>
                    <a:pt x="2056" y="36535"/>
                    <a:pt x="4992" y="37122"/>
                  </a:cubicBezTo>
                  <a:lnTo>
                    <a:pt x="12070" y="38557"/>
                  </a:lnTo>
                  <a:cubicBezTo>
                    <a:pt x="17811" y="39732"/>
                    <a:pt x="22313" y="44201"/>
                    <a:pt x="23455" y="49974"/>
                  </a:cubicBezTo>
                  <a:lnTo>
                    <a:pt x="24890" y="57053"/>
                  </a:lnTo>
                  <a:cubicBezTo>
                    <a:pt x="25510" y="59989"/>
                    <a:pt x="28021" y="62044"/>
                    <a:pt x="30990" y="62044"/>
                  </a:cubicBezTo>
                  <a:cubicBezTo>
                    <a:pt x="33991" y="62044"/>
                    <a:pt x="36502" y="59989"/>
                    <a:pt x="37122" y="57053"/>
                  </a:cubicBezTo>
                  <a:lnTo>
                    <a:pt x="38525" y="49974"/>
                  </a:lnTo>
                  <a:cubicBezTo>
                    <a:pt x="39699" y="44201"/>
                    <a:pt x="44201" y="39732"/>
                    <a:pt x="49942" y="38557"/>
                  </a:cubicBezTo>
                  <a:lnTo>
                    <a:pt x="57020" y="37122"/>
                  </a:lnTo>
                  <a:cubicBezTo>
                    <a:pt x="59956" y="36535"/>
                    <a:pt x="62011" y="34023"/>
                    <a:pt x="62011" y="31022"/>
                  </a:cubicBezTo>
                  <a:cubicBezTo>
                    <a:pt x="62011" y="28021"/>
                    <a:pt x="59956" y="25509"/>
                    <a:pt x="57020" y="24922"/>
                  </a:cubicBezTo>
                  <a:lnTo>
                    <a:pt x="49942" y="23487"/>
                  </a:lnTo>
                  <a:cubicBezTo>
                    <a:pt x="44201" y="22313"/>
                    <a:pt x="39699" y="17844"/>
                    <a:pt x="38525" y="12070"/>
                  </a:cubicBezTo>
                  <a:lnTo>
                    <a:pt x="37122" y="4991"/>
                  </a:lnTo>
                  <a:cubicBezTo>
                    <a:pt x="36502" y="2056"/>
                    <a:pt x="33991" y="1"/>
                    <a:pt x="30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4" name="Google Shape;4374;p61"/>
            <p:cNvSpPr/>
            <p:nvPr/>
          </p:nvSpPr>
          <p:spPr>
            <a:xfrm>
              <a:off x="4022825" y="1135150"/>
              <a:ext cx="1803900" cy="1803900"/>
            </a:xfrm>
            <a:custGeom>
              <a:avLst/>
              <a:gdLst/>
              <a:ahLst/>
              <a:cxnLst/>
              <a:rect l="l" t="t" r="r" b="b"/>
              <a:pathLst>
                <a:path w="72156" h="72156" extrusionOk="0">
                  <a:moveTo>
                    <a:pt x="36078" y="6199"/>
                  </a:moveTo>
                  <a:cubicBezTo>
                    <a:pt x="36568" y="6199"/>
                    <a:pt x="36633" y="6525"/>
                    <a:pt x="36666" y="6688"/>
                  </a:cubicBezTo>
                  <a:lnTo>
                    <a:pt x="38362" y="15039"/>
                  </a:lnTo>
                  <a:cubicBezTo>
                    <a:pt x="40286" y="24531"/>
                    <a:pt x="47658" y="31870"/>
                    <a:pt x="57118" y="33795"/>
                  </a:cubicBezTo>
                  <a:lnTo>
                    <a:pt x="65469" y="35491"/>
                  </a:lnTo>
                  <a:cubicBezTo>
                    <a:pt x="65632" y="35524"/>
                    <a:pt x="65958" y="35589"/>
                    <a:pt x="65958" y="36078"/>
                  </a:cubicBezTo>
                  <a:cubicBezTo>
                    <a:pt x="65958" y="36568"/>
                    <a:pt x="65632" y="36633"/>
                    <a:pt x="65469" y="36666"/>
                  </a:cubicBezTo>
                  <a:lnTo>
                    <a:pt x="57118" y="38362"/>
                  </a:lnTo>
                  <a:cubicBezTo>
                    <a:pt x="47658" y="40286"/>
                    <a:pt x="40286" y="47626"/>
                    <a:pt x="38362" y="57118"/>
                  </a:cubicBezTo>
                  <a:lnTo>
                    <a:pt x="36666" y="65469"/>
                  </a:lnTo>
                  <a:cubicBezTo>
                    <a:pt x="36633" y="65632"/>
                    <a:pt x="36568" y="65958"/>
                    <a:pt x="36078" y="65958"/>
                  </a:cubicBezTo>
                  <a:cubicBezTo>
                    <a:pt x="35589" y="65958"/>
                    <a:pt x="35556" y="65632"/>
                    <a:pt x="35491" y="65469"/>
                  </a:cubicBezTo>
                  <a:lnTo>
                    <a:pt x="33828" y="57118"/>
                  </a:lnTo>
                  <a:cubicBezTo>
                    <a:pt x="31903" y="47626"/>
                    <a:pt x="24531" y="40286"/>
                    <a:pt x="15039" y="38362"/>
                  </a:cubicBezTo>
                  <a:lnTo>
                    <a:pt x="6688" y="36666"/>
                  </a:lnTo>
                  <a:cubicBezTo>
                    <a:pt x="6525" y="36633"/>
                    <a:pt x="6231" y="36568"/>
                    <a:pt x="6231" y="36078"/>
                  </a:cubicBezTo>
                  <a:cubicBezTo>
                    <a:pt x="6231" y="35589"/>
                    <a:pt x="6525" y="35524"/>
                    <a:pt x="6688" y="35491"/>
                  </a:cubicBezTo>
                  <a:lnTo>
                    <a:pt x="15039" y="33795"/>
                  </a:lnTo>
                  <a:cubicBezTo>
                    <a:pt x="24531" y="31870"/>
                    <a:pt x="31903" y="24531"/>
                    <a:pt x="33828" y="15039"/>
                  </a:cubicBezTo>
                  <a:lnTo>
                    <a:pt x="35491" y="6688"/>
                  </a:lnTo>
                  <a:cubicBezTo>
                    <a:pt x="35524" y="6525"/>
                    <a:pt x="35589" y="6199"/>
                    <a:pt x="36078" y="6199"/>
                  </a:cubicBezTo>
                  <a:close/>
                  <a:moveTo>
                    <a:pt x="36078" y="1"/>
                  </a:moveTo>
                  <a:cubicBezTo>
                    <a:pt x="32816" y="1"/>
                    <a:pt x="30076" y="2252"/>
                    <a:pt x="29424" y="5448"/>
                  </a:cubicBezTo>
                  <a:lnTo>
                    <a:pt x="27728" y="13799"/>
                  </a:lnTo>
                  <a:cubicBezTo>
                    <a:pt x="26325" y="20845"/>
                    <a:pt x="20845" y="26292"/>
                    <a:pt x="13832" y="27728"/>
                  </a:cubicBezTo>
                  <a:lnTo>
                    <a:pt x="5448" y="29424"/>
                  </a:lnTo>
                  <a:cubicBezTo>
                    <a:pt x="2252" y="30076"/>
                    <a:pt x="1" y="32816"/>
                    <a:pt x="1" y="36078"/>
                  </a:cubicBezTo>
                  <a:cubicBezTo>
                    <a:pt x="1" y="39340"/>
                    <a:pt x="2252" y="42080"/>
                    <a:pt x="5448" y="42733"/>
                  </a:cubicBezTo>
                  <a:lnTo>
                    <a:pt x="13832" y="44429"/>
                  </a:lnTo>
                  <a:cubicBezTo>
                    <a:pt x="20845" y="45864"/>
                    <a:pt x="26292" y="51312"/>
                    <a:pt x="27728" y="58358"/>
                  </a:cubicBezTo>
                  <a:lnTo>
                    <a:pt x="29424" y="66708"/>
                  </a:lnTo>
                  <a:cubicBezTo>
                    <a:pt x="30076" y="69905"/>
                    <a:pt x="32816" y="72156"/>
                    <a:pt x="36078" y="72156"/>
                  </a:cubicBezTo>
                  <a:cubicBezTo>
                    <a:pt x="39340" y="72156"/>
                    <a:pt x="42080" y="69905"/>
                    <a:pt x="42733" y="66708"/>
                  </a:cubicBezTo>
                  <a:lnTo>
                    <a:pt x="44429" y="58358"/>
                  </a:lnTo>
                  <a:cubicBezTo>
                    <a:pt x="45864" y="51312"/>
                    <a:pt x="51312" y="45864"/>
                    <a:pt x="58358" y="44429"/>
                  </a:cubicBezTo>
                  <a:lnTo>
                    <a:pt x="66708" y="42733"/>
                  </a:lnTo>
                  <a:cubicBezTo>
                    <a:pt x="69905" y="42080"/>
                    <a:pt x="72156" y="39340"/>
                    <a:pt x="72156" y="36078"/>
                  </a:cubicBezTo>
                  <a:cubicBezTo>
                    <a:pt x="72156" y="32816"/>
                    <a:pt x="69905" y="30076"/>
                    <a:pt x="66708" y="29424"/>
                  </a:cubicBezTo>
                  <a:lnTo>
                    <a:pt x="58358" y="27728"/>
                  </a:lnTo>
                  <a:cubicBezTo>
                    <a:pt x="51312" y="26292"/>
                    <a:pt x="45864" y="20845"/>
                    <a:pt x="44429" y="13799"/>
                  </a:cubicBezTo>
                  <a:lnTo>
                    <a:pt x="42733" y="5448"/>
                  </a:lnTo>
                  <a:cubicBezTo>
                    <a:pt x="42080" y="2252"/>
                    <a:pt x="39340" y="1"/>
                    <a:pt x="36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75" name="Google Shape;4375;p61"/>
          <p:cNvSpPr txBox="1">
            <a:spLocks noGrp="1"/>
          </p:cNvSpPr>
          <p:nvPr>
            <p:ph type="subTitle" idx="5"/>
          </p:nvPr>
        </p:nvSpPr>
        <p:spPr>
          <a:xfrm>
            <a:off x="1322825" y="4299300"/>
            <a:ext cx="7374900" cy="4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 above hence justify this exhibition’s overarching concept of gamification through the implementation of gamified elements like virtual reality, virtual mascot and time-limit</a:t>
            </a:r>
            <a:endParaRPr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0" name="Google Shape;4380;p62"/>
          <p:cNvSpPr txBox="1">
            <a:spLocks noGrp="1"/>
          </p:cNvSpPr>
          <p:nvPr>
            <p:ph type="title"/>
          </p:nvPr>
        </p:nvSpPr>
        <p:spPr>
          <a:xfrm>
            <a:off x="605700" y="457125"/>
            <a:ext cx="5396100" cy="5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Music:</a:t>
            </a:r>
            <a:endParaRPr sz="3000" b="1" u="sng"/>
          </a:p>
        </p:txBody>
      </p:sp>
      <p:sp>
        <p:nvSpPr>
          <p:cNvPr id="4381" name="Google Shape;4381;p62"/>
          <p:cNvSpPr txBox="1">
            <a:spLocks noGrp="1"/>
          </p:cNvSpPr>
          <p:nvPr>
            <p:ph type="subTitle" idx="1"/>
          </p:nvPr>
        </p:nvSpPr>
        <p:spPr>
          <a:xfrm>
            <a:off x="605700" y="1097370"/>
            <a:ext cx="6252300" cy="18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Significance:</a:t>
            </a:r>
            <a:endParaRPr sz="1700" b="1" dirty="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Popular music reflects the culture of our day, representing a generation in the lyrics and sound of that era (Huang, 2015)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accent3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Relevance:</a:t>
            </a:r>
            <a:endParaRPr sz="1700" b="1" dirty="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Spotify is the world’s most popular music streaming app (Stutz, 2015)</a:t>
            </a:r>
            <a:endParaRPr sz="1400" dirty="0">
              <a:solidFill>
                <a:schemeClr val="accent3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4382" name="Google Shape;438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8874" y="2959650"/>
            <a:ext cx="4321064" cy="68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4" name="Google Shape;4384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3850" y="527350"/>
            <a:ext cx="449626" cy="4496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85" name="Google Shape;4385;p62"/>
          <p:cNvGrpSpPr/>
          <p:nvPr/>
        </p:nvGrpSpPr>
        <p:grpSpPr>
          <a:xfrm>
            <a:off x="1223758" y="3097983"/>
            <a:ext cx="365344" cy="363796"/>
            <a:chOff x="1190625" y="245450"/>
            <a:chExt cx="5219200" cy="5204525"/>
          </a:xfrm>
        </p:grpSpPr>
        <p:sp>
          <p:nvSpPr>
            <p:cNvPr id="4386" name="Google Shape;4386;p62"/>
            <p:cNvSpPr/>
            <p:nvPr/>
          </p:nvSpPr>
          <p:spPr>
            <a:xfrm>
              <a:off x="4090525" y="2454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3"/>
                    <a:pt x="0" y="3099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099"/>
                  </a:lnTo>
                  <a:cubicBezTo>
                    <a:pt x="6198" y="1403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7" name="Google Shape;4387;p62"/>
            <p:cNvSpPr/>
            <p:nvPr/>
          </p:nvSpPr>
          <p:spPr>
            <a:xfrm>
              <a:off x="4090525" y="7983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4"/>
                    <a:pt x="0" y="3100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100"/>
                  </a:lnTo>
                  <a:cubicBezTo>
                    <a:pt x="6198" y="1404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8" name="Google Shape;4388;p62"/>
            <p:cNvSpPr/>
            <p:nvPr/>
          </p:nvSpPr>
          <p:spPr>
            <a:xfrm>
              <a:off x="4264225" y="624650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48" y="6199"/>
                    <a:pt x="14418" y="4829"/>
                    <a:pt x="14418" y="3100"/>
                  </a:cubicBezTo>
                  <a:cubicBezTo>
                    <a:pt x="14418" y="1403"/>
                    <a:pt x="13048" y="1"/>
                    <a:pt x="11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9" name="Google Shape;4389;p62"/>
            <p:cNvSpPr/>
            <p:nvPr/>
          </p:nvSpPr>
          <p:spPr>
            <a:xfrm>
              <a:off x="3711325" y="624650"/>
              <a:ext cx="360450" cy="154975"/>
            </a:xfrm>
            <a:custGeom>
              <a:avLst/>
              <a:gdLst/>
              <a:ahLst/>
              <a:cxnLst/>
              <a:rect l="l" t="t" r="r" b="b"/>
              <a:pathLst>
                <a:path w="1441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15" y="6199"/>
                    <a:pt x="14418" y="4829"/>
                    <a:pt x="14418" y="3100"/>
                  </a:cubicBezTo>
                  <a:cubicBezTo>
                    <a:pt x="14418" y="1403"/>
                    <a:pt x="13015" y="1"/>
                    <a:pt x="11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0" name="Google Shape;4390;p62"/>
            <p:cNvSpPr/>
            <p:nvPr/>
          </p:nvSpPr>
          <p:spPr>
            <a:xfrm>
              <a:off x="1190625" y="2185525"/>
              <a:ext cx="650775" cy="3264450"/>
            </a:xfrm>
            <a:custGeom>
              <a:avLst/>
              <a:gdLst/>
              <a:ahLst/>
              <a:cxnLst/>
              <a:rect l="l" t="t" r="r" b="b"/>
              <a:pathLst>
                <a:path w="26031" h="13057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lnTo>
                    <a:pt x="0" y="118345"/>
                  </a:lnTo>
                  <a:cubicBezTo>
                    <a:pt x="0" y="125065"/>
                    <a:pt x="5480" y="130578"/>
                    <a:pt x="12232" y="130578"/>
                  </a:cubicBezTo>
                  <a:lnTo>
                    <a:pt x="22932" y="130578"/>
                  </a:lnTo>
                  <a:cubicBezTo>
                    <a:pt x="24661" y="130578"/>
                    <a:pt x="26031" y="129175"/>
                    <a:pt x="26031" y="127479"/>
                  </a:cubicBezTo>
                  <a:cubicBezTo>
                    <a:pt x="26031" y="125750"/>
                    <a:pt x="24661" y="124380"/>
                    <a:pt x="22932" y="124380"/>
                  </a:cubicBezTo>
                  <a:lnTo>
                    <a:pt x="12232" y="124380"/>
                  </a:lnTo>
                  <a:cubicBezTo>
                    <a:pt x="8905" y="124380"/>
                    <a:pt x="6198" y="121672"/>
                    <a:pt x="6198" y="118345"/>
                  </a:cubicBezTo>
                  <a:lnTo>
                    <a:pt x="6198" y="3099"/>
                  </a:lnTo>
                  <a:cubicBezTo>
                    <a:pt x="6198" y="1403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1" name="Google Shape;4391;p62"/>
            <p:cNvSpPr/>
            <p:nvPr/>
          </p:nvSpPr>
          <p:spPr>
            <a:xfrm>
              <a:off x="1463000" y="1502125"/>
              <a:ext cx="4946825" cy="3947850"/>
            </a:xfrm>
            <a:custGeom>
              <a:avLst/>
              <a:gdLst/>
              <a:ahLst/>
              <a:cxnLst/>
              <a:rect l="l" t="t" r="r" b="b"/>
              <a:pathLst>
                <a:path w="197873" h="157914" extrusionOk="0">
                  <a:moveTo>
                    <a:pt x="6198" y="132764"/>
                  </a:moveTo>
                  <a:cubicBezTo>
                    <a:pt x="8025" y="133775"/>
                    <a:pt x="10112" y="134395"/>
                    <a:pt x="12330" y="134395"/>
                  </a:cubicBezTo>
                  <a:lnTo>
                    <a:pt x="73917" y="134395"/>
                  </a:lnTo>
                  <a:cubicBezTo>
                    <a:pt x="79038" y="134395"/>
                    <a:pt x="83703" y="136711"/>
                    <a:pt x="86769" y="140560"/>
                  </a:cubicBezTo>
                  <a:lnTo>
                    <a:pt x="12330" y="140560"/>
                  </a:lnTo>
                  <a:cubicBezTo>
                    <a:pt x="8971" y="140560"/>
                    <a:pt x="6198" y="137787"/>
                    <a:pt x="6198" y="134427"/>
                  </a:cubicBezTo>
                  <a:lnTo>
                    <a:pt x="6198" y="132764"/>
                  </a:lnTo>
                  <a:close/>
                  <a:moveTo>
                    <a:pt x="180747" y="132764"/>
                  </a:moveTo>
                  <a:lnTo>
                    <a:pt x="180747" y="134427"/>
                  </a:lnTo>
                  <a:cubicBezTo>
                    <a:pt x="180747" y="137787"/>
                    <a:pt x="178007" y="140560"/>
                    <a:pt x="174647" y="140560"/>
                  </a:cubicBezTo>
                  <a:lnTo>
                    <a:pt x="100208" y="140560"/>
                  </a:lnTo>
                  <a:cubicBezTo>
                    <a:pt x="103275" y="136711"/>
                    <a:pt x="107939" y="134395"/>
                    <a:pt x="113060" y="134395"/>
                  </a:cubicBezTo>
                  <a:lnTo>
                    <a:pt x="174647" y="134395"/>
                  </a:lnTo>
                  <a:cubicBezTo>
                    <a:pt x="176865" y="134395"/>
                    <a:pt x="178953" y="133775"/>
                    <a:pt x="180747" y="132764"/>
                  </a:cubicBezTo>
                  <a:close/>
                  <a:moveTo>
                    <a:pt x="12330" y="1"/>
                  </a:moveTo>
                  <a:cubicBezTo>
                    <a:pt x="5545" y="1"/>
                    <a:pt x="0" y="5514"/>
                    <a:pt x="0" y="12331"/>
                  </a:cubicBezTo>
                  <a:lnTo>
                    <a:pt x="0" y="24661"/>
                  </a:lnTo>
                  <a:lnTo>
                    <a:pt x="0" y="122064"/>
                  </a:lnTo>
                  <a:lnTo>
                    <a:pt x="0" y="134427"/>
                  </a:lnTo>
                  <a:cubicBezTo>
                    <a:pt x="0" y="141212"/>
                    <a:pt x="5545" y="146758"/>
                    <a:pt x="12330" y="146758"/>
                  </a:cubicBezTo>
                  <a:lnTo>
                    <a:pt x="90390" y="146758"/>
                  </a:lnTo>
                  <a:lnTo>
                    <a:pt x="90390" y="151716"/>
                  </a:lnTo>
                  <a:lnTo>
                    <a:pt x="22377" y="151716"/>
                  </a:lnTo>
                  <a:cubicBezTo>
                    <a:pt x="20681" y="151716"/>
                    <a:pt x="19278" y="153086"/>
                    <a:pt x="19278" y="154815"/>
                  </a:cubicBezTo>
                  <a:cubicBezTo>
                    <a:pt x="19278" y="156511"/>
                    <a:pt x="20681" y="157914"/>
                    <a:pt x="22377" y="157914"/>
                  </a:cubicBezTo>
                  <a:lnTo>
                    <a:pt x="185640" y="157914"/>
                  </a:lnTo>
                  <a:cubicBezTo>
                    <a:pt x="192392" y="157914"/>
                    <a:pt x="197872" y="152401"/>
                    <a:pt x="197872" y="145681"/>
                  </a:cubicBezTo>
                  <a:lnTo>
                    <a:pt x="197872" y="30435"/>
                  </a:lnTo>
                  <a:cubicBezTo>
                    <a:pt x="197872" y="28739"/>
                    <a:pt x="196469" y="27336"/>
                    <a:pt x="194773" y="27336"/>
                  </a:cubicBezTo>
                  <a:cubicBezTo>
                    <a:pt x="193044" y="27336"/>
                    <a:pt x="191674" y="28739"/>
                    <a:pt x="191674" y="30435"/>
                  </a:cubicBezTo>
                  <a:lnTo>
                    <a:pt x="191674" y="145681"/>
                  </a:lnTo>
                  <a:cubicBezTo>
                    <a:pt x="191674" y="149008"/>
                    <a:pt x="188967" y="151716"/>
                    <a:pt x="185640" y="151716"/>
                  </a:cubicBezTo>
                  <a:lnTo>
                    <a:pt x="96587" y="151716"/>
                  </a:lnTo>
                  <a:lnTo>
                    <a:pt x="96587" y="146758"/>
                  </a:lnTo>
                  <a:lnTo>
                    <a:pt x="174647" y="146758"/>
                  </a:lnTo>
                  <a:cubicBezTo>
                    <a:pt x="181432" y="146758"/>
                    <a:pt x="186977" y="141212"/>
                    <a:pt x="186977" y="134427"/>
                  </a:cubicBezTo>
                  <a:lnTo>
                    <a:pt x="186977" y="122064"/>
                  </a:lnTo>
                  <a:lnTo>
                    <a:pt x="186977" y="24661"/>
                  </a:lnTo>
                  <a:lnTo>
                    <a:pt x="186977" y="12331"/>
                  </a:lnTo>
                  <a:cubicBezTo>
                    <a:pt x="186977" y="5514"/>
                    <a:pt x="181432" y="1"/>
                    <a:pt x="174647" y="1"/>
                  </a:cubicBezTo>
                  <a:lnTo>
                    <a:pt x="155532" y="1"/>
                  </a:lnTo>
                  <a:cubicBezTo>
                    <a:pt x="153835" y="1"/>
                    <a:pt x="152433" y="1371"/>
                    <a:pt x="152433" y="3100"/>
                  </a:cubicBezTo>
                  <a:cubicBezTo>
                    <a:pt x="152433" y="4796"/>
                    <a:pt x="153835" y="6199"/>
                    <a:pt x="155532" y="6199"/>
                  </a:cubicBezTo>
                  <a:lnTo>
                    <a:pt x="174647" y="6199"/>
                  </a:lnTo>
                  <a:cubicBezTo>
                    <a:pt x="178007" y="6199"/>
                    <a:pt x="180747" y="8939"/>
                    <a:pt x="180747" y="12331"/>
                  </a:cubicBezTo>
                  <a:lnTo>
                    <a:pt x="180747" y="24661"/>
                  </a:lnTo>
                  <a:lnTo>
                    <a:pt x="180747" y="122064"/>
                  </a:lnTo>
                  <a:cubicBezTo>
                    <a:pt x="180747" y="125424"/>
                    <a:pt x="178007" y="128197"/>
                    <a:pt x="174647" y="128197"/>
                  </a:cubicBezTo>
                  <a:lnTo>
                    <a:pt x="113060" y="128197"/>
                  </a:lnTo>
                  <a:cubicBezTo>
                    <a:pt x="106667" y="128197"/>
                    <a:pt x="100763" y="130806"/>
                    <a:pt x="96587" y="135243"/>
                  </a:cubicBezTo>
                  <a:lnTo>
                    <a:pt x="96587" y="22639"/>
                  </a:lnTo>
                  <a:cubicBezTo>
                    <a:pt x="96587" y="13571"/>
                    <a:pt x="103960" y="6199"/>
                    <a:pt x="113060" y="6199"/>
                  </a:cubicBezTo>
                  <a:lnTo>
                    <a:pt x="121215" y="6199"/>
                  </a:lnTo>
                  <a:cubicBezTo>
                    <a:pt x="122944" y="6199"/>
                    <a:pt x="124314" y="4796"/>
                    <a:pt x="124314" y="3100"/>
                  </a:cubicBezTo>
                  <a:cubicBezTo>
                    <a:pt x="124314" y="1371"/>
                    <a:pt x="122944" y="1"/>
                    <a:pt x="121215" y="1"/>
                  </a:cubicBezTo>
                  <a:lnTo>
                    <a:pt x="113060" y="1"/>
                  </a:lnTo>
                  <a:cubicBezTo>
                    <a:pt x="104710" y="1"/>
                    <a:pt x="97436" y="4502"/>
                    <a:pt x="93489" y="11222"/>
                  </a:cubicBezTo>
                  <a:cubicBezTo>
                    <a:pt x="89542" y="4502"/>
                    <a:pt x="82267" y="1"/>
                    <a:pt x="73917" y="1"/>
                  </a:cubicBezTo>
                  <a:lnTo>
                    <a:pt x="60771" y="1"/>
                  </a:lnTo>
                  <a:cubicBezTo>
                    <a:pt x="59075" y="1"/>
                    <a:pt x="57672" y="1371"/>
                    <a:pt x="57672" y="3100"/>
                  </a:cubicBezTo>
                  <a:cubicBezTo>
                    <a:pt x="57672" y="4796"/>
                    <a:pt x="59075" y="6199"/>
                    <a:pt x="60771" y="6199"/>
                  </a:cubicBezTo>
                  <a:lnTo>
                    <a:pt x="73917" y="6199"/>
                  </a:lnTo>
                  <a:cubicBezTo>
                    <a:pt x="83018" y="6199"/>
                    <a:pt x="90390" y="13571"/>
                    <a:pt x="90390" y="22639"/>
                  </a:cubicBezTo>
                  <a:lnTo>
                    <a:pt x="90390" y="135243"/>
                  </a:lnTo>
                  <a:cubicBezTo>
                    <a:pt x="86214" y="130806"/>
                    <a:pt x="80310" y="128197"/>
                    <a:pt x="73917" y="128197"/>
                  </a:cubicBezTo>
                  <a:lnTo>
                    <a:pt x="12330" y="128197"/>
                  </a:lnTo>
                  <a:cubicBezTo>
                    <a:pt x="8971" y="128197"/>
                    <a:pt x="6198" y="125424"/>
                    <a:pt x="6198" y="122064"/>
                  </a:cubicBezTo>
                  <a:lnTo>
                    <a:pt x="6198" y="24661"/>
                  </a:lnTo>
                  <a:lnTo>
                    <a:pt x="6198" y="12331"/>
                  </a:lnTo>
                  <a:cubicBezTo>
                    <a:pt x="6198" y="8939"/>
                    <a:pt x="8971" y="6199"/>
                    <a:pt x="12330" y="6199"/>
                  </a:cubicBezTo>
                  <a:lnTo>
                    <a:pt x="34316" y="6199"/>
                  </a:lnTo>
                  <a:cubicBezTo>
                    <a:pt x="36045" y="6199"/>
                    <a:pt x="37415" y="4796"/>
                    <a:pt x="37415" y="3100"/>
                  </a:cubicBezTo>
                  <a:cubicBezTo>
                    <a:pt x="37415" y="1371"/>
                    <a:pt x="36045" y="1"/>
                    <a:pt x="343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2" name="Google Shape;4392;p62"/>
            <p:cNvSpPr/>
            <p:nvPr/>
          </p:nvSpPr>
          <p:spPr>
            <a:xfrm>
              <a:off x="1940875" y="221242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100"/>
                  </a:cubicBezTo>
                  <a:cubicBezTo>
                    <a:pt x="56367" y="1403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3" name="Google Shape;4393;p62"/>
            <p:cNvSpPr/>
            <p:nvPr/>
          </p:nvSpPr>
          <p:spPr>
            <a:xfrm>
              <a:off x="1940875" y="25924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099"/>
                  </a:cubicBezTo>
                  <a:cubicBezTo>
                    <a:pt x="0" y="4796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796"/>
                    <a:pt x="56367" y="3099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4" name="Google Shape;4394;p62"/>
            <p:cNvSpPr/>
            <p:nvPr/>
          </p:nvSpPr>
          <p:spPr>
            <a:xfrm>
              <a:off x="2916200" y="3350875"/>
              <a:ext cx="433875" cy="154950"/>
            </a:xfrm>
            <a:custGeom>
              <a:avLst/>
              <a:gdLst/>
              <a:ahLst/>
              <a:cxnLst/>
              <a:rect l="l" t="t" r="r" b="b"/>
              <a:pathLst>
                <a:path w="17355" h="6198" extrusionOk="0">
                  <a:moveTo>
                    <a:pt x="3132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32" y="6198"/>
                  </a:cubicBezTo>
                  <a:lnTo>
                    <a:pt x="14256" y="6198"/>
                  </a:lnTo>
                  <a:cubicBezTo>
                    <a:pt x="15984" y="6198"/>
                    <a:pt x="17354" y="4828"/>
                    <a:pt x="17354" y="3099"/>
                  </a:cubicBezTo>
                  <a:cubicBezTo>
                    <a:pt x="17354" y="1403"/>
                    <a:pt x="15984" y="0"/>
                    <a:pt x="142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5" name="Google Shape;4395;p62"/>
            <p:cNvSpPr/>
            <p:nvPr/>
          </p:nvSpPr>
          <p:spPr>
            <a:xfrm>
              <a:off x="1940875" y="3350875"/>
              <a:ext cx="872600" cy="154950"/>
            </a:xfrm>
            <a:custGeom>
              <a:avLst/>
              <a:gdLst/>
              <a:ahLst/>
              <a:cxnLst/>
              <a:rect l="l" t="t" r="r" b="b"/>
              <a:pathLst>
                <a:path w="34904" h="619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31805" y="6198"/>
                  </a:lnTo>
                  <a:cubicBezTo>
                    <a:pt x="33501" y="6198"/>
                    <a:pt x="34904" y="4828"/>
                    <a:pt x="34904" y="3099"/>
                  </a:cubicBezTo>
                  <a:cubicBezTo>
                    <a:pt x="34904" y="1403"/>
                    <a:pt x="33501" y="0"/>
                    <a:pt x="318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6" name="Google Shape;4396;p62"/>
            <p:cNvSpPr/>
            <p:nvPr/>
          </p:nvSpPr>
          <p:spPr>
            <a:xfrm>
              <a:off x="1940875" y="41092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7" name="Google Shape;4397;p62"/>
            <p:cNvSpPr/>
            <p:nvPr/>
          </p:nvSpPr>
          <p:spPr>
            <a:xfrm>
              <a:off x="1940875" y="29716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100"/>
                  </a:cubicBezTo>
                  <a:cubicBezTo>
                    <a:pt x="0" y="4796"/>
                    <a:pt x="1403" y="6199"/>
                    <a:pt x="3099" y="6199"/>
                  </a:cubicBezTo>
                  <a:lnTo>
                    <a:pt x="53269" y="6199"/>
                  </a:lnTo>
                  <a:cubicBezTo>
                    <a:pt x="54997" y="6199"/>
                    <a:pt x="56367" y="4796"/>
                    <a:pt x="56367" y="3100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8" name="Google Shape;4398;p62"/>
            <p:cNvSpPr/>
            <p:nvPr/>
          </p:nvSpPr>
          <p:spPr>
            <a:xfrm>
              <a:off x="1940875" y="37300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9" name="Google Shape;4399;p62"/>
            <p:cNvSpPr/>
            <p:nvPr/>
          </p:nvSpPr>
          <p:spPr>
            <a:xfrm>
              <a:off x="4309875" y="2592450"/>
              <a:ext cx="338475" cy="154975"/>
            </a:xfrm>
            <a:custGeom>
              <a:avLst/>
              <a:gdLst/>
              <a:ahLst/>
              <a:cxnLst/>
              <a:rect l="l" t="t" r="r" b="b"/>
              <a:pathLst>
                <a:path w="1353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099"/>
                  </a:cubicBezTo>
                  <a:cubicBezTo>
                    <a:pt x="1" y="4796"/>
                    <a:pt x="1404" y="6198"/>
                    <a:pt x="3100" y="6198"/>
                  </a:cubicBezTo>
                  <a:lnTo>
                    <a:pt x="10439" y="6198"/>
                  </a:lnTo>
                  <a:cubicBezTo>
                    <a:pt x="12168" y="6198"/>
                    <a:pt x="13538" y="4796"/>
                    <a:pt x="13538" y="3099"/>
                  </a:cubicBezTo>
                  <a:cubicBezTo>
                    <a:pt x="13538" y="1371"/>
                    <a:pt x="12168" y="1"/>
                    <a:pt x="104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0" name="Google Shape;4400;p62"/>
            <p:cNvSpPr/>
            <p:nvPr/>
          </p:nvSpPr>
          <p:spPr>
            <a:xfrm>
              <a:off x="5211825" y="2592450"/>
              <a:ext cx="507275" cy="154975"/>
            </a:xfrm>
            <a:custGeom>
              <a:avLst/>
              <a:gdLst/>
              <a:ahLst/>
              <a:cxnLst/>
              <a:rect l="l" t="t" r="r" b="b"/>
              <a:pathLst>
                <a:path w="20291" h="6199" extrusionOk="0">
                  <a:moveTo>
                    <a:pt x="3099" y="1"/>
                  </a:moveTo>
                  <a:cubicBezTo>
                    <a:pt x="1403" y="1"/>
                    <a:pt x="1" y="1371"/>
                    <a:pt x="1" y="3099"/>
                  </a:cubicBezTo>
                  <a:cubicBezTo>
                    <a:pt x="1" y="4796"/>
                    <a:pt x="1403" y="6198"/>
                    <a:pt x="3099" y="6198"/>
                  </a:cubicBezTo>
                  <a:lnTo>
                    <a:pt x="17191" y="6198"/>
                  </a:lnTo>
                  <a:cubicBezTo>
                    <a:pt x="18887" y="6198"/>
                    <a:pt x="20290" y="4796"/>
                    <a:pt x="20290" y="3099"/>
                  </a:cubicBezTo>
                  <a:cubicBezTo>
                    <a:pt x="20290" y="1371"/>
                    <a:pt x="18887" y="1"/>
                    <a:pt x="17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1" name="Google Shape;4401;p62"/>
            <p:cNvSpPr/>
            <p:nvPr/>
          </p:nvSpPr>
          <p:spPr>
            <a:xfrm>
              <a:off x="4309875" y="3350875"/>
              <a:ext cx="1409225" cy="154950"/>
            </a:xfrm>
            <a:custGeom>
              <a:avLst/>
              <a:gdLst/>
              <a:ahLst/>
              <a:cxnLst/>
              <a:rect l="l" t="t" r="r" b="b"/>
              <a:pathLst>
                <a:path w="56369" h="6198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2" name="Google Shape;4402;p62"/>
            <p:cNvSpPr/>
            <p:nvPr/>
          </p:nvSpPr>
          <p:spPr>
            <a:xfrm>
              <a:off x="4309875" y="4109275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3" name="Google Shape;4403;p62"/>
            <p:cNvSpPr/>
            <p:nvPr/>
          </p:nvSpPr>
          <p:spPr>
            <a:xfrm>
              <a:off x="4309875" y="2971650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100"/>
                  </a:cubicBezTo>
                  <a:cubicBezTo>
                    <a:pt x="1" y="4796"/>
                    <a:pt x="1404" y="6199"/>
                    <a:pt x="3100" y="6199"/>
                  </a:cubicBezTo>
                  <a:lnTo>
                    <a:pt x="53269" y="6199"/>
                  </a:lnTo>
                  <a:cubicBezTo>
                    <a:pt x="54965" y="6199"/>
                    <a:pt x="56368" y="4796"/>
                    <a:pt x="56368" y="3100"/>
                  </a:cubicBezTo>
                  <a:cubicBezTo>
                    <a:pt x="56368" y="1371"/>
                    <a:pt x="54965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4" name="Google Shape;4404;p62"/>
            <p:cNvSpPr/>
            <p:nvPr/>
          </p:nvSpPr>
          <p:spPr>
            <a:xfrm>
              <a:off x="4309875" y="3730075"/>
              <a:ext cx="337650" cy="154975"/>
            </a:xfrm>
            <a:custGeom>
              <a:avLst/>
              <a:gdLst/>
              <a:ahLst/>
              <a:cxnLst/>
              <a:rect l="l" t="t" r="r" b="b"/>
              <a:pathLst>
                <a:path w="13506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10407" y="6198"/>
                  </a:lnTo>
                  <a:cubicBezTo>
                    <a:pt x="12103" y="6198"/>
                    <a:pt x="13506" y="4828"/>
                    <a:pt x="13506" y="3099"/>
                  </a:cubicBezTo>
                  <a:cubicBezTo>
                    <a:pt x="13506" y="1403"/>
                    <a:pt x="12103" y="0"/>
                    <a:pt x="104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5" name="Google Shape;4405;p62"/>
            <p:cNvSpPr/>
            <p:nvPr/>
          </p:nvSpPr>
          <p:spPr>
            <a:xfrm>
              <a:off x="4750250" y="3730075"/>
              <a:ext cx="968850" cy="154975"/>
            </a:xfrm>
            <a:custGeom>
              <a:avLst/>
              <a:gdLst/>
              <a:ahLst/>
              <a:cxnLst/>
              <a:rect l="l" t="t" r="r" b="b"/>
              <a:pathLst>
                <a:path w="38754" h="6199" extrusionOk="0">
                  <a:moveTo>
                    <a:pt x="3100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00" y="6198"/>
                  </a:cubicBezTo>
                  <a:lnTo>
                    <a:pt x="35654" y="6198"/>
                  </a:lnTo>
                  <a:cubicBezTo>
                    <a:pt x="37350" y="6198"/>
                    <a:pt x="38753" y="4828"/>
                    <a:pt x="38753" y="3099"/>
                  </a:cubicBezTo>
                  <a:cubicBezTo>
                    <a:pt x="38753" y="1403"/>
                    <a:pt x="37350" y="0"/>
                    <a:pt x="356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6" name="Google Shape;4406;p62"/>
            <p:cNvSpPr/>
            <p:nvPr/>
          </p:nvSpPr>
          <p:spPr>
            <a:xfrm>
              <a:off x="1866650" y="262575"/>
              <a:ext cx="1550300" cy="1551100"/>
            </a:xfrm>
            <a:custGeom>
              <a:avLst/>
              <a:gdLst/>
              <a:ahLst/>
              <a:cxnLst/>
              <a:rect l="l" t="t" r="r" b="b"/>
              <a:pathLst>
                <a:path w="62012" h="62044" extrusionOk="0">
                  <a:moveTo>
                    <a:pt x="31022" y="6198"/>
                  </a:moveTo>
                  <a:cubicBezTo>
                    <a:pt x="31022" y="6231"/>
                    <a:pt x="31022" y="6231"/>
                    <a:pt x="31022" y="6231"/>
                  </a:cubicBezTo>
                  <a:lnTo>
                    <a:pt x="32458" y="13310"/>
                  </a:lnTo>
                  <a:cubicBezTo>
                    <a:pt x="34121" y="21530"/>
                    <a:pt x="40515" y="27891"/>
                    <a:pt x="48702" y="29554"/>
                  </a:cubicBezTo>
                  <a:lnTo>
                    <a:pt x="55781" y="30989"/>
                  </a:lnTo>
                  <a:lnTo>
                    <a:pt x="55813" y="30989"/>
                  </a:lnTo>
                  <a:cubicBezTo>
                    <a:pt x="55813" y="31022"/>
                    <a:pt x="55813" y="31022"/>
                    <a:pt x="55813" y="31055"/>
                  </a:cubicBezTo>
                  <a:lnTo>
                    <a:pt x="55781" y="31055"/>
                  </a:lnTo>
                  <a:lnTo>
                    <a:pt x="48702" y="32490"/>
                  </a:lnTo>
                  <a:cubicBezTo>
                    <a:pt x="40515" y="34154"/>
                    <a:pt x="34121" y="40514"/>
                    <a:pt x="32458" y="48735"/>
                  </a:cubicBezTo>
                  <a:lnTo>
                    <a:pt x="31022" y="55813"/>
                  </a:lnTo>
                  <a:lnTo>
                    <a:pt x="30990" y="55813"/>
                  </a:lnTo>
                  <a:lnTo>
                    <a:pt x="29554" y="48735"/>
                  </a:lnTo>
                  <a:cubicBezTo>
                    <a:pt x="27891" y="40514"/>
                    <a:pt x="21497" y="34154"/>
                    <a:pt x="13277" y="32490"/>
                  </a:cubicBezTo>
                  <a:lnTo>
                    <a:pt x="6199" y="31055"/>
                  </a:lnTo>
                  <a:cubicBezTo>
                    <a:pt x="6199" y="31022"/>
                    <a:pt x="6199" y="31022"/>
                    <a:pt x="6199" y="30989"/>
                  </a:cubicBezTo>
                  <a:lnTo>
                    <a:pt x="13277" y="29554"/>
                  </a:lnTo>
                  <a:cubicBezTo>
                    <a:pt x="21497" y="27891"/>
                    <a:pt x="27891" y="21530"/>
                    <a:pt x="29554" y="13310"/>
                  </a:cubicBezTo>
                  <a:lnTo>
                    <a:pt x="30990" y="6231"/>
                  </a:lnTo>
                  <a:cubicBezTo>
                    <a:pt x="30990" y="6231"/>
                    <a:pt x="30990" y="6231"/>
                    <a:pt x="30990" y="6198"/>
                  </a:cubicBezTo>
                  <a:close/>
                  <a:moveTo>
                    <a:pt x="30990" y="1"/>
                  </a:moveTo>
                  <a:cubicBezTo>
                    <a:pt x="28021" y="1"/>
                    <a:pt x="25510" y="2056"/>
                    <a:pt x="24890" y="4991"/>
                  </a:cubicBezTo>
                  <a:lnTo>
                    <a:pt x="23455" y="12070"/>
                  </a:lnTo>
                  <a:cubicBezTo>
                    <a:pt x="22313" y="17844"/>
                    <a:pt x="17811" y="22313"/>
                    <a:pt x="12070" y="23487"/>
                  </a:cubicBezTo>
                  <a:lnTo>
                    <a:pt x="4992" y="24922"/>
                  </a:lnTo>
                  <a:cubicBezTo>
                    <a:pt x="2056" y="25509"/>
                    <a:pt x="1" y="28021"/>
                    <a:pt x="1" y="31022"/>
                  </a:cubicBezTo>
                  <a:cubicBezTo>
                    <a:pt x="1" y="34023"/>
                    <a:pt x="2056" y="36535"/>
                    <a:pt x="4992" y="37122"/>
                  </a:cubicBezTo>
                  <a:lnTo>
                    <a:pt x="12070" y="38557"/>
                  </a:lnTo>
                  <a:cubicBezTo>
                    <a:pt x="17811" y="39732"/>
                    <a:pt x="22313" y="44201"/>
                    <a:pt x="23455" y="49974"/>
                  </a:cubicBezTo>
                  <a:lnTo>
                    <a:pt x="24890" y="57053"/>
                  </a:lnTo>
                  <a:cubicBezTo>
                    <a:pt x="25510" y="59989"/>
                    <a:pt x="28021" y="62044"/>
                    <a:pt x="30990" y="62044"/>
                  </a:cubicBezTo>
                  <a:cubicBezTo>
                    <a:pt x="33991" y="62044"/>
                    <a:pt x="36502" y="59989"/>
                    <a:pt x="37122" y="57053"/>
                  </a:cubicBezTo>
                  <a:lnTo>
                    <a:pt x="38525" y="49974"/>
                  </a:lnTo>
                  <a:cubicBezTo>
                    <a:pt x="39699" y="44201"/>
                    <a:pt x="44201" y="39732"/>
                    <a:pt x="49942" y="38557"/>
                  </a:cubicBezTo>
                  <a:lnTo>
                    <a:pt x="57020" y="37122"/>
                  </a:lnTo>
                  <a:cubicBezTo>
                    <a:pt x="59956" y="36535"/>
                    <a:pt x="62011" y="34023"/>
                    <a:pt x="62011" y="31022"/>
                  </a:cubicBezTo>
                  <a:cubicBezTo>
                    <a:pt x="62011" y="28021"/>
                    <a:pt x="59956" y="25509"/>
                    <a:pt x="57020" y="24922"/>
                  </a:cubicBezTo>
                  <a:lnTo>
                    <a:pt x="49942" y="23487"/>
                  </a:lnTo>
                  <a:cubicBezTo>
                    <a:pt x="44201" y="22313"/>
                    <a:pt x="39699" y="17844"/>
                    <a:pt x="38525" y="12070"/>
                  </a:cubicBezTo>
                  <a:lnTo>
                    <a:pt x="37122" y="4991"/>
                  </a:lnTo>
                  <a:cubicBezTo>
                    <a:pt x="36502" y="2056"/>
                    <a:pt x="33991" y="1"/>
                    <a:pt x="30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7" name="Google Shape;4407;p62"/>
            <p:cNvSpPr/>
            <p:nvPr/>
          </p:nvSpPr>
          <p:spPr>
            <a:xfrm>
              <a:off x="4022825" y="1135150"/>
              <a:ext cx="1803900" cy="1803900"/>
            </a:xfrm>
            <a:custGeom>
              <a:avLst/>
              <a:gdLst/>
              <a:ahLst/>
              <a:cxnLst/>
              <a:rect l="l" t="t" r="r" b="b"/>
              <a:pathLst>
                <a:path w="72156" h="72156" extrusionOk="0">
                  <a:moveTo>
                    <a:pt x="36078" y="6199"/>
                  </a:moveTo>
                  <a:cubicBezTo>
                    <a:pt x="36568" y="6199"/>
                    <a:pt x="36633" y="6525"/>
                    <a:pt x="36666" y="6688"/>
                  </a:cubicBezTo>
                  <a:lnTo>
                    <a:pt x="38362" y="15039"/>
                  </a:lnTo>
                  <a:cubicBezTo>
                    <a:pt x="40286" y="24531"/>
                    <a:pt x="47658" y="31870"/>
                    <a:pt x="57118" y="33795"/>
                  </a:cubicBezTo>
                  <a:lnTo>
                    <a:pt x="65469" y="35491"/>
                  </a:lnTo>
                  <a:cubicBezTo>
                    <a:pt x="65632" y="35524"/>
                    <a:pt x="65958" y="35589"/>
                    <a:pt x="65958" y="36078"/>
                  </a:cubicBezTo>
                  <a:cubicBezTo>
                    <a:pt x="65958" y="36568"/>
                    <a:pt x="65632" y="36633"/>
                    <a:pt x="65469" y="36666"/>
                  </a:cubicBezTo>
                  <a:lnTo>
                    <a:pt x="57118" y="38362"/>
                  </a:lnTo>
                  <a:cubicBezTo>
                    <a:pt x="47658" y="40286"/>
                    <a:pt x="40286" y="47626"/>
                    <a:pt x="38362" y="57118"/>
                  </a:cubicBezTo>
                  <a:lnTo>
                    <a:pt x="36666" y="65469"/>
                  </a:lnTo>
                  <a:cubicBezTo>
                    <a:pt x="36633" y="65632"/>
                    <a:pt x="36568" y="65958"/>
                    <a:pt x="36078" y="65958"/>
                  </a:cubicBezTo>
                  <a:cubicBezTo>
                    <a:pt x="35589" y="65958"/>
                    <a:pt x="35556" y="65632"/>
                    <a:pt x="35491" y="65469"/>
                  </a:cubicBezTo>
                  <a:lnTo>
                    <a:pt x="33828" y="57118"/>
                  </a:lnTo>
                  <a:cubicBezTo>
                    <a:pt x="31903" y="47626"/>
                    <a:pt x="24531" y="40286"/>
                    <a:pt x="15039" y="38362"/>
                  </a:cubicBezTo>
                  <a:lnTo>
                    <a:pt x="6688" y="36666"/>
                  </a:lnTo>
                  <a:cubicBezTo>
                    <a:pt x="6525" y="36633"/>
                    <a:pt x="6231" y="36568"/>
                    <a:pt x="6231" y="36078"/>
                  </a:cubicBezTo>
                  <a:cubicBezTo>
                    <a:pt x="6231" y="35589"/>
                    <a:pt x="6525" y="35524"/>
                    <a:pt x="6688" y="35491"/>
                  </a:cubicBezTo>
                  <a:lnTo>
                    <a:pt x="15039" y="33795"/>
                  </a:lnTo>
                  <a:cubicBezTo>
                    <a:pt x="24531" y="31870"/>
                    <a:pt x="31903" y="24531"/>
                    <a:pt x="33828" y="15039"/>
                  </a:cubicBezTo>
                  <a:lnTo>
                    <a:pt x="35491" y="6688"/>
                  </a:lnTo>
                  <a:cubicBezTo>
                    <a:pt x="35524" y="6525"/>
                    <a:pt x="35589" y="6199"/>
                    <a:pt x="36078" y="6199"/>
                  </a:cubicBezTo>
                  <a:close/>
                  <a:moveTo>
                    <a:pt x="36078" y="1"/>
                  </a:moveTo>
                  <a:cubicBezTo>
                    <a:pt x="32816" y="1"/>
                    <a:pt x="30076" y="2252"/>
                    <a:pt x="29424" y="5448"/>
                  </a:cubicBezTo>
                  <a:lnTo>
                    <a:pt x="27728" y="13799"/>
                  </a:lnTo>
                  <a:cubicBezTo>
                    <a:pt x="26325" y="20845"/>
                    <a:pt x="20845" y="26292"/>
                    <a:pt x="13832" y="27728"/>
                  </a:cubicBezTo>
                  <a:lnTo>
                    <a:pt x="5448" y="29424"/>
                  </a:lnTo>
                  <a:cubicBezTo>
                    <a:pt x="2252" y="30076"/>
                    <a:pt x="1" y="32816"/>
                    <a:pt x="1" y="36078"/>
                  </a:cubicBezTo>
                  <a:cubicBezTo>
                    <a:pt x="1" y="39340"/>
                    <a:pt x="2252" y="42080"/>
                    <a:pt x="5448" y="42733"/>
                  </a:cubicBezTo>
                  <a:lnTo>
                    <a:pt x="13832" y="44429"/>
                  </a:lnTo>
                  <a:cubicBezTo>
                    <a:pt x="20845" y="45864"/>
                    <a:pt x="26292" y="51312"/>
                    <a:pt x="27728" y="58358"/>
                  </a:cubicBezTo>
                  <a:lnTo>
                    <a:pt x="29424" y="66708"/>
                  </a:lnTo>
                  <a:cubicBezTo>
                    <a:pt x="30076" y="69905"/>
                    <a:pt x="32816" y="72156"/>
                    <a:pt x="36078" y="72156"/>
                  </a:cubicBezTo>
                  <a:cubicBezTo>
                    <a:pt x="39340" y="72156"/>
                    <a:pt x="42080" y="69905"/>
                    <a:pt x="42733" y="66708"/>
                  </a:cubicBezTo>
                  <a:lnTo>
                    <a:pt x="44429" y="58358"/>
                  </a:lnTo>
                  <a:cubicBezTo>
                    <a:pt x="45864" y="51312"/>
                    <a:pt x="51312" y="45864"/>
                    <a:pt x="58358" y="44429"/>
                  </a:cubicBezTo>
                  <a:lnTo>
                    <a:pt x="66708" y="42733"/>
                  </a:lnTo>
                  <a:cubicBezTo>
                    <a:pt x="69905" y="42080"/>
                    <a:pt x="72156" y="39340"/>
                    <a:pt x="72156" y="36078"/>
                  </a:cubicBezTo>
                  <a:cubicBezTo>
                    <a:pt x="72156" y="32816"/>
                    <a:pt x="69905" y="30076"/>
                    <a:pt x="66708" y="29424"/>
                  </a:cubicBezTo>
                  <a:lnTo>
                    <a:pt x="58358" y="27728"/>
                  </a:lnTo>
                  <a:cubicBezTo>
                    <a:pt x="51312" y="26292"/>
                    <a:pt x="45864" y="20845"/>
                    <a:pt x="44429" y="13799"/>
                  </a:cubicBezTo>
                  <a:lnTo>
                    <a:pt x="42733" y="5448"/>
                  </a:lnTo>
                  <a:cubicBezTo>
                    <a:pt x="42080" y="2252"/>
                    <a:pt x="39340" y="1"/>
                    <a:pt x="36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08" name="Google Shape;4408;p62"/>
          <p:cNvSpPr txBox="1"/>
          <p:nvPr/>
        </p:nvSpPr>
        <p:spPr>
          <a:xfrm>
            <a:off x="7666150" y="4525325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(Willemsen, 2017)</a:t>
            </a:r>
            <a:endParaRPr sz="100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409" name="Google Shape;4409;p62"/>
          <p:cNvSpPr txBox="1">
            <a:spLocks noGrp="1"/>
          </p:cNvSpPr>
          <p:nvPr>
            <p:ph type="subTitle" idx="2"/>
          </p:nvPr>
        </p:nvSpPr>
        <p:spPr>
          <a:xfrm>
            <a:off x="1658342" y="3097983"/>
            <a:ext cx="2463000" cy="14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 above draws a clear connection to youths, hence emphasizing its appeal through suitability and relevance (key motivator)</a:t>
            </a:r>
            <a:endParaRPr sz="1400" dirty="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01BD67-AE0E-4CB5-84FF-2119F9005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8875" y="3648150"/>
            <a:ext cx="4321064" cy="50163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4" name="Google Shape;4414;p63"/>
          <p:cNvSpPr txBox="1">
            <a:spLocks noGrp="1"/>
          </p:cNvSpPr>
          <p:nvPr>
            <p:ph type="title"/>
          </p:nvPr>
        </p:nvSpPr>
        <p:spPr>
          <a:xfrm>
            <a:off x="605700" y="457125"/>
            <a:ext cx="5396100" cy="5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u="sng"/>
              <a:t>General Motivators:</a:t>
            </a:r>
            <a:endParaRPr sz="2700" b="1" u="sng"/>
          </a:p>
        </p:txBody>
      </p:sp>
      <p:sp>
        <p:nvSpPr>
          <p:cNvPr id="4415" name="Google Shape;4415;p63"/>
          <p:cNvSpPr txBox="1">
            <a:spLocks noGrp="1"/>
          </p:cNvSpPr>
          <p:nvPr>
            <p:ph type="subTitle" idx="1"/>
          </p:nvPr>
        </p:nvSpPr>
        <p:spPr>
          <a:xfrm>
            <a:off x="605700" y="1155300"/>
            <a:ext cx="4956000" cy="14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Interaction with Others: </a:t>
            </a:r>
            <a:endParaRPr sz="1700" b="1" dirty="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Survey responses showed an inclination towards interaction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76% indicated interest in multiplayer games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National Arts Council survey (2019): Nearly half cited friends as a driver for attendance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4416" name="Google Shape;4416;p63"/>
          <p:cNvSpPr txBox="1">
            <a:spLocks noGrp="1"/>
          </p:cNvSpPr>
          <p:nvPr>
            <p:ph type="subTitle" idx="2"/>
          </p:nvPr>
        </p:nvSpPr>
        <p:spPr>
          <a:xfrm>
            <a:off x="2323750" y="2841061"/>
            <a:ext cx="631650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Affordability:</a:t>
            </a:r>
            <a:endParaRPr sz="1700" b="1" dirty="0"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Most influential factor in participant motivation</a:t>
            </a:r>
            <a:endParaRPr sz="1400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rts Mill Goudy"/>
              <a:buChar char="❏"/>
            </a:pPr>
            <a:r>
              <a:rPr lang="en" sz="1400" dirty="0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92% of respondents agreed that it boosts an exhibition’s pull factor</a:t>
            </a:r>
            <a:endParaRPr sz="1400" b="1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pic>
        <p:nvPicPr>
          <p:cNvPr id="4417" name="Google Shape;441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1375" y="457125"/>
            <a:ext cx="3853150" cy="175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18" name="Google Shape;4418;p63"/>
          <p:cNvGrpSpPr/>
          <p:nvPr/>
        </p:nvGrpSpPr>
        <p:grpSpPr>
          <a:xfrm>
            <a:off x="1413758" y="3903658"/>
            <a:ext cx="365344" cy="363796"/>
            <a:chOff x="1190625" y="245450"/>
            <a:chExt cx="5219200" cy="5204525"/>
          </a:xfrm>
        </p:grpSpPr>
        <p:sp>
          <p:nvSpPr>
            <p:cNvPr id="4419" name="Google Shape;4419;p63"/>
            <p:cNvSpPr/>
            <p:nvPr/>
          </p:nvSpPr>
          <p:spPr>
            <a:xfrm>
              <a:off x="4090525" y="2454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3"/>
                    <a:pt x="0" y="3099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099"/>
                  </a:lnTo>
                  <a:cubicBezTo>
                    <a:pt x="6198" y="1403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0" name="Google Shape;4420;p63"/>
            <p:cNvSpPr/>
            <p:nvPr/>
          </p:nvSpPr>
          <p:spPr>
            <a:xfrm>
              <a:off x="4090525" y="798350"/>
              <a:ext cx="154950" cy="360475"/>
            </a:xfrm>
            <a:custGeom>
              <a:avLst/>
              <a:gdLst/>
              <a:ahLst/>
              <a:cxnLst/>
              <a:rect l="l" t="t" r="r" b="b"/>
              <a:pathLst>
                <a:path w="6198" h="14419" extrusionOk="0">
                  <a:moveTo>
                    <a:pt x="3099" y="1"/>
                  </a:moveTo>
                  <a:cubicBezTo>
                    <a:pt x="1403" y="1"/>
                    <a:pt x="0" y="1404"/>
                    <a:pt x="0" y="3100"/>
                  </a:cubicBezTo>
                  <a:lnTo>
                    <a:pt x="0" y="11320"/>
                  </a:lnTo>
                  <a:cubicBezTo>
                    <a:pt x="0" y="13049"/>
                    <a:pt x="1403" y="14419"/>
                    <a:pt x="3099" y="14419"/>
                  </a:cubicBezTo>
                  <a:cubicBezTo>
                    <a:pt x="4828" y="14419"/>
                    <a:pt x="6198" y="13049"/>
                    <a:pt x="6198" y="11320"/>
                  </a:cubicBezTo>
                  <a:lnTo>
                    <a:pt x="6198" y="3100"/>
                  </a:lnTo>
                  <a:cubicBezTo>
                    <a:pt x="6198" y="1404"/>
                    <a:pt x="4828" y="1"/>
                    <a:pt x="30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1" name="Google Shape;4421;p63"/>
            <p:cNvSpPr/>
            <p:nvPr/>
          </p:nvSpPr>
          <p:spPr>
            <a:xfrm>
              <a:off x="4264225" y="624650"/>
              <a:ext cx="360475" cy="154975"/>
            </a:xfrm>
            <a:custGeom>
              <a:avLst/>
              <a:gdLst/>
              <a:ahLst/>
              <a:cxnLst/>
              <a:rect l="l" t="t" r="r" b="b"/>
              <a:pathLst>
                <a:path w="14419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48" y="6199"/>
                    <a:pt x="14418" y="4829"/>
                    <a:pt x="14418" y="3100"/>
                  </a:cubicBezTo>
                  <a:cubicBezTo>
                    <a:pt x="14418" y="1403"/>
                    <a:pt x="13048" y="1"/>
                    <a:pt x="11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2" name="Google Shape;4422;p63"/>
            <p:cNvSpPr/>
            <p:nvPr/>
          </p:nvSpPr>
          <p:spPr>
            <a:xfrm>
              <a:off x="3711325" y="624650"/>
              <a:ext cx="360450" cy="154975"/>
            </a:xfrm>
            <a:custGeom>
              <a:avLst/>
              <a:gdLst/>
              <a:ahLst/>
              <a:cxnLst/>
              <a:rect l="l" t="t" r="r" b="b"/>
              <a:pathLst>
                <a:path w="1441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9"/>
                    <a:pt x="1403" y="6199"/>
                    <a:pt x="3099" y="6199"/>
                  </a:cubicBezTo>
                  <a:lnTo>
                    <a:pt x="11319" y="6199"/>
                  </a:lnTo>
                  <a:cubicBezTo>
                    <a:pt x="13015" y="6199"/>
                    <a:pt x="14418" y="4829"/>
                    <a:pt x="14418" y="3100"/>
                  </a:cubicBezTo>
                  <a:cubicBezTo>
                    <a:pt x="14418" y="1403"/>
                    <a:pt x="13015" y="1"/>
                    <a:pt x="11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3" name="Google Shape;4423;p63"/>
            <p:cNvSpPr/>
            <p:nvPr/>
          </p:nvSpPr>
          <p:spPr>
            <a:xfrm>
              <a:off x="1190625" y="2185525"/>
              <a:ext cx="650775" cy="3264450"/>
            </a:xfrm>
            <a:custGeom>
              <a:avLst/>
              <a:gdLst/>
              <a:ahLst/>
              <a:cxnLst/>
              <a:rect l="l" t="t" r="r" b="b"/>
              <a:pathLst>
                <a:path w="26031" h="13057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lnTo>
                    <a:pt x="0" y="118345"/>
                  </a:lnTo>
                  <a:cubicBezTo>
                    <a:pt x="0" y="125065"/>
                    <a:pt x="5480" y="130578"/>
                    <a:pt x="12232" y="130578"/>
                  </a:cubicBezTo>
                  <a:lnTo>
                    <a:pt x="22932" y="130578"/>
                  </a:lnTo>
                  <a:cubicBezTo>
                    <a:pt x="24661" y="130578"/>
                    <a:pt x="26031" y="129175"/>
                    <a:pt x="26031" y="127479"/>
                  </a:cubicBezTo>
                  <a:cubicBezTo>
                    <a:pt x="26031" y="125750"/>
                    <a:pt x="24661" y="124380"/>
                    <a:pt x="22932" y="124380"/>
                  </a:cubicBezTo>
                  <a:lnTo>
                    <a:pt x="12232" y="124380"/>
                  </a:lnTo>
                  <a:cubicBezTo>
                    <a:pt x="8905" y="124380"/>
                    <a:pt x="6198" y="121672"/>
                    <a:pt x="6198" y="118345"/>
                  </a:cubicBezTo>
                  <a:lnTo>
                    <a:pt x="6198" y="3099"/>
                  </a:lnTo>
                  <a:cubicBezTo>
                    <a:pt x="6198" y="1403"/>
                    <a:pt x="4828" y="0"/>
                    <a:pt x="3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4" name="Google Shape;4424;p63"/>
            <p:cNvSpPr/>
            <p:nvPr/>
          </p:nvSpPr>
          <p:spPr>
            <a:xfrm>
              <a:off x="1463000" y="1502125"/>
              <a:ext cx="4946825" cy="3947850"/>
            </a:xfrm>
            <a:custGeom>
              <a:avLst/>
              <a:gdLst/>
              <a:ahLst/>
              <a:cxnLst/>
              <a:rect l="l" t="t" r="r" b="b"/>
              <a:pathLst>
                <a:path w="197873" h="157914" extrusionOk="0">
                  <a:moveTo>
                    <a:pt x="6198" y="132764"/>
                  </a:moveTo>
                  <a:cubicBezTo>
                    <a:pt x="8025" y="133775"/>
                    <a:pt x="10112" y="134395"/>
                    <a:pt x="12330" y="134395"/>
                  </a:cubicBezTo>
                  <a:lnTo>
                    <a:pt x="73917" y="134395"/>
                  </a:lnTo>
                  <a:cubicBezTo>
                    <a:pt x="79038" y="134395"/>
                    <a:pt x="83703" y="136711"/>
                    <a:pt x="86769" y="140560"/>
                  </a:cubicBezTo>
                  <a:lnTo>
                    <a:pt x="12330" y="140560"/>
                  </a:lnTo>
                  <a:cubicBezTo>
                    <a:pt x="8971" y="140560"/>
                    <a:pt x="6198" y="137787"/>
                    <a:pt x="6198" y="134427"/>
                  </a:cubicBezTo>
                  <a:lnTo>
                    <a:pt x="6198" y="132764"/>
                  </a:lnTo>
                  <a:close/>
                  <a:moveTo>
                    <a:pt x="180747" y="132764"/>
                  </a:moveTo>
                  <a:lnTo>
                    <a:pt x="180747" y="134427"/>
                  </a:lnTo>
                  <a:cubicBezTo>
                    <a:pt x="180747" y="137787"/>
                    <a:pt x="178007" y="140560"/>
                    <a:pt x="174647" y="140560"/>
                  </a:cubicBezTo>
                  <a:lnTo>
                    <a:pt x="100208" y="140560"/>
                  </a:lnTo>
                  <a:cubicBezTo>
                    <a:pt x="103275" y="136711"/>
                    <a:pt x="107939" y="134395"/>
                    <a:pt x="113060" y="134395"/>
                  </a:cubicBezTo>
                  <a:lnTo>
                    <a:pt x="174647" y="134395"/>
                  </a:lnTo>
                  <a:cubicBezTo>
                    <a:pt x="176865" y="134395"/>
                    <a:pt x="178953" y="133775"/>
                    <a:pt x="180747" y="132764"/>
                  </a:cubicBezTo>
                  <a:close/>
                  <a:moveTo>
                    <a:pt x="12330" y="1"/>
                  </a:moveTo>
                  <a:cubicBezTo>
                    <a:pt x="5545" y="1"/>
                    <a:pt x="0" y="5514"/>
                    <a:pt x="0" y="12331"/>
                  </a:cubicBezTo>
                  <a:lnTo>
                    <a:pt x="0" y="24661"/>
                  </a:lnTo>
                  <a:lnTo>
                    <a:pt x="0" y="122064"/>
                  </a:lnTo>
                  <a:lnTo>
                    <a:pt x="0" y="134427"/>
                  </a:lnTo>
                  <a:cubicBezTo>
                    <a:pt x="0" y="141212"/>
                    <a:pt x="5545" y="146758"/>
                    <a:pt x="12330" y="146758"/>
                  </a:cubicBezTo>
                  <a:lnTo>
                    <a:pt x="90390" y="146758"/>
                  </a:lnTo>
                  <a:lnTo>
                    <a:pt x="90390" y="151716"/>
                  </a:lnTo>
                  <a:lnTo>
                    <a:pt x="22377" y="151716"/>
                  </a:lnTo>
                  <a:cubicBezTo>
                    <a:pt x="20681" y="151716"/>
                    <a:pt x="19278" y="153086"/>
                    <a:pt x="19278" y="154815"/>
                  </a:cubicBezTo>
                  <a:cubicBezTo>
                    <a:pt x="19278" y="156511"/>
                    <a:pt x="20681" y="157914"/>
                    <a:pt x="22377" y="157914"/>
                  </a:cubicBezTo>
                  <a:lnTo>
                    <a:pt x="185640" y="157914"/>
                  </a:lnTo>
                  <a:cubicBezTo>
                    <a:pt x="192392" y="157914"/>
                    <a:pt x="197872" y="152401"/>
                    <a:pt x="197872" y="145681"/>
                  </a:cubicBezTo>
                  <a:lnTo>
                    <a:pt x="197872" y="30435"/>
                  </a:lnTo>
                  <a:cubicBezTo>
                    <a:pt x="197872" y="28739"/>
                    <a:pt x="196469" y="27336"/>
                    <a:pt x="194773" y="27336"/>
                  </a:cubicBezTo>
                  <a:cubicBezTo>
                    <a:pt x="193044" y="27336"/>
                    <a:pt x="191674" y="28739"/>
                    <a:pt x="191674" y="30435"/>
                  </a:cubicBezTo>
                  <a:lnTo>
                    <a:pt x="191674" y="145681"/>
                  </a:lnTo>
                  <a:cubicBezTo>
                    <a:pt x="191674" y="149008"/>
                    <a:pt x="188967" y="151716"/>
                    <a:pt x="185640" y="151716"/>
                  </a:cubicBezTo>
                  <a:lnTo>
                    <a:pt x="96587" y="151716"/>
                  </a:lnTo>
                  <a:lnTo>
                    <a:pt x="96587" y="146758"/>
                  </a:lnTo>
                  <a:lnTo>
                    <a:pt x="174647" y="146758"/>
                  </a:lnTo>
                  <a:cubicBezTo>
                    <a:pt x="181432" y="146758"/>
                    <a:pt x="186977" y="141212"/>
                    <a:pt x="186977" y="134427"/>
                  </a:cubicBezTo>
                  <a:lnTo>
                    <a:pt x="186977" y="122064"/>
                  </a:lnTo>
                  <a:lnTo>
                    <a:pt x="186977" y="24661"/>
                  </a:lnTo>
                  <a:lnTo>
                    <a:pt x="186977" y="12331"/>
                  </a:lnTo>
                  <a:cubicBezTo>
                    <a:pt x="186977" y="5514"/>
                    <a:pt x="181432" y="1"/>
                    <a:pt x="174647" y="1"/>
                  </a:cubicBezTo>
                  <a:lnTo>
                    <a:pt x="155532" y="1"/>
                  </a:lnTo>
                  <a:cubicBezTo>
                    <a:pt x="153835" y="1"/>
                    <a:pt x="152433" y="1371"/>
                    <a:pt x="152433" y="3100"/>
                  </a:cubicBezTo>
                  <a:cubicBezTo>
                    <a:pt x="152433" y="4796"/>
                    <a:pt x="153835" y="6199"/>
                    <a:pt x="155532" y="6199"/>
                  </a:cubicBezTo>
                  <a:lnTo>
                    <a:pt x="174647" y="6199"/>
                  </a:lnTo>
                  <a:cubicBezTo>
                    <a:pt x="178007" y="6199"/>
                    <a:pt x="180747" y="8939"/>
                    <a:pt x="180747" y="12331"/>
                  </a:cubicBezTo>
                  <a:lnTo>
                    <a:pt x="180747" y="24661"/>
                  </a:lnTo>
                  <a:lnTo>
                    <a:pt x="180747" y="122064"/>
                  </a:lnTo>
                  <a:cubicBezTo>
                    <a:pt x="180747" y="125424"/>
                    <a:pt x="178007" y="128197"/>
                    <a:pt x="174647" y="128197"/>
                  </a:cubicBezTo>
                  <a:lnTo>
                    <a:pt x="113060" y="128197"/>
                  </a:lnTo>
                  <a:cubicBezTo>
                    <a:pt x="106667" y="128197"/>
                    <a:pt x="100763" y="130806"/>
                    <a:pt x="96587" y="135243"/>
                  </a:cubicBezTo>
                  <a:lnTo>
                    <a:pt x="96587" y="22639"/>
                  </a:lnTo>
                  <a:cubicBezTo>
                    <a:pt x="96587" y="13571"/>
                    <a:pt x="103960" y="6199"/>
                    <a:pt x="113060" y="6199"/>
                  </a:cubicBezTo>
                  <a:lnTo>
                    <a:pt x="121215" y="6199"/>
                  </a:lnTo>
                  <a:cubicBezTo>
                    <a:pt x="122944" y="6199"/>
                    <a:pt x="124314" y="4796"/>
                    <a:pt x="124314" y="3100"/>
                  </a:cubicBezTo>
                  <a:cubicBezTo>
                    <a:pt x="124314" y="1371"/>
                    <a:pt x="122944" y="1"/>
                    <a:pt x="121215" y="1"/>
                  </a:cubicBezTo>
                  <a:lnTo>
                    <a:pt x="113060" y="1"/>
                  </a:lnTo>
                  <a:cubicBezTo>
                    <a:pt x="104710" y="1"/>
                    <a:pt x="97436" y="4502"/>
                    <a:pt x="93489" y="11222"/>
                  </a:cubicBezTo>
                  <a:cubicBezTo>
                    <a:pt x="89542" y="4502"/>
                    <a:pt x="82267" y="1"/>
                    <a:pt x="73917" y="1"/>
                  </a:cubicBezTo>
                  <a:lnTo>
                    <a:pt x="60771" y="1"/>
                  </a:lnTo>
                  <a:cubicBezTo>
                    <a:pt x="59075" y="1"/>
                    <a:pt x="57672" y="1371"/>
                    <a:pt x="57672" y="3100"/>
                  </a:cubicBezTo>
                  <a:cubicBezTo>
                    <a:pt x="57672" y="4796"/>
                    <a:pt x="59075" y="6199"/>
                    <a:pt x="60771" y="6199"/>
                  </a:cubicBezTo>
                  <a:lnTo>
                    <a:pt x="73917" y="6199"/>
                  </a:lnTo>
                  <a:cubicBezTo>
                    <a:pt x="83018" y="6199"/>
                    <a:pt x="90390" y="13571"/>
                    <a:pt x="90390" y="22639"/>
                  </a:cubicBezTo>
                  <a:lnTo>
                    <a:pt x="90390" y="135243"/>
                  </a:lnTo>
                  <a:cubicBezTo>
                    <a:pt x="86214" y="130806"/>
                    <a:pt x="80310" y="128197"/>
                    <a:pt x="73917" y="128197"/>
                  </a:cubicBezTo>
                  <a:lnTo>
                    <a:pt x="12330" y="128197"/>
                  </a:lnTo>
                  <a:cubicBezTo>
                    <a:pt x="8971" y="128197"/>
                    <a:pt x="6198" y="125424"/>
                    <a:pt x="6198" y="122064"/>
                  </a:cubicBezTo>
                  <a:lnTo>
                    <a:pt x="6198" y="24661"/>
                  </a:lnTo>
                  <a:lnTo>
                    <a:pt x="6198" y="12331"/>
                  </a:lnTo>
                  <a:cubicBezTo>
                    <a:pt x="6198" y="8939"/>
                    <a:pt x="8971" y="6199"/>
                    <a:pt x="12330" y="6199"/>
                  </a:cubicBezTo>
                  <a:lnTo>
                    <a:pt x="34316" y="6199"/>
                  </a:lnTo>
                  <a:cubicBezTo>
                    <a:pt x="36045" y="6199"/>
                    <a:pt x="37415" y="4796"/>
                    <a:pt x="37415" y="3100"/>
                  </a:cubicBezTo>
                  <a:cubicBezTo>
                    <a:pt x="37415" y="1371"/>
                    <a:pt x="36045" y="1"/>
                    <a:pt x="343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5" name="Google Shape;4425;p63"/>
            <p:cNvSpPr/>
            <p:nvPr/>
          </p:nvSpPr>
          <p:spPr>
            <a:xfrm>
              <a:off x="1940875" y="221242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403"/>
                    <a:pt x="0" y="3100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100"/>
                  </a:cubicBezTo>
                  <a:cubicBezTo>
                    <a:pt x="56367" y="1403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6" name="Google Shape;4426;p63"/>
            <p:cNvSpPr/>
            <p:nvPr/>
          </p:nvSpPr>
          <p:spPr>
            <a:xfrm>
              <a:off x="1940875" y="25924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099"/>
                  </a:cubicBezTo>
                  <a:cubicBezTo>
                    <a:pt x="0" y="4796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796"/>
                    <a:pt x="56367" y="3099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7" name="Google Shape;4427;p63"/>
            <p:cNvSpPr/>
            <p:nvPr/>
          </p:nvSpPr>
          <p:spPr>
            <a:xfrm>
              <a:off x="2916200" y="3350875"/>
              <a:ext cx="433875" cy="154950"/>
            </a:xfrm>
            <a:custGeom>
              <a:avLst/>
              <a:gdLst/>
              <a:ahLst/>
              <a:cxnLst/>
              <a:rect l="l" t="t" r="r" b="b"/>
              <a:pathLst>
                <a:path w="17355" h="6198" extrusionOk="0">
                  <a:moveTo>
                    <a:pt x="3132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32" y="6198"/>
                  </a:cubicBezTo>
                  <a:lnTo>
                    <a:pt x="14256" y="6198"/>
                  </a:lnTo>
                  <a:cubicBezTo>
                    <a:pt x="15984" y="6198"/>
                    <a:pt x="17354" y="4828"/>
                    <a:pt x="17354" y="3099"/>
                  </a:cubicBezTo>
                  <a:cubicBezTo>
                    <a:pt x="17354" y="1403"/>
                    <a:pt x="15984" y="0"/>
                    <a:pt x="142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8" name="Google Shape;4428;p63"/>
            <p:cNvSpPr/>
            <p:nvPr/>
          </p:nvSpPr>
          <p:spPr>
            <a:xfrm>
              <a:off x="1940875" y="3350875"/>
              <a:ext cx="872600" cy="154950"/>
            </a:xfrm>
            <a:custGeom>
              <a:avLst/>
              <a:gdLst/>
              <a:ahLst/>
              <a:cxnLst/>
              <a:rect l="l" t="t" r="r" b="b"/>
              <a:pathLst>
                <a:path w="34904" h="6198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31805" y="6198"/>
                  </a:lnTo>
                  <a:cubicBezTo>
                    <a:pt x="33501" y="6198"/>
                    <a:pt x="34904" y="4828"/>
                    <a:pt x="34904" y="3099"/>
                  </a:cubicBezTo>
                  <a:cubicBezTo>
                    <a:pt x="34904" y="1403"/>
                    <a:pt x="33501" y="0"/>
                    <a:pt x="318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9" name="Google Shape;4429;p63"/>
            <p:cNvSpPr/>
            <p:nvPr/>
          </p:nvSpPr>
          <p:spPr>
            <a:xfrm>
              <a:off x="1940875" y="41092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0" name="Google Shape;4430;p63"/>
            <p:cNvSpPr/>
            <p:nvPr/>
          </p:nvSpPr>
          <p:spPr>
            <a:xfrm>
              <a:off x="1940875" y="2971650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1"/>
                  </a:moveTo>
                  <a:cubicBezTo>
                    <a:pt x="1403" y="1"/>
                    <a:pt x="0" y="1371"/>
                    <a:pt x="0" y="3100"/>
                  </a:cubicBezTo>
                  <a:cubicBezTo>
                    <a:pt x="0" y="4796"/>
                    <a:pt x="1403" y="6199"/>
                    <a:pt x="3099" y="6199"/>
                  </a:cubicBezTo>
                  <a:lnTo>
                    <a:pt x="53269" y="6199"/>
                  </a:lnTo>
                  <a:cubicBezTo>
                    <a:pt x="54997" y="6199"/>
                    <a:pt x="56367" y="4796"/>
                    <a:pt x="56367" y="3100"/>
                  </a:cubicBezTo>
                  <a:cubicBezTo>
                    <a:pt x="56367" y="1371"/>
                    <a:pt x="54997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1" name="Google Shape;4431;p63"/>
            <p:cNvSpPr/>
            <p:nvPr/>
          </p:nvSpPr>
          <p:spPr>
            <a:xfrm>
              <a:off x="1940875" y="3730075"/>
              <a:ext cx="1409200" cy="154975"/>
            </a:xfrm>
            <a:custGeom>
              <a:avLst/>
              <a:gdLst/>
              <a:ahLst/>
              <a:cxnLst/>
              <a:rect l="l" t="t" r="r" b="b"/>
              <a:pathLst>
                <a:path w="56368" h="6199" extrusionOk="0">
                  <a:moveTo>
                    <a:pt x="3099" y="0"/>
                  </a:moveTo>
                  <a:cubicBezTo>
                    <a:pt x="1403" y="0"/>
                    <a:pt x="0" y="1403"/>
                    <a:pt x="0" y="3099"/>
                  </a:cubicBezTo>
                  <a:cubicBezTo>
                    <a:pt x="0" y="4828"/>
                    <a:pt x="1403" y="6198"/>
                    <a:pt x="3099" y="6198"/>
                  </a:cubicBezTo>
                  <a:lnTo>
                    <a:pt x="53269" y="6198"/>
                  </a:lnTo>
                  <a:cubicBezTo>
                    <a:pt x="54997" y="6198"/>
                    <a:pt x="56367" y="4828"/>
                    <a:pt x="56367" y="3099"/>
                  </a:cubicBezTo>
                  <a:cubicBezTo>
                    <a:pt x="56367" y="1403"/>
                    <a:pt x="54997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2" name="Google Shape;4432;p63"/>
            <p:cNvSpPr/>
            <p:nvPr/>
          </p:nvSpPr>
          <p:spPr>
            <a:xfrm>
              <a:off x="4309875" y="2592450"/>
              <a:ext cx="338475" cy="154975"/>
            </a:xfrm>
            <a:custGeom>
              <a:avLst/>
              <a:gdLst/>
              <a:ahLst/>
              <a:cxnLst/>
              <a:rect l="l" t="t" r="r" b="b"/>
              <a:pathLst>
                <a:path w="1353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099"/>
                  </a:cubicBezTo>
                  <a:cubicBezTo>
                    <a:pt x="1" y="4796"/>
                    <a:pt x="1404" y="6198"/>
                    <a:pt x="3100" y="6198"/>
                  </a:cubicBezTo>
                  <a:lnTo>
                    <a:pt x="10439" y="6198"/>
                  </a:lnTo>
                  <a:cubicBezTo>
                    <a:pt x="12168" y="6198"/>
                    <a:pt x="13538" y="4796"/>
                    <a:pt x="13538" y="3099"/>
                  </a:cubicBezTo>
                  <a:cubicBezTo>
                    <a:pt x="13538" y="1371"/>
                    <a:pt x="12168" y="1"/>
                    <a:pt x="104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3" name="Google Shape;4433;p63"/>
            <p:cNvSpPr/>
            <p:nvPr/>
          </p:nvSpPr>
          <p:spPr>
            <a:xfrm>
              <a:off x="5211825" y="2592450"/>
              <a:ext cx="507275" cy="154975"/>
            </a:xfrm>
            <a:custGeom>
              <a:avLst/>
              <a:gdLst/>
              <a:ahLst/>
              <a:cxnLst/>
              <a:rect l="l" t="t" r="r" b="b"/>
              <a:pathLst>
                <a:path w="20291" h="6199" extrusionOk="0">
                  <a:moveTo>
                    <a:pt x="3099" y="1"/>
                  </a:moveTo>
                  <a:cubicBezTo>
                    <a:pt x="1403" y="1"/>
                    <a:pt x="1" y="1371"/>
                    <a:pt x="1" y="3099"/>
                  </a:cubicBezTo>
                  <a:cubicBezTo>
                    <a:pt x="1" y="4796"/>
                    <a:pt x="1403" y="6198"/>
                    <a:pt x="3099" y="6198"/>
                  </a:cubicBezTo>
                  <a:lnTo>
                    <a:pt x="17191" y="6198"/>
                  </a:lnTo>
                  <a:cubicBezTo>
                    <a:pt x="18887" y="6198"/>
                    <a:pt x="20290" y="4796"/>
                    <a:pt x="20290" y="3099"/>
                  </a:cubicBezTo>
                  <a:cubicBezTo>
                    <a:pt x="20290" y="1371"/>
                    <a:pt x="18887" y="1"/>
                    <a:pt x="17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4" name="Google Shape;4434;p63"/>
            <p:cNvSpPr/>
            <p:nvPr/>
          </p:nvSpPr>
          <p:spPr>
            <a:xfrm>
              <a:off x="4309875" y="3350875"/>
              <a:ext cx="1409225" cy="154950"/>
            </a:xfrm>
            <a:custGeom>
              <a:avLst/>
              <a:gdLst/>
              <a:ahLst/>
              <a:cxnLst/>
              <a:rect l="l" t="t" r="r" b="b"/>
              <a:pathLst>
                <a:path w="56369" h="6198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5" name="Google Shape;4435;p63"/>
            <p:cNvSpPr/>
            <p:nvPr/>
          </p:nvSpPr>
          <p:spPr>
            <a:xfrm>
              <a:off x="4309875" y="4109275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53269" y="6198"/>
                  </a:lnTo>
                  <a:cubicBezTo>
                    <a:pt x="54965" y="6198"/>
                    <a:pt x="56368" y="4828"/>
                    <a:pt x="56368" y="3099"/>
                  </a:cubicBezTo>
                  <a:cubicBezTo>
                    <a:pt x="56368" y="1403"/>
                    <a:pt x="54965" y="0"/>
                    <a:pt x="5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6" name="Google Shape;4436;p63"/>
            <p:cNvSpPr/>
            <p:nvPr/>
          </p:nvSpPr>
          <p:spPr>
            <a:xfrm>
              <a:off x="4309875" y="2971650"/>
              <a:ext cx="1409225" cy="154975"/>
            </a:xfrm>
            <a:custGeom>
              <a:avLst/>
              <a:gdLst/>
              <a:ahLst/>
              <a:cxnLst/>
              <a:rect l="l" t="t" r="r" b="b"/>
              <a:pathLst>
                <a:path w="56369" h="6199" extrusionOk="0">
                  <a:moveTo>
                    <a:pt x="3100" y="1"/>
                  </a:moveTo>
                  <a:cubicBezTo>
                    <a:pt x="1404" y="1"/>
                    <a:pt x="1" y="1371"/>
                    <a:pt x="1" y="3100"/>
                  </a:cubicBezTo>
                  <a:cubicBezTo>
                    <a:pt x="1" y="4796"/>
                    <a:pt x="1404" y="6199"/>
                    <a:pt x="3100" y="6199"/>
                  </a:cubicBezTo>
                  <a:lnTo>
                    <a:pt x="53269" y="6199"/>
                  </a:lnTo>
                  <a:cubicBezTo>
                    <a:pt x="54965" y="6199"/>
                    <a:pt x="56368" y="4796"/>
                    <a:pt x="56368" y="3100"/>
                  </a:cubicBezTo>
                  <a:cubicBezTo>
                    <a:pt x="56368" y="1371"/>
                    <a:pt x="54965" y="1"/>
                    <a:pt x="53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7" name="Google Shape;4437;p63"/>
            <p:cNvSpPr/>
            <p:nvPr/>
          </p:nvSpPr>
          <p:spPr>
            <a:xfrm>
              <a:off x="4309875" y="3730075"/>
              <a:ext cx="337650" cy="154975"/>
            </a:xfrm>
            <a:custGeom>
              <a:avLst/>
              <a:gdLst/>
              <a:ahLst/>
              <a:cxnLst/>
              <a:rect l="l" t="t" r="r" b="b"/>
              <a:pathLst>
                <a:path w="13506" h="6199" extrusionOk="0">
                  <a:moveTo>
                    <a:pt x="3100" y="0"/>
                  </a:moveTo>
                  <a:cubicBezTo>
                    <a:pt x="1404" y="0"/>
                    <a:pt x="1" y="1403"/>
                    <a:pt x="1" y="3099"/>
                  </a:cubicBezTo>
                  <a:cubicBezTo>
                    <a:pt x="1" y="4828"/>
                    <a:pt x="1404" y="6198"/>
                    <a:pt x="3100" y="6198"/>
                  </a:cubicBezTo>
                  <a:lnTo>
                    <a:pt x="10407" y="6198"/>
                  </a:lnTo>
                  <a:cubicBezTo>
                    <a:pt x="12103" y="6198"/>
                    <a:pt x="13506" y="4828"/>
                    <a:pt x="13506" y="3099"/>
                  </a:cubicBezTo>
                  <a:cubicBezTo>
                    <a:pt x="13506" y="1403"/>
                    <a:pt x="12103" y="0"/>
                    <a:pt x="104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8" name="Google Shape;4438;p63"/>
            <p:cNvSpPr/>
            <p:nvPr/>
          </p:nvSpPr>
          <p:spPr>
            <a:xfrm>
              <a:off x="4750250" y="3730075"/>
              <a:ext cx="968850" cy="154975"/>
            </a:xfrm>
            <a:custGeom>
              <a:avLst/>
              <a:gdLst/>
              <a:ahLst/>
              <a:cxnLst/>
              <a:rect l="l" t="t" r="r" b="b"/>
              <a:pathLst>
                <a:path w="38754" h="6199" extrusionOk="0">
                  <a:moveTo>
                    <a:pt x="3100" y="0"/>
                  </a:moveTo>
                  <a:cubicBezTo>
                    <a:pt x="1403" y="0"/>
                    <a:pt x="1" y="1403"/>
                    <a:pt x="1" y="3099"/>
                  </a:cubicBezTo>
                  <a:cubicBezTo>
                    <a:pt x="1" y="4828"/>
                    <a:pt x="1403" y="6198"/>
                    <a:pt x="3100" y="6198"/>
                  </a:cubicBezTo>
                  <a:lnTo>
                    <a:pt x="35654" y="6198"/>
                  </a:lnTo>
                  <a:cubicBezTo>
                    <a:pt x="37350" y="6198"/>
                    <a:pt x="38753" y="4828"/>
                    <a:pt x="38753" y="3099"/>
                  </a:cubicBezTo>
                  <a:cubicBezTo>
                    <a:pt x="38753" y="1403"/>
                    <a:pt x="37350" y="0"/>
                    <a:pt x="356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9" name="Google Shape;4439;p63"/>
            <p:cNvSpPr/>
            <p:nvPr/>
          </p:nvSpPr>
          <p:spPr>
            <a:xfrm>
              <a:off x="1866650" y="262575"/>
              <a:ext cx="1550300" cy="1551100"/>
            </a:xfrm>
            <a:custGeom>
              <a:avLst/>
              <a:gdLst/>
              <a:ahLst/>
              <a:cxnLst/>
              <a:rect l="l" t="t" r="r" b="b"/>
              <a:pathLst>
                <a:path w="62012" h="62044" extrusionOk="0">
                  <a:moveTo>
                    <a:pt x="31022" y="6198"/>
                  </a:moveTo>
                  <a:cubicBezTo>
                    <a:pt x="31022" y="6231"/>
                    <a:pt x="31022" y="6231"/>
                    <a:pt x="31022" y="6231"/>
                  </a:cubicBezTo>
                  <a:lnTo>
                    <a:pt x="32458" y="13310"/>
                  </a:lnTo>
                  <a:cubicBezTo>
                    <a:pt x="34121" y="21530"/>
                    <a:pt x="40515" y="27891"/>
                    <a:pt x="48702" y="29554"/>
                  </a:cubicBezTo>
                  <a:lnTo>
                    <a:pt x="55781" y="30989"/>
                  </a:lnTo>
                  <a:lnTo>
                    <a:pt x="55813" y="30989"/>
                  </a:lnTo>
                  <a:cubicBezTo>
                    <a:pt x="55813" y="31022"/>
                    <a:pt x="55813" y="31022"/>
                    <a:pt x="55813" y="31055"/>
                  </a:cubicBezTo>
                  <a:lnTo>
                    <a:pt x="55781" y="31055"/>
                  </a:lnTo>
                  <a:lnTo>
                    <a:pt x="48702" y="32490"/>
                  </a:lnTo>
                  <a:cubicBezTo>
                    <a:pt x="40515" y="34154"/>
                    <a:pt x="34121" y="40514"/>
                    <a:pt x="32458" y="48735"/>
                  </a:cubicBezTo>
                  <a:lnTo>
                    <a:pt x="31022" y="55813"/>
                  </a:lnTo>
                  <a:lnTo>
                    <a:pt x="30990" y="55813"/>
                  </a:lnTo>
                  <a:lnTo>
                    <a:pt x="29554" y="48735"/>
                  </a:lnTo>
                  <a:cubicBezTo>
                    <a:pt x="27891" y="40514"/>
                    <a:pt x="21497" y="34154"/>
                    <a:pt x="13277" y="32490"/>
                  </a:cubicBezTo>
                  <a:lnTo>
                    <a:pt x="6199" y="31055"/>
                  </a:lnTo>
                  <a:cubicBezTo>
                    <a:pt x="6199" y="31022"/>
                    <a:pt x="6199" y="31022"/>
                    <a:pt x="6199" y="30989"/>
                  </a:cubicBezTo>
                  <a:lnTo>
                    <a:pt x="13277" y="29554"/>
                  </a:lnTo>
                  <a:cubicBezTo>
                    <a:pt x="21497" y="27891"/>
                    <a:pt x="27891" y="21530"/>
                    <a:pt x="29554" y="13310"/>
                  </a:cubicBezTo>
                  <a:lnTo>
                    <a:pt x="30990" y="6231"/>
                  </a:lnTo>
                  <a:cubicBezTo>
                    <a:pt x="30990" y="6231"/>
                    <a:pt x="30990" y="6231"/>
                    <a:pt x="30990" y="6198"/>
                  </a:cubicBezTo>
                  <a:close/>
                  <a:moveTo>
                    <a:pt x="30990" y="1"/>
                  </a:moveTo>
                  <a:cubicBezTo>
                    <a:pt x="28021" y="1"/>
                    <a:pt x="25510" y="2056"/>
                    <a:pt x="24890" y="4991"/>
                  </a:cubicBezTo>
                  <a:lnTo>
                    <a:pt x="23455" y="12070"/>
                  </a:lnTo>
                  <a:cubicBezTo>
                    <a:pt x="22313" y="17844"/>
                    <a:pt x="17811" y="22313"/>
                    <a:pt x="12070" y="23487"/>
                  </a:cubicBezTo>
                  <a:lnTo>
                    <a:pt x="4992" y="24922"/>
                  </a:lnTo>
                  <a:cubicBezTo>
                    <a:pt x="2056" y="25509"/>
                    <a:pt x="1" y="28021"/>
                    <a:pt x="1" y="31022"/>
                  </a:cubicBezTo>
                  <a:cubicBezTo>
                    <a:pt x="1" y="34023"/>
                    <a:pt x="2056" y="36535"/>
                    <a:pt x="4992" y="37122"/>
                  </a:cubicBezTo>
                  <a:lnTo>
                    <a:pt x="12070" y="38557"/>
                  </a:lnTo>
                  <a:cubicBezTo>
                    <a:pt x="17811" y="39732"/>
                    <a:pt x="22313" y="44201"/>
                    <a:pt x="23455" y="49974"/>
                  </a:cubicBezTo>
                  <a:lnTo>
                    <a:pt x="24890" y="57053"/>
                  </a:lnTo>
                  <a:cubicBezTo>
                    <a:pt x="25510" y="59989"/>
                    <a:pt x="28021" y="62044"/>
                    <a:pt x="30990" y="62044"/>
                  </a:cubicBezTo>
                  <a:cubicBezTo>
                    <a:pt x="33991" y="62044"/>
                    <a:pt x="36502" y="59989"/>
                    <a:pt x="37122" y="57053"/>
                  </a:cubicBezTo>
                  <a:lnTo>
                    <a:pt x="38525" y="49974"/>
                  </a:lnTo>
                  <a:cubicBezTo>
                    <a:pt x="39699" y="44201"/>
                    <a:pt x="44201" y="39732"/>
                    <a:pt x="49942" y="38557"/>
                  </a:cubicBezTo>
                  <a:lnTo>
                    <a:pt x="57020" y="37122"/>
                  </a:lnTo>
                  <a:cubicBezTo>
                    <a:pt x="59956" y="36535"/>
                    <a:pt x="62011" y="34023"/>
                    <a:pt x="62011" y="31022"/>
                  </a:cubicBezTo>
                  <a:cubicBezTo>
                    <a:pt x="62011" y="28021"/>
                    <a:pt x="59956" y="25509"/>
                    <a:pt x="57020" y="24922"/>
                  </a:cubicBezTo>
                  <a:lnTo>
                    <a:pt x="49942" y="23487"/>
                  </a:lnTo>
                  <a:cubicBezTo>
                    <a:pt x="44201" y="22313"/>
                    <a:pt x="39699" y="17844"/>
                    <a:pt x="38525" y="12070"/>
                  </a:cubicBezTo>
                  <a:lnTo>
                    <a:pt x="37122" y="4991"/>
                  </a:lnTo>
                  <a:cubicBezTo>
                    <a:pt x="36502" y="2056"/>
                    <a:pt x="33991" y="1"/>
                    <a:pt x="30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0" name="Google Shape;4440;p63"/>
            <p:cNvSpPr/>
            <p:nvPr/>
          </p:nvSpPr>
          <p:spPr>
            <a:xfrm>
              <a:off x="4022825" y="1135150"/>
              <a:ext cx="1803900" cy="1803900"/>
            </a:xfrm>
            <a:custGeom>
              <a:avLst/>
              <a:gdLst/>
              <a:ahLst/>
              <a:cxnLst/>
              <a:rect l="l" t="t" r="r" b="b"/>
              <a:pathLst>
                <a:path w="72156" h="72156" extrusionOk="0">
                  <a:moveTo>
                    <a:pt x="36078" y="6199"/>
                  </a:moveTo>
                  <a:cubicBezTo>
                    <a:pt x="36568" y="6199"/>
                    <a:pt x="36633" y="6525"/>
                    <a:pt x="36666" y="6688"/>
                  </a:cubicBezTo>
                  <a:lnTo>
                    <a:pt x="38362" y="15039"/>
                  </a:lnTo>
                  <a:cubicBezTo>
                    <a:pt x="40286" y="24531"/>
                    <a:pt x="47658" y="31870"/>
                    <a:pt x="57118" y="33795"/>
                  </a:cubicBezTo>
                  <a:lnTo>
                    <a:pt x="65469" y="35491"/>
                  </a:lnTo>
                  <a:cubicBezTo>
                    <a:pt x="65632" y="35524"/>
                    <a:pt x="65958" y="35589"/>
                    <a:pt x="65958" y="36078"/>
                  </a:cubicBezTo>
                  <a:cubicBezTo>
                    <a:pt x="65958" y="36568"/>
                    <a:pt x="65632" y="36633"/>
                    <a:pt x="65469" y="36666"/>
                  </a:cubicBezTo>
                  <a:lnTo>
                    <a:pt x="57118" y="38362"/>
                  </a:lnTo>
                  <a:cubicBezTo>
                    <a:pt x="47658" y="40286"/>
                    <a:pt x="40286" y="47626"/>
                    <a:pt x="38362" y="57118"/>
                  </a:cubicBezTo>
                  <a:lnTo>
                    <a:pt x="36666" y="65469"/>
                  </a:lnTo>
                  <a:cubicBezTo>
                    <a:pt x="36633" y="65632"/>
                    <a:pt x="36568" y="65958"/>
                    <a:pt x="36078" y="65958"/>
                  </a:cubicBezTo>
                  <a:cubicBezTo>
                    <a:pt x="35589" y="65958"/>
                    <a:pt x="35556" y="65632"/>
                    <a:pt x="35491" y="65469"/>
                  </a:cubicBezTo>
                  <a:lnTo>
                    <a:pt x="33828" y="57118"/>
                  </a:lnTo>
                  <a:cubicBezTo>
                    <a:pt x="31903" y="47626"/>
                    <a:pt x="24531" y="40286"/>
                    <a:pt x="15039" y="38362"/>
                  </a:cubicBezTo>
                  <a:lnTo>
                    <a:pt x="6688" y="36666"/>
                  </a:lnTo>
                  <a:cubicBezTo>
                    <a:pt x="6525" y="36633"/>
                    <a:pt x="6231" y="36568"/>
                    <a:pt x="6231" y="36078"/>
                  </a:cubicBezTo>
                  <a:cubicBezTo>
                    <a:pt x="6231" y="35589"/>
                    <a:pt x="6525" y="35524"/>
                    <a:pt x="6688" y="35491"/>
                  </a:cubicBezTo>
                  <a:lnTo>
                    <a:pt x="15039" y="33795"/>
                  </a:lnTo>
                  <a:cubicBezTo>
                    <a:pt x="24531" y="31870"/>
                    <a:pt x="31903" y="24531"/>
                    <a:pt x="33828" y="15039"/>
                  </a:cubicBezTo>
                  <a:lnTo>
                    <a:pt x="35491" y="6688"/>
                  </a:lnTo>
                  <a:cubicBezTo>
                    <a:pt x="35524" y="6525"/>
                    <a:pt x="35589" y="6199"/>
                    <a:pt x="36078" y="6199"/>
                  </a:cubicBezTo>
                  <a:close/>
                  <a:moveTo>
                    <a:pt x="36078" y="1"/>
                  </a:moveTo>
                  <a:cubicBezTo>
                    <a:pt x="32816" y="1"/>
                    <a:pt x="30076" y="2252"/>
                    <a:pt x="29424" y="5448"/>
                  </a:cubicBezTo>
                  <a:lnTo>
                    <a:pt x="27728" y="13799"/>
                  </a:lnTo>
                  <a:cubicBezTo>
                    <a:pt x="26325" y="20845"/>
                    <a:pt x="20845" y="26292"/>
                    <a:pt x="13832" y="27728"/>
                  </a:cubicBezTo>
                  <a:lnTo>
                    <a:pt x="5448" y="29424"/>
                  </a:lnTo>
                  <a:cubicBezTo>
                    <a:pt x="2252" y="30076"/>
                    <a:pt x="1" y="32816"/>
                    <a:pt x="1" y="36078"/>
                  </a:cubicBezTo>
                  <a:cubicBezTo>
                    <a:pt x="1" y="39340"/>
                    <a:pt x="2252" y="42080"/>
                    <a:pt x="5448" y="42733"/>
                  </a:cubicBezTo>
                  <a:lnTo>
                    <a:pt x="13832" y="44429"/>
                  </a:lnTo>
                  <a:cubicBezTo>
                    <a:pt x="20845" y="45864"/>
                    <a:pt x="26292" y="51312"/>
                    <a:pt x="27728" y="58358"/>
                  </a:cubicBezTo>
                  <a:lnTo>
                    <a:pt x="29424" y="66708"/>
                  </a:lnTo>
                  <a:cubicBezTo>
                    <a:pt x="30076" y="69905"/>
                    <a:pt x="32816" y="72156"/>
                    <a:pt x="36078" y="72156"/>
                  </a:cubicBezTo>
                  <a:cubicBezTo>
                    <a:pt x="39340" y="72156"/>
                    <a:pt x="42080" y="69905"/>
                    <a:pt x="42733" y="66708"/>
                  </a:cubicBezTo>
                  <a:lnTo>
                    <a:pt x="44429" y="58358"/>
                  </a:lnTo>
                  <a:cubicBezTo>
                    <a:pt x="45864" y="51312"/>
                    <a:pt x="51312" y="45864"/>
                    <a:pt x="58358" y="44429"/>
                  </a:cubicBezTo>
                  <a:lnTo>
                    <a:pt x="66708" y="42733"/>
                  </a:lnTo>
                  <a:cubicBezTo>
                    <a:pt x="69905" y="42080"/>
                    <a:pt x="72156" y="39340"/>
                    <a:pt x="72156" y="36078"/>
                  </a:cubicBezTo>
                  <a:cubicBezTo>
                    <a:pt x="72156" y="32816"/>
                    <a:pt x="69905" y="30076"/>
                    <a:pt x="66708" y="29424"/>
                  </a:cubicBezTo>
                  <a:lnTo>
                    <a:pt x="58358" y="27728"/>
                  </a:lnTo>
                  <a:cubicBezTo>
                    <a:pt x="51312" y="26292"/>
                    <a:pt x="45864" y="20845"/>
                    <a:pt x="44429" y="13799"/>
                  </a:cubicBezTo>
                  <a:lnTo>
                    <a:pt x="42733" y="5448"/>
                  </a:lnTo>
                  <a:cubicBezTo>
                    <a:pt x="42080" y="2252"/>
                    <a:pt x="39340" y="1"/>
                    <a:pt x="36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41" name="Google Shape;4441;p63"/>
          <p:cNvSpPr txBox="1">
            <a:spLocks noGrp="1"/>
          </p:cNvSpPr>
          <p:nvPr>
            <p:ph type="subTitle" idx="3"/>
          </p:nvPr>
        </p:nvSpPr>
        <p:spPr>
          <a:xfrm>
            <a:off x="1809500" y="3935275"/>
            <a:ext cx="64353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Therefore, our exhibition has been catered towards group engagement and interaction at an affordable level, in line with our target audience’s interests</a:t>
            </a:r>
            <a:endParaRPr>
              <a:solidFill>
                <a:schemeClr val="dk2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6" name="Google Shape;4446;p64"/>
          <p:cNvSpPr txBox="1">
            <a:spLocks noGrp="1"/>
          </p:cNvSpPr>
          <p:nvPr>
            <p:ph type="subTitle" idx="1"/>
          </p:nvPr>
        </p:nvSpPr>
        <p:spPr>
          <a:xfrm>
            <a:off x="4311778" y="1856209"/>
            <a:ext cx="4107380" cy="17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0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❏"/>
            </a:pPr>
            <a:r>
              <a:rPr lang="en" sz="1450" dirty="0"/>
              <a:t>Conceptualised with youths’ interests in mind</a:t>
            </a:r>
            <a:endParaRPr sz="1450" dirty="0"/>
          </a:p>
          <a:p>
            <a:pPr marL="457200" lvl="0" indent="-320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❏"/>
            </a:pPr>
            <a:r>
              <a:rPr lang="en" sz="1450" dirty="0"/>
              <a:t>A beneficial &amp; appealing extension of Roots Sg’s collections </a:t>
            </a:r>
            <a:endParaRPr sz="1450" dirty="0"/>
          </a:p>
          <a:p>
            <a:pPr marL="457200" lvl="0" indent="-320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❏"/>
            </a:pPr>
            <a:r>
              <a:rPr lang="en" sz="1450" dirty="0"/>
              <a:t>Meaningful and encouraging in increasing Youths’ appreciation &amp; awareness for our local arts &amp; heritage values </a:t>
            </a:r>
            <a:endParaRPr sz="1450" dirty="0"/>
          </a:p>
        </p:txBody>
      </p:sp>
      <p:sp>
        <p:nvSpPr>
          <p:cNvPr id="4447" name="Google Shape;4447;p64"/>
          <p:cNvSpPr txBox="1">
            <a:spLocks noGrp="1"/>
          </p:cNvSpPr>
          <p:nvPr>
            <p:ph type="subTitle" idx="2"/>
          </p:nvPr>
        </p:nvSpPr>
        <p:spPr>
          <a:xfrm>
            <a:off x="4109988" y="1167500"/>
            <a:ext cx="3950400" cy="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 b="1">
                <a:solidFill>
                  <a:schemeClr val="dk2"/>
                </a:solidFill>
              </a:rPr>
              <a:t>Why our exhibition?</a:t>
            </a:r>
            <a:endParaRPr sz="2150" b="1">
              <a:solidFill>
                <a:schemeClr val="dk2"/>
              </a:solidFill>
            </a:endParaRPr>
          </a:p>
        </p:txBody>
      </p:sp>
      <p:grpSp>
        <p:nvGrpSpPr>
          <p:cNvPr id="4448" name="Google Shape;4448;p64"/>
          <p:cNvGrpSpPr/>
          <p:nvPr/>
        </p:nvGrpSpPr>
        <p:grpSpPr>
          <a:xfrm rot="2204690">
            <a:off x="-3307" y="3139852"/>
            <a:ext cx="1488660" cy="1389947"/>
            <a:chOff x="4487259" y="3916820"/>
            <a:chExt cx="846251" cy="790136"/>
          </a:xfrm>
        </p:grpSpPr>
        <p:sp>
          <p:nvSpPr>
            <p:cNvPr id="4449" name="Google Shape;4449;p64"/>
            <p:cNvSpPr/>
            <p:nvPr/>
          </p:nvSpPr>
          <p:spPr>
            <a:xfrm>
              <a:off x="4665998" y="4099798"/>
              <a:ext cx="44886" cy="49232"/>
            </a:xfrm>
            <a:custGeom>
              <a:avLst/>
              <a:gdLst/>
              <a:ahLst/>
              <a:cxnLst/>
              <a:rect l="l" t="t" r="r" b="b"/>
              <a:pathLst>
                <a:path w="2954" h="3240" extrusionOk="0">
                  <a:moveTo>
                    <a:pt x="1162" y="1"/>
                  </a:moveTo>
                  <a:cubicBezTo>
                    <a:pt x="959" y="1"/>
                    <a:pt x="733" y="50"/>
                    <a:pt x="572" y="120"/>
                  </a:cubicBezTo>
                  <a:cubicBezTo>
                    <a:pt x="203" y="275"/>
                    <a:pt x="0" y="680"/>
                    <a:pt x="96" y="1073"/>
                  </a:cubicBezTo>
                  <a:cubicBezTo>
                    <a:pt x="334" y="2013"/>
                    <a:pt x="965" y="2799"/>
                    <a:pt x="1822" y="3240"/>
                  </a:cubicBezTo>
                  <a:lnTo>
                    <a:pt x="2953" y="1942"/>
                  </a:lnTo>
                  <a:cubicBezTo>
                    <a:pt x="2691" y="1192"/>
                    <a:pt x="2191" y="537"/>
                    <a:pt x="1524" y="85"/>
                  </a:cubicBezTo>
                  <a:cubicBezTo>
                    <a:pt x="1436" y="25"/>
                    <a:pt x="1305" y="1"/>
                    <a:pt x="11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0" name="Google Shape;4450;p64"/>
            <p:cNvSpPr/>
            <p:nvPr/>
          </p:nvSpPr>
          <p:spPr>
            <a:xfrm>
              <a:off x="4496665" y="4001943"/>
              <a:ext cx="41437" cy="45843"/>
            </a:xfrm>
            <a:custGeom>
              <a:avLst/>
              <a:gdLst/>
              <a:ahLst/>
              <a:cxnLst/>
              <a:rect l="l" t="t" r="r" b="b"/>
              <a:pathLst>
                <a:path w="2727" h="3017" extrusionOk="0">
                  <a:moveTo>
                    <a:pt x="645" y="1"/>
                  </a:moveTo>
                  <a:cubicBezTo>
                    <a:pt x="324" y="1"/>
                    <a:pt x="40" y="262"/>
                    <a:pt x="12" y="631"/>
                  </a:cubicBezTo>
                  <a:cubicBezTo>
                    <a:pt x="0" y="833"/>
                    <a:pt x="0" y="1048"/>
                    <a:pt x="0" y="1191"/>
                  </a:cubicBezTo>
                  <a:cubicBezTo>
                    <a:pt x="143" y="2048"/>
                    <a:pt x="750" y="2405"/>
                    <a:pt x="1322" y="2798"/>
                  </a:cubicBezTo>
                  <a:cubicBezTo>
                    <a:pt x="1496" y="2926"/>
                    <a:pt x="1662" y="3017"/>
                    <a:pt x="1815" y="3017"/>
                  </a:cubicBezTo>
                  <a:cubicBezTo>
                    <a:pt x="1976" y="3017"/>
                    <a:pt x="2123" y="2917"/>
                    <a:pt x="2251" y="2655"/>
                  </a:cubicBezTo>
                  <a:cubicBezTo>
                    <a:pt x="2334" y="2500"/>
                    <a:pt x="2524" y="2381"/>
                    <a:pt x="2596" y="2238"/>
                  </a:cubicBezTo>
                  <a:cubicBezTo>
                    <a:pt x="2667" y="2107"/>
                    <a:pt x="2727" y="1893"/>
                    <a:pt x="2667" y="1798"/>
                  </a:cubicBezTo>
                  <a:cubicBezTo>
                    <a:pt x="2405" y="1429"/>
                    <a:pt x="2120" y="1083"/>
                    <a:pt x="1810" y="762"/>
                  </a:cubicBezTo>
                  <a:cubicBezTo>
                    <a:pt x="1548" y="488"/>
                    <a:pt x="1262" y="262"/>
                    <a:pt x="929" y="71"/>
                  </a:cubicBezTo>
                  <a:cubicBezTo>
                    <a:pt x="835" y="23"/>
                    <a:pt x="738" y="1"/>
                    <a:pt x="6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1" name="Google Shape;4451;p64"/>
            <p:cNvSpPr/>
            <p:nvPr/>
          </p:nvSpPr>
          <p:spPr>
            <a:xfrm>
              <a:off x="4487259" y="3916820"/>
              <a:ext cx="35647" cy="41999"/>
            </a:xfrm>
            <a:custGeom>
              <a:avLst/>
              <a:gdLst/>
              <a:ahLst/>
              <a:cxnLst/>
              <a:rect l="l" t="t" r="r" b="b"/>
              <a:pathLst>
                <a:path w="2346" h="2764" extrusionOk="0">
                  <a:moveTo>
                    <a:pt x="709" y="0"/>
                  </a:moveTo>
                  <a:cubicBezTo>
                    <a:pt x="551" y="0"/>
                    <a:pt x="412" y="61"/>
                    <a:pt x="322" y="185"/>
                  </a:cubicBezTo>
                  <a:cubicBezTo>
                    <a:pt x="155" y="399"/>
                    <a:pt x="60" y="661"/>
                    <a:pt x="24" y="947"/>
                  </a:cubicBezTo>
                  <a:cubicBezTo>
                    <a:pt x="0" y="1089"/>
                    <a:pt x="0" y="1232"/>
                    <a:pt x="24" y="1375"/>
                  </a:cubicBezTo>
                  <a:cubicBezTo>
                    <a:pt x="60" y="1554"/>
                    <a:pt x="143" y="1732"/>
                    <a:pt x="250" y="1887"/>
                  </a:cubicBezTo>
                  <a:cubicBezTo>
                    <a:pt x="345" y="2030"/>
                    <a:pt x="476" y="2256"/>
                    <a:pt x="619" y="2482"/>
                  </a:cubicBezTo>
                  <a:cubicBezTo>
                    <a:pt x="736" y="2661"/>
                    <a:pt x="893" y="2764"/>
                    <a:pt x="1064" y="2764"/>
                  </a:cubicBezTo>
                  <a:cubicBezTo>
                    <a:pt x="1155" y="2764"/>
                    <a:pt x="1250" y="2735"/>
                    <a:pt x="1346" y="2673"/>
                  </a:cubicBezTo>
                  <a:cubicBezTo>
                    <a:pt x="1691" y="2435"/>
                    <a:pt x="2024" y="2173"/>
                    <a:pt x="2346" y="1899"/>
                  </a:cubicBezTo>
                  <a:cubicBezTo>
                    <a:pt x="2036" y="1387"/>
                    <a:pt x="1786" y="863"/>
                    <a:pt x="1441" y="411"/>
                  </a:cubicBezTo>
                  <a:cubicBezTo>
                    <a:pt x="1226" y="139"/>
                    <a:pt x="947" y="0"/>
                    <a:pt x="7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2" name="Google Shape;4452;p64"/>
            <p:cNvSpPr/>
            <p:nvPr/>
          </p:nvSpPr>
          <p:spPr>
            <a:xfrm>
              <a:off x="4671240" y="4167325"/>
              <a:ext cx="42531" cy="38459"/>
            </a:xfrm>
            <a:custGeom>
              <a:avLst/>
              <a:gdLst/>
              <a:ahLst/>
              <a:cxnLst/>
              <a:rect l="l" t="t" r="r" b="b"/>
              <a:pathLst>
                <a:path w="2799" h="2531" extrusionOk="0">
                  <a:moveTo>
                    <a:pt x="987" y="0"/>
                  </a:moveTo>
                  <a:cubicBezTo>
                    <a:pt x="750" y="0"/>
                    <a:pt x="461" y="83"/>
                    <a:pt x="275" y="177"/>
                  </a:cubicBezTo>
                  <a:cubicBezTo>
                    <a:pt x="96" y="272"/>
                    <a:pt x="1" y="713"/>
                    <a:pt x="36" y="974"/>
                  </a:cubicBezTo>
                  <a:cubicBezTo>
                    <a:pt x="144" y="1796"/>
                    <a:pt x="596" y="2248"/>
                    <a:pt x="1525" y="2487"/>
                  </a:cubicBezTo>
                  <a:cubicBezTo>
                    <a:pt x="1630" y="2515"/>
                    <a:pt x="1722" y="2530"/>
                    <a:pt x="1805" y="2530"/>
                  </a:cubicBezTo>
                  <a:cubicBezTo>
                    <a:pt x="2030" y="2530"/>
                    <a:pt x="2180" y="2418"/>
                    <a:pt x="2311" y="2165"/>
                  </a:cubicBezTo>
                  <a:cubicBezTo>
                    <a:pt x="2452" y="1941"/>
                    <a:pt x="2617" y="1741"/>
                    <a:pt x="2793" y="1564"/>
                  </a:cubicBezTo>
                  <a:lnTo>
                    <a:pt x="2793" y="1564"/>
                  </a:lnTo>
                  <a:cubicBezTo>
                    <a:pt x="2795" y="1566"/>
                    <a:pt x="2797" y="1568"/>
                    <a:pt x="2799" y="1570"/>
                  </a:cubicBezTo>
                  <a:lnTo>
                    <a:pt x="2799" y="1558"/>
                  </a:lnTo>
                  <a:cubicBezTo>
                    <a:pt x="2797" y="1560"/>
                    <a:pt x="2795" y="1562"/>
                    <a:pt x="2793" y="1564"/>
                  </a:cubicBezTo>
                  <a:lnTo>
                    <a:pt x="2793" y="1564"/>
                  </a:lnTo>
                  <a:cubicBezTo>
                    <a:pt x="2307" y="1053"/>
                    <a:pt x="1856" y="485"/>
                    <a:pt x="1299" y="82"/>
                  </a:cubicBezTo>
                  <a:cubicBezTo>
                    <a:pt x="1224" y="24"/>
                    <a:pt x="1113" y="0"/>
                    <a:pt x="9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453;p64"/>
            <p:cNvSpPr/>
            <p:nvPr/>
          </p:nvSpPr>
          <p:spPr>
            <a:xfrm>
              <a:off x="4571926" y="4020374"/>
              <a:ext cx="37091" cy="43625"/>
            </a:xfrm>
            <a:custGeom>
              <a:avLst/>
              <a:gdLst/>
              <a:ahLst/>
              <a:cxnLst/>
              <a:rect l="l" t="t" r="r" b="b"/>
              <a:pathLst>
                <a:path w="2441" h="2871" extrusionOk="0">
                  <a:moveTo>
                    <a:pt x="789" y="0"/>
                  </a:moveTo>
                  <a:cubicBezTo>
                    <a:pt x="672" y="0"/>
                    <a:pt x="555" y="16"/>
                    <a:pt x="441" y="49"/>
                  </a:cubicBezTo>
                  <a:cubicBezTo>
                    <a:pt x="226" y="132"/>
                    <a:pt x="24" y="549"/>
                    <a:pt x="24" y="811"/>
                  </a:cubicBezTo>
                  <a:cubicBezTo>
                    <a:pt x="0" y="1799"/>
                    <a:pt x="703" y="2323"/>
                    <a:pt x="1417" y="2871"/>
                  </a:cubicBezTo>
                  <a:cubicBezTo>
                    <a:pt x="1739" y="2597"/>
                    <a:pt x="2012" y="2383"/>
                    <a:pt x="2251" y="2144"/>
                  </a:cubicBezTo>
                  <a:cubicBezTo>
                    <a:pt x="2346" y="2049"/>
                    <a:pt x="2441" y="1883"/>
                    <a:pt x="2417" y="1787"/>
                  </a:cubicBezTo>
                  <a:cubicBezTo>
                    <a:pt x="2215" y="1168"/>
                    <a:pt x="2036" y="501"/>
                    <a:pt x="1441" y="168"/>
                  </a:cubicBezTo>
                  <a:cubicBezTo>
                    <a:pt x="1238" y="59"/>
                    <a:pt x="1014" y="0"/>
                    <a:pt x="7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454;p64"/>
            <p:cNvSpPr/>
            <p:nvPr/>
          </p:nvSpPr>
          <p:spPr>
            <a:xfrm>
              <a:off x="4579341" y="4095042"/>
              <a:ext cx="45600" cy="39492"/>
            </a:xfrm>
            <a:custGeom>
              <a:avLst/>
              <a:gdLst/>
              <a:ahLst/>
              <a:cxnLst/>
              <a:rect l="l" t="t" r="r" b="b"/>
              <a:pathLst>
                <a:path w="3001" h="2599" extrusionOk="0">
                  <a:moveTo>
                    <a:pt x="1101" y="1"/>
                  </a:moveTo>
                  <a:cubicBezTo>
                    <a:pt x="1047" y="1"/>
                    <a:pt x="989" y="6"/>
                    <a:pt x="929" y="17"/>
                  </a:cubicBezTo>
                  <a:cubicBezTo>
                    <a:pt x="215" y="147"/>
                    <a:pt x="0" y="659"/>
                    <a:pt x="310" y="1302"/>
                  </a:cubicBezTo>
                  <a:cubicBezTo>
                    <a:pt x="691" y="2076"/>
                    <a:pt x="1524" y="2172"/>
                    <a:pt x="2132" y="2588"/>
                  </a:cubicBezTo>
                  <a:cubicBezTo>
                    <a:pt x="2144" y="2596"/>
                    <a:pt x="2162" y="2599"/>
                    <a:pt x="2183" y="2599"/>
                  </a:cubicBezTo>
                  <a:cubicBezTo>
                    <a:pt x="2264" y="2599"/>
                    <a:pt x="2391" y="2550"/>
                    <a:pt x="2429" y="2493"/>
                  </a:cubicBezTo>
                  <a:cubicBezTo>
                    <a:pt x="3001" y="1731"/>
                    <a:pt x="3001" y="1719"/>
                    <a:pt x="2417" y="909"/>
                  </a:cubicBezTo>
                  <a:cubicBezTo>
                    <a:pt x="2394" y="874"/>
                    <a:pt x="2370" y="814"/>
                    <a:pt x="2334" y="790"/>
                  </a:cubicBezTo>
                  <a:cubicBezTo>
                    <a:pt x="1933" y="509"/>
                    <a:pt x="1651" y="1"/>
                    <a:pt x="11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455;p64"/>
            <p:cNvSpPr/>
            <p:nvPr/>
          </p:nvSpPr>
          <p:spPr>
            <a:xfrm>
              <a:off x="4707966" y="4190984"/>
              <a:ext cx="26971" cy="31864"/>
            </a:xfrm>
            <a:custGeom>
              <a:avLst/>
              <a:gdLst/>
              <a:ahLst/>
              <a:cxnLst/>
              <a:rect l="l" t="t" r="r" b="b"/>
              <a:pathLst>
                <a:path w="1775" h="2097" extrusionOk="0">
                  <a:moveTo>
                    <a:pt x="763" y="1"/>
                  </a:moveTo>
                  <a:cubicBezTo>
                    <a:pt x="766" y="2"/>
                    <a:pt x="769" y="3"/>
                    <a:pt x="773" y="4"/>
                  </a:cubicBezTo>
                  <a:lnTo>
                    <a:pt x="773" y="4"/>
                  </a:lnTo>
                  <a:cubicBezTo>
                    <a:pt x="773" y="3"/>
                    <a:pt x="774" y="2"/>
                    <a:pt x="775" y="1"/>
                  </a:cubicBezTo>
                  <a:close/>
                  <a:moveTo>
                    <a:pt x="773" y="4"/>
                  </a:moveTo>
                  <a:lnTo>
                    <a:pt x="773" y="4"/>
                  </a:lnTo>
                  <a:cubicBezTo>
                    <a:pt x="547" y="324"/>
                    <a:pt x="298" y="633"/>
                    <a:pt x="84" y="953"/>
                  </a:cubicBezTo>
                  <a:cubicBezTo>
                    <a:pt x="25" y="1072"/>
                    <a:pt x="1" y="1203"/>
                    <a:pt x="48" y="1334"/>
                  </a:cubicBezTo>
                  <a:cubicBezTo>
                    <a:pt x="176" y="1685"/>
                    <a:pt x="881" y="2016"/>
                    <a:pt x="1344" y="2016"/>
                  </a:cubicBezTo>
                  <a:cubicBezTo>
                    <a:pt x="1401" y="2016"/>
                    <a:pt x="1453" y="2011"/>
                    <a:pt x="1501" y="2001"/>
                  </a:cubicBezTo>
                  <a:cubicBezTo>
                    <a:pt x="1511" y="1998"/>
                    <a:pt x="1521" y="1997"/>
                    <a:pt x="1532" y="1997"/>
                  </a:cubicBezTo>
                  <a:cubicBezTo>
                    <a:pt x="1607" y="1997"/>
                    <a:pt x="1691" y="2065"/>
                    <a:pt x="1775" y="2096"/>
                  </a:cubicBezTo>
                  <a:cubicBezTo>
                    <a:pt x="1763" y="1692"/>
                    <a:pt x="1751" y="1287"/>
                    <a:pt x="1739" y="870"/>
                  </a:cubicBezTo>
                  <a:lnTo>
                    <a:pt x="1739" y="894"/>
                  </a:lnTo>
                  <a:cubicBezTo>
                    <a:pt x="1526" y="480"/>
                    <a:pt x="1243" y="137"/>
                    <a:pt x="773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64"/>
            <p:cNvSpPr/>
            <p:nvPr/>
          </p:nvSpPr>
          <p:spPr>
            <a:xfrm>
              <a:off x="4698561" y="4132012"/>
              <a:ext cx="27336" cy="26409"/>
            </a:xfrm>
            <a:custGeom>
              <a:avLst/>
              <a:gdLst/>
              <a:ahLst/>
              <a:cxnLst/>
              <a:rect l="l" t="t" r="r" b="b"/>
              <a:pathLst>
                <a:path w="1799" h="1738" extrusionOk="0">
                  <a:moveTo>
                    <a:pt x="834" y="0"/>
                  </a:moveTo>
                  <a:lnTo>
                    <a:pt x="1" y="1274"/>
                  </a:lnTo>
                  <a:cubicBezTo>
                    <a:pt x="398" y="1583"/>
                    <a:pt x="777" y="1738"/>
                    <a:pt x="1067" y="1738"/>
                  </a:cubicBezTo>
                  <a:cubicBezTo>
                    <a:pt x="1247" y="1738"/>
                    <a:pt x="1393" y="1679"/>
                    <a:pt x="1489" y="1560"/>
                  </a:cubicBezTo>
                  <a:cubicBezTo>
                    <a:pt x="1798" y="1191"/>
                    <a:pt x="1572" y="596"/>
                    <a:pt x="8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7" name="Google Shape;4457;p64"/>
            <p:cNvSpPr/>
            <p:nvPr/>
          </p:nvSpPr>
          <p:spPr>
            <a:xfrm>
              <a:off x="4510948" y="3953835"/>
              <a:ext cx="23446" cy="23203"/>
            </a:xfrm>
            <a:custGeom>
              <a:avLst/>
              <a:gdLst/>
              <a:ahLst/>
              <a:cxnLst/>
              <a:rect l="l" t="t" r="r" b="b"/>
              <a:pathLst>
                <a:path w="1543" h="1527" extrusionOk="0">
                  <a:moveTo>
                    <a:pt x="998" y="0"/>
                  </a:moveTo>
                  <a:cubicBezTo>
                    <a:pt x="966" y="0"/>
                    <a:pt x="932" y="4"/>
                    <a:pt x="894" y="11"/>
                  </a:cubicBezTo>
                  <a:cubicBezTo>
                    <a:pt x="560" y="82"/>
                    <a:pt x="298" y="511"/>
                    <a:pt x="1" y="773"/>
                  </a:cubicBezTo>
                  <a:cubicBezTo>
                    <a:pt x="322" y="1035"/>
                    <a:pt x="620" y="1368"/>
                    <a:pt x="989" y="1511"/>
                  </a:cubicBezTo>
                  <a:cubicBezTo>
                    <a:pt x="1017" y="1522"/>
                    <a:pt x="1045" y="1527"/>
                    <a:pt x="1072" y="1527"/>
                  </a:cubicBezTo>
                  <a:cubicBezTo>
                    <a:pt x="1317" y="1527"/>
                    <a:pt x="1543" y="1126"/>
                    <a:pt x="1489" y="773"/>
                  </a:cubicBezTo>
                  <a:cubicBezTo>
                    <a:pt x="1379" y="509"/>
                    <a:pt x="1391" y="0"/>
                    <a:pt x="9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8" name="Google Shape;4458;p64"/>
            <p:cNvSpPr/>
            <p:nvPr/>
          </p:nvSpPr>
          <p:spPr>
            <a:xfrm>
              <a:off x="4600325" y="4055839"/>
              <a:ext cx="25239" cy="24130"/>
            </a:xfrm>
            <a:custGeom>
              <a:avLst/>
              <a:gdLst/>
              <a:ahLst/>
              <a:cxnLst/>
              <a:rect l="l" t="t" r="r" b="b"/>
              <a:pathLst>
                <a:path w="1661" h="1588" extrusionOk="0">
                  <a:moveTo>
                    <a:pt x="846" y="1"/>
                  </a:moveTo>
                  <a:cubicBezTo>
                    <a:pt x="536" y="275"/>
                    <a:pt x="274" y="501"/>
                    <a:pt x="36" y="739"/>
                  </a:cubicBezTo>
                  <a:cubicBezTo>
                    <a:pt x="1" y="811"/>
                    <a:pt x="1" y="918"/>
                    <a:pt x="36" y="989"/>
                  </a:cubicBezTo>
                  <a:cubicBezTo>
                    <a:pt x="358" y="1203"/>
                    <a:pt x="667" y="1477"/>
                    <a:pt x="1013" y="1573"/>
                  </a:cubicBezTo>
                  <a:cubicBezTo>
                    <a:pt x="1055" y="1583"/>
                    <a:pt x="1097" y="1587"/>
                    <a:pt x="1136" y="1587"/>
                  </a:cubicBezTo>
                  <a:cubicBezTo>
                    <a:pt x="1468" y="1587"/>
                    <a:pt x="1660" y="1248"/>
                    <a:pt x="1501" y="918"/>
                  </a:cubicBezTo>
                  <a:cubicBezTo>
                    <a:pt x="1346" y="596"/>
                    <a:pt x="1084" y="334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64"/>
            <p:cNvSpPr/>
            <p:nvPr/>
          </p:nvSpPr>
          <p:spPr>
            <a:xfrm>
              <a:off x="4531583" y="4034673"/>
              <a:ext cx="21698" cy="23735"/>
            </a:xfrm>
            <a:custGeom>
              <a:avLst/>
              <a:gdLst/>
              <a:ahLst/>
              <a:cxnLst/>
              <a:rect l="l" t="t" r="r" b="b"/>
              <a:pathLst>
                <a:path w="1428" h="1562" extrusionOk="0">
                  <a:moveTo>
                    <a:pt x="929" y="1"/>
                  </a:moveTo>
                  <a:cubicBezTo>
                    <a:pt x="548" y="358"/>
                    <a:pt x="298" y="584"/>
                    <a:pt x="60" y="834"/>
                  </a:cubicBezTo>
                  <a:cubicBezTo>
                    <a:pt x="0" y="894"/>
                    <a:pt x="0" y="1120"/>
                    <a:pt x="36" y="1132"/>
                  </a:cubicBezTo>
                  <a:cubicBezTo>
                    <a:pt x="357" y="1323"/>
                    <a:pt x="691" y="1465"/>
                    <a:pt x="1036" y="1561"/>
                  </a:cubicBezTo>
                  <a:cubicBezTo>
                    <a:pt x="1039" y="1561"/>
                    <a:pt x="1042" y="1562"/>
                    <a:pt x="1045" y="1562"/>
                  </a:cubicBezTo>
                  <a:cubicBezTo>
                    <a:pt x="1139" y="1562"/>
                    <a:pt x="1428" y="1235"/>
                    <a:pt x="1393" y="1120"/>
                  </a:cubicBezTo>
                  <a:cubicBezTo>
                    <a:pt x="1310" y="751"/>
                    <a:pt x="1107" y="406"/>
                    <a:pt x="9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64"/>
            <p:cNvSpPr/>
            <p:nvPr/>
          </p:nvSpPr>
          <p:spPr>
            <a:xfrm>
              <a:off x="4618361" y="4127848"/>
              <a:ext cx="22139" cy="18264"/>
            </a:xfrm>
            <a:custGeom>
              <a:avLst/>
              <a:gdLst/>
              <a:ahLst/>
              <a:cxnLst/>
              <a:rect l="l" t="t" r="r" b="b"/>
              <a:pathLst>
                <a:path w="1457" h="1202" extrusionOk="0">
                  <a:moveTo>
                    <a:pt x="695" y="1"/>
                  </a:moveTo>
                  <a:cubicBezTo>
                    <a:pt x="480" y="215"/>
                    <a:pt x="159" y="382"/>
                    <a:pt x="76" y="667"/>
                  </a:cubicBezTo>
                  <a:cubicBezTo>
                    <a:pt x="0" y="915"/>
                    <a:pt x="460" y="1201"/>
                    <a:pt x="953" y="1201"/>
                  </a:cubicBezTo>
                  <a:cubicBezTo>
                    <a:pt x="1006" y="1201"/>
                    <a:pt x="1059" y="1198"/>
                    <a:pt x="1111" y="1191"/>
                  </a:cubicBezTo>
                  <a:cubicBezTo>
                    <a:pt x="1171" y="1096"/>
                    <a:pt x="1457" y="822"/>
                    <a:pt x="1409" y="751"/>
                  </a:cubicBezTo>
                  <a:cubicBezTo>
                    <a:pt x="1230" y="465"/>
                    <a:pt x="945" y="239"/>
                    <a:pt x="6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64"/>
            <p:cNvSpPr/>
            <p:nvPr/>
          </p:nvSpPr>
          <p:spPr>
            <a:xfrm>
              <a:off x="4926151" y="4392864"/>
              <a:ext cx="41984" cy="50341"/>
            </a:xfrm>
            <a:custGeom>
              <a:avLst/>
              <a:gdLst/>
              <a:ahLst/>
              <a:cxnLst/>
              <a:rect l="l" t="t" r="r" b="b"/>
              <a:pathLst>
                <a:path w="2763" h="3313" extrusionOk="0">
                  <a:moveTo>
                    <a:pt x="1038" y="0"/>
                  </a:moveTo>
                  <a:cubicBezTo>
                    <a:pt x="898" y="0"/>
                    <a:pt x="757" y="18"/>
                    <a:pt x="644" y="50"/>
                  </a:cubicBezTo>
                  <a:cubicBezTo>
                    <a:pt x="263" y="157"/>
                    <a:pt x="1" y="526"/>
                    <a:pt x="48" y="931"/>
                  </a:cubicBezTo>
                  <a:cubicBezTo>
                    <a:pt x="155" y="1895"/>
                    <a:pt x="667" y="2753"/>
                    <a:pt x="1453" y="3312"/>
                  </a:cubicBezTo>
                  <a:lnTo>
                    <a:pt x="2763" y="2193"/>
                  </a:lnTo>
                  <a:cubicBezTo>
                    <a:pt x="2596" y="1407"/>
                    <a:pt x="2191" y="693"/>
                    <a:pt x="1608" y="157"/>
                  </a:cubicBezTo>
                  <a:cubicBezTo>
                    <a:pt x="1490" y="47"/>
                    <a:pt x="1264" y="0"/>
                    <a:pt x="10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2" name="Google Shape;4462;p64"/>
            <p:cNvSpPr/>
            <p:nvPr/>
          </p:nvSpPr>
          <p:spPr>
            <a:xfrm>
              <a:off x="4762061" y="4263722"/>
              <a:ext cx="39644" cy="47955"/>
            </a:xfrm>
            <a:custGeom>
              <a:avLst/>
              <a:gdLst/>
              <a:ahLst/>
              <a:cxnLst/>
              <a:rect l="l" t="t" r="r" b="b"/>
              <a:pathLst>
                <a:path w="2609" h="3156" extrusionOk="0">
                  <a:moveTo>
                    <a:pt x="719" y="1"/>
                  </a:moveTo>
                  <a:cubicBezTo>
                    <a:pt x="430" y="1"/>
                    <a:pt x="163" y="210"/>
                    <a:pt x="96" y="536"/>
                  </a:cubicBezTo>
                  <a:cubicBezTo>
                    <a:pt x="48" y="738"/>
                    <a:pt x="25" y="953"/>
                    <a:pt x="1" y="1084"/>
                  </a:cubicBezTo>
                  <a:cubicBezTo>
                    <a:pt x="25" y="1965"/>
                    <a:pt x="572" y="2393"/>
                    <a:pt x="1084" y="2870"/>
                  </a:cubicBezTo>
                  <a:cubicBezTo>
                    <a:pt x="1258" y="3037"/>
                    <a:pt x="1429" y="3156"/>
                    <a:pt x="1600" y="3156"/>
                  </a:cubicBezTo>
                  <a:cubicBezTo>
                    <a:pt x="1744" y="3156"/>
                    <a:pt x="1889" y="3071"/>
                    <a:pt x="2037" y="2858"/>
                  </a:cubicBezTo>
                  <a:cubicBezTo>
                    <a:pt x="2132" y="2715"/>
                    <a:pt x="2322" y="2643"/>
                    <a:pt x="2430" y="2489"/>
                  </a:cubicBezTo>
                  <a:cubicBezTo>
                    <a:pt x="2513" y="2370"/>
                    <a:pt x="2608" y="2167"/>
                    <a:pt x="2549" y="2072"/>
                  </a:cubicBezTo>
                  <a:cubicBezTo>
                    <a:pt x="2346" y="1667"/>
                    <a:pt x="2120" y="1274"/>
                    <a:pt x="1846" y="917"/>
                  </a:cubicBezTo>
                  <a:cubicBezTo>
                    <a:pt x="1632" y="619"/>
                    <a:pt x="1370" y="345"/>
                    <a:pt x="1084" y="119"/>
                  </a:cubicBezTo>
                  <a:cubicBezTo>
                    <a:pt x="968" y="38"/>
                    <a:pt x="841" y="1"/>
                    <a:pt x="7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463;p64"/>
            <p:cNvSpPr/>
            <p:nvPr/>
          </p:nvSpPr>
          <p:spPr>
            <a:xfrm>
              <a:off x="4770570" y="4181183"/>
              <a:ext cx="33839" cy="42622"/>
            </a:xfrm>
            <a:custGeom>
              <a:avLst/>
              <a:gdLst/>
              <a:ahLst/>
              <a:cxnLst/>
              <a:rect l="l" t="t" r="r" b="b"/>
              <a:pathLst>
                <a:path w="2227" h="2805" extrusionOk="0">
                  <a:moveTo>
                    <a:pt x="790" y="0"/>
                  </a:moveTo>
                  <a:cubicBezTo>
                    <a:pt x="665" y="0"/>
                    <a:pt x="551" y="44"/>
                    <a:pt x="465" y="134"/>
                  </a:cubicBezTo>
                  <a:cubicBezTo>
                    <a:pt x="274" y="336"/>
                    <a:pt x="131" y="574"/>
                    <a:pt x="60" y="848"/>
                  </a:cubicBezTo>
                  <a:cubicBezTo>
                    <a:pt x="24" y="991"/>
                    <a:pt x="0" y="1134"/>
                    <a:pt x="0" y="1277"/>
                  </a:cubicBezTo>
                  <a:cubicBezTo>
                    <a:pt x="12" y="1467"/>
                    <a:pt x="72" y="1646"/>
                    <a:pt x="155" y="1813"/>
                  </a:cubicBezTo>
                  <a:cubicBezTo>
                    <a:pt x="227" y="1967"/>
                    <a:pt x="322" y="2218"/>
                    <a:pt x="429" y="2456"/>
                  </a:cubicBezTo>
                  <a:cubicBezTo>
                    <a:pt x="534" y="2675"/>
                    <a:pt x="704" y="2804"/>
                    <a:pt x="906" y="2804"/>
                  </a:cubicBezTo>
                  <a:cubicBezTo>
                    <a:pt x="978" y="2804"/>
                    <a:pt x="1053" y="2788"/>
                    <a:pt x="1131" y="2753"/>
                  </a:cubicBezTo>
                  <a:cubicBezTo>
                    <a:pt x="1500" y="2563"/>
                    <a:pt x="1870" y="2348"/>
                    <a:pt x="2227" y="2122"/>
                  </a:cubicBezTo>
                  <a:cubicBezTo>
                    <a:pt x="2001" y="1575"/>
                    <a:pt x="1834" y="1015"/>
                    <a:pt x="1536" y="527"/>
                  </a:cubicBezTo>
                  <a:cubicBezTo>
                    <a:pt x="1344" y="183"/>
                    <a:pt x="1045" y="0"/>
                    <a:pt x="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4" name="Google Shape;4464;p64"/>
            <p:cNvSpPr/>
            <p:nvPr/>
          </p:nvSpPr>
          <p:spPr>
            <a:xfrm>
              <a:off x="4939538" y="4465573"/>
              <a:ext cx="40540" cy="40069"/>
            </a:xfrm>
            <a:custGeom>
              <a:avLst/>
              <a:gdLst/>
              <a:ahLst/>
              <a:cxnLst/>
              <a:rect l="l" t="t" r="r" b="b"/>
              <a:pathLst>
                <a:path w="2668" h="2637" extrusionOk="0">
                  <a:moveTo>
                    <a:pt x="903" y="1"/>
                  </a:moveTo>
                  <a:cubicBezTo>
                    <a:pt x="709" y="1"/>
                    <a:pt x="501" y="39"/>
                    <a:pt x="346" y="99"/>
                  </a:cubicBezTo>
                  <a:cubicBezTo>
                    <a:pt x="156" y="158"/>
                    <a:pt x="1" y="575"/>
                    <a:pt x="1" y="837"/>
                  </a:cubicBezTo>
                  <a:cubicBezTo>
                    <a:pt x="1" y="1670"/>
                    <a:pt x="382" y="2182"/>
                    <a:pt x="1263" y="2551"/>
                  </a:cubicBezTo>
                  <a:cubicBezTo>
                    <a:pt x="1400" y="2607"/>
                    <a:pt x="1515" y="2637"/>
                    <a:pt x="1618" y="2637"/>
                  </a:cubicBezTo>
                  <a:cubicBezTo>
                    <a:pt x="1801" y="2637"/>
                    <a:pt x="1944" y="2543"/>
                    <a:pt x="2096" y="2337"/>
                  </a:cubicBezTo>
                  <a:cubicBezTo>
                    <a:pt x="2259" y="2139"/>
                    <a:pt x="2445" y="1964"/>
                    <a:pt x="2654" y="1811"/>
                  </a:cubicBezTo>
                  <a:lnTo>
                    <a:pt x="2654" y="1811"/>
                  </a:lnTo>
                  <a:cubicBezTo>
                    <a:pt x="2655" y="1812"/>
                    <a:pt x="2655" y="1813"/>
                    <a:pt x="2656" y="1813"/>
                  </a:cubicBezTo>
                  <a:lnTo>
                    <a:pt x="2668" y="1801"/>
                  </a:lnTo>
                  <a:lnTo>
                    <a:pt x="2668" y="1801"/>
                  </a:lnTo>
                  <a:cubicBezTo>
                    <a:pt x="2663" y="1805"/>
                    <a:pt x="2659" y="1808"/>
                    <a:pt x="2654" y="1811"/>
                  </a:cubicBezTo>
                  <a:lnTo>
                    <a:pt x="2654" y="1811"/>
                  </a:lnTo>
                  <a:cubicBezTo>
                    <a:pt x="2238" y="1240"/>
                    <a:pt x="1869" y="622"/>
                    <a:pt x="1370" y="135"/>
                  </a:cubicBezTo>
                  <a:cubicBezTo>
                    <a:pt x="1275" y="39"/>
                    <a:pt x="1096" y="1"/>
                    <a:pt x="9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465;p64"/>
            <p:cNvSpPr/>
            <p:nvPr/>
          </p:nvSpPr>
          <p:spPr>
            <a:xfrm>
              <a:off x="4841849" y="4300266"/>
              <a:ext cx="36742" cy="44704"/>
            </a:xfrm>
            <a:custGeom>
              <a:avLst/>
              <a:gdLst/>
              <a:ahLst/>
              <a:cxnLst/>
              <a:rect l="l" t="t" r="r" b="b"/>
              <a:pathLst>
                <a:path w="2418" h="2942" extrusionOk="0">
                  <a:moveTo>
                    <a:pt x="855" y="0"/>
                  </a:moveTo>
                  <a:cubicBezTo>
                    <a:pt x="797" y="0"/>
                    <a:pt x="738" y="4"/>
                    <a:pt x="679" y="12"/>
                  </a:cubicBezTo>
                  <a:cubicBezTo>
                    <a:pt x="465" y="60"/>
                    <a:pt x="203" y="441"/>
                    <a:pt x="167" y="715"/>
                  </a:cubicBezTo>
                  <a:cubicBezTo>
                    <a:pt x="0" y="1679"/>
                    <a:pt x="619" y="2310"/>
                    <a:pt x="1251" y="2941"/>
                  </a:cubicBezTo>
                  <a:cubicBezTo>
                    <a:pt x="1608" y="2715"/>
                    <a:pt x="1905" y="2548"/>
                    <a:pt x="2191" y="2334"/>
                  </a:cubicBezTo>
                  <a:cubicBezTo>
                    <a:pt x="2286" y="2262"/>
                    <a:pt x="2417" y="2108"/>
                    <a:pt x="2394" y="2012"/>
                  </a:cubicBezTo>
                  <a:cubicBezTo>
                    <a:pt x="2286" y="1369"/>
                    <a:pt x="2203" y="691"/>
                    <a:pt x="1655" y="262"/>
                  </a:cubicBezTo>
                  <a:cubicBezTo>
                    <a:pt x="1418" y="94"/>
                    <a:pt x="1140" y="0"/>
                    <a:pt x="8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64"/>
            <p:cNvSpPr/>
            <p:nvPr/>
          </p:nvSpPr>
          <p:spPr>
            <a:xfrm>
              <a:off x="4841120" y="4375876"/>
              <a:ext cx="42895" cy="41528"/>
            </a:xfrm>
            <a:custGeom>
              <a:avLst/>
              <a:gdLst/>
              <a:ahLst/>
              <a:cxnLst/>
              <a:rect l="l" t="t" r="r" b="b"/>
              <a:pathLst>
                <a:path w="2823" h="2733" extrusionOk="0">
                  <a:moveTo>
                    <a:pt x="1032" y="1"/>
                  </a:moveTo>
                  <a:cubicBezTo>
                    <a:pt x="1026" y="1"/>
                    <a:pt x="1019" y="1"/>
                    <a:pt x="1013" y="1"/>
                  </a:cubicBezTo>
                  <a:cubicBezTo>
                    <a:pt x="286" y="37"/>
                    <a:pt x="1" y="501"/>
                    <a:pt x="227" y="1192"/>
                  </a:cubicBezTo>
                  <a:cubicBezTo>
                    <a:pt x="489" y="2013"/>
                    <a:pt x="1299" y="2228"/>
                    <a:pt x="1846" y="2716"/>
                  </a:cubicBezTo>
                  <a:cubicBezTo>
                    <a:pt x="1881" y="2727"/>
                    <a:pt x="1915" y="2732"/>
                    <a:pt x="1949" y="2732"/>
                  </a:cubicBezTo>
                  <a:cubicBezTo>
                    <a:pt x="2021" y="2732"/>
                    <a:pt x="2091" y="2709"/>
                    <a:pt x="2156" y="2668"/>
                  </a:cubicBezTo>
                  <a:cubicBezTo>
                    <a:pt x="2823" y="2001"/>
                    <a:pt x="2823" y="1977"/>
                    <a:pt x="2358" y="1096"/>
                  </a:cubicBezTo>
                  <a:cubicBezTo>
                    <a:pt x="2346" y="1049"/>
                    <a:pt x="2334" y="1001"/>
                    <a:pt x="2299" y="965"/>
                  </a:cubicBezTo>
                  <a:cubicBezTo>
                    <a:pt x="1910" y="600"/>
                    <a:pt x="1696" y="1"/>
                    <a:pt x="10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7" name="Google Shape;4467;p64"/>
            <p:cNvSpPr/>
            <p:nvPr/>
          </p:nvSpPr>
          <p:spPr>
            <a:xfrm>
              <a:off x="4972283" y="4492939"/>
              <a:ext cx="29326" cy="28506"/>
            </a:xfrm>
            <a:custGeom>
              <a:avLst/>
              <a:gdLst/>
              <a:ahLst/>
              <a:cxnLst/>
              <a:rect l="l" t="t" r="r" b="b"/>
              <a:pathLst>
                <a:path w="1930" h="1876" extrusionOk="0">
                  <a:moveTo>
                    <a:pt x="513" y="0"/>
                  </a:moveTo>
                  <a:lnTo>
                    <a:pt x="501" y="12"/>
                  </a:lnTo>
                  <a:cubicBezTo>
                    <a:pt x="503" y="12"/>
                    <a:pt x="505" y="12"/>
                    <a:pt x="507" y="12"/>
                  </a:cubicBezTo>
                  <a:lnTo>
                    <a:pt x="507" y="12"/>
                  </a:lnTo>
                  <a:cubicBezTo>
                    <a:pt x="509" y="8"/>
                    <a:pt x="511" y="4"/>
                    <a:pt x="513" y="0"/>
                  </a:cubicBezTo>
                  <a:close/>
                  <a:moveTo>
                    <a:pt x="507" y="12"/>
                  </a:moveTo>
                  <a:lnTo>
                    <a:pt x="507" y="12"/>
                  </a:lnTo>
                  <a:cubicBezTo>
                    <a:pt x="342" y="366"/>
                    <a:pt x="178" y="719"/>
                    <a:pt x="36" y="1084"/>
                  </a:cubicBezTo>
                  <a:cubicBezTo>
                    <a:pt x="1" y="1203"/>
                    <a:pt x="13" y="1334"/>
                    <a:pt x="72" y="1453"/>
                  </a:cubicBezTo>
                  <a:cubicBezTo>
                    <a:pt x="244" y="1711"/>
                    <a:pt x="776" y="1876"/>
                    <a:pt x="1211" y="1876"/>
                  </a:cubicBezTo>
                  <a:cubicBezTo>
                    <a:pt x="1378" y="1876"/>
                    <a:pt x="1531" y="1851"/>
                    <a:pt x="1644" y="1798"/>
                  </a:cubicBezTo>
                  <a:cubicBezTo>
                    <a:pt x="1660" y="1790"/>
                    <a:pt x="1678" y="1787"/>
                    <a:pt x="1699" y="1787"/>
                  </a:cubicBezTo>
                  <a:cubicBezTo>
                    <a:pt x="1768" y="1787"/>
                    <a:pt x="1856" y="1825"/>
                    <a:pt x="1930" y="1834"/>
                  </a:cubicBezTo>
                  <a:lnTo>
                    <a:pt x="1635" y="658"/>
                  </a:lnTo>
                  <a:lnTo>
                    <a:pt x="1635" y="658"/>
                  </a:lnTo>
                  <a:cubicBezTo>
                    <a:pt x="1638" y="661"/>
                    <a:pt x="1641" y="664"/>
                    <a:pt x="1644" y="667"/>
                  </a:cubicBezTo>
                  <a:lnTo>
                    <a:pt x="1632" y="643"/>
                  </a:lnTo>
                  <a:lnTo>
                    <a:pt x="1635" y="658"/>
                  </a:lnTo>
                  <a:lnTo>
                    <a:pt x="1635" y="658"/>
                  </a:lnTo>
                  <a:cubicBezTo>
                    <a:pt x="1329" y="306"/>
                    <a:pt x="988" y="27"/>
                    <a:pt x="507" y="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8" name="Google Shape;4468;p64"/>
            <p:cNvSpPr/>
            <p:nvPr/>
          </p:nvSpPr>
          <p:spPr>
            <a:xfrm>
              <a:off x="4952743" y="4428892"/>
              <a:ext cx="27336" cy="26713"/>
            </a:xfrm>
            <a:custGeom>
              <a:avLst/>
              <a:gdLst/>
              <a:ahLst/>
              <a:cxnLst/>
              <a:rect l="l" t="t" r="r" b="b"/>
              <a:pathLst>
                <a:path w="1799" h="1758" extrusionOk="0">
                  <a:moveTo>
                    <a:pt x="1013" y="1"/>
                  </a:moveTo>
                  <a:lnTo>
                    <a:pt x="1" y="1144"/>
                  </a:lnTo>
                  <a:cubicBezTo>
                    <a:pt x="397" y="1548"/>
                    <a:pt x="792" y="1757"/>
                    <a:pt x="1097" y="1757"/>
                  </a:cubicBezTo>
                  <a:cubicBezTo>
                    <a:pt x="1233" y="1757"/>
                    <a:pt x="1350" y="1716"/>
                    <a:pt x="1442" y="1632"/>
                  </a:cubicBezTo>
                  <a:cubicBezTo>
                    <a:pt x="1799" y="1310"/>
                    <a:pt x="1644" y="69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9" name="Google Shape;4469;p64"/>
            <p:cNvSpPr/>
            <p:nvPr/>
          </p:nvSpPr>
          <p:spPr>
            <a:xfrm>
              <a:off x="4789746" y="4221921"/>
              <a:ext cx="22929" cy="23096"/>
            </a:xfrm>
            <a:custGeom>
              <a:avLst/>
              <a:gdLst/>
              <a:ahLst/>
              <a:cxnLst/>
              <a:rect l="l" t="t" r="r" b="b"/>
              <a:pathLst>
                <a:path w="1509" h="1520" extrusionOk="0">
                  <a:moveTo>
                    <a:pt x="1032" y="0"/>
                  </a:moveTo>
                  <a:cubicBezTo>
                    <a:pt x="1021" y="0"/>
                    <a:pt x="1011" y="0"/>
                    <a:pt x="1000" y="1"/>
                  </a:cubicBezTo>
                  <a:cubicBezTo>
                    <a:pt x="655" y="25"/>
                    <a:pt x="334" y="406"/>
                    <a:pt x="0" y="632"/>
                  </a:cubicBezTo>
                  <a:cubicBezTo>
                    <a:pt x="286" y="930"/>
                    <a:pt x="536" y="1299"/>
                    <a:pt x="881" y="1489"/>
                  </a:cubicBezTo>
                  <a:cubicBezTo>
                    <a:pt x="919" y="1510"/>
                    <a:pt x="958" y="1519"/>
                    <a:pt x="997" y="1519"/>
                  </a:cubicBezTo>
                  <a:cubicBezTo>
                    <a:pt x="1232" y="1519"/>
                    <a:pt x="1477" y="1181"/>
                    <a:pt x="1477" y="834"/>
                  </a:cubicBezTo>
                  <a:cubicBezTo>
                    <a:pt x="1407" y="543"/>
                    <a:pt x="1508" y="0"/>
                    <a:pt x="10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0" name="Google Shape;4470;p64"/>
            <p:cNvSpPr/>
            <p:nvPr/>
          </p:nvSpPr>
          <p:spPr>
            <a:xfrm>
              <a:off x="4866815" y="4339697"/>
              <a:ext cx="24266" cy="24540"/>
            </a:xfrm>
            <a:custGeom>
              <a:avLst/>
              <a:gdLst/>
              <a:ahLst/>
              <a:cxnLst/>
              <a:rect l="l" t="t" r="r" b="b"/>
              <a:pathLst>
                <a:path w="1597" h="1615" extrusionOk="0">
                  <a:moveTo>
                    <a:pt x="965" y="1"/>
                  </a:moveTo>
                  <a:cubicBezTo>
                    <a:pt x="631" y="227"/>
                    <a:pt x="334" y="406"/>
                    <a:pt x="72" y="608"/>
                  </a:cubicBezTo>
                  <a:cubicBezTo>
                    <a:pt x="12" y="679"/>
                    <a:pt x="0" y="775"/>
                    <a:pt x="24" y="870"/>
                  </a:cubicBezTo>
                  <a:cubicBezTo>
                    <a:pt x="310" y="1120"/>
                    <a:pt x="584" y="1441"/>
                    <a:pt x="917" y="1572"/>
                  </a:cubicBezTo>
                  <a:cubicBezTo>
                    <a:pt x="983" y="1601"/>
                    <a:pt x="1047" y="1614"/>
                    <a:pt x="1108" y="1614"/>
                  </a:cubicBezTo>
                  <a:cubicBezTo>
                    <a:pt x="1396" y="1614"/>
                    <a:pt x="1597" y="1314"/>
                    <a:pt x="1489" y="989"/>
                  </a:cubicBezTo>
                  <a:cubicBezTo>
                    <a:pt x="1382" y="656"/>
                    <a:pt x="1167" y="358"/>
                    <a:pt x="9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1" name="Google Shape;4471;p64"/>
            <p:cNvSpPr/>
            <p:nvPr/>
          </p:nvSpPr>
          <p:spPr>
            <a:xfrm>
              <a:off x="4792283" y="4301710"/>
              <a:ext cx="21167" cy="23917"/>
            </a:xfrm>
            <a:custGeom>
              <a:avLst/>
              <a:gdLst/>
              <a:ahLst/>
              <a:cxnLst/>
              <a:rect l="l" t="t" r="r" b="b"/>
              <a:pathLst>
                <a:path w="1393" h="1574" extrusionOk="0">
                  <a:moveTo>
                    <a:pt x="1072" y="1"/>
                  </a:moveTo>
                  <a:cubicBezTo>
                    <a:pt x="643" y="298"/>
                    <a:pt x="357" y="489"/>
                    <a:pt x="95" y="715"/>
                  </a:cubicBezTo>
                  <a:cubicBezTo>
                    <a:pt x="36" y="774"/>
                    <a:pt x="0" y="989"/>
                    <a:pt x="36" y="1013"/>
                  </a:cubicBezTo>
                  <a:cubicBezTo>
                    <a:pt x="322" y="1227"/>
                    <a:pt x="631" y="1417"/>
                    <a:pt x="964" y="1572"/>
                  </a:cubicBezTo>
                  <a:cubicBezTo>
                    <a:pt x="968" y="1573"/>
                    <a:pt x="971" y="1573"/>
                    <a:pt x="975" y="1573"/>
                  </a:cubicBezTo>
                  <a:cubicBezTo>
                    <a:pt x="1074" y="1573"/>
                    <a:pt x="1393" y="1294"/>
                    <a:pt x="1381" y="1179"/>
                  </a:cubicBezTo>
                  <a:cubicBezTo>
                    <a:pt x="1345" y="798"/>
                    <a:pt x="1191" y="441"/>
                    <a:pt x="10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2" name="Google Shape;4472;p64"/>
            <p:cNvSpPr/>
            <p:nvPr/>
          </p:nvSpPr>
          <p:spPr>
            <a:xfrm>
              <a:off x="4874595" y="4413150"/>
              <a:ext cx="22261" cy="18659"/>
            </a:xfrm>
            <a:custGeom>
              <a:avLst/>
              <a:gdLst/>
              <a:ahLst/>
              <a:cxnLst/>
              <a:rect l="l" t="t" r="r" b="b"/>
              <a:pathLst>
                <a:path w="1465" h="1228" extrusionOk="0">
                  <a:moveTo>
                    <a:pt x="822" y="1"/>
                  </a:moveTo>
                  <a:cubicBezTo>
                    <a:pt x="572" y="179"/>
                    <a:pt x="227" y="310"/>
                    <a:pt x="108" y="572"/>
                  </a:cubicBezTo>
                  <a:cubicBezTo>
                    <a:pt x="0" y="834"/>
                    <a:pt x="512" y="1227"/>
                    <a:pt x="1060" y="1227"/>
                  </a:cubicBezTo>
                  <a:cubicBezTo>
                    <a:pt x="1143" y="1156"/>
                    <a:pt x="1465" y="918"/>
                    <a:pt x="1429" y="846"/>
                  </a:cubicBezTo>
                  <a:cubicBezTo>
                    <a:pt x="1286" y="537"/>
                    <a:pt x="1036" y="275"/>
                    <a:pt x="8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473;p64"/>
            <p:cNvSpPr/>
            <p:nvPr/>
          </p:nvSpPr>
          <p:spPr>
            <a:xfrm>
              <a:off x="5218518" y="4590612"/>
              <a:ext cx="47773" cy="46892"/>
            </a:xfrm>
            <a:custGeom>
              <a:avLst/>
              <a:gdLst/>
              <a:ahLst/>
              <a:cxnLst/>
              <a:rect l="l" t="t" r="r" b="b"/>
              <a:pathLst>
                <a:path w="3144" h="3086" extrusionOk="0">
                  <a:moveTo>
                    <a:pt x="1202" y="0"/>
                  </a:moveTo>
                  <a:cubicBezTo>
                    <a:pt x="961" y="0"/>
                    <a:pt x="654" y="113"/>
                    <a:pt x="465" y="240"/>
                  </a:cubicBezTo>
                  <a:cubicBezTo>
                    <a:pt x="131" y="466"/>
                    <a:pt x="0" y="907"/>
                    <a:pt x="179" y="1264"/>
                  </a:cubicBezTo>
                  <a:cubicBezTo>
                    <a:pt x="584" y="2145"/>
                    <a:pt x="1346" y="2800"/>
                    <a:pt x="2262" y="3085"/>
                  </a:cubicBezTo>
                  <a:lnTo>
                    <a:pt x="3143" y="1597"/>
                  </a:lnTo>
                  <a:cubicBezTo>
                    <a:pt x="2739" y="907"/>
                    <a:pt x="2131" y="359"/>
                    <a:pt x="1405" y="37"/>
                  </a:cubicBezTo>
                  <a:cubicBezTo>
                    <a:pt x="1348" y="12"/>
                    <a:pt x="1278" y="0"/>
                    <a:pt x="12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474;p64"/>
            <p:cNvSpPr/>
            <p:nvPr/>
          </p:nvSpPr>
          <p:spPr>
            <a:xfrm>
              <a:off x="5033534" y="4526854"/>
              <a:ext cx="44780" cy="42197"/>
            </a:xfrm>
            <a:custGeom>
              <a:avLst/>
              <a:gdLst/>
              <a:ahLst/>
              <a:cxnLst/>
              <a:rect l="l" t="t" r="r" b="b"/>
              <a:pathLst>
                <a:path w="2947" h="2777" extrusionOk="0">
                  <a:moveTo>
                    <a:pt x="659" y="0"/>
                  </a:moveTo>
                  <a:cubicBezTo>
                    <a:pt x="291" y="0"/>
                    <a:pt x="1" y="338"/>
                    <a:pt x="42" y="745"/>
                  </a:cubicBezTo>
                  <a:cubicBezTo>
                    <a:pt x="66" y="959"/>
                    <a:pt x="113" y="1162"/>
                    <a:pt x="137" y="1293"/>
                  </a:cubicBezTo>
                  <a:cubicBezTo>
                    <a:pt x="435" y="2114"/>
                    <a:pt x="1101" y="2352"/>
                    <a:pt x="1732" y="2650"/>
                  </a:cubicBezTo>
                  <a:cubicBezTo>
                    <a:pt x="1893" y="2726"/>
                    <a:pt x="2044" y="2777"/>
                    <a:pt x="2178" y="2777"/>
                  </a:cubicBezTo>
                  <a:cubicBezTo>
                    <a:pt x="2379" y="2777"/>
                    <a:pt x="2539" y="2659"/>
                    <a:pt x="2625" y="2328"/>
                  </a:cubicBezTo>
                  <a:cubicBezTo>
                    <a:pt x="2673" y="2150"/>
                    <a:pt x="2840" y="2019"/>
                    <a:pt x="2887" y="1852"/>
                  </a:cubicBezTo>
                  <a:cubicBezTo>
                    <a:pt x="2935" y="1709"/>
                    <a:pt x="2947" y="1483"/>
                    <a:pt x="2875" y="1412"/>
                  </a:cubicBezTo>
                  <a:cubicBezTo>
                    <a:pt x="2554" y="1090"/>
                    <a:pt x="2197" y="804"/>
                    <a:pt x="1828" y="543"/>
                  </a:cubicBezTo>
                  <a:cubicBezTo>
                    <a:pt x="1530" y="328"/>
                    <a:pt x="1197" y="150"/>
                    <a:pt x="851" y="31"/>
                  </a:cubicBezTo>
                  <a:cubicBezTo>
                    <a:pt x="786" y="10"/>
                    <a:pt x="721" y="0"/>
                    <a:pt x="6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475;p64"/>
            <p:cNvSpPr/>
            <p:nvPr/>
          </p:nvSpPr>
          <p:spPr>
            <a:xfrm>
              <a:off x="5010104" y="4444649"/>
              <a:ext cx="37638" cy="40768"/>
            </a:xfrm>
            <a:custGeom>
              <a:avLst/>
              <a:gdLst/>
              <a:ahLst/>
              <a:cxnLst/>
              <a:rect l="l" t="t" r="r" b="b"/>
              <a:pathLst>
                <a:path w="2477" h="2683" extrusionOk="0">
                  <a:moveTo>
                    <a:pt x="635" y="1"/>
                  </a:moveTo>
                  <a:cubicBezTo>
                    <a:pt x="426" y="1"/>
                    <a:pt x="250" y="90"/>
                    <a:pt x="167" y="261"/>
                  </a:cubicBezTo>
                  <a:cubicBezTo>
                    <a:pt x="60" y="511"/>
                    <a:pt x="0" y="797"/>
                    <a:pt x="24" y="1071"/>
                  </a:cubicBezTo>
                  <a:cubicBezTo>
                    <a:pt x="36" y="1214"/>
                    <a:pt x="60" y="1357"/>
                    <a:pt x="107" y="1500"/>
                  </a:cubicBezTo>
                  <a:cubicBezTo>
                    <a:pt x="179" y="1666"/>
                    <a:pt x="286" y="1821"/>
                    <a:pt x="429" y="1952"/>
                  </a:cubicBezTo>
                  <a:cubicBezTo>
                    <a:pt x="536" y="2083"/>
                    <a:pt x="715" y="2285"/>
                    <a:pt x="893" y="2476"/>
                  </a:cubicBezTo>
                  <a:cubicBezTo>
                    <a:pt x="1019" y="2609"/>
                    <a:pt x="1164" y="2682"/>
                    <a:pt x="1306" y="2682"/>
                  </a:cubicBezTo>
                  <a:cubicBezTo>
                    <a:pt x="1419" y="2682"/>
                    <a:pt x="1531" y="2636"/>
                    <a:pt x="1631" y="2535"/>
                  </a:cubicBezTo>
                  <a:cubicBezTo>
                    <a:pt x="1929" y="2238"/>
                    <a:pt x="2215" y="1916"/>
                    <a:pt x="2477" y="1583"/>
                  </a:cubicBezTo>
                  <a:cubicBezTo>
                    <a:pt x="2084" y="1142"/>
                    <a:pt x="1738" y="666"/>
                    <a:pt x="1310" y="285"/>
                  </a:cubicBezTo>
                  <a:cubicBezTo>
                    <a:pt x="1094" y="93"/>
                    <a:pt x="847" y="1"/>
                    <a:pt x="6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476;p64"/>
            <p:cNvSpPr/>
            <p:nvPr/>
          </p:nvSpPr>
          <p:spPr>
            <a:xfrm>
              <a:off x="5254515" y="4656133"/>
              <a:ext cx="44339" cy="35921"/>
            </a:xfrm>
            <a:custGeom>
              <a:avLst/>
              <a:gdLst/>
              <a:ahLst/>
              <a:cxnLst/>
              <a:rect l="l" t="t" r="r" b="b"/>
              <a:pathLst>
                <a:path w="2918" h="2364" extrusionOk="0">
                  <a:moveTo>
                    <a:pt x="980" y="0"/>
                  </a:moveTo>
                  <a:cubicBezTo>
                    <a:pt x="726" y="0"/>
                    <a:pt x="377" y="161"/>
                    <a:pt x="179" y="321"/>
                  </a:cubicBezTo>
                  <a:cubicBezTo>
                    <a:pt x="24" y="452"/>
                    <a:pt x="1" y="893"/>
                    <a:pt x="84" y="1143"/>
                  </a:cubicBezTo>
                  <a:cubicBezTo>
                    <a:pt x="346" y="1929"/>
                    <a:pt x="870" y="2298"/>
                    <a:pt x="1822" y="2357"/>
                  </a:cubicBezTo>
                  <a:cubicBezTo>
                    <a:pt x="1868" y="2361"/>
                    <a:pt x="1912" y="2363"/>
                    <a:pt x="1953" y="2363"/>
                  </a:cubicBezTo>
                  <a:cubicBezTo>
                    <a:pt x="2280" y="2363"/>
                    <a:pt x="2443" y="2232"/>
                    <a:pt x="2548" y="1893"/>
                  </a:cubicBezTo>
                  <a:cubicBezTo>
                    <a:pt x="2641" y="1663"/>
                    <a:pt x="2766" y="1443"/>
                    <a:pt x="2904" y="1225"/>
                  </a:cubicBezTo>
                  <a:lnTo>
                    <a:pt x="2904" y="1225"/>
                  </a:lnTo>
                  <a:cubicBezTo>
                    <a:pt x="2904" y="1225"/>
                    <a:pt x="2905" y="1226"/>
                    <a:pt x="2906" y="1226"/>
                  </a:cubicBezTo>
                  <a:lnTo>
                    <a:pt x="2918" y="1202"/>
                  </a:lnTo>
                  <a:lnTo>
                    <a:pt x="2918" y="1202"/>
                  </a:lnTo>
                  <a:cubicBezTo>
                    <a:pt x="2913" y="1210"/>
                    <a:pt x="2908" y="1217"/>
                    <a:pt x="2904" y="1225"/>
                  </a:cubicBezTo>
                  <a:lnTo>
                    <a:pt x="2904" y="1225"/>
                  </a:lnTo>
                  <a:cubicBezTo>
                    <a:pt x="2333" y="808"/>
                    <a:pt x="1786" y="333"/>
                    <a:pt x="1155" y="36"/>
                  </a:cubicBezTo>
                  <a:cubicBezTo>
                    <a:pt x="1106" y="11"/>
                    <a:pt x="1046" y="0"/>
                    <a:pt x="9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477;p64"/>
            <p:cNvSpPr/>
            <p:nvPr/>
          </p:nvSpPr>
          <p:spPr>
            <a:xfrm>
              <a:off x="5111591" y="4530653"/>
              <a:ext cx="39811" cy="41543"/>
            </a:xfrm>
            <a:custGeom>
              <a:avLst/>
              <a:gdLst/>
              <a:ahLst/>
              <a:cxnLst/>
              <a:rect l="l" t="t" r="r" b="b"/>
              <a:pathLst>
                <a:path w="2620" h="2734" extrusionOk="0">
                  <a:moveTo>
                    <a:pt x="902" y="1"/>
                  </a:moveTo>
                  <a:cubicBezTo>
                    <a:pt x="697" y="1"/>
                    <a:pt x="493" y="46"/>
                    <a:pt x="310" y="138"/>
                  </a:cubicBezTo>
                  <a:cubicBezTo>
                    <a:pt x="120" y="245"/>
                    <a:pt x="1" y="697"/>
                    <a:pt x="48" y="959"/>
                  </a:cubicBezTo>
                  <a:cubicBezTo>
                    <a:pt x="203" y="1936"/>
                    <a:pt x="989" y="2329"/>
                    <a:pt x="1787" y="2733"/>
                  </a:cubicBezTo>
                  <a:cubicBezTo>
                    <a:pt x="2048" y="2400"/>
                    <a:pt x="2287" y="2138"/>
                    <a:pt x="2477" y="1864"/>
                  </a:cubicBezTo>
                  <a:cubicBezTo>
                    <a:pt x="2549" y="1757"/>
                    <a:pt x="2620" y="1567"/>
                    <a:pt x="2572" y="1483"/>
                  </a:cubicBezTo>
                  <a:cubicBezTo>
                    <a:pt x="2275" y="912"/>
                    <a:pt x="1977" y="293"/>
                    <a:pt x="1322" y="66"/>
                  </a:cubicBezTo>
                  <a:cubicBezTo>
                    <a:pt x="1186" y="22"/>
                    <a:pt x="1043" y="1"/>
                    <a:pt x="9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478;p64"/>
            <p:cNvSpPr/>
            <p:nvPr/>
          </p:nvSpPr>
          <p:spPr>
            <a:xfrm>
              <a:off x="5132393" y="4602008"/>
              <a:ext cx="47955" cy="36088"/>
            </a:xfrm>
            <a:custGeom>
              <a:avLst/>
              <a:gdLst/>
              <a:ahLst/>
              <a:cxnLst/>
              <a:rect l="l" t="t" r="r" b="b"/>
              <a:pathLst>
                <a:path w="3156" h="2375" extrusionOk="0">
                  <a:moveTo>
                    <a:pt x="1117" y="1"/>
                  </a:moveTo>
                  <a:cubicBezTo>
                    <a:pt x="1017" y="1"/>
                    <a:pt x="911" y="19"/>
                    <a:pt x="799" y="61"/>
                  </a:cubicBezTo>
                  <a:cubicBezTo>
                    <a:pt x="120" y="323"/>
                    <a:pt x="1" y="847"/>
                    <a:pt x="429" y="1442"/>
                  </a:cubicBezTo>
                  <a:cubicBezTo>
                    <a:pt x="941" y="2121"/>
                    <a:pt x="1775" y="2074"/>
                    <a:pt x="2453" y="2371"/>
                  </a:cubicBezTo>
                  <a:cubicBezTo>
                    <a:pt x="2460" y="2374"/>
                    <a:pt x="2467" y="2375"/>
                    <a:pt x="2476" y="2375"/>
                  </a:cubicBezTo>
                  <a:cubicBezTo>
                    <a:pt x="2547" y="2375"/>
                    <a:pt x="2685" y="2291"/>
                    <a:pt x="2727" y="2216"/>
                  </a:cubicBezTo>
                  <a:cubicBezTo>
                    <a:pt x="3156" y="1371"/>
                    <a:pt x="3144" y="1359"/>
                    <a:pt x="2430" y="669"/>
                  </a:cubicBezTo>
                  <a:cubicBezTo>
                    <a:pt x="2394" y="633"/>
                    <a:pt x="2370" y="573"/>
                    <a:pt x="2323" y="561"/>
                  </a:cubicBezTo>
                  <a:cubicBezTo>
                    <a:pt x="1922" y="385"/>
                    <a:pt x="1577" y="1"/>
                    <a:pt x="11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64"/>
            <p:cNvSpPr/>
            <p:nvPr/>
          </p:nvSpPr>
          <p:spPr>
            <a:xfrm rot="1397263">
              <a:off x="5298859" y="4675963"/>
              <a:ext cx="30771" cy="25969"/>
            </a:xfrm>
            <a:custGeom>
              <a:avLst/>
              <a:gdLst/>
              <a:ahLst/>
              <a:cxnLst/>
              <a:rect l="l" t="t" r="r" b="b"/>
              <a:pathLst>
                <a:path w="2025" h="1709" extrusionOk="0">
                  <a:moveTo>
                    <a:pt x="433" y="0"/>
                  </a:moveTo>
                  <a:cubicBezTo>
                    <a:pt x="319" y="0"/>
                    <a:pt x="203" y="15"/>
                    <a:pt x="84" y="48"/>
                  </a:cubicBezTo>
                  <a:lnTo>
                    <a:pt x="96" y="48"/>
                  </a:lnTo>
                  <a:cubicBezTo>
                    <a:pt x="60" y="441"/>
                    <a:pt x="12" y="834"/>
                    <a:pt x="0" y="1215"/>
                  </a:cubicBezTo>
                  <a:cubicBezTo>
                    <a:pt x="0" y="1346"/>
                    <a:pt x="48" y="1477"/>
                    <a:pt x="143" y="1560"/>
                  </a:cubicBezTo>
                  <a:cubicBezTo>
                    <a:pt x="268" y="1663"/>
                    <a:pt x="479" y="1709"/>
                    <a:pt x="711" y="1709"/>
                  </a:cubicBezTo>
                  <a:cubicBezTo>
                    <a:pt x="1096" y="1709"/>
                    <a:pt x="1538" y="1582"/>
                    <a:pt x="1739" y="1382"/>
                  </a:cubicBezTo>
                  <a:cubicBezTo>
                    <a:pt x="1798" y="1334"/>
                    <a:pt x="1929" y="1346"/>
                    <a:pt x="2024" y="1334"/>
                  </a:cubicBezTo>
                  <a:lnTo>
                    <a:pt x="1374" y="306"/>
                  </a:lnTo>
                  <a:lnTo>
                    <a:pt x="1374" y="306"/>
                  </a:lnTo>
                  <a:cubicBezTo>
                    <a:pt x="1377" y="307"/>
                    <a:pt x="1379" y="309"/>
                    <a:pt x="1381" y="310"/>
                  </a:cubicBezTo>
                  <a:lnTo>
                    <a:pt x="1370" y="298"/>
                  </a:lnTo>
                  <a:lnTo>
                    <a:pt x="1374" y="306"/>
                  </a:lnTo>
                  <a:lnTo>
                    <a:pt x="1374" y="306"/>
                  </a:lnTo>
                  <a:cubicBezTo>
                    <a:pt x="1074" y="130"/>
                    <a:pt x="766" y="0"/>
                    <a:pt x="4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64"/>
            <p:cNvSpPr/>
            <p:nvPr/>
          </p:nvSpPr>
          <p:spPr>
            <a:xfrm>
              <a:off x="5258132" y="4617401"/>
              <a:ext cx="26606" cy="25619"/>
            </a:xfrm>
            <a:custGeom>
              <a:avLst/>
              <a:gdLst/>
              <a:ahLst/>
              <a:cxnLst/>
              <a:rect l="l" t="t" r="r" b="b"/>
              <a:pathLst>
                <a:path w="1751" h="1686" extrusionOk="0">
                  <a:moveTo>
                    <a:pt x="596" y="1"/>
                  </a:moveTo>
                  <a:cubicBezTo>
                    <a:pt x="394" y="477"/>
                    <a:pt x="191" y="953"/>
                    <a:pt x="1" y="1418"/>
                  </a:cubicBezTo>
                  <a:cubicBezTo>
                    <a:pt x="358" y="1599"/>
                    <a:pt x="683" y="1686"/>
                    <a:pt x="946" y="1686"/>
                  </a:cubicBezTo>
                  <a:cubicBezTo>
                    <a:pt x="1217" y="1686"/>
                    <a:pt x="1422" y="1593"/>
                    <a:pt x="1525" y="1418"/>
                  </a:cubicBezTo>
                  <a:cubicBezTo>
                    <a:pt x="1751" y="1001"/>
                    <a:pt x="1417" y="465"/>
                    <a:pt x="5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481;p64"/>
            <p:cNvSpPr/>
            <p:nvPr/>
          </p:nvSpPr>
          <p:spPr>
            <a:xfrm>
              <a:off x="5039582" y="4476133"/>
              <a:ext cx="24342" cy="22656"/>
            </a:xfrm>
            <a:custGeom>
              <a:avLst/>
              <a:gdLst/>
              <a:ahLst/>
              <a:cxnLst/>
              <a:rect l="l" t="t" r="r" b="b"/>
              <a:pathLst>
                <a:path w="1602" h="1491" extrusionOk="0">
                  <a:moveTo>
                    <a:pt x="918" y="0"/>
                  </a:moveTo>
                  <a:cubicBezTo>
                    <a:pt x="868" y="0"/>
                    <a:pt x="813" y="11"/>
                    <a:pt x="751" y="35"/>
                  </a:cubicBezTo>
                  <a:cubicBezTo>
                    <a:pt x="430" y="166"/>
                    <a:pt x="251" y="630"/>
                    <a:pt x="1" y="952"/>
                  </a:cubicBezTo>
                  <a:cubicBezTo>
                    <a:pt x="370" y="1142"/>
                    <a:pt x="727" y="1416"/>
                    <a:pt x="1120" y="1487"/>
                  </a:cubicBezTo>
                  <a:cubicBezTo>
                    <a:pt x="1133" y="1490"/>
                    <a:pt x="1146" y="1491"/>
                    <a:pt x="1159" y="1491"/>
                  </a:cubicBezTo>
                  <a:cubicBezTo>
                    <a:pt x="1424" y="1491"/>
                    <a:pt x="1602" y="1030"/>
                    <a:pt x="1465" y="678"/>
                  </a:cubicBezTo>
                  <a:cubicBezTo>
                    <a:pt x="1321" y="451"/>
                    <a:pt x="1239" y="0"/>
                    <a:pt x="9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2" name="Google Shape;4482;p64"/>
            <p:cNvSpPr/>
            <p:nvPr/>
          </p:nvSpPr>
          <p:spPr>
            <a:xfrm>
              <a:off x="5146327" y="4560602"/>
              <a:ext cx="26333" cy="23005"/>
            </a:xfrm>
            <a:custGeom>
              <a:avLst/>
              <a:gdLst/>
              <a:ahLst/>
              <a:cxnLst/>
              <a:rect l="l" t="t" r="r" b="b"/>
              <a:pathLst>
                <a:path w="1733" h="1514" extrusionOk="0">
                  <a:moveTo>
                    <a:pt x="679" y="0"/>
                  </a:moveTo>
                  <a:cubicBezTo>
                    <a:pt x="429" y="322"/>
                    <a:pt x="215" y="584"/>
                    <a:pt x="24" y="869"/>
                  </a:cubicBezTo>
                  <a:cubicBezTo>
                    <a:pt x="1" y="953"/>
                    <a:pt x="12" y="1048"/>
                    <a:pt x="72" y="1120"/>
                  </a:cubicBezTo>
                  <a:cubicBezTo>
                    <a:pt x="417" y="1274"/>
                    <a:pt x="774" y="1489"/>
                    <a:pt x="1144" y="1512"/>
                  </a:cubicBezTo>
                  <a:cubicBezTo>
                    <a:pt x="1154" y="1513"/>
                    <a:pt x="1165" y="1513"/>
                    <a:pt x="1176" y="1513"/>
                  </a:cubicBezTo>
                  <a:cubicBezTo>
                    <a:pt x="1558" y="1513"/>
                    <a:pt x="1732" y="1099"/>
                    <a:pt x="1489" y="774"/>
                  </a:cubicBezTo>
                  <a:cubicBezTo>
                    <a:pt x="1275" y="488"/>
                    <a:pt x="977" y="286"/>
                    <a:pt x="6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64"/>
            <p:cNvSpPr/>
            <p:nvPr/>
          </p:nvSpPr>
          <p:spPr>
            <a:xfrm>
              <a:off x="5075229" y="4551911"/>
              <a:ext cx="22078" cy="23172"/>
            </a:xfrm>
            <a:custGeom>
              <a:avLst/>
              <a:gdLst/>
              <a:ahLst/>
              <a:cxnLst/>
              <a:rect l="l" t="t" r="r" b="b"/>
              <a:pathLst>
                <a:path w="1453" h="1525" extrusionOk="0">
                  <a:moveTo>
                    <a:pt x="739" y="1"/>
                  </a:moveTo>
                  <a:cubicBezTo>
                    <a:pt x="429" y="429"/>
                    <a:pt x="215" y="703"/>
                    <a:pt x="36" y="989"/>
                  </a:cubicBezTo>
                  <a:cubicBezTo>
                    <a:pt x="0" y="1060"/>
                    <a:pt x="36" y="1275"/>
                    <a:pt x="72" y="1287"/>
                  </a:cubicBezTo>
                  <a:cubicBezTo>
                    <a:pt x="417" y="1418"/>
                    <a:pt x="774" y="1489"/>
                    <a:pt x="1132" y="1525"/>
                  </a:cubicBezTo>
                  <a:cubicBezTo>
                    <a:pt x="1227" y="1525"/>
                    <a:pt x="1453" y="1132"/>
                    <a:pt x="1405" y="1025"/>
                  </a:cubicBezTo>
                  <a:cubicBezTo>
                    <a:pt x="1251" y="679"/>
                    <a:pt x="1001" y="382"/>
                    <a:pt x="7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4" name="Google Shape;4484;p64"/>
            <p:cNvSpPr/>
            <p:nvPr/>
          </p:nvSpPr>
          <p:spPr>
            <a:xfrm>
              <a:off x="5177537" y="4628448"/>
              <a:ext cx="21455" cy="17459"/>
            </a:xfrm>
            <a:custGeom>
              <a:avLst/>
              <a:gdLst/>
              <a:ahLst/>
              <a:cxnLst/>
              <a:rect l="l" t="t" r="r" b="b"/>
              <a:pathLst>
                <a:path w="1412" h="1149" extrusionOk="0">
                  <a:moveTo>
                    <a:pt x="518" y="0"/>
                  </a:moveTo>
                  <a:cubicBezTo>
                    <a:pt x="340" y="250"/>
                    <a:pt x="54" y="476"/>
                    <a:pt x="18" y="762"/>
                  </a:cubicBezTo>
                  <a:cubicBezTo>
                    <a:pt x="0" y="975"/>
                    <a:pt x="341" y="1149"/>
                    <a:pt x="733" y="1149"/>
                  </a:cubicBezTo>
                  <a:cubicBezTo>
                    <a:pt x="866" y="1149"/>
                    <a:pt x="1005" y="1129"/>
                    <a:pt x="1137" y="1084"/>
                  </a:cubicBezTo>
                  <a:cubicBezTo>
                    <a:pt x="1185" y="988"/>
                    <a:pt x="1411" y="667"/>
                    <a:pt x="1364" y="607"/>
                  </a:cubicBezTo>
                  <a:cubicBezTo>
                    <a:pt x="1126" y="357"/>
                    <a:pt x="804" y="191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85" name="Google Shape;4485;p64"/>
          <p:cNvSpPr/>
          <p:nvPr/>
        </p:nvSpPr>
        <p:spPr>
          <a:xfrm>
            <a:off x="2958269" y="3547808"/>
            <a:ext cx="7383" cy="31231"/>
          </a:xfrm>
          <a:custGeom>
            <a:avLst/>
            <a:gdLst/>
            <a:ahLst/>
            <a:cxnLst/>
            <a:rect l="l" t="t" r="r" b="b"/>
            <a:pathLst>
              <a:path w="37" h="322" extrusionOk="0">
                <a:moveTo>
                  <a:pt x="1" y="0"/>
                </a:moveTo>
                <a:cubicBezTo>
                  <a:pt x="13" y="108"/>
                  <a:pt x="24" y="215"/>
                  <a:pt x="24" y="322"/>
                </a:cubicBezTo>
                <a:lnTo>
                  <a:pt x="36" y="322"/>
                </a:lnTo>
                <a:cubicBezTo>
                  <a:pt x="36" y="215"/>
                  <a:pt x="24" y="108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6" name="Google Shape;4486;p64"/>
          <p:cNvSpPr/>
          <p:nvPr/>
        </p:nvSpPr>
        <p:spPr>
          <a:xfrm>
            <a:off x="4798971" y="2851802"/>
            <a:ext cx="9777" cy="97087"/>
          </a:xfrm>
          <a:custGeom>
            <a:avLst/>
            <a:gdLst/>
            <a:ahLst/>
            <a:cxnLst/>
            <a:rect l="l" t="t" r="r" b="b"/>
            <a:pathLst>
              <a:path w="49" h="1001" extrusionOk="0">
                <a:moveTo>
                  <a:pt x="37" y="0"/>
                </a:moveTo>
                <a:cubicBezTo>
                  <a:pt x="37" y="334"/>
                  <a:pt x="25" y="667"/>
                  <a:pt x="1" y="1000"/>
                </a:cubicBezTo>
                <a:cubicBezTo>
                  <a:pt x="25" y="667"/>
                  <a:pt x="48" y="334"/>
                  <a:pt x="4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7" name="Google Shape;4487;p64"/>
          <p:cNvSpPr/>
          <p:nvPr/>
        </p:nvSpPr>
        <p:spPr>
          <a:xfrm>
            <a:off x="1846461" y="3880723"/>
            <a:ext cx="2594" cy="16003"/>
          </a:xfrm>
          <a:custGeom>
            <a:avLst/>
            <a:gdLst/>
            <a:ahLst/>
            <a:cxnLst/>
            <a:rect l="l" t="t" r="r" b="b"/>
            <a:pathLst>
              <a:path w="13" h="165" extrusionOk="0">
                <a:moveTo>
                  <a:pt x="0" y="1"/>
                </a:moveTo>
                <a:lnTo>
                  <a:pt x="0" y="156"/>
                </a:lnTo>
                <a:cubicBezTo>
                  <a:pt x="0" y="162"/>
                  <a:pt x="3" y="165"/>
                  <a:pt x="6" y="165"/>
                </a:cubicBezTo>
                <a:cubicBezTo>
                  <a:pt x="9" y="165"/>
                  <a:pt x="12" y="162"/>
                  <a:pt x="12" y="156"/>
                </a:cubicBezTo>
                <a:lnTo>
                  <a:pt x="1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8" name="Google Shape;4488;p64"/>
          <p:cNvSpPr/>
          <p:nvPr/>
        </p:nvSpPr>
        <p:spPr>
          <a:xfrm>
            <a:off x="398175" y="2554425"/>
            <a:ext cx="220250" cy="200993"/>
          </a:xfrm>
          <a:custGeom>
            <a:avLst/>
            <a:gdLst/>
            <a:ahLst/>
            <a:cxnLst/>
            <a:rect l="l" t="t" r="r" b="b"/>
            <a:pathLst>
              <a:path w="46174" h="42137" extrusionOk="0">
                <a:moveTo>
                  <a:pt x="40470" y="11133"/>
                </a:moveTo>
                <a:lnTo>
                  <a:pt x="40923" y="11133"/>
                </a:lnTo>
                <a:cubicBezTo>
                  <a:pt x="41208" y="11133"/>
                  <a:pt x="41494" y="11073"/>
                  <a:pt x="41756" y="10966"/>
                </a:cubicBezTo>
                <a:cubicBezTo>
                  <a:pt x="42542" y="10633"/>
                  <a:pt x="43054" y="9859"/>
                  <a:pt x="43054" y="8990"/>
                </a:cubicBezTo>
                <a:lnTo>
                  <a:pt x="43054" y="8990"/>
                </a:lnTo>
                <a:lnTo>
                  <a:pt x="43054" y="8954"/>
                </a:lnTo>
                <a:cubicBezTo>
                  <a:pt x="43054" y="7775"/>
                  <a:pt x="42101" y="6823"/>
                  <a:pt x="40923" y="6811"/>
                </a:cubicBezTo>
                <a:lnTo>
                  <a:pt x="39506" y="6811"/>
                </a:lnTo>
                <a:cubicBezTo>
                  <a:pt x="39506" y="6799"/>
                  <a:pt x="39506" y="6787"/>
                  <a:pt x="39506" y="6775"/>
                </a:cubicBezTo>
                <a:cubicBezTo>
                  <a:pt x="39506" y="6227"/>
                  <a:pt x="39065" y="5787"/>
                  <a:pt x="38506" y="5787"/>
                </a:cubicBezTo>
                <a:cubicBezTo>
                  <a:pt x="38410" y="5787"/>
                  <a:pt x="38327" y="5799"/>
                  <a:pt x="38232" y="5823"/>
                </a:cubicBezTo>
                <a:cubicBezTo>
                  <a:pt x="38565" y="4953"/>
                  <a:pt x="37934" y="4001"/>
                  <a:pt x="36993" y="3977"/>
                </a:cubicBezTo>
                <a:cubicBezTo>
                  <a:pt x="37005" y="3906"/>
                  <a:pt x="37017" y="3834"/>
                  <a:pt x="37017" y="3763"/>
                </a:cubicBezTo>
                <a:cubicBezTo>
                  <a:pt x="37017" y="2989"/>
                  <a:pt x="36386" y="2358"/>
                  <a:pt x="35612" y="2358"/>
                </a:cubicBezTo>
                <a:cubicBezTo>
                  <a:pt x="35327" y="2358"/>
                  <a:pt x="35053" y="2453"/>
                  <a:pt x="34815" y="2620"/>
                </a:cubicBezTo>
                <a:cubicBezTo>
                  <a:pt x="34541" y="2179"/>
                  <a:pt x="33945" y="2048"/>
                  <a:pt x="33517" y="2334"/>
                </a:cubicBezTo>
                <a:cubicBezTo>
                  <a:pt x="33076" y="2620"/>
                  <a:pt x="32969" y="3215"/>
                  <a:pt x="33267" y="3644"/>
                </a:cubicBezTo>
                <a:cubicBezTo>
                  <a:pt x="32552" y="3870"/>
                  <a:pt x="32005" y="4465"/>
                  <a:pt x="31838" y="5192"/>
                </a:cubicBezTo>
                <a:cubicBezTo>
                  <a:pt x="30862" y="4239"/>
                  <a:pt x="29219" y="4632"/>
                  <a:pt x="28778" y="5930"/>
                </a:cubicBezTo>
                <a:cubicBezTo>
                  <a:pt x="28481" y="5870"/>
                  <a:pt x="28183" y="5954"/>
                  <a:pt x="27969" y="6168"/>
                </a:cubicBezTo>
                <a:cubicBezTo>
                  <a:pt x="27909" y="5382"/>
                  <a:pt x="27266" y="4787"/>
                  <a:pt x="26480" y="4787"/>
                </a:cubicBezTo>
                <a:cubicBezTo>
                  <a:pt x="26254" y="4787"/>
                  <a:pt x="26040" y="4834"/>
                  <a:pt x="25837" y="4942"/>
                </a:cubicBezTo>
                <a:cubicBezTo>
                  <a:pt x="25647" y="4632"/>
                  <a:pt x="25325" y="4430"/>
                  <a:pt x="24980" y="4370"/>
                </a:cubicBezTo>
                <a:cubicBezTo>
                  <a:pt x="25028" y="4251"/>
                  <a:pt x="25052" y="4132"/>
                  <a:pt x="25052" y="4013"/>
                </a:cubicBezTo>
                <a:cubicBezTo>
                  <a:pt x="25052" y="3477"/>
                  <a:pt x="24611" y="3037"/>
                  <a:pt x="24087" y="3037"/>
                </a:cubicBezTo>
                <a:cubicBezTo>
                  <a:pt x="24039" y="3048"/>
                  <a:pt x="24004" y="3048"/>
                  <a:pt x="23968" y="3060"/>
                </a:cubicBezTo>
                <a:cubicBezTo>
                  <a:pt x="23849" y="2894"/>
                  <a:pt x="23730" y="2739"/>
                  <a:pt x="23575" y="2608"/>
                </a:cubicBezTo>
                <a:cubicBezTo>
                  <a:pt x="24230" y="1524"/>
                  <a:pt x="22873" y="370"/>
                  <a:pt x="21908" y="1179"/>
                </a:cubicBezTo>
                <a:cubicBezTo>
                  <a:pt x="21051" y="96"/>
                  <a:pt x="19313" y="620"/>
                  <a:pt x="19206" y="2001"/>
                </a:cubicBezTo>
                <a:lnTo>
                  <a:pt x="19194" y="2001"/>
                </a:lnTo>
                <a:cubicBezTo>
                  <a:pt x="19146" y="881"/>
                  <a:pt x="18229" y="0"/>
                  <a:pt x="17110" y="12"/>
                </a:cubicBezTo>
                <a:cubicBezTo>
                  <a:pt x="16003" y="24"/>
                  <a:pt x="15098" y="929"/>
                  <a:pt x="15086" y="2036"/>
                </a:cubicBezTo>
                <a:cubicBezTo>
                  <a:pt x="15086" y="2144"/>
                  <a:pt x="15086" y="2251"/>
                  <a:pt x="15110" y="2346"/>
                </a:cubicBezTo>
                <a:cubicBezTo>
                  <a:pt x="13860" y="1977"/>
                  <a:pt x="12800" y="3346"/>
                  <a:pt x="13479" y="4453"/>
                </a:cubicBezTo>
                <a:cubicBezTo>
                  <a:pt x="13431" y="4489"/>
                  <a:pt x="13395" y="4513"/>
                  <a:pt x="13348" y="4549"/>
                </a:cubicBezTo>
                <a:cubicBezTo>
                  <a:pt x="12550" y="3620"/>
                  <a:pt x="11062" y="3846"/>
                  <a:pt x="10562" y="4965"/>
                </a:cubicBezTo>
                <a:cubicBezTo>
                  <a:pt x="9311" y="4310"/>
                  <a:pt x="7871" y="5442"/>
                  <a:pt x="8216" y="6811"/>
                </a:cubicBezTo>
                <a:lnTo>
                  <a:pt x="5240" y="6811"/>
                </a:lnTo>
                <a:cubicBezTo>
                  <a:pt x="4061" y="6811"/>
                  <a:pt x="3096" y="7763"/>
                  <a:pt x="3096" y="8942"/>
                </a:cubicBezTo>
                <a:lnTo>
                  <a:pt x="3096" y="8990"/>
                </a:lnTo>
                <a:cubicBezTo>
                  <a:pt x="3096" y="10168"/>
                  <a:pt x="4061" y="11121"/>
                  <a:pt x="5240" y="11121"/>
                </a:cubicBezTo>
                <a:lnTo>
                  <a:pt x="5704" y="11121"/>
                </a:lnTo>
                <a:cubicBezTo>
                  <a:pt x="5525" y="11299"/>
                  <a:pt x="5359" y="11478"/>
                  <a:pt x="5180" y="11669"/>
                </a:cubicBezTo>
                <a:lnTo>
                  <a:pt x="5180" y="11669"/>
                </a:lnTo>
                <a:cubicBezTo>
                  <a:pt x="5049" y="11811"/>
                  <a:pt x="4930" y="11966"/>
                  <a:pt x="4799" y="12109"/>
                </a:cubicBezTo>
                <a:lnTo>
                  <a:pt x="4620" y="12311"/>
                </a:lnTo>
                <a:cubicBezTo>
                  <a:pt x="4406" y="12562"/>
                  <a:pt x="4204" y="12812"/>
                  <a:pt x="4025" y="13062"/>
                </a:cubicBezTo>
                <a:cubicBezTo>
                  <a:pt x="3966" y="13133"/>
                  <a:pt x="3918" y="13204"/>
                  <a:pt x="3858" y="13276"/>
                </a:cubicBezTo>
                <a:cubicBezTo>
                  <a:pt x="3716" y="13454"/>
                  <a:pt x="3585" y="13645"/>
                  <a:pt x="3454" y="13835"/>
                </a:cubicBezTo>
                <a:cubicBezTo>
                  <a:pt x="3382" y="13943"/>
                  <a:pt x="3311" y="14038"/>
                  <a:pt x="3239" y="14133"/>
                </a:cubicBezTo>
                <a:cubicBezTo>
                  <a:pt x="3132" y="14300"/>
                  <a:pt x="3025" y="14467"/>
                  <a:pt x="2918" y="14645"/>
                </a:cubicBezTo>
                <a:cubicBezTo>
                  <a:pt x="2846" y="14752"/>
                  <a:pt x="2775" y="14859"/>
                  <a:pt x="2715" y="14978"/>
                </a:cubicBezTo>
                <a:cubicBezTo>
                  <a:pt x="2608" y="15145"/>
                  <a:pt x="2513" y="15312"/>
                  <a:pt x="2418" y="15479"/>
                </a:cubicBezTo>
                <a:cubicBezTo>
                  <a:pt x="2346" y="15598"/>
                  <a:pt x="2287" y="15705"/>
                  <a:pt x="2227" y="15824"/>
                </a:cubicBezTo>
                <a:cubicBezTo>
                  <a:pt x="2132" y="16002"/>
                  <a:pt x="2037" y="16169"/>
                  <a:pt x="1953" y="16348"/>
                </a:cubicBezTo>
                <a:cubicBezTo>
                  <a:pt x="1894" y="16467"/>
                  <a:pt x="1846" y="16574"/>
                  <a:pt x="1787" y="16681"/>
                </a:cubicBezTo>
                <a:cubicBezTo>
                  <a:pt x="1691" y="16883"/>
                  <a:pt x="1608" y="17086"/>
                  <a:pt x="1525" y="17288"/>
                </a:cubicBezTo>
                <a:cubicBezTo>
                  <a:pt x="1477" y="17384"/>
                  <a:pt x="1441" y="17467"/>
                  <a:pt x="1394" y="17562"/>
                </a:cubicBezTo>
                <a:cubicBezTo>
                  <a:pt x="1275" y="17860"/>
                  <a:pt x="1168" y="18157"/>
                  <a:pt x="1060" y="18455"/>
                </a:cubicBezTo>
                <a:cubicBezTo>
                  <a:pt x="1037" y="18515"/>
                  <a:pt x="1025" y="18562"/>
                  <a:pt x="1001" y="18622"/>
                </a:cubicBezTo>
                <a:cubicBezTo>
                  <a:pt x="918" y="18872"/>
                  <a:pt x="834" y="19122"/>
                  <a:pt x="763" y="19372"/>
                </a:cubicBezTo>
                <a:cubicBezTo>
                  <a:pt x="727" y="19479"/>
                  <a:pt x="703" y="19598"/>
                  <a:pt x="668" y="19705"/>
                </a:cubicBezTo>
                <a:cubicBezTo>
                  <a:pt x="620" y="19908"/>
                  <a:pt x="560" y="20110"/>
                  <a:pt x="513" y="20312"/>
                </a:cubicBezTo>
                <a:cubicBezTo>
                  <a:pt x="477" y="20432"/>
                  <a:pt x="453" y="20562"/>
                  <a:pt x="429" y="20682"/>
                </a:cubicBezTo>
                <a:cubicBezTo>
                  <a:pt x="382" y="20872"/>
                  <a:pt x="346" y="21074"/>
                  <a:pt x="310" y="21265"/>
                </a:cubicBezTo>
                <a:cubicBezTo>
                  <a:pt x="287" y="21396"/>
                  <a:pt x="263" y="21527"/>
                  <a:pt x="239" y="21658"/>
                </a:cubicBezTo>
                <a:cubicBezTo>
                  <a:pt x="215" y="21848"/>
                  <a:pt x="179" y="22051"/>
                  <a:pt x="156" y="22253"/>
                </a:cubicBezTo>
                <a:cubicBezTo>
                  <a:pt x="144" y="22384"/>
                  <a:pt x="120" y="22503"/>
                  <a:pt x="108" y="22634"/>
                </a:cubicBezTo>
                <a:cubicBezTo>
                  <a:pt x="84" y="22848"/>
                  <a:pt x="72" y="23075"/>
                  <a:pt x="48" y="23301"/>
                </a:cubicBezTo>
                <a:cubicBezTo>
                  <a:pt x="48" y="23408"/>
                  <a:pt x="36" y="23503"/>
                  <a:pt x="25" y="23610"/>
                </a:cubicBezTo>
                <a:cubicBezTo>
                  <a:pt x="13" y="23944"/>
                  <a:pt x="1" y="24277"/>
                  <a:pt x="1" y="24611"/>
                </a:cubicBezTo>
                <a:cubicBezTo>
                  <a:pt x="1" y="31469"/>
                  <a:pt x="3775" y="37529"/>
                  <a:pt x="9585" y="41256"/>
                </a:cubicBezTo>
                <a:cubicBezTo>
                  <a:pt x="10478" y="41827"/>
                  <a:pt x="11514" y="42137"/>
                  <a:pt x="12562" y="42137"/>
                </a:cubicBezTo>
                <a:lnTo>
                  <a:pt x="33600" y="42137"/>
                </a:lnTo>
                <a:cubicBezTo>
                  <a:pt x="33910" y="42137"/>
                  <a:pt x="34231" y="42101"/>
                  <a:pt x="34553" y="42053"/>
                </a:cubicBezTo>
                <a:lnTo>
                  <a:pt x="34612" y="42041"/>
                </a:lnTo>
                <a:cubicBezTo>
                  <a:pt x="34696" y="42018"/>
                  <a:pt x="34779" y="42006"/>
                  <a:pt x="34874" y="41982"/>
                </a:cubicBezTo>
                <a:lnTo>
                  <a:pt x="34922" y="41970"/>
                </a:lnTo>
                <a:cubicBezTo>
                  <a:pt x="35088" y="41922"/>
                  <a:pt x="35243" y="41875"/>
                  <a:pt x="35410" y="41815"/>
                </a:cubicBezTo>
                <a:cubicBezTo>
                  <a:pt x="35434" y="41815"/>
                  <a:pt x="35458" y="41803"/>
                  <a:pt x="35469" y="41791"/>
                </a:cubicBezTo>
                <a:lnTo>
                  <a:pt x="35648" y="41767"/>
                </a:lnTo>
                <a:cubicBezTo>
                  <a:pt x="35708" y="41744"/>
                  <a:pt x="35767" y="41720"/>
                  <a:pt x="35815" y="41696"/>
                </a:cubicBezTo>
                <a:lnTo>
                  <a:pt x="35970" y="41625"/>
                </a:lnTo>
                <a:lnTo>
                  <a:pt x="36172" y="41529"/>
                </a:lnTo>
                <a:lnTo>
                  <a:pt x="36279" y="41470"/>
                </a:lnTo>
                <a:cubicBezTo>
                  <a:pt x="36386" y="41410"/>
                  <a:pt x="36493" y="41351"/>
                  <a:pt x="36589" y="41279"/>
                </a:cubicBezTo>
                <a:cubicBezTo>
                  <a:pt x="36767" y="41172"/>
                  <a:pt x="36946" y="41053"/>
                  <a:pt x="37124" y="40934"/>
                </a:cubicBezTo>
                <a:cubicBezTo>
                  <a:pt x="41565" y="37910"/>
                  <a:pt x="44733" y="33493"/>
                  <a:pt x="45792" y="28397"/>
                </a:cubicBezTo>
                <a:cubicBezTo>
                  <a:pt x="46042" y="27159"/>
                  <a:pt x="46173" y="25896"/>
                  <a:pt x="46173" y="24634"/>
                </a:cubicBezTo>
                <a:cubicBezTo>
                  <a:pt x="46161" y="19467"/>
                  <a:pt x="44018" y="14740"/>
                  <a:pt x="40470" y="111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89" name="Google Shape;4489;p64"/>
          <p:cNvGrpSpPr/>
          <p:nvPr/>
        </p:nvGrpSpPr>
        <p:grpSpPr>
          <a:xfrm rot="674112">
            <a:off x="3952229" y="877998"/>
            <a:ext cx="4418872" cy="1124470"/>
            <a:chOff x="3629141" y="1810729"/>
            <a:chExt cx="904274" cy="301749"/>
          </a:xfrm>
        </p:grpSpPr>
        <p:sp>
          <p:nvSpPr>
            <p:cNvPr id="4490" name="Google Shape;4490;p64"/>
            <p:cNvSpPr/>
            <p:nvPr/>
          </p:nvSpPr>
          <p:spPr>
            <a:xfrm>
              <a:off x="3629141" y="1921686"/>
              <a:ext cx="164568" cy="166917"/>
            </a:xfrm>
            <a:custGeom>
              <a:avLst/>
              <a:gdLst/>
              <a:ahLst/>
              <a:cxnLst/>
              <a:rect l="l" t="t" r="r" b="b"/>
              <a:pathLst>
                <a:path w="14710" h="14920" fill="none" extrusionOk="0">
                  <a:moveTo>
                    <a:pt x="14710" y="1"/>
                  </a:moveTo>
                  <a:lnTo>
                    <a:pt x="14710" y="4332"/>
                  </a:lnTo>
                  <a:lnTo>
                    <a:pt x="8893" y="5776"/>
                  </a:lnTo>
                  <a:lnTo>
                    <a:pt x="8893" y="12701"/>
                  </a:lnTo>
                  <a:lnTo>
                    <a:pt x="0" y="14919"/>
                  </a:lnTo>
                  <a:lnTo>
                    <a:pt x="2972" y="8517"/>
                  </a:lnTo>
                  <a:lnTo>
                    <a:pt x="0" y="3662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1" name="Google Shape;4491;p64"/>
            <p:cNvSpPr/>
            <p:nvPr/>
          </p:nvSpPr>
          <p:spPr>
            <a:xfrm>
              <a:off x="3729560" y="1924024"/>
              <a:ext cx="64149" cy="61341"/>
            </a:xfrm>
            <a:custGeom>
              <a:avLst/>
              <a:gdLst/>
              <a:ahLst/>
              <a:cxnLst/>
              <a:rect l="l" t="t" r="r" b="b"/>
              <a:pathLst>
                <a:path w="5734" h="5483" fill="none" extrusionOk="0">
                  <a:moveTo>
                    <a:pt x="1" y="5420"/>
                  </a:moveTo>
                  <a:lnTo>
                    <a:pt x="5503" y="1"/>
                  </a:lnTo>
                  <a:lnTo>
                    <a:pt x="5713" y="147"/>
                  </a:lnTo>
                  <a:lnTo>
                    <a:pt x="5734" y="4123"/>
                  </a:lnTo>
                  <a:lnTo>
                    <a:pt x="22" y="5483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492;p64"/>
            <p:cNvSpPr/>
            <p:nvPr/>
          </p:nvSpPr>
          <p:spPr>
            <a:xfrm>
              <a:off x="4368836" y="1834614"/>
              <a:ext cx="164579" cy="167141"/>
            </a:xfrm>
            <a:custGeom>
              <a:avLst/>
              <a:gdLst/>
              <a:ahLst/>
              <a:cxnLst/>
              <a:rect l="l" t="t" r="r" b="b"/>
              <a:pathLst>
                <a:path w="14711" h="14940" fill="none" extrusionOk="0">
                  <a:moveTo>
                    <a:pt x="14710" y="0"/>
                  </a:moveTo>
                  <a:lnTo>
                    <a:pt x="11049" y="6465"/>
                  </a:lnTo>
                  <a:lnTo>
                    <a:pt x="14710" y="11278"/>
                  </a:lnTo>
                  <a:lnTo>
                    <a:pt x="1" y="14940"/>
                  </a:lnTo>
                  <a:lnTo>
                    <a:pt x="1" y="10587"/>
                  </a:lnTo>
                  <a:lnTo>
                    <a:pt x="5797" y="9144"/>
                  </a:lnTo>
                  <a:lnTo>
                    <a:pt x="5797" y="2218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493;p64"/>
            <p:cNvSpPr/>
            <p:nvPr/>
          </p:nvSpPr>
          <p:spPr>
            <a:xfrm>
              <a:off x="4368836" y="1936901"/>
              <a:ext cx="64854" cy="64854"/>
            </a:xfrm>
            <a:custGeom>
              <a:avLst/>
              <a:gdLst/>
              <a:ahLst/>
              <a:cxnLst/>
              <a:rect l="l" t="t" r="r" b="b"/>
              <a:pathLst>
                <a:path w="5797" h="5797" fill="none" extrusionOk="0">
                  <a:moveTo>
                    <a:pt x="5797" y="1"/>
                  </a:moveTo>
                  <a:lnTo>
                    <a:pt x="5797" y="84"/>
                  </a:lnTo>
                  <a:lnTo>
                    <a:pt x="106" y="5776"/>
                  </a:lnTo>
                  <a:lnTo>
                    <a:pt x="1" y="5797"/>
                  </a:lnTo>
                  <a:lnTo>
                    <a:pt x="1" y="1444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494;p64"/>
            <p:cNvSpPr/>
            <p:nvPr/>
          </p:nvSpPr>
          <p:spPr>
            <a:xfrm>
              <a:off x="3728620" y="1810729"/>
              <a:ext cx="705070" cy="301749"/>
            </a:xfrm>
            <a:custGeom>
              <a:avLst/>
              <a:gdLst/>
              <a:ahLst/>
              <a:cxnLst/>
              <a:rect l="l" t="t" r="r" b="b"/>
              <a:pathLst>
                <a:path w="63023" h="26972" fill="none" extrusionOk="0">
                  <a:moveTo>
                    <a:pt x="63023" y="11279"/>
                  </a:moveTo>
                  <a:lnTo>
                    <a:pt x="1" y="26971"/>
                  </a:lnTo>
                  <a:lnTo>
                    <a:pt x="1" y="15694"/>
                  </a:lnTo>
                  <a:lnTo>
                    <a:pt x="63023" y="1"/>
                  </a:lnTo>
                  <a:close/>
                </a:path>
              </a:pathLst>
            </a:custGeom>
            <a:noFill/>
            <a:ln w="13075" cap="flat" cmpd="sng">
              <a:solidFill>
                <a:schemeClr val="dk1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95" name="Google Shape;4495;p64"/>
          <p:cNvSpPr txBox="1">
            <a:spLocks noGrp="1"/>
          </p:cNvSpPr>
          <p:nvPr>
            <p:ph type="title" idx="4294967295"/>
          </p:nvPr>
        </p:nvSpPr>
        <p:spPr>
          <a:xfrm>
            <a:off x="730875" y="63827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50" b="1" u="sng"/>
              <a:t>In Conclusion:  </a:t>
            </a:r>
            <a:endParaRPr sz="2850" b="1" u="sng"/>
          </a:p>
        </p:txBody>
      </p:sp>
      <p:pic>
        <p:nvPicPr>
          <p:cNvPr id="4496" name="Google Shape;449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175" y="1621112"/>
            <a:ext cx="3789773" cy="2842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1" name="Google Shape;4501;p65"/>
          <p:cNvSpPr txBox="1">
            <a:spLocks noGrp="1"/>
          </p:cNvSpPr>
          <p:nvPr>
            <p:ph type="title" idx="4"/>
          </p:nvPr>
        </p:nvSpPr>
        <p:spPr>
          <a:xfrm>
            <a:off x="2546400" y="1863750"/>
            <a:ext cx="4051200" cy="14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/>
              <a:t>The End</a:t>
            </a:r>
            <a:r>
              <a:rPr lang="en" sz="4000"/>
              <a:t> 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endParaRPr sz="4000"/>
          </a:p>
        </p:txBody>
      </p:sp>
      <p:grpSp>
        <p:nvGrpSpPr>
          <p:cNvPr id="4502" name="Google Shape;4502;p65"/>
          <p:cNvGrpSpPr/>
          <p:nvPr/>
        </p:nvGrpSpPr>
        <p:grpSpPr>
          <a:xfrm rot="-1872801" flipH="1">
            <a:off x="6667348" y="3094417"/>
            <a:ext cx="1342594" cy="1264010"/>
            <a:chOff x="1149448" y="572429"/>
            <a:chExt cx="1342663" cy="1264074"/>
          </a:xfrm>
        </p:grpSpPr>
        <p:sp>
          <p:nvSpPr>
            <p:cNvPr id="4503" name="Google Shape;4503;p65"/>
            <p:cNvSpPr/>
            <p:nvPr/>
          </p:nvSpPr>
          <p:spPr>
            <a:xfrm rot="-1534850" flipH="1">
              <a:off x="2080893" y="1265521"/>
              <a:ext cx="74953" cy="84491"/>
            </a:xfrm>
            <a:custGeom>
              <a:avLst/>
              <a:gdLst/>
              <a:ahLst/>
              <a:cxnLst/>
              <a:rect l="l" t="t" r="r" b="b"/>
              <a:pathLst>
                <a:path w="1894" h="2135" extrusionOk="0">
                  <a:moveTo>
                    <a:pt x="1201" y="1"/>
                  </a:moveTo>
                  <a:cubicBezTo>
                    <a:pt x="1075" y="1"/>
                    <a:pt x="950" y="42"/>
                    <a:pt x="846" y="123"/>
                  </a:cubicBezTo>
                  <a:cubicBezTo>
                    <a:pt x="346" y="539"/>
                    <a:pt x="36" y="1147"/>
                    <a:pt x="1" y="1802"/>
                  </a:cubicBezTo>
                  <a:lnTo>
                    <a:pt x="1132" y="2135"/>
                  </a:lnTo>
                  <a:cubicBezTo>
                    <a:pt x="1513" y="1754"/>
                    <a:pt x="1775" y="1254"/>
                    <a:pt x="1870" y="718"/>
                  </a:cubicBezTo>
                  <a:cubicBezTo>
                    <a:pt x="1894" y="551"/>
                    <a:pt x="1727" y="278"/>
                    <a:pt x="1572" y="147"/>
                  </a:cubicBezTo>
                  <a:cubicBezTo>
                    <a:pt x="1468" y="48"/>
                    <a:pt x="1335" y="1"/>
                    <a:pt x="12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65"/>
            <p:cNvSpPr/>
            <p:nvPr/>
          </p:nvSpPr>
          <p:spPr>
            <a:xfrm rot="-1534850" flipH="1">
              <a:off x="1909735" y="964586"/>
              <a:ext cx="64506" cy="82393"/>
            </a:xfrm>
            <a:custGeom>
              <a:avLst/>
              <a:gdLst/>
              <a:ahLst/>
              <a:cxnLst/>
              <a:rect l="l" t="t" r="r" b="b"/>
              <a:pathLst>
                <a:path w="1630" h="2082" extrusionOk="0">
                  <a:moveTo>
                    <a:pt x="1191" y="0"/>
                  </a:moveTo>
                  <a:cubicBezTo>
                    <a:pt x="1136" y="0"/>
                    <a:pt x="1080" y="11"/>
                    <a:pt x="1025" y="34"/>
                  </a:cubicBezTo>
                  <a:cubicBezTo>
                    <a:pt x="894" y="81"/>
                    <a:pt x="763" y="141"/>
                    <a:pt x="680" y="177"/>
                  </a:cubicBezTo>
                  <a:cubicBezTo>
                    <a:pt x="191" y="510"/>
                    <a:pt x="144" y="998"/>
                    <a:pt x="49" y="1450"/>
                  </a:cubicBezTo>
                  <a:cubicBezTo>
                    <a:pt x="1" y="1748"/>
                    <a:pt x="25" y="1974"/>
                    <a:pt x="418" y="1986"/>
                  </a:cubicBezTo>
                  <a:cubicBezTo>
                    <a:pt x="537" y="1986"/>
                    <a:pt x="644" y="2082"/>
                    <a:pt x="763" y="2082"/>
                  </a:cubicBezTo>
                  <a:cubicBezTo>
                    <a:pt x="870" y="2082"/>
                    <a:pt x="1013" y="2058"/>
                    <a:pt x="1061" y="1998"/>
                  </a:cubicBezTo>
                  <a:cubicBezTo>
                    <a:pt x="1204" y="1736"/>
                    <a:pt x="1346" y="1450"/>
                    <a:pt x="1454" y="1165"/>
                  </a:cubicBezTo>
                  <a:cubicBezTo>
                    <a:pt x="1537" y="939"/>
                    <a:pt x="1596" y="688"/>
                    <a:pt x="1620" y="438"/>
                  </a:cubicBezTo>
                  <a:cubicBezTo>
                    <a:pt x="1630" y="188"/>
                    <a:pt x="1422" y="0"/>
                    <a:pt x="11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5" name="Google Shape;4505;p65"/>
            <p:cNvSpPr/>
            <p:nvPr/>
          </p:nvSpPr>
          <p:spPr>
            <a:xfrm rot="-1534850" flipH="1">
              <a:off x="1753273" y="953389"/>
              <a:ext cx="72144" cy="69690"/>
            </a:xfrm>
            <a:custGeom>
              <a:avLst/>
              <a:gdLst/>
              <a:ahLst/>
              <a:cxnLst/>
              <a:rect l="l" t="t" r="r" b="b"/>
              <a:pathLst>
                <a:path w="1823" h="1761" extrusionOk="0">
                  <a:moveTo>
                    <a:pt x="1250" y="1"/>
                  </a:moveTo>
                  <a:cubicBezTo>
                    <a:pt x="1138" y="1"/>
                    <a:pt x="1026" y="17"/>
                    <a:pt x="918" y="46"/>
                  </a:cubicBezTo>
                  <a:cubicBezTo>
                    <a:pt x="822" y="81"/>
                    <a:pt x="727" y="117"/>
                    <a:pt x="644" y="177"/>
                  </a:cubicBezTo>
                  <a:cubicBezTo>
                    <a:pt x="549" y="260"/>
                    <a:pt x="465" y="355"/>
                    <a:pt x="406" y="474"/>
                  </a:cubicBezTo>
                  <a:cubicBezTo>
                    <a:pt x="334" y="569"/>
                    <a:pt x="227" y="712"/>
                    <a:pt x="132" y="867"/>
                  </a:cubicBezTo>
                  <a:cubicBezTo>
                    <a:pt x="1" y="1022"/>
                    <a:pt x="37" y="1260"/>
                    <a:pt x="215" y="1367"/>
                  </a:cubicBezTo>
                  <a:cubicBezTo>
                    <a:pt x="465" y="1510"/>
                    <a:pt x="715" y="1641"/>
                    <a:pt x="989" y="1760"/>
                  </a:cubicBezTo>
                  <a:cubicBezTo>
                    <a:pt x="1227" y="1450"/>
                    <a:pt x="1442" y="1117"/>
                    <a:pt x="1644" y="772"/>
                  </a:cubicBezTo>
                  <a:cubicBezTo>
                    <a:pt x="1823" y="427"/>
                    <a:pt x="1727" y="69"/>
                    <a:pt x="1465" y="22"/>
                  </a:cubicBezTo>
                  <a:cubicBezTo>
                    <a:pt x="1395" y="8"/>
                    <a:pt x="1323" y="1"/>
                    <a:pt x="12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6" name="Google Shape;4506;p65"/>
            <p:cNvSpPr/>
            <p:nvPr/>
          </p:nvSpPr>
          <p:spPr>
            <a:xfrm rot="-1534850" flipH="1">
              <a:off x="2200556" y="1273106"/>
              <a:ext cx="62211" cy="78871"/>
            </a:xfrm>
            <a:custGeom>
              <a:avLst/>
              <a:gdLst/>
              <a:ahLst/>
              <a:cxnLst/>
              <a:rect l="l" t="t" r="r" b="b"/>
              <a:pathLst>
                <a:path w="1572" h="1993" extrusionOk="0">
                  <a:moveTo>
                    <a:pt x="1021" y="1"/>
                  </a:moveTo>
                  <a:cubicBezTo>
                    <a:pt x="891" y="1"/>
                    <a:pt x="727" y="48"/>
                    <a:pt x="631" y="112"/>
                  </a:cubicBezTo>
                  <a:cubicBezTo>
                    <a:pt x="155" y="421"/>
                    <a:pt x="0" y="826"/>
                    <a:pt x="119" y="1469"/>
                  </a:cubicBezTo>
                  <a:cubicBezTo>
                    <a:pt x="167" y="1743"/>
                    <a:pt x="274" y="1850"/>
                    <a:pt x="548" y="1862"/>
                  </a:cubicBezTo>
                  <a:cubicBezTo>
                    <a:pt x="715" y="1886"/>
                    <a:pt x="893" y="1921"/>
                    <a:pt x="1060" y="1993"/>
                  </a:cubicBezTo>
                  <a:lnTo>
                    <a:pt x="1048" y="1969"/>
                  </a:lnTo>
                  <a:cubicBezTo>
                    <a:pt x="1215" y="1529"/>
                    <a:pt x="1441" y="1100"/>
                    <a:pt x="1536" y="636"/>
                  </a:cubicBezTo>
                  <a:cubicBezTo>
                    <a:pt x="1572" y="457"/>
                    <a:pt x="1358" y="171"/>
                    <a:pt x="1179" y="40"/>
                  </a:cubicBezTo>
                  <a:cubicBezTo>
                    <a:pt x="1143" y="12"/>
                    <a:pt x="1086" y="1"/>
                    <a:pt x="10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7" name="Google Shape;4507;p65"/>
            <p:cNvSpPr/>
            <p:nvPr/>
          </p:nvSpPr>
          <p:spPr>
            <a:xfrm rot="-1534850" flipH="1">
              <a:off x="1938875" y="1100368"/>
              <a:ext cx="66485" cy="72342"/>
            </a:xfrm>
            <a:custGeom>
              <a:avLst/>
              <a:gdLst/>
              <a:ahLst/>
              <a:cxnLst/>
              <a:rect l="l" t="t" r="r" b="b"/>
              <a:pathLst>
                <a:path w="1680" h="1828" extrusionOk="0">
                  <a:moveTo>
                    <a:pt x="1150" y="1"/>
                  </a:moveTo>
                  <a:cubicBezTo>
                    <a:pt x="1048" y="1"/>
                    <a:pt x="944" y="18"/>
                    <a:pt x="870" y="50"/>
                  </a:cubicBezTo>
                  <a:cubicBezTo>
                    <a:pt x="250" y="312"/>
                    <a:pt x="131" y="896"/>
                    <a:pt x="0" y="1491"/>
                  </a:cubicBezTo>
                  <a:cubicBezTo>
                    <a:pt x="250" y="1610"/>
                    <a:pt x="465" y="1717"/>
                    <a:pt x="679" y="1801"/>
                  </a:cubicBezTo>
                  <a:cubicBezTo>
                    <a:pt x="721" y="1819"/>
                    <a:pt x="765" y="1827"/>
                    <a:pt x="810" y="1827"/>
                  </a:cubicBezTo>
                  <a:cubicBezTo>
                    <a:pt x="855" y="1827"/>
                    <a:pt x="899" y="1819"/>
                    <a:pt x="941" y="1801"/>
                  </a:cubicBezTo>
                  <a:cubicBezTo>
                    <a:pt x="1274" y="1503"/>
                    <a:pt x="1632" y="1205"/>
                    <a:pt x="1667" y="741"/>
                  </a:cubicBezTo>
                  <a:cubicBezTo>
                    <a:pt x="1679" y="503"/>
                    <a:pt x="1608" y="265"/>
                    <a:pt x="1453" y="86"/>
                  </a:cubicBezTo>
                  <a:cubicBezTo>
                    <a:pt x="1394" y="27"/>
                    <a:pt x="1274" y="1"/>
                    <a:pt x="1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8" name="Google Shape;4508;p65"/>
            <p:cNvSpPr/>
            <p:nvPr/>
          </p:nvSpPr>
          <p:spPr>
            <a:xfrm rot="-1534850" flipH="1">
              <a:off x="2067004" y="1118328"/>
              <a:ext cx="63200" cy="79188"/>
            </a:xfrm>
            <a:custGeom>
              <a:avLst/>
              <a:gdLst/>
              <a:ahLst/>
              <a:cxnLst/>
              <a:rect l="l" t="t" r="r" b="b"/>
              <a:pathLst>
                <a:path w="1597" h="2001" extrusionOk="0">
                  <a:moveTo>
                    <a:pt x="857" y="0"/>
                  </a:moveTo>
                  <a:cubicBezTo>
                    <a:pt x="692" y="0"/>
                    <a:pt x="524" y="99"/>
                    <a:pt x="370" y="293"/>
                  </a:cubicBezTo>
                  <a:cubicBezTo>
                    <a:pt x="1" y="746"/>
                    <a:pt x="179" y="1282"/>
                    <a:pt x="96" y="1782"/>
                  </a:cubicBezTo>
                  <a:cubicBezTo>
                    <a:pt x="96" y="1817"/>
                    <a:pt x="179" y="1913"/>
                    <a:pt x="239" y="1925"/>
                  </a:cubicBezTo>
                  <a:cubicBezTo>
                    <a:pt x="442" y="1971"/>
                    <a:pt x="581" y="2001"/>
                    <a:pt x="687" y="2001"/>
                  </a:cubicBezTo>
                  <a:cubicBezTo>
                    <a:pt x="911" y="2001"/>
                    <a:pt x="989" y="1868"/>
                    <a:pt x="1215" y="1472"/>
                  </a:cubicBezTo>
                  <a:cubicBezTo>
                    <a:pt x="1227" y="1436"/>
                    <a:pt x="1263" y="1413"/>
                    <a:pt x="1263" y="1389"/>
                  </a:cubicBezTo>
                  <a:cubicBezTo>
                    <a:pt x="1322" y="1020"/>
                    <a:pt x="1596" y="674"/>
                    <a:pt x="1334" y="305"/>
                  </a:cubicBezTo>
                  <a:cubicBezTo>
                    <a:pt x="1190" y="101"/>
                    <a:pt x="1025" y="0"/>
                    <a:pt x="8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9" name="Google Shape;4509;p65"/>
            <p:cNvSpPr/>
            <p:nvPr/>
          </p:nvSpPr>
          <p:spPr>
            <a:xfrm rot="-1534850" flipH="1">
              <a:off x="2243448" y="1344865"/>
              <a:ext cx="50932" cy="53860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965" y="991"/>
                  </a:moveTo>
                  <a:lnTo>
                    <a:pt x="960" y="994"/>
                  </a:lnTo>
                  <a:lnTo>
                    <a:pt x="960" y="994"/>
                  </a:lnTo>
                  <a:cubicBezTo>
                    <a:pt x="958" y="997"/>
                    <a:pt x="956" y="1000"/>
                    <a:pt x="953" y="1003"/>
                  </a:cubicBezTo>
                  <a:lnTo>
                    <a:pt x="965" y="991"/>
                  </a:lnTo>
                  <a:close/>
                  <a:moveTo>
                    <a:pt x="411" y="0"/>
                  </a:moveTo>
                  <a:cubicBezTo>
                    <a:pt x="339" y="0"/>
                    <a:pt x="265" y="25"/>
                    <a:pt x="215" y="75"/>
                  </a:cubicBezTo>
                  <a:cubicBezTo>
                    <a:pt x="1" y="277"/>
                    <a:pt x="25" y="920"/>
                    <a:pt x="215" y="1170"/>
                  </a:cubicBezTo>
                  <a:cubicBezTo>
                    <a:pt x="239" y="1218"/>
                    <a:pt x="227" y="1289"/>
                    <a:pt x="227" y="1361"/>
                  </a:cubicBezTo>
                  <a:lnTo>
                    <a:pt x="960" y="994"/>
                  </a:lnTo>
                  <a:lnTo>
                    <a:pt x="960" y="994"/>
                  </a:lnTo>
                  <a:cubicBezTo>
                    <a:pt x="1147" y="735"/>
                    <a:pt x="1286" y="476"/>
                    <a:pt x="1227" y="146"/>
                  </a:cubicBezTo>
                  <a:lnTo>
                    <a:pt x="1239" y="146"/>
                  </a:lnTo>
                  <a:cubicBezTo>
                    <a:pt x="977" y="98"/>
                    <a:pt x="715" y="39"/>
                    <a:pt x="453" y="3"/>
                  </a:cubicBezTo>
                  <a:cubicBezTo>
                    <a:pt x="439" y="1"/>
                    <a:pt x="425" y="0"/>
                    <a:pt x="4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0" name="Google Shape;4510;p65"/>
            <p:cNvSpPr/>
            <p:nvPr/>
          </p:nvSpPr>
          <p:spPr>
            <a:xfrm rot="-1534850" flipH="1">
              <a:off x="2138640" y="1332032"/>
              <a:ext cx="45273" cy="40168"/>
            </a:xfrm>
            <a:custGeom>
              <a:avLst/>
              <a:gdLst/>
              <a:ahLst/>
              <a:cxnLst/>
              <a:rect l="l" t="t" r="r" b="b"/>
              <a:pathLst>
                <a:path w="1144" h="1015" extrusionOk="0">
                  <a:moveTo>
                    <a:pt x="120" y="1"/>
                  </a:moveTo>
                  <a:cubicBezTo>
                    <a:pt x="1" y="548"/>
                    <a:pt x="108" y="929"/>
                    <a:pt x="370" y="1001"/>
                  </a:cubicBezTo>
                  <a:cubicBezTo>
                    <a:pt x="403" y="1010"/>
                    <a:pt x="436" y="1014"/>
                    <a:pt x="469" y="1014"/>
                  </a:cubicBezTo>
                  <a:cubicBezTo>
                    <a:pt x="742" y="1014"/>
                    <a:pt x="995" y="708"/>
                    <a:pt x="1144" y="155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1" name="Google Shape;4511;p65"/>
            <p:cNvSpPr/>
            <p:nvPr/>
          </p:nvSpPr>
          <p:spPr>
            <a:xfrm rot="-1534850" flipH="1">
              <a:off x="1809833" y="1003310"/>
              <a:ext cx="44323" cy="39970"/>
            </a:xfrm>
            <a:custGeom>
              <a:avLst/>
              <a:gdLst/>
              <a:ahLst/>
              <a:cxnLst/>
              <a:rect l="l" t="t" r="r" b="b"/>
              <a:pathLst>
                <a:path w="1120" h="1010" extrusionOk="0">
                  <a:moveTo>
                    <a:pt x="191" y="1"/>
                  </a:moveTo>
                  <a:cubicBezTo>
                    <a:pt x="132" y="275"/>
                    <a:pt x="1" y="561"/>
                    <a:pt x="25" y="823"/>
                  </a:cubicBezTo>
                  <a:cubicBezTo>
                    <a:pt x="32" y="944"/>
                    <a:pt x="163" y="1009"/>
                    <a:pt x="315" y="1009"/>
                  </a:cubicBezTo>
                  <a:cubicBezTo>
                    <a:pt x="417" y="1009"/>
                    <a:pt x="529" y="980"/>
                    <a:pt x="620" y="918"/>
                  </a:cubicBezTo>
                  <a:cubicBezTo>
                    <a:pt x="763" y="775"/>
                    <a:pt x="1120" y="620"/>
                    <a:pt x="918" y="346"/>
                  </a:cubicBezTo>
                  <a:cubicBezTo>
                    <a:pt x="787" y="156"/>
                    <a:pt x="441" y="108"/>
                    <a:pt x="1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2" name="Google Shape;4512;p65"/>
            <p:cNvSpPr/>
            <p:nvPr/>
          </p:nvSpPr>
          <p:spPr>
            <a:xfrm rot="-1534850" flipH="1">
              <a:off x="2000795" y="1156901"/>
              <a:ext cx="38189" cy="43096"/>
            </a:xfrm>
            <a:custGeom>
              <a:avLst/>
              <a:gdLst/>
              <a:ahLst/>
              <a:cxnLst/>
              <a:rect l="l" t="t" r="r" b="b"/>
              <a:pathLst>
                <a:path w="965" h="1089" extrusionOk="0">
                  <a:moveTo>
                    <a:pt x="275" y="1"/>
                  </a:moveTo>
                  <a:cubicBezTo>
                    <a:pt x="230" y="1"/>
                    <a:pt x="131" y="52"/>
                    <a:pt x="131" y="74"/>
                  </a:cubicBezTo>
                  <a:cubicBezTo>
                    <a:pt x="84" y="336"/>
                    <a:pt x="1" y="598"/>
                    <a:pt x="48" y="848"/>
                  </a:cubicBezTo>
                  <a:cubicBezTo>
                    <a:pt x="83" y="1006"/>
                    <a:pt x="201" y="1089"/>
                    <a:pt x="329" y="1089"/>
                  </a:cubicBezTo>
                  <a:cubicBezTo>
                    <a:pt x="422" y="1089"/>
                    <a:pt x="521" y="1045"/>
                    <a:pt x="596" y="955"/>
                  </a:cubicBezTo>
                  <a:cubicBezTo>
                    <a:pt x="739" y="740"/>
                    <a:pt x="858" y="526"/>
                    <a:pt x="965" y="288"/>
                  </a:cubicBezTo>
                  <a:cubicBezTo>
                    <a:pt x="715" y="181"/>
                    <a:pt x="501" y="86"/>
                    <a:pt x="286" y="2"/>
                  </a:cubicBezTo>
                  <a:cubicBezTo>
                    <a:pt x="283" y="1"/>
                    <a:pt x="279" y="1"/>
                    <a:pt x="2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65"/>
            <p:cNvSpPr/>
            <p:nvPr/>
          </p:nvSpPr>
          <p:spPr>
            <a:xfrm rot="-1534850" flipH="1">
              <a:off x="1960176" y="1038314"/>
              <a:ext cx="38704" cy="36408"/>
            </a:xfrm>
            <a:custGeom>
              <a:avLst/>
              <a:gdLst/>
              <a:ahLst/>
              <a:cxnLst/>
              <a:rect l="l" t="t" r="r" b="b"/>
              <a:pathLst>
                <a:path w="978" h="920" extrusionOk="0">
                  <a:moveTo>
                    <a:pt x="182" y="0"/>
                  </a:moveTo>
                  <a:cubicBezTo>
                    <a:pt x="117" y="0"/>
                    <a:pt x="25" y="47"/>
                    <a:pt x="25" y="77"/>
                  </a:cubicBezTo>
                  <a:cubicBezTo>
                    <a:pt x="1" y="316"/>
                    <a:pt x="13" y="566"/>
                    <a:pt x="48" y="804"/>
                  </a:cubicBezTo>
                  <a:cubicBezTo>
                    <a:pt x="57" y="858"/>
                    <a:pt x="232" y="919"/>
                    <a:pt x="346" y="919"/>
                  </a:cubicBezTo>
                  <a:cubicBezTo>
                    <a:pt x="382" y="919"/>
                    <a:pt x="412" y="913"/>
                    <a:pt x="429" y="899"/>
                  </a:cubicBezTo>
                  <a:cubicBezTo>
                    <a:pt x="632" y="720"/>
                    <a:pt x="810" y="518"/>
                    <a:pt x="977" y="292"/>
                  </a:cubicBezTo>
                  <a:cubicBezTo>
                    <a:pt x="656" y="161"/>
                    <a:pt x="441" y="77"/>
                    <a:pt x="215" y="6"/>
                  </a:cubicBezTo>
                  <a:cubicBezTo>
                    <a:pt x="206" y="2"/>
                    <a:pt x="194" y="0"/>
                    <a:pt x="1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65"/>
            <p:cNvSpPr/>
            <p:nvPr/>
          </p:nvSpPr>
          <p:spPr>
            <a:xfrm rot="-1534850" flipH="1">
              <a:off x="2127783" y="1188356"/>
              <a:ext cx="32570" cy="34113"/>
            </a:xfrm>
            <a:custGeom>
              <a:avLst/>
              <a:gdLst/>
              <a:ahLst/>
              <a:cxnLst/>
              <a:rect l="l" t="t" r="r" b="b"/>
              <a:pathLst>
                <a:path w="823" h="862" extrusionOk="0">
                  <a:moveTo>
                    <a:pt x="273" y="0"/>
                  </a:moveTo>
                  <a:cubicBezTo>
                    <a:pt x="258" y="0"/>
                    <a:pt x="242" y="1"/>
                    <a:pt x="227" y="3"/>
                  </a:cubicBezTo>
                  <a:cubicBezTo>
                    <a:pt x="37" y="39"/>
                    <a:pt x="1" y="479"/>
                    <a:pt x="203" y="789"/>
                  </a:cubicBezTo>
                  <a:cubicBezTo>
                    <a:pt x="261" y="798"/>
                    <a:pt x="433" y="861"/>
                    <a:pt x="517" y="861"/>
                  </a:cubicBezTo>
                  <a:cubicBezTo>
                    <a:pt x="538" y="861"/>
                    <a:pt x="553" y="858"/>
                    <a:pt x="561" y="848"/>
                  </a:cubicBezTo>
                  <a:cubicBezTo>
                    <a:pt x="668" y="646"/>
                    <a:pt x="751" y="420"/>
                    <a:pt x="822" y="193"/>
                  </a:cubicBezTo>
                  <a:cubicBezTo>
                    <a:pt x="635" y="127"/>
                    <a:pt x="458" y="0"/>
                    <a:pt x="2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65"/>
            <p:cNvSpPr/>
            <p:nvPr/>
          </p:nvSpPr>
          <p:spPr>
            <a:xfrm rot="-1534850" flipH="1">
              <a:off x="1592164" y="810174"/>
              <a:ext cx="88171" cy="78832"/>
            </a:xfrm>
            <a:custGeom>
              <a:avLst/>
              <a:gdLst/>
              <a:ahLst/>
              <a:cxnLst/>
              <a:rect l="l" t="t" r="r" b="b"/>
              <a:pathLst>
                <a:path w="2228" h="1992" extrusionOk="0">
                  <a:moveTo>
                    <a:pt x="1575" y="0"/>
                  </a:moveTo>
                  <a:cubicBezTo>
                    <a:pt x="1519" y="0"/>
                    <a:pt x="1462" y="9"/>
                    <a:pt x="1406" y="27"/>
                  </a:cubicBezTo>
                  <a:cubicBezTo>
                    <a:pt x="787" y="217"/>
                    <a:pt x="275" y="670"/>
                    <a:pt x="1" y="1265"/>
                  </a:cubicBezTo>
                  <a:lnTo>
                    <a:pt x="930" y="1991"/>
                  </a:lnTo>
                  <a:cubicBezTo>
                    <a:pt x="1430" y="1789"/>
                    <a:pt x="1846" y="1420"/>
                    <a:pt x="2132" y="955"/>
                  </a:cubicBezTo>
                  <a:cubicBezTo>
                    <a:pt x="2227" y="812"/>
                    <a:pt x="2168" y="491"/>
                    <a:pt x="2073" y="312"/>
                  </a:cubicBezTo>
                  <a:cubicBezTo>
                    <a:pt x="1979" y="116"/>
                    <a:pt x="1782" y="0"/>
                    <a:pt x="1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65"/>
            <p:cNvSpPr/>
            <p:nvPr/>
          </p:nvSpPr>
          <p:spPr>
            <a:xfrm rot="-1534850" flipH="1">
              <a:off x="1297862" y="587522"/>
              <a:ext cx="86628" cy="73648"/>
            </a:xfrm>
            <a:custGeom>
              <a:avLst/>
              <a:gdLst/>
              <a:ahLst/>
              <a:cxnLst/>
              <a:rect l="l" t="t" r="r" b="b"/>
              <a:pathLst>
                <a:path w="2189" h="1861" extrusionOk="0">
                  <a:moveTo>
                    <a:pt x="1569" y="1"/>
                  </a:moveTo>
                  <a:cubicBezTo>
                    <a:pt x="1453" y="1"/>
                    <a:pt x="1341" y="16"/>
                    <a:pt x="1274" y="16"/>
                  </a:cubicBezTo>
                  <a:cubicBezTo>
                    <a:pt x="691" y="135"/>
                    <a:pt x="476" y="564"/>
                    <a:pt x="226" y="957"/>
                  </a:cubicBezTo>
                  <a:cubicBezTo>
                    <a:pt x="60" y="1219"/>
                    <a:pt x="0" y="1445"/>
                    <a:pt x="357" y="1588"/>
                  </a:cubicBezTo>
                  <a:cubicBezTo>
                    <a:pt x="464" y="1635"/>
                    <a:pt x="572" y="1766"/>
                    <a:pt x="655" y="1814"/>
                  </a:cubicBezTo>
                  <a:cubicBezTo>
                    <a:pt x="710" y="1837"/>
                    <a:pt x="795" y="1861"/>
                    <a:pt x="864" y="1861"/>
                  </a:cubicBezTo>
                  <a:cubicBezTo>
                    <a:pt x="900" y="1861"/>
                    <a:pt x="932" y="1854"/>
                    <a:pt x="953" y="1838"/>
                  </a:cubicBezTo>
                  <a:cubicBezTo>
                    <a:pt x="1191" y="1647"/>
                    <a:pt x="1417" y="1445"/>
                    <a:pt x="1631" y="1219"/>
                  </a:cubicBezTo>
                  <a:cubicBezTo>
                    <a:pt x="1798" y="1040"/>
                    <a:pt x="1941" y="826"/>
                    <a:pt x="2060" y="611"/>
                  </a:cubicBezTo>
                  <a:cubicBezTo>
                    <a:pt x="2189" y="319"/>
                    <a:pt x="1973" y="4"/>
                    <a:pt x="1672" y="4"/>
                  </a:cubicBezTo>
                  <a:cubicBezTo>
                    <a:pt x="1666" y="4"/>
                    <a:pt x="1661" y="4"/>
                    <a:pt x="1655" y="4"/>
                  </a:cubicBezTo>
                  <a:cubicBezTo>
                    <a:pt x="1627" y="2"/>
                    <a:pt x="1597" y="1"/>
                    <a:pt x="15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7" name="Google Shape;4517;p65"/>
            <p:cNvSpPr/>
            <p:nvPr/>
          </p:nvSpPr>
          <p:spPr>
            <a:xfrm rot="-1534850" flipH="1">
              <a:off x="1159374" y="641297"/>
              <a:ext cx="79188" cy="63952"/>
            </a:xfrm>
            <a:custGeom>
              <a:avLst/>
              <a:gdLst/>
              <a:ahLst/>
              <a:cxnLst/>
              <a:rect l="l" t="t" r="r" b="b"/>
              <a:pathLst>
                <a:path w="2001" h="1616" extrusionOk="0">
                  <a:moveTo>
                    <a:pt x="1135" y="1"/>
                  </a:moveTo>
                  <a:cubicBezTo>
                    <a:pt x="1077" y="1"/>
                    <a:pt x="1021" y="6"/>
                    <a:pt x="965" y="20"/>
                  </a:cubicBezTo>
                  <a:cubicBezTo>
                    <a:pt x="834" y="56"/>
                    <a:pt x="727" y="116"/>
                    <a:pt x="632" y="199"/>
                  </a:cubicBezTo>
                  <a:cubicBezTo>
                    <a:pt x="525" y="259"/>
                    <a:pt x="382" y="354"/>
                    <a:pt x="239" y="461"/>
                  </a:cubicBezTo>
                  <a:cubicBezTo>
                    <a:pt x="48" y="556"/>
                    <a:pt x="1" y="794"/>
                    <a:pt x="120" y="961"/>
                  </a:cubicBezTo>
                  <a:cubicBezTo>
                    <a:pt x="286" y="1187"/>
                    <a:pt x="489" y="1378"/>
                    <a:pt x="691" y="1616"/>
                  </a:cubicBezTo>
                  <a:cubicBezTo>
                    <a:pt x="1025" y="1413"/>
                    <a:pt x="1358" y="1187"/>
                    <a:pt x="1668" y="949"/>
                  </a:cubicBezTo>
                  <a:cubicBezTo>
                    <a:pt x="1965" y="687"/>
                    <a:pt x="2001" y="318"/>
                    <a:pt x="1787" y="187"/>
                  </a:cubicBezTo>
                  <a:cubicBezTo>
                    <a:pt x="1632" y="80"/>
                    <a:pt x="1441" y="20"/>
                    <a:pt x="1263" y="9"/>
                  </a:cubicBezTo>
                  <a:cubicBezTo>
                    <a:pt x="1218" y="4"/>
                    <a:pt x="1176" y="1"/>
                    <a:pt x="11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8" name="Google Shape;4518;p65"/>
            <p:cNvSpPr/>
            <p:nvPr/>
          </p:nvSpPr>
          <p:spPr>
            <a:xfrm rot="-1534850" flipH="1">
              <a:off x="1722464" y="803187"/>
              <a:ext cx="70719" cy="75824"/>
            </a:xfrm>
            <a:custGeom>
              <a:avLst/>
              <a:gdLst/>
              <a:ahLst/>
              <a:cxnLst/>
              <a:rect l="l" t="t" r="r" b="b"/>
              <a:pathLst>
                <a:path w="1787" h="1916" extrusionOk="0">
                  <a:moveTo>
                    <a:pt x="1148" y="0"/>
                  </a:moveTo>
                  <a:cubicBezTo>
                    <a:pt x="1107" y="0"/>
                    <a:pt x="1069" y="4"/>
                    <a:pt x="1037" y="11"/>
                  </a:cubicBezTo>
                  <a:cubicBezTo>
                    <a:pt x="477" y="118"/>
                    <a:pt x="191" y="439"/>
                    <a:pt x="60" y="1070"/>
                  </a:cubicBezTo>
                  <a:cubicBezTo>
                    <a:pt x="1" y="1344"/>
                    <a:pt x="60" y="1487"/>
                    <a:pt x="310" y="1606"/>
                  </a:cubicBezTo>
                  <a:cubicBezTo>
                    <a:pt x="465" y="1689"/>
                    <a:pt x="608" y="1796"/>
                    <a:pt x="739" y="1916"/>
                  </a:cubicBezTo>
                  <a:lnTo>
                    <a:pt x="727" y="1904"/>
                  </a:lnTo>
                  <a:cubicBezTo>
                    <a:pt x="1060" y="1546"/>
                    <a:pt x="1418" y="1225"/>
                    <a:pt x="1679" y="832"/>
                  </a:cubicBezTo>
                  <a:cubicBezTo>
                    <a:pt x="1787" y="689"/>
                    <a:pt x="1691" y="332"/>
                    <a:pt x="1572" y="142"/>
                  </a:cubicBezTo>
                  <a:cubicBezTo>
                    <a:pt x="1515" y="55"/>
                    <a:pt x="1312" y="0"/>
                    <a:pt x="1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65"/>
            <p:cNvSpPr/>
            <p:nvPr/>
          </p:nvSpPr>
          <p:spPr>
            <a:xfrm rot="-1534850" flipH="1">
              <a:off x="1397786" y="712047"/>
              <a:ext cx="76853" cy="65733"/>
            </a:xfrm>
            <a:custGeom>
              <a:avLst/>
              <a:gdLst/>
              <a:ahLst/>
              <a:cxnLst/>
              <a:rect l="l" t="t" r="r" b="b"/>
              <a:pathLst>
                <a:path w="1942" h="1661" extrusionOk="0">
                  <a:moveTo>
                    <a:pt x="1346" y="1"/>
                  </a:moveTo>
                  <a:cubicBezTo>
                    <a:pt x="680" y="12"/>
                    <a:pt x="346" y="512"/>
                    <a:pt x="1" y="1013"/>
                  </a:cubicBezTo>
                  <a:cubicBezTo>
                    <a:pt x="203" y="1215"/>
                    <a:pt x="358" y="1394"/>
                    <a:pt x="525" y="1560"/>
                  </a:cubicBezTo>
                  <a:cubicBezTo>
                    <a:pt x="575" y="1611"/>
                    <a:pt x="668" y="1661"/>
                    <a:pt x="731" y="1661"/>
                  </a:cubicBezTo>
                  <a:cubicBezTo>
                    <a:pt x="743" y="1661"/>
                    <a:pt x="754" y="1659"/>
                    <a:pt x="763" y="1655"/>
                  </a:cubicBezTo>
                  <a:cubicBezTo>
                    <a:pt x="1180" y="1501"/>
                    <a:pt x="1620" y="1358"/>
                    <a:pt x="1834" y="941"/>
                  </a:cubicBezTo>
                  <a:cubicBezTo>
                    <a:pt x="1930" y="727"/>
                    <a:pt x="1942" y="477"/>
                    <a:pt x="1870" y="251"/>
                  </a:cubicBezTo>
                  <a:cubicBezTo>
                    <a:pt x="1811" y="108"/>
                    <a:pt x="1525" y="1"/>
                    <a:pt x="1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65"/>
            <p:cNvSpPr/>
            <p:nvPr/>
          </p:nvSpPr>
          <p:spPr>
            <a:xfrm rot="-1534850" flipH="1">
              <a:off x="1525361" y="678518"/>
              <a:ext cx="71669" cy="73410"/>
            </a:xfrm>
            <a:custGeom>
              <a:avLst/>
              <a:gdLst/>
              <a:ahLst/>
              <a:cxnLst/>
              <a:rect l="l" t="t" r="r" b="b"/>
              <a:pathLst>
                <a:path w="1811" h="1855" extrusionOk="0">
                  <a:moveTo>
                    <a:pt x="1215" y="1"/>
                  </a:moveTo>
                  <a:cubicBezTo>
                    <a:pt x="1097" y="1"/>
                    <a:pt x="964" y="42"/>
                    <a:pt x="822" y="125"/>
                  </a:cubicBezTo>
                  <a:cubicBezTo>
                    <a:pt x="322" y="399"/>
                    <a:pt x="274" y="970"/>
                    <a:pt x="24" y="1399"/>
                  </a:cubicBezTo>
                  <a:cubicBezTo>
                    <a:pt x="0" y="1435"/>
                    <a:pt x="48" y="1554"/>
                    <a:pt x="96" y="1589"/>
                  </a:cubicBezTo>
                  <a:cubicBezTo>
                    <a:pt x="346" y="1766"/>
                    <a:pt x="479" y="1855"/>
                    <a:pt x="608" y="1855"/>
                  </a:cubicBezTo>
                  <a:cubicBezTo>
                    <a:pt x="750" y="1855"/>
                    <a:pt x="887" y="1748"/>
                    <a:pt x="1167" y="1530"/>
                  </a:cubicBezTo>
                  <a:cubicBezTo>
                    <a:pt x="1191" y="1506"/>
                    <a:pt x="1227" y="1494"/>
                    <a:pt x="1239" y="1470"/>
                  </a:cubicBezTo>
                  <a:cubicBezTo>
                    <a:pt x="1429" y="1161"/>
                    <a:pt x="1810" y="935"/>
                    <a:pt x="1715" y="494"/>
                  </a:cubicBezTo>
                  <a:cubicBezTo>
                    <a:pt x="1635" y="168"/>
                    <a:pt x="1455" y="1"/>
                    <a:pt x="12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65"/>
            <p:cNvSpPr/>
            <p:nvPr/>
          </p:nvSpPr>
          <p:spPr>
            <a:xfrm rot="-1534850" flipH="1">
              <a:off x="1792803" y="843407"/>
              <a:ext cx="60351" cy="47252"/>
            </a:xfrm>
            <a:custGeom>
              <a:avLst/>
              <a:gdLst/>
              <a:ahLst/>
              <a:cxnLst/>
              <a:rect l="l" t="t" r="r" b="b"/>
              <a:pathLst>
                <a:path w="1525" h="1194" extrusionOk="0">
                  <a:moveTo>
                    <a:pt x="782" y="0"/>
                  </a:moveTo>
                  <a:cubicBezTo>
                    <a:pt x="772" y="0"/>
                    <a:pt x="761" y="1"/>
                    <a:pt x="750" y="3"/>
                  </a:cubicBezTo>
                  <a:cubicBezTo>
                    <a:pt x="464" y="38"/>
                    <a:pt x="107" y="574"/>
                    <a:pt x="107" y="884"/>
                  </a:cubicBezTo>
                  <a:cubicBezTo>
                    <a:pt x="107" y="931"/>
                    <a:pt x="36" y="991"/>
                    <a:pt x="0" y="1038"/>
                  </a:cubicBezTo>
                  <a:lnTo>
                    <a:pt x="807" y="1190"/>
                  </a:lnTo>
                  <a:lnTo>
                    <a:pt x="807" y="1190"/>
                  </a:lnTo>
                  <a:cubicBezTo>
                    <a:pt x="1107" y="1097"/>
                    <a:pt x="1373" y="957"/>
                    <a:pt x="1517" y="673"/>
                  </a:cubicBezTo>
                  <a:lnTo>
                    <a:pt x="1517" y="673"/>
                  </a:lnTo>
                  <a:cubicBezTo>
                    <a:pt x="1519" y="675"/>
                    <a:pt x="1522" y="678"/>
                    <a:pt x="1524" y="681"/>
                  </a:cubicBezTo>
                  <a:cubicBezTo>
                    <a:pt x="1524" y="669"/>
                    <a:pt x="1524" y="657"/>
                    <a:pt x="1524" y="657"/>
                  </a:cubicBezTo>
                  <a:cubicBezTo>
                    <a:pt x="1522" y="662"/>
                    <a:pt x="1519" y="668"/>
                    <a:pt x="1517" y="673"/>
                  </a:cubicBezTo>
                  <a:lnTo>
                    <a:pt x="1517" y="673"/>
                  </a:lnTo>
                  <a:cubicBezTo>
                    <a:pt x="1341" y="473"/>
                    <a:pt x="1176" y="262"/>
                    <a:pt x="988" y="86"/>
                  </a:cubicBezTo>
                  <a:cubicBezTo>
                    <a:pt x="926" y="34"/>
                    <a:pt x="855" y="0"/>
                    <a:pt x="782" y="0"/>
                  </a:cubicBezTo>
                  <a:close/>
                  <a:moveTo>
                    <a:pt x="807" y="1190"/>
                  </a:moveTo>
                  <a:cubicBezTo>
                    <a:pt x="804" y="1191"/>
                    <a:pt x="801" y="1192"/>
                    <a:pt x="798" y="1193"/>
                  </a:cubicBezTo>
                  <a:lnTo>
                    <a:pt x="822" y="1193"/>
                  </a:lnTo>
                  <a:lnTo>
                    <a:pt x="807" y="11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65"/>
            <p:cNvSpPr/>
            <p:nvPr/>
          </p:nvSpPr>
          <p:spPr>
            <a:xfrm rot="-1534850" flipH="1">
              <a:off x="1232171" y="662703"/>
              <a:ext cx="45431" cy="40564"/>
            </a:xfrm>
            <a:custGeom>
              <a:avLst/>
              <a:gdLst/>
              <a:ahLst/>
              <a:cxnLst/>
              <a:rect l="l" t="t" r="r" b="b"/>
              <a:pathLst>
                <a:path w="1148" h="1025" extrusionOk="0">
                  <a:moveTo>
                    <a:pt x="516" y="1"/>
                  </a:moveTo>
                  <a:cubicBezTo>
                    <a:pt x="350" y="239"/>
                    <a:pt x="135" y="441"/>
                    <a:pt x="52" y="703"/>
                  </a:cubicBezTo>
                  <a:cubicBezTo>
                    <a:pt x="1" y="868"/>
                    <a:pt x="226" y="1024"/>
                    <a:pt x="458" y="1024"/>
                  </a:cubicBezTo>
                  <a:cubicBezTo>
                    <a:pt x="493" y="1024"/>
                    <a:pt x="529" y="1021"/>
                    <a:pt x="564" y="1013"/>
                  </a:cubicBezTo>
                  <a:cubicBezTo>
                    <a:pt x="766" y="917"/>
                    <a:pt x="1147" y="917"/>
                    <a:pt x="1064" y="584"/>
                  </a:cubicBezTo>
                  <a:cubicBezTo>
                    <a:pt x="1005" y="358"/>
                    <a:pt x="707" y="191"/>
                    <a:pt x="5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65"/>
            <p:cNvSpPr/>
            <p:nvPr/>
          </p:nvSpPr>
          <p:spPr>
            <a:xfrm rot="-1534850" flipH="1">
              <a:off x="1471973" y="741985"/>
              <a:ext cx="43413" cy="41830"/>
            </a:xfrm>
            <a:custGeom>
              <a:avLst/>
              <a:gdLst/>
              <a:ahLst/>
              <a:cxnLst/>
              <a:rect l="l" t="t" r="r" b="b"/>
              <a:pathLst>
                <a:path w="1097" h="1057" extrusionOk="0">
                  <a:moveTo>
                    <a:pt x="489" y="1"/>
                  </a:moveTo>
                  <a:cubicBezTo>
                    <a:pt x="460" y="1"/>
                    <a:pt x="430" y="7"/>
                    <a:pt x="406" y="19"/>
                  </a:cubicBezTo>
                  <a:cubicBezTo>
                    <a:pt x="263" y="245"/>
                    <a:pt x="85" y="459"/>
                    <a:pt x="37" y="709"/>
                  </a:cubicBezTo>
                  <a:cubicBezTo>
                    <a:pt x="1" y="900"/>
                    <a:pt x="165" y="1056"/>
                    <a:pt x="340" y="1056"/>
                  </a:cubicBezTo>
                  <a:cubicBezTo>
                    <a:pt x="395" y="1056"/>
                    <a:pt x="450" y="1041"/>
                    <a:pt x="501" y="1007"/>
                  </a:cubicBezTo>
                  <a:cubicBezTo>
                    <a:pt x="716" y="864"/>
                    <a:pt x="918" y="697"/>
                    <a:pt x="1097" y="531"/>
                  </a:cubicBezTo>
                  <a:cubicBezTo>
                    <a:pt x="906" y="328"/>
                    <a:pt x="751" y="162"/>
                    <a:pt x="573" y="19"/>
                  </a:cubicBezTo>
                  <a:cubicBezTo>
                    <a:pt x="549" y="7"/>
                    <a:pt x="519" y="1"/>
                    <a:pt x="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65"/>
            <p:cNvSpPr/>
            <p:nvPr/>
          </p:nvSpPr>
          <p:spPr>
            <a:xfrm rot="-1534850" flipH="1">
              <a:off x="1372096" y="632894"/>
              <a:ext cx="42424" cy="37279"/>
            </a:xfrm>
            <a:custGeom>
              <a:avLst/>
              <a:gdLst/>
              <a:ahLst/>
              <a:cxnLst/>
              <a:rect l="l" t="t" r="r" b="b"/>
              <a:pathLst>
                <a:path w="1072" h="942" extrusionOk="0">
                  <a:moveTo>
                    <a:pt x="367" y="0"/>
                  </a:moveTo>
                  <a:cubicBezTo>
                    <a:pt x="318" y="0"/>
                    <a:pt x="268" y="10"/>
                    <a:pt x="262" y="23"/>
                  </a:cubicBezTo>
                  <a:cubicBezTo>
                    <a:pt x="155" y="237"/>
                    <a:pt x="71" y="475"/>
                    <a:pt x="12" y="714"/>
                  </a:cubicBezTo>
                  <a:cubicBezTo>
                    <a:pt x="0" y="770"/>
                    <a:pt x="222" y="942"/>
                    <a:pt x="317" y="942"/>
                  </a:cubicBezTo>
                  <a:cubicBezTo>
                    <a:pt x="323" y="942"/>
                    <a:pt x="328" y="941"/>
                    <a:pt x="333" y="940"/>
                  </a:cubicBezTo>
                  <a:cubicBezTo>
                    <a:pt x="583" y="844"/>
                    <a:pt x="833" y="725"/>
                    <a:pt x="1071" y="583"/>
                  </a:cubicBezTo>
                  <a:cubicBezTo>
                    <a:pt x="809" y="344"/>
                    <a:pt x="643" y="178"/>
                    <a:pt x="464" y="23"/>
                  </a:cubicBezTo>
                  <a:cubicBezTo>
                    <a:pt x="448" y="7"/>
                    <a:pt x="408" y="0"/>
                    <a:pt x="3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65"/>
            <p:cNvSpPr/>
            <p:nvPr/>
          </p:nvSpPr>
          <p:spPr>
            <a:xfrm rot="-1534850" flipH="1">
              <a:off x="1601296" y="725603"/>
              <a:ext cx="33836" cy="36527"/>
            </a:xfrm>
            <a:custGeom>
              <a:avLst/>
              <a:gdLst/>
              <a:ahLst/>
              <a:cxnLst/>
              <a:rect l="l" t="t" r="r" b="b"/>
              <a:pathLst>
                <a:path w="855" h="923" extrusionOk="0">
                  <a:moveTo>
                    <a:pt x="366" y="1"/>
                  </a:moveTo>
                  <a:cubicBezTo>
                    <a:pt x="183" y="1"/>
                    <a:pt x="0" y="376"/>
                    <a:pt x="69" y="729"/>
                  </a:cubicBezTo>
                  <a:cubicBezTo>
                    <a:pt x="125" y="763"/>
                    <a:pt x="306" y="922"/>
                    <a:pt x="358" y="922"/>
                  </a:cubicBezTo>
                  <a:cubicBezTo>
                    <a:pt x="361" y="922"/>
                    <a:pt x="364" y="921"/>
                    <a:pt x="366" y="920"/>
                  </a:cubicBezTo>
                  <a:cubicBezTo>
                    <a:pt x="545" y="765"/>
                    <a:pt x="712" y="587"/>
                    <a:pt x="855" y="408"/>
                  </a:cubicBezTo>
                  <a:cubicBezTo>
                    <a:pt x="700" y="265"/>
                    <a:pt x="581" y="51"/>
                    <a:pt x="390" y="3"/>
                  </a:cubicBezTo>
                  <a:cubicBezTo>
                    <a:pt x="382" y="2"/>
                    <a:pt x="374" y="1"/>
                    <a:pt x="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65"/>
            <p:cNvSpPr/>
            <p:nvPr/>
          </p:nvSpPr>
          <p:spPr>
            <a:xfrm rot="-1534850" flipH="1">
              <a:off x="2332844" y="1507177"/>
              <a:ext cx="56591" cy="88409"/>
            </a:xfrm>
            <a:custGeom>
              <a:avLst/>
              <a:gdLst/>
              <a:ahLst/>
              <a:cxnLst/>
              <a:rect l="l" t="t" r="r" b="b"/>
              <a:pathLst>
                <a:path w="1430" h="2234" extrusionOk="0">
                  <a:moveTo>
                    <a:pt x="891" y="0"/>
                  </a:moveTo>
                  <a:cubicBezTo>
                    <a:pt x="780" y="0"/>
                    <a:pt x="669" y="44"/>
                    <a:pt x="584" y="138"/>
                  </a:cubicBezTo>
                  <a:cubicBezTo>
                    <a:pt x="465" y="234"/>
                    <a:pt x="382" y="341"/>
                    <a:pt x="322" y="412"/>
                  </a:cubicBezTo>
                  <a:cubicBezTo>
                    <a:pt x="1" y="900"/>
                    <a:pt x="143" y="1365"/>
                    <a:pt x="251" y="1829"/>
                  </a:cubicBezTo>
                  <a:cubicBezTo>
                    <a:pt x="297" y="2060"/>
                    <a:pt x="379" y="2233"/>
                    <a:pt x="579" y="2233"/>
                  </a:cubicBezTo>
                  <a:cubicBezTo>
                    <a:pt x="638" y="2233"/>
                    <a:pt x="706" y="2218"/>
                    <a:pt x="786" y="2186"/>
                  </a:cubicBezTo>
                  <a:cubicBezTo>
                    <a:pt x="894" y="2139"/>
                    <a:pt x="1060" y="2162"/>
                    <a:pt x="1155" y="2127"/>
                  </a:cubicBezTo>
                  <a:cubicBezTo>
                    <a:pt x="1239" y="2103"/>
                    <a:pt x="1370" y="2020"/>
                    <a:pt x="1382" y="1936"/>
                  </a:cubicBezTo>
                  <a:cubicBezTo>
                    <a:pt x="1417" y="1639"/>
                    <a:pt x="1429" y="1329"/>
                    <a:pt x="1417" y="1031"/>
                  </a:cubicBezTo>
                  <a:cubicBezTo>
                    <a:pt x="1417" y="769"/>
                    <a:pt x="1370" y="519"/>
                    <a:pt x="1298" y="281"/>
                  </a:cubicBezTo>
                  <a:cubicBezTo>
                    <a:pt x="1226" y="102"/>
                    <a:pt x="1059" y="0"/>
                    <a:pt x="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65"/>
            <p:cNvSpPr/>
            <p:nvPr/>
          </p:nvSpPr>
          <p:spPr>
            <a:xfrm rot="-1534850" flipH="1">
              <a:off x="2197384" y="1436696"/>
              <a:ext cx="56947" cy="71036"/>
            </a:xfrm>
            <a:custGeom>
              <a:avLst/>
              <a:gdLst/>
              <a:ahLst/>
              <a:cxnLst/>
              <a:rect l="l" t="t" r="r" b="b"/>
              <a:pathLst>
                <a:path w="1439" h="1795" extrusionOk="0">
                  <a:moveTo>
                    <a:pt x="1019" y="1"/>
                  </a:moveTo>
                  <a:cubicBezTo>
                    <a:pt x="997" y="1"/>
                    <a:pt x="975" y="3"/>
                    <a:pt x="953" y="9"/>
                  </a:cubicBezTo>
                  <a:cubicBezTo>
                    <a:pt x="774" y="44"/>
                    <a:pt x="607" y="140"/>
                    <a:pt x="464" y="259"/>
                  </a:cubicBezTo>
                  <a:cubicBezTo>
                    <a:pt x="381" y="318"/>
                    <a:pt x="322" y="390"/>
                    <a:pt x="262" y="473"/>
                  </a:cubicBezTo>
                  <a:cubicBezTo>
                    <a:pt x="203" y="580"/>
                    <a:pt x="167" y="711"/>
                    <a:pt x="155" y="830"/>
                  </a:cubicBezTo>
                  <a:cubicBezTo>
                    <a:pt x="131" y="949"/>
                    <a:pt x="83" y="1128"/>
                    <a:pt x="60" y="1306"/>
                  </a:cubicBezTo>
                  <a:cubicBezTo>
                    <a:pt x="0" y="1497"/>
                    <a:pt x="131" y="1699"/>
                    <a:pt x="333" y="1735"/>
                  </a:cubicBezTo>
                  <a:cubicBezTo>
                    <a:pt x="619" y="1771"/>
                    <a:pt x="905" y="1795"/>
                    <a:pt x="1191" y="1795"/>
                  </a:cubicBezTo>
                  <a:cubicBezTo>
                    <a:pt x="1286" y="1414"/>
                    <a:pt x="1369" y="1033"/>
                    <a:pt x="1417" y="640"/>
                  </a:cubicBezTo>
                  <a:cubicBezTo>
                    <a:pt x="1439" y="281"/>
                    <a:pt x="1252" y="1"/>
                    <a:pt x="1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65"/>
            <p:cNvSpPr/>
            <p:nvPr/>
          </p:nvSpPr>
          <p:spPr>
            <a:xfrm rot="-1534850" flipH="1">
              <a:off x="2302019" y="1646057"/>
              <a:ext cx="63675" cy="75270"/>
            </a:xfrm>
            <a:custGeom>
              <a:avLst/>
              <a:gdLst/>
              <a:ahLst/>
              <a:cxnLst/>
              <a:rect l="l" t="t" r="r" b="b"/>
              <a:pathLst>
                <a:path w="1609" h="1902" extrusionOk="0">
                  <a:moveTo>
                    <a:pt x="928" y="1"/>
                  </a:moveTo>
                  <a:cubicBezTo>
                    <a:pt x="780" y="1"/>
                    <a:pt x="563" y="102"/>
                    <a:pt x="465" y="219"/>
                  </a:cubicBezTo>
                  <a:cubicBezTo>
                    <a:pt x="1" y="695"/>
                    <a:pt x="120" y="1291"/>
                    <a:pt x="227" y="1886"/>
                  </a:cubicBezTo>
                  <a:cubicBezTo>
                    <a:pt x="456" y="1886"/>
                    <a:pt x="654" y="1901"/>
                    <a:pt x="840" y="1901"/>
                  </a:cubicBezTo>
                  <a:cubicBezTo>
                    <a:pt x="886" y="1901"/>
                    <a:pt x="932" y="1900"/>
                    <a:pt x="977" y="1898"/>
                  </a:cubicBezTo>
                  <a:cubicBezTo>
                    <a:pt x="1061" y="1898"/>
                    <a:pt x="1192" y="1850"/>
                    <a:pt x="1215" y="1791"/>
                  </a:cubicBezTo>
                  <a:cubicBezTo>
                    <a:pt x="1394" y="1398"/>
                    <a:pt x="1608" y="981"/>
                    <a:pt x="1465" y="529"/>
                  </a:cubicBezTo>
                  <a:cubicBezTo>
                    <a:pt x="1382" y="314"/>
                    <a:pt x="1227" y="124"/>
                    <a:pt x="1013" y="17"/>
                  </a:cubicBezTo>
                  <a:cubicBezTo>
                    <a:pt x="989" y="6"/>
                    <a:pt x="960" y="1"/>
                    <a:pt x="9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65"/>
            <p:cNvSpPr/>
            <p:nvPr/>
          </p:nvSpPr>
          <p:spPr>
            <a:xfrm rot="-1534850" flipH="1">
              <a:off x="2420276" y="1713986"/>
              <a:ext cx="57066" cy="81365"/>
            </a:xfrm>
            <a:custGeom>
              <a:avLst/>
              <a:gdLst/>
              <a:ahLst/>
              <a:cxnLst/>
              <a:rect l="l" t="t" r="r" b="b"/>
              <a:pathLst>
                <a:path w="1442" h="2056" extrusionOk="0">
                  <a:moveTo>
                    <a:pt x="674" y="0"/>
                  </a:moveTo>
                  <a:cubicBezTo>
                    <a:pt x="435" y="0"/>
                    <a:pt x="252" y="175"/>
                    <a:pt x="156" y="496"/>
                  </a:cubicBezTo>
                  <a:cubicBezTo>
                    <a:pt x="1" y="1044"/>
                    <a:pt x="370" y="1472"/>
                    <a:pt x="489" y="1960"/>
                  </a:cubicBezTo>
                  <a:cubicBezTo>
                    <a:pt x="501" y="2008"/>
                    <a:pt x="620" y="2056"/>
                    <a:pt x="680" y="2056"/>
                  </a:cubicBezTo>
                  <a:cubicBezTo>
                    <a:pt x="1311" y="1925"/>
                    <a:pt x="1322" y="1925"/>
                    <a:pt x="1394" y="1246"/>
                  </a:cubicBezTo>
                  <a:cubicBezTo>
                    <a:pt x="1406" y="1222"/>
                    <a:pt x="1406" y="1186"/>
                    <a:pt x="1406" y="1151"/>
                  </a:cubicBezTo>
                  <a:cubicBezTo>
                    <a:pt x="1322" y="794"/>
                    <a:pt x="1442" y="365"/>
                    <a:pt x="1061" y="127"/>
                  </a:cubicBezTo>
                  <a:cubicBezTo>
                    <a:pt x="921" y="41"/>
                    <a:pt x="791" y="0"/>
                    <a:pt x="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0" name="Google Shape;4530;p65"/>
            <p:cNvSpPr/>
            <p:nvPr/>
          </p:nvSpPr>
          <p:spPr>
            <a:xfrm rot="-1534850" flipH="1">
              <a:off x="2231200" y="1512632"/>
              <a:ext cx="43373" cy="37675"/>
            </a:xfrm>
            <a:custGeom>
              <a:avLst/>
              <a:gdLst/>
              <a:ahLst/>
              <a:cxnLst/>
              <a:rect l="l" t="t" r="r" b="b"/>
              <a:pathLst>
                <a:path w="1096" h="952" extrusionOk="0">
                  <a:moveTo>
                    <a:pt x="521" y="1"/>
                  </a:moveTo>
                  <a:cubicBezTo>
                    <a:pt x="356" y="1"/>
                    <a:pt x="169" y="37"/>
                    <a:pt x="1" y="37"/>
                  </a:cubicBezTo>
                  <a:cubicBezTo>
                    <a:pt x="48" y="311"/>
                    <a:pt x="48" y="609"/>
                    <a:pt x="167" y="859"/>
                  </a:cubicBezTo>
                  <a:cubicBezTo>
                    <a:pt x="201" y="923"/>
                    <a:pt x="267" y="952"/>
                    <a:pt x="343" y="952"/>
                  </a:cubicBezTo>
                  <a:cubicBezTo>
                    <a:pt x="479" y="952"/>
                    <a:pt x="652" y="861"/>
                    <a:pt x="751" y="716"/>
                  </a:cubicBezTo>
                  <a:cubicBezTo>
                    <a:pt x="822" y="513"/>
                    <a:pt x="1096" y="239"/>
                    <a:pt x="798" y="61"/>
                  </a:cubicBezTo>
                  <a:cubicBezTo>
                    <a:pt x="720" y="15"/>
                    <a:pt x="625" y="1"/>
                    <a:pt x="5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1" name="Google Shape;4531;p65"/>
            <p:cNvSpPr/>
            <p:nvPr/>
          </p:nvSpPr>
          <p:spPr>
            <a:xfrm rot="-1534850" flipH="1">
              <a:off x="2350763" y="1724208"/>
              <a:ext cx="33994" cy="39891"/>
            </a:xfrm>
            <a:custGeom>
              <a:avLst/>
              <a:gdLst/>
              <a:ahLst/>
              <a:cxnLst/>
              <a:rect l="l" t="t" r="r" b="b"/>
              <a:pathLst>
                <a:path w="859" h="1008" extrusionOk="0">
                  <a:moveTo>
                    <a:pt x="120" y="1"/>
                  </a:moveTo>
                  <a:cubicBezTo>
                    <a:pt x="84" y="12"/>
                    <a:pt x="1" y="96"/>
                    <a:pt x="1" y="131"/>
                  </a:cubicBezTo>
                  <a:cubicBezTo>
                    <a:pt x="72" y="393"/>
                    <a:pt x="96" y="667"/>
                    <a:pt x="239" y="882"/>
                  </a:cubicBezTo>
                  <a:cubicBezTo>
                    <a:pt x="296" y="968"/>
                    <a:pt x="387" y="1008"/>
                    <a:pt x="477" y="1008"/>
                  </a:cubicBezTo>
                  <a:cubicBezTo>
                    <a:pt x="611" y="1008"/>
                    <a:pt x="746" y="919"/>
                    <a:pt x="775" y="763"/>
                  </a:cubicBezTo>
                  <a:cubicBezTo>
                    <a:pt x="822" y="512"/>
                    <a:pt x="846" y="262"/>
                    <a:pt x="858" y="12"/>
                  </a:cubicBezTo>
                  <a:cubicBezTo>
                    <a:pt x="584" y="12"/>
                    <a:pt x="358" y="1"/>
                    <a:pt x="1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2" name="Google Shape;4532;p65"/>
            <p:cNvSpPr/>
            <p:nvPr/>
          </p:nvSpPr>
          <p:spPr>
            <a:xfrm rot="-1534850" flipH="1">
              <a:off x="2359843" y="1599414"/>
              <a:ext cx="38189" cy="33915"/>
            </a:xfrm>
            <a:custGeom>
              <a:avLst/>
              <a:gdLst/>
              <a:ahLst/>
              <a:cxnLst/>
              <a:rect l="l" t="t" r="r" b="b"/>
              <a:pathLst>
                <a:path w="965" h="857" extrusionOk="0">
                  <a:moveTo>
                    <a:pt x="965" y="1"/>
                  </a:moveTo>
                  <a:lnTo>
                    <a:pt x="965" y="1"/>
                  </a:lnTo>
                  <a:cubicBezTo>
                    <a:pt x="608" y="13"/>
                    <a:pt x="381" y="1"/>
                    <a:pt x="155" y="25"/>
                  </a:cubicBezTo>
                  <a:cubicBezTo>
                    <a:pt x="96" y="37"/>
                    <a:pt x="0" y="144"/>
                    <a:pt x="12" y="168"/>
                  </a:cubicBezTo>
                  <a:cubicBezTo>
                    <a:pt x="84" y="406"/>
                    <a:pt x="179" y="620"/>
                    <a:pt x="310" y="834"/>
                  </a:cubicBezTo>
                  <a:cubicBezTo>
                    <a:pt x="321" y="849"/>
                    <a:pt x="359" y="856"/>
                    <a:pt x="408" y="856"/>
                  </a:cubicBezTo>
                  <a:cubicBezTo>
                    <a:pt x="513" y="856"/>
                    <a:pt x="666" y="824"/>
                    <a:pt x="691" y="775"/>
                  </a:cubicBezTo>
                  <a:cubicBezTo>
                    <a:pt x="810" y="525"/>
                    <a:pt x="893" y="263"/>
                    <a:pt x="9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65"/>
            <p:cNvSpPr/>
            <p:nvPr/>
          </p:nvSpPr>
          <p:spPr>
            <a:xfrm rot="-1534850" flipH="1">
              <a:off x="2454265" y="1799674"/>
              <a:ext cx="32530" cy="31343"/>
            </a:xfrm>
            <a:custGeom>
              <a:avLst/>
              <a:gdLst/>
              <a:ahLst/>
              <a:cxnLst/>
              <a:rect l="l" t="t" r="r" b="b"/>
              <a:pathLst>
                <a:path w="822" h="792" extrusionOk="0">
                  <a:moveTo>
                    <a:pt x="458" y="0"/>
                  </a:moveTo>
                  <a:cubicBezTo>
                    <a:pt x="351" y="0"/>
                    <a:pt x="250" y="12"/>
                    <a:pt x="167" y="66"/>
                  </a:cubicBezTo>
                  <a:cubicBezTo>
                    <a:pt x="0" y="161"/>
                    <a:pt x="155" y="589"/>
                    <a:pt x="453" y="792"/>
                  </a:cubicBezTo>
                  <a:cubicBezTo>
                    <a:pt x="512" y="780"/>
                    <a:pt x="786" y="768"/>
                    <a:pt x="798" y="720"/>
                  </a:cubicBezTo>
                  <a:cubicBezTo>
                    <a:pt x="822" y="482"/>
                    <a:pt x="810" y="244"/>
                    <a:pt x="786" y="6"/>
                  </a:cubicBezTo>
                  <a:cubicBezTo>
                    <a:pt x="764" y="7"/>
                    <a:pt x="743" y="8"/>
                    <a:pt x="721" y="8"/>
                  </a:cubicBezTo>
                  <a:cubicBezTo>
                    <a:pt x="634" y="8"/>
                    <a:pt x="544" y="0"/>
                    <a:pt x="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65"/>
            <p:cNvSpPr/>
            <p:nvPr/>
          </p:nvSpPr>
          <p:spPr>
            <a:xfrm rot="-1534850" flipH="1">
              <a:off x="1685881" y="860005"/>
              <a:ext cx="49507" cy="43492"/>
            </a:xfrm>
            <a:custGeom>
              <a:avLst/>
              <a:gdLst/>
              <a:ahLst/>
              <a:cxnLst/>
              <a:rect l="l" t="t" r="r" b="b"/>
              <a:pathLst>
                <a:path w="1251" h="1099" extrusionOk="0">
                  <a:moveTo>
                    <a:pt x="358" y="0"/>
                  </a:moveTo>
                  <a:cubicBezTo>
                    <a:pt x="48" y="453"/>
                    <a:pt x="0" y="857"/>
                    <a:pt x="227" y="1024"/>
                  </a:cubicBezTo>
                  <a:cubicBezTo>
                    <a:pt x="295" y="1074"/>
                    <a:pt x="372" y="1098"/>
                    <a:pt x="454" y="1098"/>
                  </a:cubicBezTo>
                  <a:cubicBezTo>
                    <a:pt x="688" y="1098"/>
                    <a:pt x="969" y="902"/>
                    <a:pt x="1251" y="524"/>
                  </a:cubicBezTo>
                  <a:lnTo>
                    <a:pt x="3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35" name="Google Shape;4535;p65"/>
          <p:cNvSpPr/>
          <p:nvPr/>
        </p:nvSpPr>
        <p:spPr>
          <a:xfrm>
            <a:off x="7620986" y="2611977"/>
            <a:ext cx="187876" cy="226041"/>
          </a:xfrm>
          <a:custGeom>
            <a:avLst/>
            <a:gdLst/>
            <a:ahLst/>
            <a:cxnLst/>
            <a:rect l="l" t="t" r="r" b="b"/>
            <a:pathLst>
              <a:path w="39387" h="47388" extrusionOk="0">
                <a:moveTo>
                  <a:pt x="12847" y="6204"/>
                </a:moveTo>
                <a:cubicBezTo>
                  <a:pt x="13183" y="6204"/>
                  <a:pt x="13527" y="6276"/>
                  <a:pt x="13860" y="6431"/>
                </a:cubicBezTo>
                <a:cubicBezTo>
                  <a:pt x="14991" y="6966"/>
                  <a:pt x="16503" y="8919"/>
                  <a:pt x="16181" y="10145"/>
                </a:cubicBezTo>
                <a:lnTo>
                  <a:pt x="16169" y="10181"/>
                </a:lnTo>
                <a:cubicBezTo>
                  <a:pt x="16158" y="10229"/>
                  <a:pt x="16134" y="10288"/>
                  <a:pt x="16110" y="10336"/>
                </a:cubicBezTo>
                <a:cubicBezTo>
                  <a:pt x="16086" y="10372"/>
                  <a:pt x="16074" y="10407"/>
                  <a:pt x="16050" y="10443"/>
                </a:cubicBezTo>
                <a:cubicBezTo>
                  <a:pt x="16003" y="10514"/>
                  <a:pt x="15955" y="10574"/>
                  <a:pt x="15896" y="10633"/>
                </a:cubicBezTo>
                <a:cubicBezTo>
                  <a:pt x="15860" y="10681"/>
                  <a:pt x="15824" y="10705"/>
                  <a:pt x="15788" y="10741"/>
                </a:cubicBezTo>
                <a:cubicBezTo>
                  <a:pt x="15741" y="10776"/>
                  <a:pt x="15705" y="10800"/>
                  <a:pt x="15658" y="10836"/>
                </a:cubicBezTo>
                <a:cubicBezTo>
                  <a:pt x="15248" y="11104"/>
                  <a:pt x="14656" y="11213"/>
                  <a:pt x="14035" y="11213"/>
                </a:cubicBezTo>
                <a:cubicBezTo>
                  <a:pt x="13608" y="11213"/>
                  <a:pt x="13167" y="11161"/>
                  <a:pt x="12764" y="11074"/>
                </a:cubicBezTo>
                <a:cubicBezTo>
                  <a:pt x="12717" y="11062"/>
                  <a:pt x="12657" y="11050"/>
                  <a:pt x="12610" y="11038"/>
                </a:cubicBezTo>
                <a:cubicBezTo>
                  <a:pt x="12467" y="11003"/>
                  <a:pt x="12312" y="10955"/>
                  <a:pt x="12193" y="10907"/>
                </a:cubicBezTo>
                <a:cubicBezTo>
                  <a:pt x="12062" y="10872"/>
                  <a:pt x="11943" y="10824"/>
                  <a:pt x="11824" y="10764"/>
                </a:cubicBezTo>
                <a:cubicBezTo>
                  <a:pt x="11752" y="10729"/>
                  <a:pt x="11681" y="10693"/>
                  <a:pt x="11621" y="10657"/>
                </a:cubicBezTo>
                <a:lnTo>
                  <a:pt x="11562" y="10622"/>
                </a:lnTo>
                <a:cubicBezTo>
                  <a:pt x="11526" y="10598"/>
                  <a:pt x="11478" y="10562"/>
                  <a:pt x="11443" y="10538"/>
                </a:cubicBezTo>
                <a:lnTo>
                  <a:pt x="11371" y="10491"/>
                </a:lnTo>
                <a:cubicBezTo>
                  <a:pt x="11336" y="10467"/>
                  <a:pt x="11300" y="10431"/>
                  <a:pt x="11264" y="10395"/>
                </a:cubicBezTo>
                <a:lnTo>
                  <a:pt x="11216" y="10348"/>
                </a:lnTo>
                <a:cubicBezTo>
                  <a:pt x="11157" y="10312"/>
                  <a:pt x="11109" y="10264"/>
                  <a:pt x="11062" y="10205"/>
                </a:cubicBezTo>
                <a:lnTo>
                  <a:pt x="11026" y="10145"/>
                </a:lnTo>
                <a:cubicBezTo>
                  <a:pt x="11002" y="10110"/>
                  <a:pt x="10978" y="10074"/>
                  <a:pt x="10955" y="10050"/>
                </a:cubicBezTo>
                <a:cubicBezTo>
                  <a:pt x="10931" y="10014"/>
                  <a:pt x="10907" y="9991"/>
                  <a:pt x="10883" y="9955"/>
                </a:cubicBezTo>
                <a:cubicBezTo>
                  <a:pt x="10871" y="9931"/>
                  <a:pt x="10847" y="9907"/>
                  <a:pt x="10835" y="9883"/>
                </a:cubicBezTo>
                <a:cubicBezTo>
                  <a:pt x="10824" y="9860"/>
                  <a:pt x="10800" y="9812"/>
                  <a:pt x="10776" y="9788"/>
                </a:cubicBezTo>
                <a:lnTo>
                  <a:pt x="10740" y="9729"/>
                </a:lnTo>
                <a:cubicBezTo>
                  <a:pt x="10693" y="9633"/>
                  <a:pt x="10657" y="9550"/>
                  <a:pt x="10621" y="9455"/>
                </a:cubicBezTo>
                <a:cubicBezTo>
                  <a:pt x="10597" y="9395"/>
                  <a:pt x="10585" y="9348"/>
                  <a:pt x="10562" y="9300"/>
                </a:cubicBezTo>
                <a:lnTo>
                  <a:pt x="10562" y="9276"/>
                </a:lnTo>
                <a:cubicBezTo>
                  <a:pt x="10538" y="9217"/>
                  <a:pt x="10526" y="9169"/>
                  <a:pt x="10514" y="9109"/>
                </a:cubicBezTo>
                <a:cubicBezTo>
                  <a:pt x="10466" y="8883"/>
                  <a:pt x="10443" y="8633"/>
                  <a:pt x="10466" y="8395"/>
                </a:cubicBezTo>
                <a:lnTo>
                  <a:pt x="10454" y="8395"/>
                </a:lnTo>
                <a:cubicBezTo>
                  <a:pt x="10566" y="7104"/>
                  <a:pt x="11655" y="6204"/>
                  <a:pt x="12847" y="6204"/>
                </a:cubicBezTo>
                <a:close/>
                <a:moveTo>
                  <a:pt x="22089" y="7332"/>
                </a:moveTo>
                <a:cubicBezTo>
                  <a:pt x="22683" y="7332"/>
                  <a:pt x="23263" y="7617"/>
                  <a:pt x="23623" y="8133"/>
                </a:cubicBezTo>
                <a:cubicBezTo>
                  <a:pt x="24147" y="8895"/>
                  <a:pt x="24051" y="9907"/>
                  <a:pt x="23408" y="10550"/>
                </a:cubicBezTo>
                <a:lnTo>
                  <a:pt x="23373" y="10586"/>
                </a:lnTo>
                <a:cubicBezTo>
                  <a:pt x="23349" y="10610"/>
                  <a:pt x="23337" y="10622"/>
                  <a:pt x="23313" y="10645"/>
                </a:cubicBezTo>
                <a:lnTo>
                  <a:pt x="23242" y="10705"/>
                </a:lnTo>
                <a:lnTo>
                  <a:pt x="23182" y="10741"/>
                </a:lnTo>
                <a:lnTo>
                  <a:pt x="23087" y="10800"/>
                </a:lnTo>
                <a:lnTo>
                  <a:pt x="23039" y="10836"/>
                </a:lnTo>
                <a:cubicBezTo>
                  <a:pt x="22992" y="10860"/>
                  <a:pt x="22932" y="10895"/>
                  <a:pt x="22885" y="10919"/>
                </a:cubicBezTo>
                <a:cubicBezTo>
                  <a:pt x="22337" y="11157"/>
                  <a:pt x="21742" y="11276"/>
                  <a:pt x="21146" y="11276"/>
                </a:cubicBezTo>
                <a:lnTo>
                  <a:pt x="21003" y="11276"/>
                </a:lnTo>
                <a:cubicBezTo>
                  <a:pt x="20932" y="11276"/>
                  <a:pt x="20861" y="11264"/>
                  <a:pt x="20789" y="11253"/>
                </a:cubicBezTo>
                <a:lnTo>
                  <a:pt x="20753" y="11253"/>
                </a:lnTo>
                <a:cubicBezTo>
                  <a:pt x="20646" y="11241"/>
                  <a:pt x="20551" y="11229"/>
                  <a:pt x="20444" y="11205"/>
                </a:cubicBezTo>
                <a:cubicBezTo>
                  <a:pt x="20194" y="11157"/>
                  <a:pt x="19956" y="11050"/>
                  <a:pt x="19753" y="10895"/>
                </a:cubicBezTo>
                <a:cubicBezTo>
                  <a:pt x="19658" y="10812"/>
                  <a:pt x="19575" y="10705"/>
                  <a:pt x="19527" y="10598"/>
                </a:cubicBezTo>
                <a:cubicBezTo>
                  <a:pt x="19503" y="10550"/>
                  <a:pt x="19479" y="10502"/>
                  <a:pt x="19468" y="10455"/>
                </a:cubicBezTo>
                <a:lnTo>
                  <a:pt x="19468" y="10431"/>
                </a:lnTo>
                <a:cubicBezTo>
                  <a:pt x="19217" y="9467"/>
                  <a:pt x="20408" y="7931"/>
                  <a:pt x="21289" y="7514"/>
                </a:cubicBezTo>
                <a:cubicBezTo>
                  <a:pt x="21546" y="7391"/>
                  <a:pt x="21819" y="7332"/>
                  <a:pt x="22089" y="7332"/>
                </a:cubicBezTo>
                <a:close/>
                <a:moveTo>
                  <a:pt x="10252" y="14015"/>
                </a:moveTo>
                <a:lnTo>
                  <a:pt x="10288" y="14039"/>
                </a:lnTo>
                <a:cubicBezTo>
                  <a:pt x="10359" y="14086"/>
                  <a:pt x="10538" y="14217"/>
                  <a:pt x="10824" y="14396"/>
                </a:cubicBezTo>
                <a:lnTo>
                  <a:pt x="11419" y="15586"/>
                </a:lnTo>
                <a:lnTo>
                  <a:pt x="12324" y="15444"/>
                </a:lnTo>
                <a:lnTo>
                  <a:pt x="13229" y="16741"/>
                </a:lnTo>
                <a:lnTo>
                  <a:pt x="14098" y="16087"/>
                </a:lnTo>
                <a:lnTo>
                  <a:pt x="15062" y="17408"/>
                </a:lnTo>
                <a:lnTo>
                  <a:pt x="15717" y="16468"/>
                </a:lnTo>
                <a:lnTo>
                  <a:pt x="16289" y="17313"/>
                </a:lnTo>
                <a:lnTo>
                  <a:pt x="17646" y="16598"/>
                </a:lnTo>
                <a:lnTo>
                  <a:pt x="18860" y="17682"/>
                </a:lnTo>
                <a:lnTo>
                  <a:pt x="19765" y="16515"/>
                </a:lnTo>
                <a:lnTo>
                  <a:pt x="20765" y="17099"/>
                </a:lnTo>
                <a:lnTo>
                  <a:pt x="21658" y="16039"/>
                </a:lnTo>
                <a:lnTo>
                  <a:pt x="22646" y="16313"/>
                </a:lnTo>
                <a:lnTo>
                  <a:pt x="23325" y="15551"/>
                </a:lnTo>
                <a:lnTo>
                  <a:pt x="23897" y="15479"/>
                </a:lnTo>
                <a:lnTo>
                  <a:pt x="24242" y="14836"/>
                </a:lnTo>
                <a:cubicBezTo>
                  <a:pt x="24468" y="14729"/>
                  <a:pt x="24706" y="14622"/>
                  <a:pt x="24944" y="14515"/>
                </a:cubicBezTo>
                <a:lnTo>
                  <a:pt x="24944" y="14515"/>
                </a:lnTo>
                <a:cubicBezTo>
                  <a:pt x="24718" y="15467"/>
                  <a:pt x="24278" y="16372"/>
                  <a:pt x="23682" y="17146"/>
                </a:cubicBezTo>
                <a:lnTo>
                  <a:pt x="23301" y="17206"/>
                </a:lnTo>
                <a:lnTo>
                  <a:pt x="22646" y="18146"/>
                </a:lnTo>
                <a:lnTo>
                  <a:pt x="21861" y="17992"/>
                </a:lnTo>
                <a:lnTo>
                  <a:pt x="21146" y="18944"/>
                </a:lnTo>
                <a:lnTo>
                  <a:pt x="20015" y="18777"/>
                </a:lnTo>
                <a:lnTo>
                  <a:pt x="19110" y="19420"/>
                </a:lnTo>
                <a:lnTo>
                  <a:pt x="17836" y="18896"/>
                </a:lnTo>
                <a:lnTo>
                  <a:pt x="16622" y="19539"/>
                </a:lnTo>
                <a:lnTo>
                  <a:pt x="15860" y="18861"/>
                </a:lnTo>
                <a:lnTo>
                  <a:pt x="14776" y="19313"/>
                </a:lnTo>
                <a:lnTo>
                  <a:pt x="13943" y="18242"/>
                </a:lnTo>
                <a:lnTo>
                  <a:pt x="13074" y="18694"/>
                </a:lnTo>
                <a:lnTo>
                  <a:pt x="11883" y="17349"/>
                </a:lnTo>
                <a:lnTo>
                  <a:pt x="11621" y="17337"/>
                </a:lnTo>
                <a:cubicBezTo>
                  <a:pt x="10907" y="16348"/>
                  <a:pt x="10443" y="15205"/>
                  <a:pt x="10252" y="14015"/>
                </a:cubicBezTo>
                <a:close/>
                <a:moveTo>
                  <a:pt x="18634" y="39114"/>
                </a:moveTo>
                <a:cubicBezTo>
                  <a:pt x="18753" y="39268"/>
                  <a:pt x="18860" y="39411"/>
                  <a:pt x="18979" y="39577"/>
                </a:cubicBezTo>
                <a:cubicBezTo>
                  <a:pt x="18860" y="39423"/>
                  <a:pt x="18753" y="39268"/>
                  <a:pt x="18634" y="39114"/>
                </a:cubicBezTo>
                <a:close/>
                <a:moveTo>
                  <a:pt x="17619" y="0"/>
                </a:moveTo>
                <a:cubicBezTo>
                  <a:pt x="16948" y="0"/>
                  <a:pt x="16235" y="43"/>
                  <a:pt x="15479" y="132"/>
                </a:cubicBezTo>
                <a:cubicBezTo>
                  <a:pt x="1" y="1954"/>
                  <a:pt x="8597" y="38196"/>
                  <a:pt x="8597" y="38196"/>
                </a:cubicBezTo>
                <a:cubicBezTo>
                  <a:pt x="8597" y="38196"/>
                  <a:pt x="8669" y="38470"/>
                  <a:pt x="8800" y="38911"/>
                </a:cubicBezTo>
                <a:cubicBezTo>
                  <a:pt x="9181" y="40209"/>
                  <a:pt x="10050" y="42852"/>
                  <a:pt x="11133" y="43864"/>
                </a:cubicBezTo>
                <a:lnTo>
                  <a:pt x="11740" y="40220"/>
                </a:lnTo>
                <a:cubicBezTo>
                  <a:pt x="12145" y="43042"/>
                  <a:pt x="16824" y="46138"/>
                  <a:pt x="16824" y="46138"/>
                </a:cubicBezTo>
                <a:cubicBezTo>
                  <a:pt x="16586" y="44602"/>
                  <a:pt x="16693" y="41733"/>
                  <a:pt x="16693" y="41733"/>
                </a:cubicBezTo>
                <a:lnTo>
                  <a:pt x="16693" y="41733"/>
                </a:lnTo>
                <a:cubicBezTo>
                  <a:pt x="18634" y="46031"/>
                  <a:pt x="25242" y="47388"/>
                  <a:pt x="25242" y="47388"/>
                </a:cubicBezTo>
                <a:cubicBezTo>
                  <a:pt x="24837" y="46483"/>
                  <a:pt x="23373" y="43352"/>
                  <a:pt x="23373" y="43352"/>
                </a:cubicBezTo>
                <a:lnTo>
                  <a:pt x="23373" y="43352"/>
                </a:lnTo>
                <a:cubicBezTo>
                  <a:pt x="26038" y="44785"/>
                  <a:pt x="28671" y="45110"/>
                  <a:pt x="30508" y="45110"/>
                </a:cubicBezTo>
                <a:cubicBezTo>
                  <a:pt x="32029" y="45110"/>
                  <a:pt x="33005" y="44888"/>
                  <a:pt x="33005" y="44888"/>
                </a:cubicBezTo>
                <a:lnTo>
                  <a:pt x="27838" y="41435"/>
                </a:lnTo>
                <a:lnTo>
                  <a:pt x="27838" y="41435"/>
                </a:lnTo>
                <a:cubicBezTo>
                  <a:pt x="28363" y="41652"/>
                  <a:pt x="29202" y="41738"/>
                  <a:pt x="30193" y="41738"/>
                </a:cubicBezTo>
                <a:cubicBezTo>
                  <a:pt x="33761" y="41738"/>
                  <a:pt x="39310" y="40635"/>
                  <a:pt x="39375" y="40625"/>
                </a:cubicBezTo>
                <a:lnTo>
                  <a:pt x="39387" y="40613"/>
                </a:lnTo>
                <a:lnTo>
                  <a:pt x="39303" y="40590"/>
                </a:lnTo>
                <a:lnTo>
                  <a:pt x="38994" y="40518"/>
                </a:lnTo>
                <a:lnTo>
                  <a:pt x="38863" y="40482"/>
                </a:lnTo>
                <a:lnTo>
                  <a:pt x="38803" y="40470"/>
                </a:lnTo>
                <a:lnTo>
                  <a:pt x="38613" y="40411"/>
                </a:lnTo>
                <a:lnTo>
                  <a:pt x="38458" y="40363"/>
                </a:lnTo>
                <a:lnTo>
                  <a:pt x="38398" y="40351"/>
                </a:lnTo>
                <a:lnTo>
                  <a:pt x="38232" y="40304"/>
                </a:lnTo>
                <a:lnTo>
                  <a:pt x="38089" y="40244"/>
                </a:lnTo>
                <a:lnTo>
                  <a:pt x="38006" y="40220"/>
                </a:lnTo>
                <a:lnTo>
                  <a:pt x="37886" y="40173"/>
                </a:lnTo>
                <a:cubicBezTo>
                  <a:pt x="37827" y="40149"/>
                  <a:pt x="37779" y="40137"/>
                  <a:pt x="37720" y="40113"/>
                </a:cubicBezTo>
                <a:lnTo>
                  <a:pt x="37625" y="40078"/>
                </a:lnTo>
                <a:lnTo>
                  <a:pt x="37541" y="40042"/>
                </a:lnTo>
                <a:lnTo>
                  <a:pt x="37375" y="39970"/>
                </a:lnTo>
                <a:lnTo>
                  <a:pt x="37267" y="39923"/>
                </a:lnTo>
                <a:lnTo>
                  <a:pt x="37220" y="39911"/>
                </a:lnTo>
                <a:lnTo>
                  <a:pt x="37017" y="39816"/>
                </a:lnTo>
                <a:lnTo>
                  <a:pt x="36946" y="39780"/>
                </a:lnTo>
                <a:cubicBezTo>
                  <a:pt x="36767" y="39697"/>
                  <a:pt x="36589" y="39601"/>
                  <a:pt x="36422" y="39506"/>
                </a:cubicBezTo>
                <a:lnTo>
                  <a:pt x="36398" y="39494"/>
                </a:lnTo>
                <a:cubicBezTo>
                  <a:pt x="36315" y="39447"/>
                  <a:pt x="36232" y="39399"/>
                  <a:pt x="36148" y="39351"/>
                </a:cubicBezTo>
                <a:lnTo>
                  <a:pt x="36101" y="39327"/>
                </a:lnTo>
                <a:cubicBezTo>
                  <a:pt x="36017" y="39268"/>
                  <a:pt x="35946" y="39220"/>
                  <a:pt x="35862" y="39161"/>
                </a:cubicBezTo>
                <a:lnTo>
                  <a:pt x="35827" y="39149"/>
                </a:lnTo>
                <a:cubicBezTo>
                  <a:pt x="35743" y="39089"/>
                  <a:pt x="35660" y="39030"/>
                  <a:pt x="35577" y="38970"/>
                </a:cubicBezTo>
                <a:cubicBezTo>
                  <a:pt x="35219" y="38732"/>
                  <a:pt x="34886" y="38458"/>
                  <a:pt x="34577" y="38161"/>
                </a:cubicBezTo>
                <a:lnTo>
                  <a:pt x="34577" y="38161"/>
                </a:lnTo>
                <a:lnTo>
                  <a:pt x="34588" y="38184"/>
                </a:lnTo>
                <a:lnTo>
                  <a:pt x="34588" y="38184"/>
                </a:lnTo>
                <a:lnTo>
                  <a:pt x="34577" y="38173"/>
                </a:lnTo>
                <a:lnTo>
                  <a:pt x="34469" y="38065"/>
                </a:lnTo>
                <a:cubicBezTo>
                  <a:pt x="34422" y="38018"/>
                  <a:pt x="34362" y="37970"/>
                  <a:pt x="34315" y="37911"/>
                </a:cubicBezTo>
                <a:lnTo>
                  <a:pt x="34207" y="37803"/>
                </a:lnTo>
                <a:cubicBezTo>
                  <a:pt x="34160" y="37756"/>
                  <a:pt x="34112" y="37708"/>
                  <a:pt x="34065" y="37661"/>
                </a:cubicBezTo>
                <a:lnTo>
                  <a:pt x="33957" y="37553"/>
                </a:lnTo>
                <a:lnTo>
                  <a:pt x="33815" y="37387"/>
                </a:lnTo>
                <a:cubicBezTo>
                  <a:pt x="33779" y="37351"/>
                  <a:pt x="33755" y="37315"/>
                  <a:pt x="33719" y="37280"/>
                </a:cubicBezTo>
                <a:cubicBezTo>
                  <a:pt x="33684" y="37244"/>
                  <a:pt x="33624" y="37161"/>
                  <a:pt x="33565" y="37101"/>
                </a:cubicBezTo>
                <a:lnTo>
                  <a:pt x="33481" y="36994"/>
                </a:lnTo>
                <a:lnTo>
                  <a:pt x="33338" y="36815"/>
                </a:lnTo>
                <a:cubicBezTo>
                  <a:pt x="33303" y="36780"/>
                  <a:pt x="33279" y="36744"/>
                  <a:pt x="33255" y="36708"/>
                </a:cubicBezTo>
                <a:cubicBezTo>
                  <a:pt x="33207" y="36637"/>
                  <a:pt x="33160" y="36577"/>
                  <a:pt x="33112" y="36506"/>
                </a:cubicBezTo>
                <a:lnTo>
                  <a:pt x="33041" y="36399"/>
                </a:lnTo>
                <a:lnTo>
                  <a:pt x="32898" y="36196"/>
                </a:lnTo>
                <a:lnTo>
                  <a:pt x="32838" y="36101"/>
                </a:lnTo>
                <a:cubicBezTo>
                  <a:pt x="32791" y="36029"/>
                  <a:pt x="32743" y="35946"/>
                  <a:pt x="32695" y="35875"/>
                </a:cubicBezTo>
                <a:cubicBezTo>
                  <a:pt x="32683" y="35851"/>
                  <a:pt x="32660" y="35815"/>
                  <a:pt x="32636" y="35779"/>
                </a:cubicBezTo>
                <a:cubicBezTo>
                  <a:pt x="32600" y="35708"/>
                  <a:pt x="32552" y="35637"/>
                  <a:pt x="32505" y="35541"/>
                </a:cubicBezTo>
                <a:lnTo>
                  <a:pt x="32457" y="35458"/>
                </a:lnTo>
                <a:lnTo>
                  <a:pt x="32314" y="35208"/>
                </a:lnTo>
                <a:lnTo>
                  <a:pt x="32279" y="35125"/>
                </a:lnTo>
                <a:cubicBezTo>
                  <a:pt x="32231" y="35041"/>
                  <a:pt x="32183" y="34946"/>
                  <a:pt x="32136" y="34851"/>
                </a:cubicBezTo>
                <a:lnTo>
                  <a:pt x="32100" y="34791"/>
                </a:lnTo>
                <a:cubicBezTo>
                  <a:pt x="32052" y="34696"/>
                  <a:pt x="32005" y="34589"/>
                  <a:pt x="31957" y="34494"/>
                </a:cubicBezTo>
                <a:lnTo>
                  <a:pt x="31933" y="34446"/>
                </a:lnTo>
                <a:cubicBezTo>
                  <a:pt x="31886" y="34339"/>
                  <a:pt x="31826" y="34232"/>
                  <a:pt x="31779" y="34113"/>
                </a:cubicBezTo>
                <a:lnTo>
                  <a:pt x="31779" y="34101"/>
                </a:lnTo>
                <a:cubicBezTo>
                  <a:pt x="26714" y="22432"/>
                  <a:pt x="32927" y="0"/>
                  <a:pt x="1761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6" name="Google Shape;4536;p65"/>
          <p:cNvSpPr txBox="1">
            <a:spLocks noGrp="1"/>
          </p:cNvSpPr>
          <p:nvPr>
            <p:ph type="title" idx="4"/>
          </p:nvPr>
        </p:nvSpPr>
        <p:spPr>
          <a:xfrm>
            <a:off x="2546400" y="2611975"/>
            <a:ext cx="40512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/>
              <a:t>Thank You!</a:t>
            </a:r>
            <a:endParaRPr sz="4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endParaRPr sz="4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1" name="Google Shape;4541;p66"/>
          <p:cNvSpPr txBox="1">
            <a:spLocks noGrp="1"/>
          </p:cNvSpPr>
          <p:nvPr>
            <p:ph type="body" idx="1"/>
          </p:nvPr>
        </p:nvSpPr>
        <p:spPr>
          <a:xfrm>
            <a:off x="1774050" y="519150"/>
            <a:ext cx="5595900" cy="5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4542" name="Google Shape;4542;p66"/>
          <p:cNvSpPr txBox="1">
            <a:spLocks noGrp="1"/>
          </p:cNvSpPr>
          <p:nvPr>
            <p:ph type="body" idx="1"/>
          </p:nvPr>
        </p:nvSpPr>
        <p:spPr>
          <a:xfrm>
            <a:off x="789600" y="1186950"/>
            <a:ext cx="7564800" cy="3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Aziz, M. A. (2014, January 27). Connecting Youth with S’pore’s Heritage.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Today Online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. Retrieved from https://www.todayonline.com/daily-focus/youth/connecting-youth-spores-heritage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Basu, M. (2016).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How can Singapore’s museums attract millennials?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Retrieved from https://govinsider.asia/innovation/how-can-singapores-museums-attract-millennials/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Gensler, L. D. (2020). The Power of Storytelling (Order No. 28315051). Available from ProQuest Central. (2479729252). https://www-proquest-com.proxy.lib.sg/dissertations-theses/power-storytelling/docview/2479729252/se-2?accountid=12691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Huang, B. (2015).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What Kind of Impact Does Our Music Really Make on Society?.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Retrieved from https://blog.sonicbids.com/what-kind-of-impact-does-our-music-really-make-on-society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7" name="Google Shape;4547;p67"/>
          <p:cNvSpPr txBox="1">
            <a:spLocks noGrp="1"/>
          </p:cNvSpPr>
          <p:nvPr>
            <p:ph type="body" idx="1"/>
          </p:nvPr>
        </p:nvSpPr>
        <p:spPr>
          <a:xfrm>
            <a:off x="1774050" y="519150"/>
            <a:ext cx="5595900" cy="5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4548" name="Google Shape;4548;p67"/>
          <p:cNvSpPr txBox="1">
            <a:spLocks noGrp="1"/>
          </p:cNvSpPr>
          <p:nvPr>
            <p:ph type="body" idx="1"/>
          </p:nvPr>
        </p:nvSpPr>
        <p:spPr>
          <a:xfrm>
            <a:off x="789600" y="1104000"/>
            <a:ext cx="7564800" cy="3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Hoffman, S. K. (2020). Online Exhibitions during the COVID-19 Pandemic. </a:t>
            </a:r>
            <a:r>
              <a:rPr lang="en" sz="1100" i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Museum Worlds, 8</a:t>
            </a: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(1), 210-215. http://dx.doi.org/10.3167/armw.2020.080115</a:t>
            </a:r>
            <a:endParaRPr sz="1100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Khor, E. G. (n.d.-a). </a:t>
            </a:r>
            <a:r>
              <a:rPr lang="en" sz="1100" i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HDB Playground Prototype Drawings</a:t>
            </a: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Roots. https://www.roots.gov.sg/Collection-Landing/listing/1279229 </a:t>
            </a:r>
            <a:endParaRPr sz="1100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Khor, E. G. (n.d.-b). </a:t>
            </a:r>
            <a:r>
              <a:rPr lang="en" sz="1100" i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HDB Playground Prototype Drawings from 1970s-80s</a:t>
            </a: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Roots. https://www.roots.gov.sg/Collection-Landing/listing/1277345 </a:t>
            </a:r>
            <a:endParaRPr sz="1100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Mummert, J. (2008). </a:t>
            </a:r>
            <a:r>
              <a:rPr lang="en" sz="1100" i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Why Do Kids Become Addicted to Video Games?. </a:t>
            </a: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Retrieved from http://EzineArticles.com/1483472</a:t>
            </a:r>
            <a:endParaRPr sz="1100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National Arts Council. (2019). </a:t>
            </a:r>
            <a:r>
              <a:rPr lang="en" sz="1100" i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National Arts Council Population Survey on the Arts.</a:t>
            </a: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[PDF file]. Retrieved from</a:t>
            </a:r>
            <a:endParaRPr sz="1100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https://www.nac.gov.sg/dam/jcr:3d6bb167-7933-4326-9467-9f05bb4e7206</a:t>
            </a:r>
            <a:endParaRPr sz="1100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3" name="Google Shape;4553;p68"/>
          <p:cNvSpPr txBox="1">
            <a:spLocks noGrp="1"/>
          </p:cNvSpPr>
          <p:nvPr>
            <p:ph type="body" idx="1"/>
          </p:nvPr>
        </p:nvSpPr>
        <p:spPr>
          <a:xfrm>
            <a:off x="1774050" y="519150"/>
            <a:ext cx="5595900" cy="5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4554" name="Google Shape;4554;p68"/>
          <p:cNvSpPr txBox="1">
            <a:spLocks noGrp="1"/>
          </p:cNvSpPr>
          <p:nvPr>
            <p:ph type="body" idx="1"/>
          </p:nvPr>
        </p:nvSpPr>
        <p:spPr>
          <a:xfrm>
            <a:off x="789600" y="1186950"/>
            <a:ext cx="7564800" cy="3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National Parks Board. (2021).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Coastal Playgrove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National Parks Board. https://www.nparks.gov.sg/gardens-parks-and-nature/parks-and-nature-reserves/east-coast-park/coastal-playgrove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Ng, L. (2014).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Pasir Ris Park: Playground Rediscovered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Little Day Out. https://www.littledayout.com/pasir-ris-park-playground-rediscovered/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Rosie. (n.d.).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Adventure Cove at Marine Life Park Sentosa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Adventures With Family. https://www.adventureswithfamily.com/adventure-cove-at-marine-life-park/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Roots. (n.d.-a)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Great World Amusement Park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Roots. https://www.roots.gov.sg/Collection-Landing/listing/1262580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9" name="Google Shape;4559;p69"/>
          <p:cNvSpPr txBox="1">
            <a:spLocks noGrp="1"/>
          </p:cNvSpPr>
          <p:nvPr>
            <p:ph type="body" idx="1"/>
          </p:nvPr>
        </p:nvSpPr>
        <p:spPr>
          <a:xfrm>
            <a:off x="1774050" y="519150"/>
            <a:ext cx="5595900" cy="5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4560" name="Google Shape;4560;p69"/>
          <p:cNvSpPr txBox="1">
            <a:spLocks noGrp="1"/>
          </p:cNvSpPr>
          <p:nvPr>
            <p:ph type="body" idx="1"/>
          </p:nvPr>
        </p:nvSpPr>
        <p:spPr>
          <a:xfrm>
            <a:off x="789600" y="1034550"/>
            <a:ext cx="7564800" cy="3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Roots. (n.d.-b)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New World Amusement Park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Roots. https://www.roots.gov.sg/Collection-Landing/listing/1262050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Roots. (n.d.-c).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Elephant Playground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Roots. https://www.roots.gov.sg/places/places-landing/Places/landmarks/Pasir-Ris-Heritage-Trail/elephant-playground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Roots. (n.d.-d).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Happy World Amusement Park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Roots. https://www.roots.gov.sg/Collection-Landing/listing/1096162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Roots. (n.d.-e).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Playgrounds of the Past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Roots. https://www.roots.gov.sg/stories-landing/stories/playgrounds-of-the-past/story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Roots. (n.d.-f).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Tampines Central Park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Roots. https://www.roots.gov.sg/places/places-landing/Places/landmarks/tampines-heritage-trail-tampines-town-trail/Tampines-Central-Park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5" name="Google Shape;4565;p70"/>
          <p:cNvSpPr txBox="1">
            <a:spLocks noGrp="1"/>
          </p:cNvSpPr>
          <p:nvPr>
            <p:ph type="body" idx="1"/>
          </p:nvPr>
        </p:nvSpPr>
        <p:spPr>
          <a:xfrm>
            <a:off x="1774050" y="519150"/>
            <a:ext cx="5595900" cy="5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4566" name="Google Shape;4566;p70"/>
          <p:cNvSpPr txBox="1">
            <a:spLocks noGrp="1"/>
          </p:cNvSpPr>
          <p:nvPr>
            <p:ph type="body" idx="1"/>
          </p:nvPr>
        </p:nvSpPr>
        <p:spPr>
          <a:xfrm>
            <a:off x="789600" y="1186950"/>
            <a:ext cx="7564800" cy="3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Roots. (n.d.-g).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The Big Splash aquatic centre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Roots. https://www.roots.gov.sg/Collection-Landing/listing/1109395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Stutz, C. (2015).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Spotify Tops Pandora as World's Most Popular Music Streaming App. 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https://www.billboard.com/articles/news/6784774/spotify-pandora-most-popular-music-streaming-app-worldwide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Soh, C. (2017).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Tampines Green Forest Park &amp; Playground: Cargo Net Course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Little Day Out. https://www.littledayout.com/tampines-green-forest-park-playground-cargo-climb/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“The Grand Sweets &amp; Snacks”. (n.d.)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The Grand Sweets &amp; Snacks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. Retrieved from https://my.matterport.com/show/?m=rtRmqs2MVQJ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1" name="Google Shape;4571;p71"/>
          <p:cNvSpPr txBox="1">
            <a:spLocks noGrp="1"/>
          </p:cNvSpPr>
          <p:nvPr>
            <p:ph type="body" idx="1"/>
          </p:nvPr>
        </p:nvSpPr>
        <p:spPr>
          <a:xfrm>
            <a:off x="1774050" y="519150"/>
            <a:ext cx="5595900" cy="5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4572" name="Google Shape;4572;p71"/>
          <p:cNvSpPr txBox="1">
            <a:spLocks noGrp="1"/>
          </p:cNvSpPr>
          <p:nvPr>
            <p:ph type="body" idx="1"/>
          </p:nvPr>
        </p:nvSpPr>
        <p:spPr>
          <a:xfrm>
            <a:off x="789600" y="1186950"/>
            <a:ext cx="7564800" cy="3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Tristram, T. (2019).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Ultimate Guide to Universal Studios Singapore for Kids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Honey Kids. https://honeykidsasia.com/ultimate-guide-to-universal-studios-singapore/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Willemsen, M. (2017).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Beats and Brands: Using Spotify for Your Marketing Efforts.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Negocia Group. http://negociagroup.com/featured/beats-brands-using-spotify-marketing-efforts/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Wild Wild Wet. (n.d.). </a:t>
            </a:r>
            <a:r>
              <a:rPr lang="en" sz="11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Downtown East Tenant Deals</a:t>
            </a:r>
            <a:r>
              <a:rPr lang="en" sz="1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[Online image]. Wild Wild Wet. https://www.wildwildwet.com/TenantsExclusive20</a:t>
            </a:r>
            <a:endParaRPr sz="11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" name="Google Shape;4577;p72"/>
          <p:cNvSpPr txBox="1">
            <a:spLocks noGrp="1"/>
          </p:cNvSpPr>
          <p:nvPr>
            <p:ph type="subTitle" idx="1"/>
          </p:nvPr>
        </p:nvSpPr>
        <p:spPr>
          <a:xfrm>
            <a:off x="882449" y="2258863"/>
            <a:ext cx="3305100" cy="9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 you have any questions?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youremail@freepik.com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+91  620 421 838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yourcompany.com</a:t>
            </a:r>
            <a:endParaRPr/>
          </a:p>
        </p:txBody>
      </p:sp>
      <p:sp>
        <p:nvSpPr>
          <p:cNvPr id="4578" name="Google Shape;4578;p72"/>
          <p:cNvSpPr txBox="1">
            <a:spLocks noGrp="1"/>
          </p:cNvSpPr>
          <p:nvPr>
            <p:ph type="subTitle" idx="2"/>
          </p:nvPr>
        </p:nvSpPr>
        <p:spPr>
          <a:xfrm>
            <a:off x="882449" y="4094938"/>
            <a:ext cx="3305100" cy="4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keep this slide for attribution</a:t>
            </a:r>
            <a:endParaRPr/>
          </a:p>
        </p:txBody>
      </p:sp>
      <p:sp>
        <p:nvSpPr>
          <p:cNvPr id="4579" name="Google Shape;4579;p72"/>
          <p:cNvSpPr txBox="1">
            <a:spLocks noGrp="1"/>
          </p:cNvSpPr>
          <p:nvPr>
            <p:ph type="title"/>
          </p:nvPr>
        </p:nvSpPr>
        <p:spPr>
          <a:xfrm>
            <a:off x="882449" y="628063"/>
            <a:ext cx="4013100" cy="9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4580" name="Google Shape;4580;p72"/>
          <p:cNvSpPr/>
          <p:nvPr/>
        </p:nvSpPr>
        <p:spPr>
          <a:xfrm>
            <a:off x="1767387" y="1784725"/>
            <a:ext cx="426445" cy="426889"/>
          </a:xfrm>
          <a:custGeom>
            <a:avLst/>
            <a:gdLst/>
            <a:ahLst/>
            <a:cxnLst/>
            <a:rect l="l" t="t" r="r" b="b"/>
            <a:pathLst>
              <a:path w="10860" h="10872" extrusionOk="0">
                <a:moveTo>
                  <a:pt x="5430" y="1"/>
                </a:moveTo>
                <a:cubicBezTo>
                  <a:pt x="3990" y="1"/>
                  <a:pt x="2608" y="560"/>
                  <a:pt x="1596" y="1584"/>
                </a:cubicBezTo>
                <a:cubicBezTo>
                  <a:pt x="561" y="2620"/>
                  <a:pt x="1" y="3989"/>
                  <a:pt x="1" y="5430"/>
                </a:cubicBezTo>
                <a:cubicBezTo>
                  <a:pt x="1" y="6561"/>
                  <a:pt x="346" y="7645"/>
                  <a:pt x="1001" y="8573"/>
                </a:cubicBezTo>
                <a:cubicBezTo>
                  <a:pt x="1632" y="9466"/>
                  <a:pt x="2513" y="10145"/>
                  <a:pt x="3537" y="10538"/>
                </a:cubicBezTo>
                <a:cubicBezTo>
                  <a:pt x="3559" y="10544"/>
                  <a:pt x="3579" y="10547"/>
                  <a:pt x="3599" y="10547"/>
                </a:cubicBezTo>
                <a:cubicBezTo>
                  <a:pt x="3656" y="10547"/>
                  <a:pt x="3704" y="10522"/>
                  <a:pt x="3740" y="10478"/>
                </a:cubicBezTo>
                <a:cubicBezTo>
                  <a:pt x="3763" y="10443"/>
                  <a:pt x="3763" y="10395"/>
                  <a:pt x="3763" y="10371"/>
                </a:cubicBezTo>
                <a:lnTo>
                  <a:pt x="3763" y="7275"/>
                </a:lnTo>
                <a:cubicBezTo>
                  <a:pt x="3763" y="7180"/>
                  <a:pt x="3692" y="7097"/>
                  <a:pt x="3585" y="7097"/>
                </a:cubicBezTo>
                <a:lnTo>
                  <a:pt x="2156" y="7097"/>
                </a:lnTo>
                <a:lnTo>
                  <a:pt x="2156" y="5835"/>
                </a:lnTo>
                <a:lnTo>
                  <a:pt x="3585" y="5835"/>
                </a:lnTo>
                <a:cubicBezTo>
                  <a:pt x="3680" y="5835"/>
                  <a:pt x="3763" y="5751"/>
                  <a:pt x="3763" y="5656"/>
                </a:cubicBezTo>
                <a:lnTo>
                  <a:pt x="3763" y="5430"/>
                </a:lnTo>
                <a:cubicBezTo>
                  <a:pt x="3763" y="3942"/>
                  <a:pt x="5180" y="2632"/>
                  <a:pt x="6799" y="2632"/>
                </a:cubicBezTo>
                <a:lnTo>
                  <a:pt x="7550" y="2632"/>
                </a:lnTo>
                <a:lnTo>
                  <a:pt x="7550" y="3894"/>
                </a:lnTo>
                <a:lnTo>
                  <a:pt x="6799" y="3894"/>
                </a:lnTo>
                <a:cubicBezTo>
                  <a:pt x="6311" y="3894"/>
                  <a:pt x="5883" y="4025"/>
                  <a:pt x="5561" y="4287"/>
                </a:cubicBezTo>
                <a:cubicBezTo>
                  <a:pt x="5228" y="4561"/>
                  <a:pt x="5025" y="4966"/>
                  <a:pt x="5025" y="5430"/>
                </a:cubicBezTo>
                <a:lnTo>
                  <a:pt x="5025" y="5656"/>
                </a:lnTo>
                <a:cubicBezTo>
                  <a:pt x="5025" y="5740"/>
                  <a:pt x="5109" y="5835"/>
                  <a:pt x="5204" y="5835"/>
                </a:cubicBezTo>
                <a:lnTo>
                  <a:pt x="5883" y="5835"/>
                </a:lnTo>
                <a:cubicBezTo>
                  <a:pt x="5966" y="5835"/>
                  <a:pt x="6061" y="5751"/>
                  <a:pt x="6061" y="5656"/>
                </a:cubicBezTo>
                <a:cubicBezTo>
                  <a:pt x="6061" y="5561"/>
                  <a:pt x="5978" y="5478"/>
                  <a:pt x="5883" y="5478"/>
                </a:cubicBezTo>
                <a:lnTo>
                  <a:pt x="5371" y="5478"/>
                </a:lnTo>
                <a:lnTo>
                  <a:pt x="5371" y="5418"/>
                </a:lnTo>
                <a:cubicBezTo>
                  <a:pt x="5371" y="4525"/>
                  <a:pt x="6145" y="4204"/>
                  <a:pt x="6799" y="4204"/>
                </a:cubicBezTo>
                <a:lnTo>
                  <a:pt x="7704" y="4204"/>
                </a:lnTo>
                <a:cubicBezTo>
                  <a:pt x="7800" y="4204"/>
                  <a:pt x="7883" y="4132"/>
                  <a:pt x="7883" y="4025"/>
                </a:cubicBezTo>
                <a:lnTo>
                  <a:pt x="7883" y="2418"/>
                </a:lnTo>
                <a:cubicBezTo>
                  <a:pt x="7883" y="2334"/>
                  <a:pt x="7811" y="2239"/>
                  <a:pt x="7704" y="2239"/>
                </a:cubicBezTo>
                <a:lnTo>
                  <a:pt x="6799" y="2239"/>
                </a:lnTo>
                <a:cubicBezTo>
                  <a:pt x="5966" y="2239"/>
                  <a:pt x="5121" y="2572"/>
                  <a:pt x="4466" y="3156"/>
                </a:cubicBezTo>
                <a:cubicBezTo>
                  <a:pt x="3799" y="3763"/>
                  <a:pt x="3418" y="4549"/>
                  <a:pt x="3418" y="5382"/>
                </a:cubicBezTo>
                <a:lnTo>
                  <a:pt x="3418" y="5442"/>
                </a:lnTo>
                <a:lnTo>
                  <a:pt x="1989" y="5442"/>
                </a:lnTo>
                <a:cubicBezTo>
                  <a:pt x="1906" y="5442"/>
                  <a:pt x="1811" y="5513"/>
                  <a:pt x="1811" y="5620"/>
                </a:cubicBezTo>
                <a:lnTo>
                  <a:pt x="1811" y="7228"/>
                </a:lnTo>
                <a:cubicBezTo>
                  <a:pt x="1811" y="7323"/>
                  <a:pt x="1894" y="7406"/>
                  <a:pt x="1989" y="7406"/>
                </a:cubicBezTo>
                <a:lnTo>
                  <a:pt x="3418" y="7406"/>
                </a:lnTo>
                <a:lnTo>
                  <a:pt x="3418" y="10085"/>
                </a:lnTo>
                <a:cubicBezTo>
                  <a:pt x="1561" y="9300"/>
                  <a:pt x="346" y="7442"/>
                  <a:pt x="346" y="5418"/>
                </a:cubicBezTo>
                <a:cubicBezTo>
                  <a:pt x="346" y="2596"/>
                  <a:pt x="2620" y="322"/>
                  <a:pt x="5430" y="322"/>
                </a:cubicBezTo>
                <a:cubicBezTo>
                  <a:pt x="8228" y="322"/>
                  <a:pt x="10526" y="2620"/>
                  <a:pt x="10526" y="5418"/>
                </a:cubicBezTo>
                <a:cubicBezTo>
                  <a:pt x="10526" y="8228"/>
                  <a:pt x="8240" y="10502"/>
                  <a:pt x="5430" y="10502"/>
                </a:cubicBezTo>
                <a:lnTo>
                  <a:pt x="5371" y="10502"/>
                </a:lnTo>
                <a:lnTo>
                  <a:pt x="5371" y="7418"/>
                </a:lnTo>
                <a:lnTo>
                  <a:pt x="7728" y="7418"/>
                </a:lnTo>
                <a:cubicBezTo>
                  <a:pt x="7811" y="7418"/>
                  <a:pt x="7907" y="7347"/>
                  <a:pt x="7907" y="7240"/>
                </a:cubicBezTo>
                <a:lnTo>
                  <a:pt x="7907" y="5656"/>
                </a:lnTo>
                <a:cubicBezTo>
                  <a:pt x="7907" y="5561"/>
                  <a:pt x="7823" y="5478"/>
                  <a:pt x="7728" y="5478"/>
                </a:cubicBezTo>
                <a:lnTo>
                  <a:pt x="6728" y="5478"/>
                </a:lnTo>
                <a:cubicBezTo>
                  <a:pt x="6633" y="5478"/>
                  <a:pt x="6549" y="5549"/>
                  <a:pt x="6549" y="5656"/>
                </a:cubicBezTo>
                <a:cubicBezTo>
                  <a:pt x="6549" y="5740"/>
                  <a:pt x="6621" y="5835"/>
                  <a:pt x="6728" y="5835"/>
                </a:cubicBezTo>
                <a:lnTo>
                  <a:pt x="7561" y="5835"/>
                </a:lnTo>
                <a:lnTo>
                  <a:pt x="7561" y="7097"/>
                </a:lnTo>
                <a:lnTo>
                  <a:pt x="5204" y="7097"/>
                </a:lnTo>
                <a:cubicBezTo>
                  <a:pt x="5121" y="7097"/>
                  <a:pt x="5025" y="7168"/>
                  <a:pt x="5025" y="7275"/>
                </a:cubicBezTo>
                <a:lnTo>
                  <a:pt x="5025" y="10693"/>
                </a:lnTo>
                <a:cubicBezTo>
                  <a:pt x="5025" y="10788"/>
                  <a:pt x="5109" y="10859"/>
                  <a:pt x="5192" y="10871"/>
                </a:cubicBezTo>
                <a:lnTo>
                  <a:pt x="5430" y="10871"/>
                </a:lnTo>
                <a:cubicBezTo>
                  <a:pt x="6871" y="10871"/>
                  <a:pt x="8240" y="10312"/>
                  <a:pt x="9276" y="9288"/>
                </a:cubicBezTo>
                <a:cubicBezTo>
                  <a:pt x="10300" y="8252"/>
                  <a:pt x="10859" y="6883"/>
                  <a:pt x="10859" y="5442"/>
                </a:cubicBezTo>
                <a:cubicBezTo>
                  <a:pt x="10859" y="3989"/>
                  <a:pt x="10300" y="2620"/>
                  <a:pt x="9276" y="1584"/>
                </a:cubicBezTo>
                <a:cubicBezTo>
                  <a:pt x="8240" y="560"/>
                  <a:pt x="6871" y="1"/>
                  <a:pt x="543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81" name="Google Shape;4581;p72"/>
          <p:cNvGrpSpPr/>
          <p:nvPr/>
        </p:nvGrpSpPr>
        <p:grpSpPr>
          <a:xfrm>
            <a:off x="2321737" y="1784931"/>
            <a:ext cx="426894" cy="426458"/>
            <a:chOff x="3303268" y="3817349"/>
            <a:chExt cx="346056" cy="345674"/>
          </a:xfrm>
        </p:grpSpPr>
        <p:sp>
          <p:nvSpPr>
            <p:cNvPr id="4582" name="Google Shape;4582;p72"/>
            <p:cNvSpPr/>
            <p:nvPr/>
          </p:nvSpPr>
          <p:spPr>
            <a:xfrm>
              <a:off x="3303268" y="3817349"/>
              <a:ext cx="346056" cy="345674"/>
            </a:xfrm>
            <a:custGeom>
              <a:avLst/>
              <a:gdLst/>
              <a:ahLst/>
              <a:cxnLst/>
              <a:rect l="l" t="t" r="r" b="b"/>
              <a:pathLst>
                <a:path w="10872" h="10860" extrusionOk="0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72"/>
            <p:cNvSpPr/>
            <p:nvPr/>
          </p:nvSpPr>
          <p:spPr>
            <a:xfrm>
              <a:off x="3368074" y="3882537"/>
              <a:ext cx="215298" cy="215298"/>
            </a:xfrm>
            <a:custGeom>
              <a:avLst/>
              <a:gdLst/>
              <a:ahLst/>
              <a:cxnLst/>
              <a:rect l="l" t="t" r="r" b="b"/>
              <a:pathLst>
                <a:path w="6764" h="6764" extrusionOk="0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72"/>
            <p:cNvSpPr/>
            <p:nvPr/>
          </p:nvSpPr>
          <p:spPr>
            <a:xfrm>
              <a:off x="3418143" y="3933656"/>
              <a:ext cx="114811" cy="112742"/>
            </a:xfrm>
            <a:custGeom>
              <a:avLst/>
              <a:gdLst/>
              <a:ahLst/>
              <a:cxnLst/>
              <a:rect l="l" t="t" r="r" b="b"/>
              <a:pathLst>
                <a:path w="3607" h="3542" extrusionOk="0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72"/>
            <p:cNvSpPr/>
            <p:nvPr/>
          </p:nvSpPr>
          <p:spPr>
            <a:xfrm>
              <a:off x="3519298" y="3910197"/>
              <a:ext cx="29570" cy="29220"/>
            </a:xfrm>
            <a:custGeom>
              <a:avLst/>
              <a:gdLst/>
              <a:ahLst/>
              <a:cxnLst/>
              <a:rect l="l" t="t" r="r" b="b"/>
              <a:pathLst>
                <a:path w="929" h="918" extrusionOk="0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6" name="Google Shape;4586;p72"/>
          <p:cNvGrpSpPr/>
          <p:nvPr/>
        </p:nvGrpSpPr>
        <p:grpSpPr>
          <a:xfrm>
            <a:off x="2875734" y="1784931"/>
            <a:ext cx="426894" cy="426458"/>
            <a:chOff x="3752358" y="3817349"/>
            <a:chExt cx="346056" cy="345674"/>
          </a:xfrm>
        </p:grpSpPr>
        <p:sp>
          <p:nvSpPr>
            <p:cNvPr id="4587" name="Google Shape;4587;p72"/>
            <p:cNvSpPr/>
            <p:nvPr/>
          </p:nvSpPr>
          <p:spPr>
            <a:xfrm>
              <a:off x="3752358" y="3817349"/>
              <a:ext cx="346056" cy="345674"/>
            </a:xfrm>
            <a:custGeom>
              <a:avLst/>
              <a:gdLst/>
              <a:ahLst/>
              <a:cxnLst/>
              <a:rect l="l" t="t" r="r" b="b"/>
              <a:pathLst>
                <a:path w="10872" h="10860" extrusionOk="0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28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72"/>
            <p:cNvSpPr/>
            <p:nvPr/>
          </p:nvSpPr>
          <p:spPr>
            <a:xfrm>
              <a:off x="3831933" y="3955682"/>
              <a:ext cx="47809" cy="120540"/>
            </a:xfrm>
            <a:custGeom>
              <a:avLst/>
              <a:gdLst/>
              <a:ahLst/>
              <a:cxnLst/>
              <a:rect l="l" t="t" r="r" b="b"/>
              <a:pathLst>
                <a:path w="1502" h="3787" extrusionOk="0">
                  <a:moveTo>
                    <a:pt x="1168" y="346"/>
                  </a:moveTo>
                  <a:lnTo>
                    <a:pt x="1168" y="3430"/>
                  </a:lnTo>
                  <a:lnTo>
                    <a:pt x="358" y="3430"/>
                  </a:lnTo>
                  <a:lnTo>
                    <a:pt x="358" y="346"/>
                  </a:lnTo>
                  <a:close/>
                  <a:moveTo>
                    <a:pt x="180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72" y="3787"/>
                    <a:pt x="180" y="3787"/>
                  </a:cubicBezTo>
                  <a:lnTo>
                    <a:pt x="1323" y="3787"/>
                  </a:lnTo>
                  <a:cubicBezTo>
                    <a:pt x="1418" y="3787"/>
                    <a:pt x="1501" y="3715"/>
                    <a:pt x="1501" y="3608"/>
                  </a:cubicBezTo>
                  <a:lnTo>
                    <a:pt x="1501" y="179"/>
                  </a:lnTo>
                  <a:cubicBezTo>
                    <a:pt x="1501" y="72"/>
                    <a:pt x="1430" y="1"/>
                    <a:pt x="1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72"/>
            <p:cNvSpPr/>
            <p:nvPr/>
          </p:nvSpPr>
          <p:spPr>
            <a:xfrm>
              <a:off x="3824739" y="3890112"/>
              <a:ext cx="55002" cy="55002"/>
            </a:xfrm>
            <a:custGeom>
              <a:avLst/>
              <a:gdLst/>
              <a:ahLst/>
              <a:cxnLst/>
              <a:rect l="l" t="t" r="r" b="b"/>
              <a:pathLst>
                <a:path w="1728" h="1728" extrusionOk="0">
                  <a:moveTo>
                    <a:pt x="870" y="334"/>
                  </a:moveTo>
                  <a:cubicBezTo>
                    <a:pt x="1156" y="334"/>
                    <a:pt x="1394" y="572"/>
                    <a:pt x="1394" y="846"/>
                  </a:cubicBezTo>
                  <a:cubicBezTo>
                    <a:pt x="1394" y="1132"/>
                    <a:pt x="1156" y="1370"/>
                    <a:pt x="870" y="1370"/>
                  </a:cubicBezTo>
                  <a:cubicBezTo>
                    <a:pt x="584" y="1370"/>
                    <a:pt x="346" y="1132"/>
                    <a:pt x="346" y="846"/>
                  </a:cubicBezTo>
                  <a:cubicBezTo>
                    <a:pt x="346" y="572"/>
                    <a:pt x="584" y="334"/>
                    <a:pt x="870" y="334"/>
                  </a:cubicBezTo>
                  <a:close/>
                  <a:moveTo>
                    <a:pt x="870" y="1"/>
                  </a:moveTo>
                  <a:cubicBezTo>
                    <a:pt x="394" y="1"/>
                    <a:pt x="1" y="394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4"/>
                    <a:pt x="1346" y="1"/>
                    <a:pt x="8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72"/>
            <p:cNvSpPr/>
            <p:nvPr/>
          </p:nvSpPr>
          <p:spPr>
            <a:xfrm>
              <a:off x="3904696" y="3955682"/>
              <a:ext cx="128148" cy="120540"/>
            </a:xfrm>
            <a:custGeom>
              <a:avLst/>
              <a:gdLst/>
              <a:ahLst/>
              <a:cxnLst/>
              <a:rect l="l" t="t" r="r" b="b"/>
              <a:pathLst>
                <a:path w="4026" h="3787" extrusionOk="0">
                  <a:moveTo>
                    <a:pt x="191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84" y="3787"/>
                    <a:pt x="191" y="3787"/>
                  </a:cubicBezTo>
                  <a:lnTo>
                    <a:pt x="1334" y="3787"/>
                  </a:lnTo>
                  <a:cubicBezTo>
                    <a:pt x="1418" y="3787"/>
                    <a:pt x="1513" y="3715"/>
                    <a:pt x="1513" y="3608"/>
                  </a:cubicBezTo>
                  <a:lnTo>
                    <a:pt x="1513" y="2382"/>
                  </a:lnTo>
                  <a:cubicBezTo>
                    <a:pt x="1513" y="1977"/>
                    <a:pt x="1596" y="1501"/>
                    <a:pt x="2037" y="1501"/>
                  </a:cubicBezTo>
                  <a:cubicBezTo>
                    <a:pt x="2347" y="1501"/>
                    <a:pt x="2477" y="1763"/>
                    <a:pt x="2525" y="2060"/>
                  </a:cubicBezTo>
                  <a:cubicBezTo>
                    <a:pt x="2537" y="2156"/>
                    <a:pt x="2608" y="2215"/>
                    <a:pt x="2692" y="2215"/>
                  </a:cubicBezTo>
                  <a:cubicBezTo>
                    <a:pt x="2787" y="2215"/>
                    <a:pt x="2870" y="2120"/>
                    <a:pt x="2847" y="2025"/>
                  </a:cubicBezTo>
                  <a:cubicBezTo>
                    <a:pt x="2763" y="1465"/>
                    <a:pt x="2477" y="1155"/>
                    <a:pt x="2013" y="1155"/>
                  </a:cubicBezTo>
                  <a:cubicBezTo>
                    <a:pt x="1465" y="1155"/>
                    <a:pt x="1156" y="1608"/>
                    <a:pt x="1156" y="2382"/>
                  </a:cubicBezTo>
                  <a:lnTo>
                    <a:pt x="1156" y="3430"/>
                  </a:lnTo>
                  <a:lnTo>
                    <a:pt x="346" y="3430"/>
                  </a:lnTo>
                  <a:lnTo>
                    <a:pt x="346" y="358"/>
                  </a:lnTo>
                  <a:lnTo>
                    <a:pt x="918" y="358"/>
                  </a:lnTo>
                  <a:lnTo>
                    <a:pt x="918" y="572"/>
                  </a:lnTo>
                  <a:cubicBezTo>
                    <a:pt x="918" y="632"/>
                    <a:pt x="930" y="679"/>
                    <a:pt x="977" y="715"/>
                  </a:cubicBezTo>
                  <a:cubicBezTo>
                    <a:pt x="1007" y="733"/>
                    <a:pt x="1043" y="742"/>
                    <a:pt x="1078" y="742"/>
                  </a:cubicBezTo>
                  <a:cubicBezTo>
                    <a:pt x="1114" y="742"/>
                    <a:pt x="1150" y="733"/>
                    <a:pt x="1180" y="715"/>
                  </a:cubicBezTo>
                  <a:cubicBezTo>
                    <a:pt x="1477" y="477"/>
                    <a:pt x="1835" y="358"/>
                    <a:pt x="2227" y="358"/>
                  </a:cubicBezTo>
                  <a:cubicBezTo>
                    <a:pt x="3204" y="358"/>
                    <a:pt x="3656" y="1191"/>
                    <a:pt x="3656" y="2001"/>
                  </a:cubicBezTo>
                  <a:lnTo>
                    <a:pt x="3656" y="3430"/>
                  </a:lnTo>
                  <a:lnTo>
                    <a:pt x="2847" y="3430"/>
                  </a:lnTo>
                  <a:lnTo>
                    <a:pt x="2847" y="2870"/>
                  </a:lnTo>
                  <a:cubicBezTo>
                    <a:pt x="2847" y="2775"/>
                    <a:pt x="2775" y="2703"/>
                    <a:pt x="2692" y="2703"/>
                  </a:cubicBezTo>
                  <a:cubicBezTo>
                    <a:pt x="2597" y="2703"/>
                    <a:pt x="2525" y="2775"/>
                    <a:pt x="2525" y="2870"/>
                  </a:cubicBezTo>
                  <a:lnTo>
                    <a:pt x="2525" y="3596"/>
                  </a:lnTo>
                  <a:cubicBezTo>
                    <a:pt x="2525" y="3691"/>
                    <a:pt x="2597" y="3775"/>
                    <a:pt x="2704" y="3775"/>
                  </a:cubicBezTo>
                  <a:lnTo>
                    <a:pt x="3847" y="3775"/>
                  </a:lnTo>
                  <a:cubicBezTo>
                    <a:pt x="3942" y="3775"/>
                    <a:pt x="4025" y="3703"/>
                    <a:pt x="4025" y="3596"/>
                  </a:cubicBezTo>
                  <a:lnTo>
                    <a:pt x="4025" y="1989"/>
                  </a:lnTo>
                  <a:cubicBezTo>
                    <a:pt x="4025" y="810"/>
                    <a:pt x="3299" y="1"/>
                    <a:pt x="2239" y="1"/>
                  </a:cubicBezTo>
                  <a:cubicBezTo>
                    <a:pt x="1894" y="1"/>
                    <a:pt x="1573" y="84"/>
                    <a:pt x="1275" y="251"/>
                  </a:cubicBezTo>
                  <a:lnTo>
                    <a:pt x="1275" y="179"/>
                  </a:lnTo>
                  <a:cubicBezTo>
                    <a:pt x="1275" y="84"/>
                    <a:pt x="1204" y="1"/>
                    <a:pt x="10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1" name="Google Shape;4591;p72"/>
          <p:cNvGrpSpPr/>
          <p:nvPr/>
        </p:nvGrpSpPr>
        <p:grpSpPr>
          <a:xfrm>
            <a:off x="333931" y="331703"/>
            <a:ext cx="748931" cy="746529"/>
            <a:chOff x="4458924" y="3416127"/>
            <a:chExt cx="502301" cy="500690"/>
          </a:xfrm>
        </p:grpSpPr>
        <p:sp>
          <p:nvSpPr>
            <p:cNvPr id="4592" name="Google Shape;4592;p72"/>
            <p:cNvSpPr/>
            <p:nvPr/>
          </p:nvSpPr>
          <p:spPr>
            <a:xfrm>
              <a:off x="4458924" y="3416127"/>
              <a:ext cx="502301" cy="500690"/>
            </a:xfrm>
            <a:custGeom>
              <a:avLst/>
              <a:gdLst/>
              <a:ahLst/>
              <a:cxnLst/>
              <a:rect l="l" t="t" r="r" b="b"/>
              <a:pathLst>
                <a:path w="33057" h="32951" extrusionOk="0">
                  <a:moveTo>
                    <a:pt x="16654" y="2489"/>
                  </a:moveTo>
                  <a:cubicBezTo>
                    <a:pt x="16630" y="2917"/>
                    <a:pt x="16618" y="3334"/>
                    <a:pt x="16618" y="3763"/>
                  </a:cubicBezTo>
                  <a:cubicBezTo>
                    <a:pt x="16523" y="3965"/>
                    <a:pt x="16416" y="4179"/>
                    <a:pt x="16321" y="4382"/>
                  </a:cubicBezTo>
                  <a:cubicBezTo>
                    <a:pt x="16416" y="3751"/>
                    <a:pt x="16535" y="3120"/>
                    <a:pt x="16654" y="2489"/>
                  </a:cubicBezTo>
                  <a:close/>
                  <a:moveTo>
                    <a:pt x="16618" y="4001"/>
                  </a:moveTo>
                  <a:lnTo>
                    <a:pt x="16618" y="4465"/>
                  </a:lnTo>
                  <a:cubicBezTo>
                    <a:pt x="16487" y="4715"/>
                    <a:pt x="16344" y="4965"/>
                    <a:pt x="16213" y="5215"/>
                  </a:cubicBezTo>
                  <a:lnTo>
                    <a:pt x="16237" y="5049"/>
                  </a:lnTo>
                  <a:cubicBezTo>
                    <a:pt x="16237" y="5001"/>
                    <a:pt x="16249" y="4953"/>
                    <a:pt x="16249" y="4906"/>
                  </a:cubicBezTo>
                  <a:cubicBezTo>
                    <a:pt x="16380" y="4608"/>
                    <a:pt x="16499" y="4299"/>
                    <a:pt x="16618" y="4001"/>
                  </a:cubicBezTo>
                  <a:close/>
                  <a:moveTo>
                    <a:pt x="16618" y="4763"/>
                  </a:moveTo>
                  <a:lnTo>
                    <a:pt x="16618" y="5096"/>
                  </a:lnTo>
                  <a:cubicBezTo>
                    <a:pt x="16606" y="5108"/>
                    <a:pt x="16606" y="5108"/>
                    <a:pt x="16618" y="5120"/>
                  </a:cubicBezTo>
                  <a:lnTo>
                    <a:pt x="16618" y="5192"/>
                  </a:lnTo>
                  <a:cubicBezTo>
                    <a:pt x="16523" y="5322"/>
                    <a:pt x="16440" y="5477"/>
                    <a:pt x="16368" y="5632"/>
                  </a:cubicBezTo>
                  <a:lnTo>
                    <a:pt x="16118" y="6073"/>
                  </a:lnTo>
                  <a:cubicBezTo>
                    <a:pt x="16130" y="5965"/>
                    <a:pt x="16142" y="5846"/>
                    <a:pt x="16154" y="5739"/>
                  </a:cubicBezTo>
                  <a:cubicBezTo>
                    <a:pt x="16321" y="5418"/>
                    <a:pt x="16463" y="5084"/>
                    <a:pt x="16618" y="4763"/>
                  </a:cubicBezTo>
                  <a:close/>
                  <a:moveTo>
                    <a:pt x="16606" y="5442"/>
                  </a:moveTo>
                  <a:cubicBezTo>
                    <a:pt x="16606" y="5680"/>
                    <a:pt x="16606" y="5906"/>
                    <a:pt x="16594" y="6132"/>
                  </a:cubicBezTo>
                  <a:cubicBezTo>
                    <a:pt x="16368" y="6561"/>
                    <a:pt x="16142" y="6989"/>
                    <a:pt x="15904" y="7418"/>
                  </a:cubicBezTo>
                  <a:cubicBezTo>
                    <a:pt x="15963" y="7120"/>
                    <a:pt x="16011" y="6811"/>
                    <a:pt x="16059" y="6513"/>
                  </a:cubicBezTo>
                  <a:cubicBezTo>
                    <a:pt x="16249" y="6156"/>
                    <a:pt x="16440" y="5799"/>
                    <a:pt x="16606" y="5442"/>
                  </a:cubicBezTo>
                  <a:close/>
                  <a:moveTo>
                    <a:pt x="16583" y="6311"/>
                  </a:moveTo>
                  <a:cubicBezTo>
                    <a:pt x="16583" y="6477"/>
                    <a:pt x="16571" y="6656"/>
                    <a:pt x="16559" y="6835"/>
                  </a:cubicBezTo>
                  <a:lnTo>
                    <a:pt x="16559" y="6989"/>
                  </a:lnTo>
                  <a:cubicBezTo>
                    <a:pt x="16261" y="7501"/>
                    <a:pt x="15952" y="8001"/>
                    <a:pt x="15642" y="8490"/>
                  </a:cubicBezTo>
                  <a:cubicBezTo>
                    <a:pt x="15713" y="8251"/>
                    <a:pt x="15773" y="8013"/>
                    <a:pt x="15832" y="7775"/>
                  </a:cubicBezTo>
                  <a:cubicBezTo>
                    <a:pt x="15868" y="7692"/>
                    <a:pt x="15904" y="7620"/>
                    <a:pt x="15952" y="7549"/>
                  </a:cubicBezTo>
                  <a:cubicBezTo>
                    <a:pt x="16178" y="7144"/>
                    <a:pt x="16392" y="6727"/>
                    <a:pt x="16583" y="6311"/>
                  </a:cubicBezTo>
                  <a:close/>
                  <a:moveTo>
                    <a:pt x="16511" y="8240"/>
                  </a:moveTo>
                  <a:cubicBezTo>
                    <a:pt x="16511" y="8382"/>
                    <a:pt x="16511" y="8537"/>
                    <a:pt x="16499" y="8680"/>
                  </a:cubicBezTo>
                  <a:cubicBezTo>
                    <a:pt x="16237" y="9216"/>
                    <a:pt x="15963" y="9752"/>
                    <a:pt x="15666" y="10264"/>
                  </a:cubicBezTo>
                  <a:cubicBezTo>
                    <a:pt x="15428" y="10692"/>
                    <a:pt x="15154" y="11097"/>
                    <a:pt x="14904" y="11514"/>
                  </a:cubicBezTo>
                  <a:cubicBezTo>
                    <a:pt x="14951" y="11228"/>
                    <a:pt x="14987" y="10942"/>
                    <a:pt x="15023" y="10656"/>
                  </a:cubicBezTo>
                  <a:lnTo>
                    <a:pt x="15023" y="10645"/>
                  </a:lnTo>
                  <a:cubicBezTo>
                    <a:pt x="15571" y="9871"/>
                    <a:pt x="16059" y="9073"/>
                    <a:pt x="16511" y="8240"/>
                  </a:cubicBezTo>
                  <a:close/>
                  <a:moveTo>
                    <a:pt x="16487" y="8966"/>
                  </a:moveTo>
                  <a:lnTo>
                    <a:pt x="16487" y="9216"/>
                  </a:lnTo>
                  <a:cubicBezTo>
                    <a:pt x="16154" y="9883"/>
                    <a:pt x="15832" y="10561"/>
                    <a:pt x="15475" y="11204"/>
                  </a:cubicBezTo>
                  <a:cubicBezTo>
                    <a:pt x="15237" y="11645"/>
                    <a:pt x="14951" y="12073"/>
                    <a:pt x="14701" y="12514"/>
                  </a:cubicBezTo>
                  <a:cubicBezTo>
                    <a:pt x="14749" y="12311"/>
                    <a:pt x="14797" y="12097"/>
                    <a:pt x="14844" y="11883"/>
                  </a:cubicBezTo>
                  <a:cubicBezTo>
                    <a:pt x="15166" y="11407"/>
                    <a:pt x="15475" y="10918"/>
                    <a:pt x="15749" y="10406"/>
                  </a:cubicBezTo>
                  <a:cubicBezTo>
                    <a:pt x="16011" y="9930"/>
                    <a:pt x="16261" y="9454"/>
                    <a:pt x="16487" y="8966"/>
                  </a:cubicBezTo>
                  <a:close/>
                  <a:moveTo>
                    <a:pt x="16213" y="13192"/>
                  </a:moveTo>
                  <a:cubicBezTo>
                    <a:pt x="16213" y="13323"/>
                    <a:pt x="16213" y="13443"/>
                    <a:pt x="16190" y="13562"/>
                  </a:cubicBezTo>
                  <a:lnTo>
                    <a:pt x="16011" y="13562"/>
                  </a:lnTo>
                  <a:cubicBezTo>
                    <a:pt x="16082" y="13443"/>
                    <a:pt x="16154" y="13323"/>
                    <a:pt x="16213" y="13192"/>
                  </a:cubicBezTo>
                  <a:close/>
                  <a:moveTo>
                    <a:pt x="16440" y="11621"/>
                  </a:moveTo>
                  <a:cubicBezTo>
                    <a:pt x="16463" y="11871"/>
                    <a:pt x="16487" y="12085"/>
                    <a:pt x="16511" y="12323"/>
                  </a:cubicBezTo>
                  <a:lnTo>
                    <a:pt x="16261" y="12752"/>
                  </a:lnTo>
                  <a:cubicBezTo>
                    <a:pt x="16253" y="12740"/>
                    <a:pt x="16241" y="12735"/>
                    <a:pt x="16229" y="12735"/>
                  </a:cubicBezTo>
                  <a:cubicBezTo>
                    <a:pt x="16206" y="12735"/>
                    <a:pt x="16182" y="12756"/>
                    <a:pt x="16190" y="12788"/>
                  </a:cubicBezTo>
                  <a:cubicBezTo>
                    <a:pt x="16190" y="12811"/>
                    <a:pt x="16190" y="12847"/>
                    <a:pt x="16202" y="12871"/>
                  </a:cubicBezTo>
                  <a:cubicBezTo>
                    <a:pt x="16059" y="13109"/>
                    <a:pt x="15928" y="13347"/>
                    <a:pt x="15809" y="13597"/>
                  </a:cubicBezTo>
                  <a:cubicBezTo>
                    <a:pt x="15630" y="13621"/>
                    <a:pt x="15451" y="13669"/>
                    <a:pt x="15285" y="13740"/>
                  </a:cubicBezTo>
                  <a:cubicBezTo>
                    <a:pt x="15416" y="13502"/>
                    <a:pt x="15535" y="13264"/>
                    <a:pt x="15666" y="13026"/>
                  </a:cubicBezTo>
                  <a:cubicBezTo>
                    <a:pt x="15928" y="12561"/>
                    <a:pt x="16202" y="12097"/>
                    <a:pt x="16440" y="11621"/>
                  </a:cubicBezTo>
                  <a:close/>
                  <a:moveTo>
                    <a:pt x="16475" y="9490"/>
                  </a:moveTo>
                  <a:cubicBezTo>
                    <a:pt x="16475" y="9609"/>
                    <a:pt x="16475" y="9716"/>
                    <a:pt x="16475" y="9835"/>
                  </a:cubicBezTo>
                  <a:cubicBezTo>
                    <a:pt x="16463" y="9954"/>
                    <a:pt x="16475" y="10061"/>
                    <a:pt x="16463" y="10180"/>
                  </a:cubicBezTo>
                  <a:cubicBezTo>
                    <a:pt x="16166" y="10764"/>
                    <a:pt x="15856" y="11347"/>
                    <a:pt x="15523" y="11930"/>
                  </a:cubicBezTo>
                  <a:cubicBezTo>
                    <a:pt x="15154" y="12585"/>
                    <a:pt x="14666" y="13240"/>
                    <a:pt x="14356" y="13931"/>
                  </a:cubicBezTo>
                  <a:lnTo>
                    <a:pt x="14297" y="13883"/>
                  </a:lnTo>
                  <a:cubicBezTo>
                    <a:pt x="14368" y="13657"/>
                    <a:pt x="14416" y="13431"/>
                    <a:pt x="14451" y="13204"/>
                  </a:cubicBezTo>
                  <a:cubicBezTo>
                    <a:pt x="14892" y="12633"/>
                    <a:pt x="15225" y="11919"/>
                    <a:pt x="15571" y="11276"/>
                  </a:cubicBezTo>
                  <a:lnTo>
                    <a:pt x="15582" y="11276"/>
                  </a:lnTo>
                  <a:cubicBezTo>
                    <a:pt x="15892" y="10692"/>
                    <a:pt x="16202" y="10097"/>
                    <a:pt x="16475" y="9490"/>
                  </a:cubicBezTo>
                  <a:close/>
                  <a:moveTo>
                    <a:pt x="16440" y="10442"/>
                  </a:moveTo>
                  <a:cubicBezTo>
                    <a:pt x="16440" y="10573"/>
                    <a:pt x="16428" y="10704"/>
                    <a:pt x="16428" y="10835"/>
                  </a:cubicBezTo>
                  <a:cubicBezTo>
                    <a:pt x="16190" y="11311"/>
                    <a:pt x="15940" y="11799"/>
                    <a:pt x="15678" y="12264"/>
                  </a:cubicBezTo>
                  <a:cubicBezTo>
                    <a:pt x="15356" y="12847"/>
                    <a:pt x="14939" y="13407"/>
                    <a:pt x="14666" y="14014"/>
                  </a:cubicBezTo>
                  <a:cubicBezTo>
                    <a:pt x="14666" y="14042"/>
                    <a:pt x="14680" y="14069"/>
                    <a:pt x="14703" y="14069"/>
                  </a:cubicBezTo>
                  <a:cubicBezTo>
                    <a:pt x="14710" y="14069"/>
                    <a:pt x="14717" y="14067"/>
                    <a:pt x="14725" y="14062"/>
                  </a:cubicBezTo>
                  <a:cubicBezTo>
                    <a:pt x="15154" y="13597"/>
                    <a:pt x="15463" y="12966"/>
                    <a:pt x="15773" y="12407"/>
                  </a:cubicBezTo>
                  <a:cubicBezTo>
                    <a:pt x="16011" y="11990"/>
                    <a:pt x="16225" y="11573"/>
                    <a:pt x="16428" y="11145"/>
                  </a:cubicBezTo>
                  <a:lnTo>
                    <a:pt x="16428" y="11478"/>
                  </a:lnTo>
                  <a:cubicBezTo>
                    <a:pt x="16416" y="11478"/>
                    <a:pt x="16392" y="11490"/>
                    <a:pt x="16380" y="11502"/>
                  </a:cubicBezTo>
                  <a:cubicBezTo>
                    <a:pt x="16082" y="11978"/>
                    <a:pt x="15821" y="12478"/>
                    <a:pt x="15547" y="12966"/>
                  </a:cubicBezTo>
                  <a:cubicBezTo>
                    <a:pt x="15368" y="13264"/>
                    <a:pt x="15178" y="13562"/>
                    <a:pt x="15011" y="13871"/>
                  </a:cubicBezTo>
                  <a:cubicBezTo>
                    <a:pt x="14904" y="13943"/>
                    <a:pt x="14809" y="14026"/>
                    <a:pt x="14713" y="14121"/>
                  </a:cubicBezTo>
                  <a:cubicBezTo>
                    <a:pt x="14678" y="14145"/>
                    <a:pt x="14654" y="14169"/>
                    <a:pt x="14618" y="14193"/>
                  </a:cubicBezTo>
                  <a:cubicBezTo>
                    <a:pt x="14547" y="14121"/>
                    <a:pt x="14475" y="14062"/>
                    <a:pt x="14416" y="13990"/>
                  </a:cubicBezTo>
                  <a:cubicBezTo>
                    <a:pt x="14904" y="13419"/>
                    <a:pt x="15261" y="12657"/>
                    <a:pt x="15618" y="11990"/>
                  </a:cubicBezTo>
                  <a:cubicBezTo>
                    <a:pt x="15904" y="11478"/>
                    <a:pt x="16178" y="10966"/>
                    <a:pt x="16440" y="10442"/>
                  </a:cubicBezTo>
                  <a:close/>
                  <a:moveTo>
                    <a:pt x="29965" y="16491"/>
                  </a:moveTo>
                  <a:lnTo>
                    <a:pt x="30501" y="16598"/>
                  </a:lnTo>
                  <a:cubicBezTo>
                    <a:pt x="30299" y="16586"/>
                    <a:pt x="30084" y="16574"/>
                    <a:pt x="29870" y="16574"/>
                  </a:cubicBezTo>
                  <a:lnTo>
                    <a:pt x="29941" y="16538"/>
                  </a:lnTo>
                  <a:cubicBezTo>
                    <a:pt x="29965" y="16538"/>
                    <a:pt x="29965" y="16514"/>
                    <a:pt x="29965" y="16491"/>
                  </a:cubicBezTo>
                  <a:close/>
                  <a:moveTo>
                    <a:pt x="19500" y="17002"/>
                  </a:moveTo>
                  <a:cubicBezTo>
                    <a:pt x="19404" y="17050"/>
                    <a:pt x="19309" y="17098"/>
                    <a:pt x="19214" y="17157"/>
                  </a:cubicBezTo>
                  <a:cubicBezTo>
                    <a:pt x="19214" y="17145"/>
                    <a:pt x="19226" y="17122"/>
                    <a:pt x="19226" y="17098"/>
                  </a:cubicBezTo>
                  <a:lnTo>
                    <a:pt x="19500" y="17002"/>
                  </a:lnTo>
                  <a:close/>
                  <a:moveTo>
                    <a:pt x="29394" y="16800"/>
                  </a:moveTo>
                  <a:cubicBezTo>
                    <a:pt x="29810" y="16824"/>
                    <a:pt x="30227" y="16848"/>
                    <a:pt x="30644" y="16860"/>
                  </a:cubicBezTo>
                  <a:cubicBezTo>
                    <a:pt x="29941" y="16943"/>
                    <a:pt x="29239" y="17062"/>
                    <a:pt x="28548" y="17181"/>
                  </a:cubicBezTo>
                  <a:lnTo>
                    <a:pt x="29394" y="16800"/>
                  </a:lnTo>
                  <a:close/>
                  <a:moveTo>
                    <a:pt x="28834" y="16764"/>
                  </a:moveTo>
                  <a:lnTo>
                    <a:pt x="29120" y="16776"/>
                  </a:lnTo>
                  <a:cubicBezTo>
                    <a:pt x="28727" y="16943"/>
                    <a:pt x="28346" y="17110"/>
                    <a:pt x="27965" y="17288"/>
                  </a:cubicBezTo>
                  <a:lnTo>
                    <a:pt x="27751" y="17324"/>
                  </a:lnTo>
                  <a:cubicBezTo>
                    <a:pt x="28120" y="17157"/>
                    <a:pt x="28489" y="16967"/>
                    <a:pt x="28834" y="16764"/>
                  </a:cubicBezTo>
                  <a:close/>
                  <a:moveTo>
                    <a:pt x="18952" y="16752"/>
                  </a:moveTo>
                  <a:cubicBezTo>
                    <a:pt x="18952" y="16860"/>
                    <a:pt x="18940" y="16967"/>
                    <a:pt x="18928" y="17062"/>
                  </a:cubicBezTo>
                  <a:lnTo>
                    <a:pt x="18142" y="17360"/>
                  </a:lnTo>
                  <a:cubicBezTo>
                    <a:pt x="18416" y="17157"/>
                    <a:pt x="18690" y="16955"/>
                    <a:pt x="18952" y="16752"/>
                  </a:cubicBezTo>
                  <a:close/>
                  <a:moveTo>
                    <a:pt x="6373" y="16673"/>
                  </a:moveTo>
                  <a:cubicBezTo>
                    <a:pt x="6546" y="16673"/>
                    <a:pt x="6718" y="16675"/>
                    <a:pt x="6891" y="16681"/>
                  </a:cubicBezTo>
                  <a:lnTo>
                    <a:pt x="7236" y="16681"/>
                  </a:lnTo>
                  <a:cubicBezTo>
                    <a:pt x="6748" y="16907"/>
                    <a:pt x="6236" y="17133"/>
                    <a:pt x="5748" y="17383"/>
                  </a:cubicBezTo>
                  <a:cubicBezTo>
                    <a:pt x="4641" y="17229"/>
                    <a:pt x="3533" y="16991"/>
                    <a:pt x="2414" y="16860"/>
                  </a:cubicBezTo>
                  <a:cubicBezTo>
                    <a:pt x="3730" y="16818"/>
                    <a:pt x="5055" y="16673"/>
                    <a:pt x="6373" y="16673"/>
                  </a:cubicBezTo>
                  <a:close/>
                  <a:moveTo>
                    <a:pt x="7570" y="16693"/>
                  </a:moveTo>
                  <a:lnTo>
                    <a:pt x="8272" y="16717"/>
                  </a:lnTo>
                  <a:cubicBezTo>
                    <a:pt x="7677" y="16979"/>
                    <a:pt x="7069" y="17229"/>
                    <a:pt x="6486" y="17503"/>
                  </a:cubicBezTo>
                  <a:lnTo>
                    <a:pt x="6379" y="17491"/>
                  </a:lnTo>
                  <a:cubicBezTo>
                    <a:pt x="6389" y="17470"/>
                    <a:pt x="6364" y="17441"/>
                    <a:pt x="6342" y="17441"/>
                  </a:cubicBezTo>
                  <a:cubicBezTo>
                    <a:pt x="6338" y="17441"/>
                    <a:pt x="6335" y="17441"/>
                    <a:pt x="6331" y="17443"/>
                  </a:cubicBezTo>
                  <a:lnTo>
                    <a:pt x="6284" y="17479"/>
                  </a:lnTo>
                  <a:lnTo>
                    <a:pt x="6117" y="17455"/>
                  </a:lnTo>
                  <a:cubicBezTo>
                    <a:pt x="6605" y="17217"/>
                    <a:pt x="7093" y="16943"/>
                    <a:pt x="7570" y="16693"/>
                  </a:cubicBezTo>
                  <a:close/>
                  <a:moveTo>
                    <a:pt x="27989" y="16717"/>
                  </a:moveTo>
                  <a:lnTo>
                    <a:pt x="28465" y="16741"/>
                  </a:lnTo>
                  <a:cubicBezTo>
                    <a:pt x="28215" y="16848"/>
                    <a:pt x="27977" y="16991"/>
                    <a:pt x="27763" y="17145"/>
                  </a:cubicBezTo>
                  <a:cubicBezTo>
                    <a:pt x="27512" y="17253"/>
                    <a:pt x="27262" y="17348"/>
                    <a:pt x="27012" y="17443"/>
                  </a:cubicBezTo>
                  <a:lnTo>
                    <a:pt x="26500" y="17514"/>
                  </a:lnTo>
                  <a:lnTo>
                    <a:pt x="26512" y="17503"/>
                  </a:lnTo>
                  <a:cubicBezTo>
                    <a:pt x="27024" y="17276"/>
                    <a:pt x="27512" y="17014"/>
                    <a:pt x="27989" y="16717"/>
                  </a:cubicBezTo>
                  <a:close/>
                  <a:moveTo>
                    <a:pt x="8653" y="16717"/>
                  </a:moveTo>
                  <a:lnTo>
                    <a:pt x="9177" y="16729"/>
                  </a:lnTo>
                  <a:cubicBezTo>
                    <a:pt x="8832" y="16895"/>
                    <a:pt x="8486" y="17050"/>
                    <a:pt x="8141" y="17217"/>
                  </a:cubicBezTo>
                  <a:cubicBezTo>
                    <a:pt x="7915" y="17324"/>
                    <a:pt x="7677" y="17431"/>
                    <a:pt x="7439" y="17538"/>
                  </a:cubicBezTo>
                  <a:cubicBezTo>
                    <a:pt x="7427" y="17550"/>
                    <a:pt x="7379" y="17574"/>
                    <a:pt x="7296" y="17598"/>
                  </a:cubicBezTo>
                  <a:lnTo>
                    <a:pt x="7153" y="17586"/>
                  </a:lnTo>
                  <a:lnTo>
                    <a:pt x="6843" y="17550"/>
                  </a:lnTo>
                  <a:cubicBezTo>
                    <a:pt x="7462" y="17288"/>
                    <a:pt x="8058" y="17002"/>
                    <a:pt x="8653" y="16717"/>
                  </a:cubicBezTo>
                  <a:close/>
                  <a:moveTo>
                    <a:pt x="20262" y="16741"/>
                  </a:moveTo>
                  <a:cubicBezTo>
                    <a:pt x="20416" y="16741"/>
                    <a:pt x="20583" y="16741"/>
                    <a:pt x="20750" y="16764"/>
                  </a:cubicBezTo>
                  <a:cubicBezTo>
                    <a:pt x="20214" y="16991"/>
                    <a:pt x="19702" y="17253"/>
                    <a:pt x="19214" y="17562"/>
                  </a:cubicBezTo>
                  <a:lnTo>
                    <a:pt x="19107" y="17610"/>
                  </a:lnTo>
                  <a:cubicBezTo>
                    <a:pt x="19130" y="17550"/>
                    <a:pt x="19142" y="17491"/>
                    <a:pt x="19166" y="17431"/>
                  </a:cubicBezTo>
                  <a:cubicBezTo>
                    <a:pt x="19166" y="17407"/>
                    <a:pt x="19178" y="17383"/>
                    <a:pt x="19178" y="17360"/>
                  </a:cubicBezTo>
                  <a:cubicBezTo>
                    <a:pt x="19523" y="17133"/>
                    <a:pt x="19881" y="16931"/>
                    <a:pt x="20250" y="16741"/>
                  </a:cubicBezTo>
                  <a:close/>
                  <a:moveTo>
                    <a:pt x="27346" y="16681"/>
                  </a:moveTo>
                  <a:lnTo>
                    <a:pt x="27643" y="16693"/>
                  </a:lnTo>
                  <a:cubicBezTo>
                    <a:pt x="27215" y="16872"/>
                    <a:pt x="26822" y="17098"/>
                    <a:pt x="26453" y="17372"/>
                  </a:cubicBezTo>
                  <a:cubicBezTo>
                    <a:pt x="26274" y="17455"/>
                    <a:pt x="26096" y="17526"/>
                    <a:pt x="25929" y="17586"/>
                  </a:cubicBezTo>
                  <a:lnTo>
                    <a:pt x="25929" y="17574"/>
                  </a:lnTo>
                  <a:lnTo>
                    <a:pt x="25893" y="17574"/>
                  </a:lnTo>
                  <a:lnTo>
                    <a:pt x="25512" y="17610"/>
                  </a:lnTo>
                  <a:cubicBezTo>
                    <a:pt x="25655" y="17514"/>
                    <a:pt x="25810" y="17419"/>
                    <a:pt x="25953" y="17336"/>
                  </a:cubicBezTo>
                  <a:cubicBezTo>
                    <a:pt x="26429" y="17133"/>
                    <a:pt x="26893" y="16907"/>
                    <a:pt x="27346" y="16681"/>
                  </a:cubicBezTo>
                  <a:close/>
                  <a:moveTo>
                    <a:pt x="9891" y="16741"/>
                  </a:moveTo>
                  <a:cubicBezTo>
                    <a:pt x="9975" y="16741"/>
                    <a:pt x="10046" y="16741"/>
                    <a:pt x="10129" y="16752"/>
                  </a:cubicBezTo>
                  <a:cubicBezTo>
                    <a:pt x="9736" y="16931"/>
                    <a:pt x="9344" y="17122"/>
                    <a:pt x="8951" y="17288"/>
                  </a:cubicBezTo>
                  <a:cubicBezTo>
                    <a:pt x="8903" y="17312"/>
                    <a:pt x="8391" y="17503"/>
                    <a:pt x="8022" y="17657"/>
                  </a:cubicBezTo>
                  <a:lnTo>
                    <a:pt x="7712" y="17634"/>
                  </a:lnTo>
                  <a:cubicBezTo>
                    <a:pt x="8332" y="17348"/>
                    <a:pt x="8939" y="17038"/>
                    <a:pt x="9534" y="16741"/>
                  </a:cubicBezTo>
                  <a:close/>
                  <a:moveTo>
                    <a:pt x="10308" y="16764"/>
                  </a:moveTo>
                  <a:lnTo>
                    <a:pt x="10915" y="16788"/>
                  </a:lnTo>
                  <a:cubicBezTo>
                    <a:pt x="10284" y="17110"/>
                    <a:pt x="9641" y="17419"/>
                    <a:pt x="8986" y="17741"/>
                  </a:cubicBezTo>
                  <a:cubicBezTo>
                    <a:pt x="8808" y="17717"/>
                    <a:pt x="8617" y="17705"/>
                    <a:pt x="8439" y="17693"/>
                  </a:cubicBezTo>
                  <a:cubicBezTo>
                    <a:pt x="8462" y="17681"/>
                    <a:pt x="8486" y="17669"/>
                    <a:pt x="8510" y="17657"/>
                  </a:cubicBezTo>
                  <a:cubicBezTo>
                    <a:pt x="9105" y="17407"/>
                    <a:pt x="9701" y="17133"/>
                    <a:pt x="10284" y="16848"/>
                  </a:cubicBezTo>
                  <a:cubicBezTo>
                    <a:pt x="10308" y="16836"/>
                    <a:pt x="10332" y="16788"/>
                    <a:pt x="10308" y="16764"/>
                  </a:cubicBezTo>
                  <a:close/>
                  <a:moveTo>
                    <a:pt x="11856" y="16788"/>
                  </a:moveTo>
                  <a:cubicBezTo>
                    <a:pt x="11153" y="17145"/>
                    <a:pt x="10439" y="17550"/>
                    <a:pt x="9701" y="17800"/>
                  </a:cubicBezTo>
                  <a:lnTo>
                    <a:pt x="9665" y="17800"/>
                  </a:lnTo>
                  <a:cubicBezTo>
                    <a:pt x="10034" y="17538"/>
                    <a:pt x="10403" y="17288"/>
                    <a:pt x="10796" y="17050"/>
                  </a:cubicBezTo>
                  <a:cubicBezTo>
                    <a:pt x="10951" y="16967"/>
                    <a:pt x="11106" y="16883"/>
                    <a:pt x="11260" y="16800"/>
                  </a:cubicBezTo>
                  <a:lnTo>
                    <a:pt x="11403" y="16800"/>
                  </a:lnTo>
                  <a:cubicBezTo>
                    <a:pt x="11558" y="16800"/>
                    <a:pt x="11701" y="16788"/>
                    <a:pt x="11856" y="16788"/>
                  </a:cubicBezTo>
                  <a:close/>
                  <a:moveTo>
                    <a:pt x="14701" y="14597"/>
                  </a:moveTo>
                  <a:cubicBezTo>
                    <a:pt x="14718" y="14606"/>
                    <a:pt x="14741" y="14614"/>
                    <a:pt x="14766" y="14614"/>
                  </a:cubicBezTo>
                  <a:cubicBezTo>
                    <a:pt x="14776" y="14614"/>
                    <a:pt x="14786" y="14613"/>
                    <a:pt x="14797" y="14609"/>
                  </a:cubicBezTo>
                  <a:cubicBezTo>
                    <a:pt x="15237" y="15097"/>
                    <a:pt x="15654" y="15609"/>
                    <a:pt x="16106" y="16074"/>
                  </a:cubicBezTo>
                  <a:lnTo>
                    <a:pt x="15963" y="16336"/>
                  </a:lnTo>
                  <a:cubicBezTo>
                    <a:pt x="15463" y="16836"/>
                    <a:pt x="14963" y="17348"/>
                    <a:pt x="14475" y="17848"/>
                  </a:cubicBezTo>
                  <a:cubicBezTo>
                    <a:pt x="14451" y="17836"/>
                    <a:pt x="14451" y="17824"/>
                    <a:pt x="14439" y="17812"/>
                  </a:cubicBezTo>
                  <a:cubicBezTo>
                    <a:pt x="14308" y="17550"/>
                    <a:pt x="14189" y="17288"/>
                    <a:pt x="14094" y="17026"/>
                  </a:cubicBezTo>
                  <a:cubicBezTo>
                    <a:pt x="14118" y="17002"/>
                    <a:pt x="14118" y="16967"/>
                    <a:pt x="14106" y="16943"/>
                  </a:cubicBezTo>
                  <a:cubicBezTo>
                    <a:pt x="14118" y="16931"/>
                    <a:pt x="14118" y="16907"/>
                    <a:pt x="14130" y="16895"/>
                  </a:cubicBezTo>
                  <a:cubicBezTo>
                    <a:pt x="14201" y="16526"/>
                    <a:pt x="14201" y="16157"/>
                    <a:pt x="14249" y="15776"/>
                  </a:cubicBezTo>
                  <a:cubicBezTo>
                    <a:pt x="14249" y="15752"/>
                    <a:pt x="14249" y="15729"/>
                    <a:pt x="14237" y="15705"/>
                  </a:cubicBezTo>
                  <a:cubicBezTo>
                    <a:pt x="14428" y="15395"/>
                    <a:pt x="14570" y="15074"/>
                    <a:pt x="14666" y="14728"/>
                  </a:cubicBezTo>
                  <a:cubicBezTo>
                    <a:pt x="14678" y="14705"/>
                    <a:pt x="14666" y="14669"/>
                    <a:pt x="14654" y="14633"/>
                  </a:cubicBezTo>
                  <a:cubicBezTo>
                    <a:pt x="14678" y="14633"/>
                    <a:pt x="14689" y="14621"/>
                    <a:pt x="14701" y="14609"/>
                  </a:cubicBezTo>
                  <a:lnTo>
                    <a:pt x="14701" y="14597"/>
                  </a:lnTo>
                  <a:close/>
                  <a:moveTo>
                    <a:pt x="26441" y="16676"/>
                  </a:moveTo>
                  <a:cubicBezTo>
                    <a:pt x="26631" y="16676"/>
                    <a:pt x="26822" y="16681"/>
                    <a:pt x="27012" y="16681"/>
                  </a:cubicBezTo>
                  <a:cubicBezTo>
                    <a:pt x="26643" y="16824"/>
                    <a:pt x="26274" y="17002"/>
                    <a:pt x="25929" y="17193"/>
                  </a:cubicBezTo>
                  <a:cubicBezTo>
                    <a:pt x="25524" y="17360"/>
                    <a:pt x="25107" y="17526"/>
                    <a:pt x="24691" y="17681"/>
                  </a:cubicBezTo>
                  <a:cubicBezTo>
                    <a:pt x="24500" y="17693"/>
                    <a:pt x="24322" y="17717"/>
                    <a:pt x="24143" y="17729"/>
                  </a:cubicBezTo>
                  <a:lnTo>
                    <a:pt x="24191" y="17693"/>
                  </a:lnTo>
                  <a:cubicBezTo>
                    <a:pt x="24715" y="17443"/>
                    <a:pt x="25226" y="17193"/>
                    <a:pt x="25738" y="16919"/>
                  </a:cubicBezTo>
                  <a:cubicBezTo>
                    <a:pt x="25792" y="16898"/>
                    <a:pt x="25759" y="16809"/>
                    <a:pt x="25708" y="16809"/>
                  </a:cubicBezTo>
                  <a:cubicBezTo>
                    <a:pt x="25702" y="16809"/>
                    <a:pt x="25697" y="16810"/>
                    <a:pt x="25691" y="16812"/>
                  </a:cubicBezTo>
                  <a:cubicBezTo>
                    <a:pt x="25191" y="17002"/>
                    <a:pt x="24703" y="17241"/>
                    <a:pt x="24238" y="17514"/>
                  </a:cubicBezTo>
                  <a:lnTo>
                    <a:pt x="23679" y="17764"/>
                  </a:lnTo>
                  <a:cubicBezTo>
                    <a:pt x="23441" y="17788"/>
                    <a:pt x="23191" y="17824"/>
                    <a:pt x="22952" y="17848"/>
                  </a:cubicBezTo>
                  <a:cubicBezTo>
                    <a:pt x="23619" y="17455"/>
                    <a:pt x="24298" y="17110"/>
                    <a:pt x="24976" y="16752"/>
                  </a:cubicBezTo>
                  <a:cubicBezTo>
                    <a:pt x="25000" y="16741"/>
                    <a:pt x="25012" y="16729"/>
                    <a:pt x="25012" y="16705"/>
                  </a:cubicBezTo>
                  <a:cubicBezTo>
                    <a:pt x="25393" y="16705"/>
                    <a:pt x="25774" y="16693"/>
                    <a:pt x="26155" y="16681"/>
                  </a:cubicBezTo>
                  <a:cubicBezTo>
                    <a:pt x="26250" y="16677"/>
                    <a:pt x="26346" y="16676"/>
                    <a:pt x="26441" y="16676"/>
                  </a:cubicBezTo>
                  <a:close/>
                  <a:moveTo>
                    <a:pt x="11427" y="17157"/>
                  </a:moveTo>
                  <a:cubicBezTo>
                    <a:pt x="11070" y="17372"/>
                    <a:pt x="10725" y="17622"/>
                    <a:pt x="10403" y="17884"/>
                  </a:cubicBezTo>
                  <a:lnTo>
                    <a:pt x="10403" y="17895"/>
                  </a:lnTo>
                  <a:lnTo>
                    <a:pt x="10237" y="17872"/>
                  </a:lnTo>
                  <a:lnTo>
                    <a:pt x="10022" y="17848"/>
                  </a:lnTo>
                  <a:cubicBezTo>
                    <a:pt x="10272" y="17741"/>
                    <a:pt x="10510" y="17622"/>
                    <a:pt x="10760" y="17491"/>
                  </a:cubicBezTo>
                  <a:lnTo>
                    <a:pt x="11427" y="17157"/>
                  </a:lnTo>
                  <a:close/>
                  <a:moveTo>
                    <a:pt x="18642" y="17693"/>
                  </a:moveTo>
                  <a:lnTo>
                    <a:pt x="18547" y="17824"/>
                  </a:lnTo>
                  <a:lnTo>
                    <a:pt x="18345" y="17895"/>
                  </a:lnTo>
                  <a:cubicBezTo>
                    <a:pt x="18440" y="17824"/>
                    <a:pt x="18535" y="17764"/>
                    <a:pt x="18642" y="17693"/>
                  </a:cubicBezTo>
                  <a:close/>
                  <a:moveTo>
                    <a:pt x="23262" y="17538"/>
                  </a:moveTo>
                  <a:lnTo>
                    <a:pt x="23262" y="17538"/>
                  </a:lnTo>
                  <a:cubicBezTo>
                    <a:pt x="23048" y="17657"/>
                    <a:pt x="22845" y="17764"/>
                    <a:pt x="22655" y="17884"/>
                  </a:cubicBezTo>
                  <a:lnTo>
                    <a:pt x="22417" y="17919"/>
                  </a:lnTo>
                  <a:lnTo>
                    <a:pt x="23262" y="17538"/>
                  </a:lnTo>
                  <a:close/>
                  <a:moveTo>
                    <a:pt x="20952" y="16776"/>
                  </a:moveTo>
                  <a:lnTo>
                    <a:pt x="20952" y="16776"/>
                  </a:lnTo>
                  <a:cubicBezTo>
                    <a:pt x="21190" y="16800"/>
                    <a:pt x="21428" y="16812"/>
                    <a:pt x="21643" y="16812"/>
                  </a:cubicBezTo>
                  <a:lnTo>
                    <a:pt x="21750" y="16812"/>
                  </a:lnTo>
                  <a:cubicBezTo>
                    <a:pt x="20928" y="17169"/>
                    <a:pt x="20119" y="17526"/>
                    <a:pt x="19297" y="17860"/>
                  </a:cubicBezTo>
                  <a:cubicBezTo>
                    <a:pt x="19279" y="17836"/>
                    <a:pt x="19255" y="17824"/>
                    <a:pt x="19233" y="17824"/>
                  </a:cubicBezTo>
                  <a:cubicBezTo>
                    <a:pt x="19211" y="17824"/>
                    <a:pt x="19190" y="17836"/>
                    <a:pt x="19178" y="17860"/>
                  </a:cubicBezTo>
                  <a:lnTo>
                    <a:pt x="19154" y="17907"/>
                  </a:lnTo>
                  <a:lnTo>
                    <a:pt x="18904" y="18003"/>
                  </a:lnTo>
                  <a:cubicBezTo>
                    <a:pt x="18928" y="17967"/>
                    <a:pt x="18952" y="17931"/>
                    <a:pt x="18976" y="17895"/>
                  </a:cubicBezTo>
                  <a:cubicBezTo>
                    <a:pt x="19083" y="17812"/>
                    <a:pt x="19202" y="17741"/>
                    <a:pt x="19309" y="17669"/>
                  </a:cubicBezTo>
                  <a:cubicBezTo>
                    <a:pt x="19869" y="17419"/>
                    <a:pt x="20404" y="17145"/>
                    <a:pt x="20928" y="16836"/>
                  </a:cubicBezTo>
                  <a:cubicBezTo>
                    <a:pt x="20952" y="16824"/>
                    <a:pt x="20964" y="16800"/>
                    <a:pt x="20952" y="16776"/>
                  </a:cubicBezTo>
                  <a:close/>
                  <a:moveTo>
                    <a:pt x="12594" y="17372"/>
                  </a:moveTo>
                  <a:lnTo>
                    <a:pt x="12594" y="17372"/>
                  </a:lnTo>
                  <a:cubicBezTo>
                    <a:pt x="12284" y="17586"/>
                    <a:pt x="11987" y="17824"/>
                    <a:pt x="11701" y="18074"/>
                  </a:cubicBezTo>
                  <a:cubicBezTo>
                    <a:pt x="11546" y="18050"/>
                    <a:pt x="11391" y="18026"/>
                    <a:pt x="11249" y="18015"/>
                  </a:cubicBezTo>
                  <a:lnTo>
                    <a:pt x="11260" y="18003"/>
                  </a:lnTo>
                  <a:cubicBezTo>
                    <a:pt x="11427" y="17931"/>
                    <a:pt x="11594" y="17860"/>
                    <a:pt x="11761" y="17776"/>
                  </a:cubicBezTo>
                  <a:cubicBezTo>
                    <a:pt x="12046" y="17645"/>
                    <a:pt x="12320" y="17514"/>
                    <a:pt x="12594" y="17372"/>
                  </a:cubicBezTo>
                  <a:close/>
                  <a:moveTo>
                    <a:pt x="13630" y="16824"/>
                  </a:moveTo>
                  <a:cubicBezTo>
                    <a:pt x="13630" y="16931"/>
                    <a:pt x="13642" y="17050"/>
                    <a:pt x="13654" y="17157"/>
                  </a:cubicBezTo>
                  <a:cubicBezTo>
                    <a:pt x="13072" y="17490"/>
                    <a:pt x="12490" y="17822"/>
                    <a:pt x="11896" y="18119"/>
                  </a:cubicBezTo>
                  <a:lnTo>
                    <a:pt x="11896" y="18119"/>
                  </a:lnTo>
                  <a:lnTo>
                    <a:pt x="11832" y="18098"/>
                  </a:lnTo>
                  <a:cubicBezTo>
                    <a:pt x="12368" y="17598"/>
                    <a:pt x="12963" y="17169"/>
                    <a:pt x="13630" y="16824"/>
                  </a:cubicBezTo>
                  <a:close/>
                  <a:moveTo>
                    <a:pt x="24750" y="16717"/>
                  </a:moveTo>
                  <a:lnTo>
                    <a:pt x="24750" y="16717"/>
                  </a:lnTo>
                  <a:cubicBezTo>
                    <a:pt x="23786" y="17145"/>
                    <a:pt x="22821" y="17574"/>
                    <a:pt x="21857" y="18003"/>
                  </a:cubicBezTo>
                  <a:cubicBezTo>
                    <a:pt x="21631" y="18038"/>
                    <a:pt x="21393" y="18074"/>
                    <a:pt x="21166" y="18122"/>
                  </a:cubicBezTo>
                  <a:cubicBezTo>
                    <a:pt x="21321" y="18015"/>
                    <a:pt x="21464" y="17907"/>
                    <a:pt x="21619" y="17824"/>
                  </a:cubicBezTo>
                  <a:cubicBezTo>
                    <a:pt x="22345" y="17491"/>
                    <a:pt x="23060" y="17133"/>
                    <a:pt x="23750" y="16752"/>
                  </a:cubicBezTo>
                  <a:cubicBezTo>
                    <a:pt x="23762" y="16752"/>
                    <a:pt x="23762" y="16741"/>
                    <a:pt x="23774" y="16741"/>
                  </a:cubicBezTo>
                  <a:lnTo>
                    <a:pt x="24750" y="16717"/>
                  </a:lnTo>
                  <a:close/>
                  <a:moveTo>
                    <a:pt x="15618" y="16895"/>
                  </a:moveTo>
                  <a:lnTo>
                    <a:pt x="15618" y="16895"/>
                  </a:lnTo>
                  <a:cubicBezTo>
                    <a:pt x="15356" y="17324"/>
                    <a:pt x="15082" y="17764"/>
                    <a:pt x="14832" y="18205"/>
                  </a:cubicBezTo>
                  <a:cubicBezTo>
                    <a:pt x="14749" y="18145"/>
                    <a:pt x="14678" y="18074"/>
                    <a:pt x="14594" y="17991"/>
                  </a:cubicBezTo>
                  <a:lnTo>
                    <a:pt x="14594" y="17979"/>
                  </a:lnTo>
                  <a:cubicBezTo>
                    <a:pt x="14951" y="17634"/>
                    <a:pt x="15297" y="17264"/>
                    <a:pt x="15618" y="16895"/>
                  </a:cubicBezTo>
                  <a:close/>
                  <a:moveTo>
                    <a:pt x="20202" y="17645"/>
                  </a:moveTo>
                  <a:lnTo>
                    <a:pt x="20202" y="17645"/>
                  </a:lnTo>
                  <a:cubicBezTo>
                    <a:pt x="19881" y="17824"/>
                    <a:pt x="19583" y="18026"/>
                    <a:pt x="19273" y="18217"/>
                  </a:cubicBezTo>
                  <a:cubicBezTo>
                    <a:pt x="19285" y="18157"/>
                    <a:pt x="19285" y="18086"/>
                    <a:pt x="19297" y="18015"/>
                  </a:cubicBezTo>
                  <a:cubicBezTo>
                    <a:pt x="19607" y="17895"/>
                    <a:pt x="19904" y="17764"/>
                    <a:pt x="20202" y="17645"/>
                  </a:cubicBezTo>
                  <a:close/>
                  <a:moveTo>
                    <a:pt x="13689" y="17324"/>
                  </a:moveTo>
                  <a:cubicBezTo>
                    <a:pt x="13713" y="17443"/>
                    <a:pt x="13749" y="17550"/>
                    <a:pt x="13796" y="17669"/>
                  </a:cubicBezTo>
                  <a:cubicBezTo>
                    <a:pt x="13487" y="17931"/>
                    <a:pt x="13154" y="18157"/>
                    <a:pt x="12796" y="18348"/>
                  </a:cubicBezTo>
                  <a:cubicBezTo>
                    <a:pt x="12594" y="18288"/>
                    <a:pt x="12392" y="18229"/>
                    <a:pt x="12177" y="18181"/>
                  </a:cubicBezTo>
                  <a:lnTo>
                    <a:pt x="12189" y="18181"/>
                  </a:lnTo>
                  <a:cubicBezTo>
                    <a:pt x="12713" y="17931"/>
                    <a:pt x="13213" y="17645"/>
                    <a:pt x="13689" y="17324"/>
                  </a:cubicBezTo>
                  <a:close/>
                  <a:moveTo>
                    <a:pt x="23405" y="16741"/>
                  </a:moveTo>
                  <a:cubicBezTo>
                    <a:pt x="22810" y="16979"/>
                    <a:pt x="22226" y="17276"/>
                    <a:pt x="21667" y="17610"/>
                  </a:cubicBezTo>
                  <a:cubicBezTo>
                    <a:pt x="21297" y="17776"/>
                    <a:pt x="20928" y="17931"/>
                    <a:pt x="20559" y="18074"/>
                  </a:cubicBezTo>
                  <a:cubicBezTo>
                    <a:pt x="21345" y="17741"/>
                    <a:pt x="22107" y="17348"/>
                    <a:pt x="22857" y="16931"/>
                  </a:cubicBezTo>
                  <a:cubicBezTo>
                    <a:pt x="22908" y="16890"/>
                    <a:pt x="22889" y="16805"/>
                    <a:pt x="22837" y="16805"/>
                  </a:cubicBezTo>
                  <a:cubicBezTo>
                    <a:pt x="22829" y="16805"/>
                    <a:pt x="22819" y="16807"/>
                    <a:pt x="22810" y="16812"/>
                  </a:cubicBezTo>
                  <a:lnTo>
                    <a:pt x="22786" y="16812"/>
                  </a:lnTo>
                  <a:cubicBezTo>
                    <a:pt x="21964" y="17145"/>
                    <a:pt x="21155" y="17526"/>
                    <a:pt x="20381" y="17979"/>
                  </a:cubicBezTo>
                  <a:cubicBezTo>
                    <a:pt x="20012" y="18122"/>
                    <a:pt x="19642" y="18276"/>
                    <a:pt x="19250" y="18407"/>
                  </a:cubicBezTo>
                  <a:lnTo>
                    <a:pt x="19250" y="18372"/>
                  </a:lnTo>
                  <a:cubicBezTo>
                    <a:pt x="19964" y="17872"/>
                    <a:pt x="20726" y="17431"/>
                    <a:pt x="21512" y="17062"/>
                  </a:cubicBezTo>
                  <a:cubicBezTo>
                    <a:pt x="21702" y="16967"/>
                    <a:pt x="21893" y="16883"/>
                    <a:pt x="22083" y="16788"/>
                  </a:cubicBezTo>
                  <a:cubicBezTo>
                    <a:pt x="22440" y="16776"/>
                    <a:pt x="22798" y="16741"/>
                    <a:pt x="23143" y="16741"/>
                  </a:cubicBezTo>
                  <a:close/>
                  <a:moveTo>
                    <a:pt x="16202" y="16169"/>
                  </a:moveTo>
                  <a:lnTo>
                    <a:pt x="16273" y="16240"/>
                  </a:lnTo>
                  <a:cubicBezTo>
                    <a:pt x="16225" y="16276"/>
                    <a:pt x="16190" y="16324"/>
                    <a:pt x="16166" y="16371"/>
                  </a:cubicBezTo>
                  <a:cubicBezTo>
                    <a:pt x="16145" y="16402"/>
                    <a:pt x="16169" y="16433"/>
                    <a:pt x="16191" y="16433"/>
                  </a:cubicBezTo>
                  <a:cubicBezTo>
                    <a:pt x="16195" y="16433"/>
                    <a:pt x="16198" y="16433"/>
                    <a:pt x="16202" y="16431"/>
                  </a:cubicBezTo>
                  <a:lnTo>
                    <a:pt x="16202" y="16419"/>
                  </a:lnTo>
                  <a:cubicBezTo>
                    <a:pt x="16273" y="16407"/>
                    <a:pt x="16333" y="16383"/>
                    <a:pt x="16380" y="16348"/>
                  </a:cubicBezTo>
                  <a:lnTo>
                    <a:pt x="16380" y="16348"/>
                  </a:lnTo>
                  <a:cubicBezTo>
                    <a:pt x="16368" y="16395"/>
                    <a:pt x="16356" y="16455"/>
                    <a:pt x="16356" y="16502"/>
                  </a:cubicBezTo>
                  <a:cubicBezTo>
                    <a:pt x="16011" y="17038"/>
                    <a:pt x="15678" y="17586"/>
                    <a:pt x="15356" y="18134"/>
                  </a:cubicBezTo>
                  <a:lnTo>
                    <a:pt x="15178" y="18431"/>
                  </a:lnTo>
                  <a:cubicBezTo>
                    <a:pt x="15130" y="18419"/>
                    <a:pt x="15082" y="18396"/>
                    <a:pt x="15035" y="18372"/>
                  </a:cubicBezTo>
                  <a:lnTo>
                    <a:pt x="15011" y="18360"/>
                  </a:lnTo>
                  <a:cubicBezTo>
                    <a:pt x="15416" y="17645"/>
                    <a:pt x="15797" y="16907"/>
                    <a:pt x="16178" y="16193"/>
                  </a:cubicBezTo>
                  <a:lnTo>
                    <a:pt x="16202" y="16169"/>
                  </a:lnTo>
                  <a:close/>
                  <a:moveTo>
                    <a:pt x="19071" y="18098"/>
                  </a:moveTo>
                  <a:lnTo>
                    <a:pt x="19071" y="18098"/>
                  </a:lnTo>
                  <a:cubicBezTo>
                    <a:pt x="19023" y="18205"/>
                    <a:pt x="18988" y="18324"/>
                    <a:pt x="18952" y="18443"/>
                  </a:cubicBezTo>
                  <a:cubicBezTo>
                    <a:pt x="18857" y="18503"/>
                    <a:pt x="18773" y="18562"/>
                    <a:pt x="18678" y="18622"/>
                  </a:cubicBezTo>
                  <a:cubicBezTo>
                    <a:pt x="18678" y="18598"/>
                    <a:pt x="18690" y="18586"/>
                    <a:pt x="18702" y="18562"/>
                  </a:cubicBezTo>
                  <a:cubicBezTo>
                    <a:pt x="18714" y="18479"/>
                    <a:pt x="18690" y="18384"/>
                    <a:pt x="18630" y="18336"/>
                  </a:cubicBezTo>
                  <a:cubicBezTo>
                    <a:pt x="18654" y="18300"/>
                    <a:pt x="18690" y="18265"/>
                    <a:pt x="18726" y="18229"/>
                  </a:cubicBezTo>
                  <a:lnTo>
                    <a:pt x="19071" y="18098"/>
                  </a:lnTo>
                  <a:close/>
                  <a:moveTo>
                    <a:pt x="16333" y="16776"/>
                  </a:moveTo>
                  <a:lnTo>
                    <a:pt x="16333" y="16776"/>
                  </a:lnTo>
                  <a:cubicBezTo>
                    <a:pt x="16321" y="16919"/>
                    <a:pt x="16321" y="17074"/>
                    <a:pt x="16321" y="17217"/>
                  </a:cubicBezTo>
                  <a:cubicBezTo>
                    <a:pt x="16059" y="17693"/>
                    <a:pt x="15821" y="18169"/>
                    <a:pt x="15571" y="18646"/>
                  </a:cubicBezTo>
                  <a:cubicBezTo>
                    <a:pt x="15487" y="18610"/>
                    <a:pt x="15404" y="18562"/>
                    <a:pt x="15320" y="18515"/>
                  </a:cubicBezTo>
                  <a:lnTo>
                    <a:pt x="15320" y="18503"/>
                  </a:lnTo>
                  <a:cubicBezTo>
                    <a:pt x="15392" y="18384"/>
                    <a:pt x="15451" y="18253"/>
                    <a:pt x="15523" y="18134"/>
                  </a:cubicBezTo>
                  <a:cubicBezTo>
                    <a:pt x="15785" y="17681"/>
                    <a:pt x="16059" y="17229"/>
                    <a:pt x="16333" y="16776"/>
                  </a:cubicBezTo>
                  <a:close/>
                  <a:moveTo>
                    <a:pt x="16333" y="17526"/>
                  </a:moveTo>
                  <a:lnTo>
                    <a:pt x="16333" y="17776"/>
                  </a:lnTo>
                  <a:lnTo>
                    <a:pt x="16333" y="18134"/>
                  </a:lnTo>
                  <a:cubicBezTo>
                    <a:pt x="16297" y="18205"/>
                    <a:pt x="16261" y="18276"/>
                    <a:pt x="16249" y="18312"/>
                  </a:cubicBezTo>
                  <a:cubicBezTo>
                    <a:pt x="16166" y="18467"/>
                    <a:pt x="16082" y="18610"/>
                    <a:pt x="15999" y="18765"/>
                  </a:cubicBezTo>
                  <a:lnTo>
                    <a:pt x="15832" y="18741"/>
                  </a:lnTo>
                  <a:cubicBezTo>
                    <a:pt x="15809" y="18741"/>
                    <a:pt x="15785" y="18741"/>
                    <a:pt x="15761" y="18753"/>
                  </a:cubicBezTo>
                  <a:lnTo>
                    <a:pt x="15701" y="18729"/>
                  </a:lnTo>
                  <a:cubicBezTo>
                    <a:pt x="15916" y="18324"/>
                    <a:pt x="16118" y="17919"/>
                    <a:pt x="16333" y="17526"/>
                  </a:cubicBezTo>
                  <a:close/>
                  <a:moveTo>
                    <a:pt x="16344" y="18419"/>
                  </a:moveTo>
                  <a:cubicBezTo>
                    <a:pt x="16356" y="18546"/>
                    <a:pt x="16367" y="18661"/>
                    <a:pt x="16368" y="18777"/>
                  </a:cubicBezTo>
                  <a:lnTo>
                    <a:pt x="16368" y="18777"/>
                  </a:lnTo>
                  <a:lnTo>
                    <a:pt x="16166" y="18765"/>
                  </a:lnTo>
                  <a:lnTo>
                    <a:pt x="16344" y="18419"/>
                  </a:lnTo>
                  <a:close/>
                  <a:moveTo>
                    <a:pt x="16705" y="13924"/>
                  </a:moveTo>
                  <a:cubicBezTo>
                    <a:pt x="16858" y="13924"/>
                    <a:pt x="17012" y="13940"/>
                    <a:pt x="17166" y="13966"/>
                  </a:cubicBezTo>
                  <a:cubicBezTo>
                    <a:pt x="17654" y="14145"/>
                    <a:pt x="18095" y="14550"/>
                    <a:pt x="18440" y="14978"/>
                  </a:cubicBezTo>
                  <a:cubicBezTo>
                    <a:pt x="18571" y="15348"/>
                    <a:pt x="18821" y="15681"/>
                    <a:pt x="18976" y="16038"/>
                  </a:cubicBezTo>
                  <a:lnTo>
                    <a:pt x="18976" y="16479"/>
                  </a:lnTo>
                  <a:cubicBezTo>
                    <a:pt x="18404" y="16669"/>
                    <a:pt x="17868" y="16979"/>
                    <a:pt x="17416" y="17383"/>
                  </a:cubicBezTo>
                  <a:cubicBezTo>
                    <a:pt x="17369" y="17421"/>
                    <a:pt x="17411" y="17481"/>
                    <a:pt x="17460" y="17481"/>
                  </a:cubicBezTo>
                  <a:cubicBezTo>
                    <a:pt x="17473" y="17481"/>
                    <a:pt x="17487" y="17477"/>
                    <a:pt x="17499" y="17467"/>
                  </a:cubicBezTo>
                  <a:cubicBezTo>
                    <a:pt x="17904" y="17122"/>
                    <a:pt x="18357" y="16848"/>
                    <a:pt x="18845" y="16657"/>
                  </a:cubicBezTo>
                  <a:lnTo>
                    <a:pt x="18845" y="16657"/>
                  </a:lnTo>
                  <a:cubicBezTo>
                    <a:pt x="18476" y="16943"/>
                    <a:pt x="18095" y="17229"/>
                    <a:pt x="17714" y="17503"/>
                  </a:cubicBezTo>
                  <a:cubicBezTo>
                    <a:pt x="17662" y="17544"/>
                    <a:pt x="17682" y="17629"/>
                    <a:pt x="17734" y="17629"/>
                  </a:cubicBezTo>
                  <a:cubicBezTo>
                    <a:pt x="17742" y="17629"/>
                    <a:pt x="17751" y="17627"/>
                    <a:pt x="17761" y="17622"/>
                  </a:cubicBezTo>
                  <a:cubicBezTo>
                    <a:pt x="18142" y="17491"/>
                    <a:pt x="18523" y="17348"/>
                    <a:pt x="18904" y="17205"/>
                  </a:cubicBezTo>
                  <a:cubicBezTo>
                    <a:pt x="18916" y="17229"/>
                    <a:pt x="18940" y="17253"/>
                    <a:pt x="18964" y="17264"/>
                  </a:cubicBezTo>
                  <a:cubicBezTo>
                    <a:pt x="18952" y="17288"/>
                    <a:pt x="18952" y="17300"/>
                    <a:pt x="18940" y="17324"/>
                  </a:cubicBezTo>
                  <a:cubicBezTo>
                    <a:pt x="18559" y="17562"/>
                    <a:pt x="18190" y="17824"/>
                    <a:pt x="17821" y="18086"/>
                  </a:cubicBezTo>
                  <a:cubicBezTo>
                    <a:pt x="17767" y="18129"/>
                    <a:pt x="17791" y="18232"/>
                    <a:pt x="17859" y="18232"/>
                  </a:cubicBezTo>
                  <a:cubicBezTo>
                    <a:pt x="17866" y="18232"/>
                    <a:pt x="17873" y="18231"/>
                    <a:pt x="17880" y="18229"/>
                  </a:cubicBezTo>
                  <a:cubicBezTo>
                    <a:pt x="18047" y="18169"/>
                    <a:pt x="18202" y="18110"/>
                    <a:pt x="18368" y="18050"/>
                  </a:cubicBezTo>
                  <a:lnTo>
                    <a:pt x="18368" y="18050"/>
                  </a:lnTo>
                  <a:cubicBezTo>
                    <a:pt x="18333" y="18098"/>
                    <a:pt x="18297" y="18134"/>
                    <a:pt x="18261" y="18169"/>
                  </a:cubicBezTo>
                  <a:cubicBezTo>
                    <a:pt x="18035" y="18372"/>
                    <a:pt x="17797" y="18562"/>
                    <a:pt x="17547" y="18729"/>
                  </a:cubicBezTo>
                  <a:cubicBezTo>
                    <a:pt x="17523" y="18741"/>
                    <a:pt x="17523" y="18777"/>
                    <a:pt x="17547" y="18788"/>
                  </a:cubicBezTo>
                  <a:cubicBezTo>
                    <a:pt x="17499" y="18812"/>
                    <a:pt x="17452" y="18848"/>
                    <a:pt x="17392" y="18872"/>
                  </a:cubicBezTo>
                  <a:cubicBezTo>
                    <a:pt x="17273" y="18896"/>
                    <a:pt x="17142" y="18907"/>
                    <a:pt x="17011" y="18907"/>
                  </a:cubicBezTo>
                  <a:cubicBezTo>
                    <a:pt x="16999" y="18884"/>
                    <a:pt x="16987" y="18860"/>
                    <a:pt x="16952" y="18860"/>
                  </a:cubicBezTo>
                  <a:cubicBezTo>
                    <a:pt x="16809" y="18824"/>
                    <a:pt x="16678" y="18812"/>
                    <a:pt x="16535" y="18800"/>
                  </a:cubicBezTo>
                  <a:lnTo>
                    <a:pt x="16559" y="18729"/>
                  </a:lnTo>
                  <a:cubicBezTo>
                    <a:pt x="16569" y="18708"/>
                    <a:pt x="16553" y="18679"/>
                    <a:pt x="16525" y="18679"/>
                  </a:cubicBezTo>
                  <a:cubicBezTo>
                    <a:pt x="16521" y="18679"/>
                    <a:pt x="16516" y="18680"/>
                    <a:pt x="16511" y="18681"/>
                  </a:cubicBezTo>
                  <a:cubicBezTo>
                    <a:pt x="16511" y="18491"/>
                    <a:pt x="16511" y="18300"/>
                    <a:pt x="16499" y="18122"/>
                  </a:cubicBezTo>
                  <a:cubicBezTo>
                    <a:pt x="16583" y="17967"/>
                    <a:pt x="16761" y="17764"/>
                    <a:pt x="16654" y="17598"/>
                  </a:cubicBezTo>
                  <a:cubicBezTo>
                    <a:pt x="16637" y="17580"/>
                    <a:pt x="16619" y="17569"/>
                    <a:pt x="16597" y="17569"/>
                  </a:cubicBezTo>
                  <a:cubicBezTo>
                    <a:pt x="16589" y="17569"/>
                    <a:pt x="16580" y="17571"/>
                    <a:pt x="16571" y="17574"/>
                  </a:cubicBezTo>
                  <a:lnTo>
                    <a:pt x="16547" y="17598"/>
                  </a:lnTo>
                  <a:cubicBezTo>
                    <a:pt x="16505" y="17619"/>
                    <a:pt x="16527" y="17685"/>
                    <a:pt x="16574" y="17685"/>
                  </a:cubicBezTo>
                  <a:cubicBezTo>
                    <a:pt x="16580" y="17685"/>
                    <a:pt x="16587" y="17684"/>
                    <a:pt x="16594" y="17681"/>
                  </a:cubicBezTo>
                  <a:lnTo>
                    <a:pt x="16594" y="17681"/>
                  </a:lnTo>
                  <a:cubicBezTo>
                    <a:pt x="16547" y="17717"/>
                    <a:pt x="16511" y="17753"/>
                    <a:pt x="16487" y="17800"/>
                  </a:cubicBezTo>
                  <a:lnTo>
                    <a:pt x="16487" y="17431"/>
                  </a:lnTo>
                  <a:lnTo>
                    <a:pt x="16487" y="17181"/>
                  </a:lnTo>
                  <a:cubicBezTo>
                    <a:pt x="16571" y="17026"/>
                    <a:pt x="16654" y="16860"/>
                    <a:pt x="16749" y="16693"/>
                  </a:cubicBezTo>
                  <a:cubicBezTo>
                    <a:pt x="16774" y="16644"/>
                    <a:pt x="16732" y="16601"/>
                    <a:pt x="16691" y="16601"/>
                  </a:cubicBezTo>
                  <a:cubicBezTo>
                    <a:pt x="16672" y="16601"/>
                    <a:pt x="16653" y="16611"/>
                    <a:pt x="16642" y="16633"/>
                  </a:cubicBezTo>
                  <a:cubicBezTo>
                    <a:pt x="16594" y="16705"/>
                    <a:pt x="16535" y="16812"/>
                    <a:pt x="16487" y="16907"/>
                  </a:cubicBezTo>
                  <a:lnTo>
                    <a:pt x="16487" y="16514"/>
                  </a:lnTo>
                  <a:lnTo>
                    <a:pt x="16714" y="16133"/>
                  </a:lnTo>
                  <a:cubicBezTo>
                    <a:pt x="16738" y="16093"/>
                    <a:pt x="16707" y="16058"/>
                    <a:pt x="16671" y="16058"/>
                  </a:cubicBezTo>
                  <a:cubicBezTo>
                    <a:pt x="16653" y="16058"/>
                    <a:pt x="16634" y="16066"/>
                    <a:pt x="16618" y="16086"/>
                  </a:cubicBezTo>
                  <a:cubicBezTo>
                    <a:pt x="16583" y="16133"/>
                    <a:pt x="16535" y="16229"/>
                    <a:pt x="16487" y="16300"/>
                  </a:cubicBezTo>
                  <a:lnTo>
                    <a:pt x="16487" y="16181"/>
                  </a:lnTo>
                  <a:lnTo>
                    <a:pt x="16487" y="15859"/>
                  </a:lnTo>
                  <a:lnTo>
                    <a:pt x="16463" y="15859"/>
                  </a:lnTo>
                  <a:cubicBezTo>
                    <a:pt x="16392" y="15967"/>
                    <a:pt x="16309" y="16098"/>
                    <a:pt x="16368" y="16205"/>
                  </a:cubicBezTo>
                  <a:lnTo>
                    <a:pt x="16356" y="16205"/>
                  </a:lnTo>
                  <a:cubicBezTo>
                    <a:pt x="16321" y="16157"/>
                    <a:pt x="16297" y="16110"/>
                    <a:pt x="16261" y="16062"/>
                  </a:cubicBezTo>
                  <a:cubicBezTo>
                    <a:pt x="16285" y="16002"/>
                    <a:pt x="16321" y="15955"/>
                    <a:pt x="16356" y="15895"/>
                  </a:cubicBezTo>
                  <a:cubicBezTo>
                    <a:pt x="16373" y="15853"/>
                    <a:pt x="16336" y="15816"/>
                    <a:pt x="16300" y="15816"/>
                  </a:cubicBezTo>
                  <a:cubicBezTo>
                    <a:pt x="16285" y="15816"/>
                    <a:pt x="16271" y="15822"/>
                    <a:pt x="16261" y="15836"/>
                  </a:cubicBezTo>
                  <a:lnTo>
                    <a:pt x="16190" y="15955"/>
                  </a:lnTo>
                  <a:cubicBezTo>
                    <a:pt x="15844" y="15455"/>
                    <a:pt x="15451" y="14978"/>
                    <a:pt x="15011" y="14562"/>
                  </a:cubicBezTo>
                  <a:cubicBezTo>
                    <a:pt x="15416" y="14419"/>
                    <a:pt x="15749" y="14157"/>
                    <a:pt x="16130" y="14002"/>
                  </a:cubicBezTo>
                  <a:lnTo>
                    <a:pt x="16130" y="14002"/>
                  </a:lnTo>
                  <a:cubicBezTo>
                    <a:pt x="16047" y="14574"/>
                    <a:pt x="15952" y="15145"/>
                    <a:pt x="16202" y="15669"/>
                  </a:cubicBezTo>
                  <a:cubicBezTo>
                    <a:pt x="16206" y="15683"/>
                    <a:pt x="16220" y="15690"/>
                    <a:pt x="16235" y="15690"/>
                  </a:cubicBezTo>
                  <a:cubicBezTo>
                    <a:pt x="16257" y="15690"/>
                    <a:pt x="16280" y="15674"/>
                    <a:pt x="16273" y="15645"/>
                  </a:cubicBezTo>
                  <a:cubicBezTo>
                    <a:pt x="16202" y="15086"/>
                    <a:pt x="16297" y="14514"/>
                    <a:pt x="16344" y="13954"/>
                  </a:cubicBezTo>
                  <a:cubicBezTo>
                    <a:pt x="16464" y="13934"/>
                    <a:pt x="16585" y="13924"/>
                    <a:pt x="16705" y="13924"/>
                  </a:cubicBezTo>
                  <a:close/>
                  <a:moveTo>
                    <a:pt x="14856" y="18622"/>
                  </a:moveTo>
                  <a:cubicBezTo>
                    <a:pt x="14916" y="18646"/>
                    <a:pt x="14975" y="18669"/>
                    <a:pt x="15035" y="18693"/>
                  </a:cubicBezTo>
                  <a:cubicBezTo>
                    <a:pt x="14820" y="19038"/>
                    <a:pt x="14618" y="19384"/>
                    <a:pt x="14451" y="19741"/>
                  </a:cubicBezTo>
                  <a:cubicBezTo>
                    <a:pt x="14439" y="19622"/>
                    <a:pt x="14416" y="19503"/>
                    <a:pt x="14380" y="19384"/>
                  </a:cubicBezTo>
                  <a:cubicBezTo>
                    <a:pt x="14547" y="19134"/>
                    <a:pt x="14701" y="18884"/>
                    <a:pt x="14856" y="18622"/>
                  </a:cubicBezTo>
                  <a:close/>
                  <a:moveTo>
                    <a:pt x="12963" y="18872"/>
                  </a:moveTo>
                  <a:lnTo>
                    <a:pt x="11689" y="19646"/>
                  </a:lnTo>
                  <a:cubicBezTo>
                    <a:pt x="11415" y="19800"/>
                    <a:pt x="11153" y="19955"/>
                    <a:pt x="10891" y="20110"/>
                  </a:cubicBezTo>
                  <a:lnTo>
                    <a:pt x="10963" y="19967"/>
                  </a:lnTo>
                  <a:cubicBezTo>
                    <a:pt x="11380" y="19765"/>
                    <a:pt x="11772" y="19503"/>
                    <a:pt x="12177" y="19288"/>
                  </a:cubicBezTo>
                  <a:cubicBezTo>
                    <a:pt x="12439" y="19146"/>
                    <a:pt x="12701" y="19015"/>
                    <a:pt x="12963" y="18872"/>
                  </a:cubicBezTo>
                  <a:close/>
                  <a:moveTo>
                    <a:pt x="15190" y="18765"/>
                  </a:moveTo>
                  <a:cubicBezTo>
                    <a:pt x="15273" y="18800"/>
                    <a:pt x="15368" y="18848"/>
                    <a:pt x="15451" y="18896"/>
                  </a:cubicBezTo>
                  <a:cubicBezTo>
                    <a:pt x="15166" y="19419"/>
                    <a:pt x="14916" y="19967"/>
                    <a:pt x="14701" y="20527"/>
                  </a:cubicBezTo>
                  <a:cubicBezTo>
                    <a:pt x="14678" y="20408"/>
                    <a:pt x="14642" y="20301"/>
                    <a:pt x="14606" y="20193"/>
                  </a:cubicBezTo>
                  <a:cubicBezTo>
                    <a:pt x="14596" y="20174"/>
                    <a:pt x="14571" y="20154"/>
                    <a:pt x="14542" y="20154"/>
                  </a:cubicBezTo>
                  <a:cubicBezTo>
                    <a:pt x="14536" y="20154"/>
                    <a:pt x="14529" y="20155"/>
                    <a:pt x="14523" y="20158"/>
                  </a:cubicBezTo>
                  <a:cubicBezTo>
                    <a:pt x="14511" y="20110"/>
                    <a:pt x="14499" y="20050"/>
                    <a:pt x="14499" y="19991"/>
                  </a:cubicBezTo>
                  <a:cubicBezTo>
                    <a:pt x="14749" y="19598"/>
                    <a:pt x="14963" y="19181"/>
                    <a:pt x="15190" y="18765"/>
                  </a:cubicBezTo>
                  <a:close/>
                  <a:moveTo>
                    <a:pt x="13844" y="17788"/>
                  </a:moveTo>
                  <a:cubicBezTo>
                    <a:pt x="13892" y="17907"/>
                    <a:pt x="13963" y="18026"/>
                    <a:pt x="14047" y="18122"/>
                  </a:cubicBezTo>
                  <a:cubicBezTo>
                    <a:pt x="14023" y="18145"/>
                    <a:pt x="13999" y="18181"/>
                    <a:pt x="13987" y="18217"/>
                  </a:cubicBezTo>
                  <a:cubicBezTo>
                    <a:pt x="13963" y="18265"/>
                    <a:pt x="13963" y="18312"/>
                    <a:pt x="13975" y="18360"/>
                  </a:cubicBezTo>
                  <a:cubicBezTo>
                    <a:pt x="13844" y="18503"/>
                    <a:pt x="13713" y="18634"/>
                    <a:pt x="13582" y="18753"/>
                  </a:cubicBezTo>
                  <a:cubicBezTo>
                    <a:pt x="13576" y="18747"/>
                    <a:pt x="13570" y="18744"/>
                    <a:pt x="13563" y="18744"/>
                  </a:cubicBezTo>
                  <a:cubicBezTo>
                    <a:pt x="13555" y="18744"/>
                    <a:pt x="13546" y="18747"/>
                    <a:pt x="13535" y="18753"/>
                  </a:cubicBezTo>
                  <a:lnTo>
                    <a:pt x="11903" y="19765"/>
                  </a:lnTo>
                  <a:cubicBezTo>
                    <a:pt x="11499" y="20027"/>
                    <a:pt x="11022" y="20253"/>
                    <a:pt x="10641" y="20562"/>
                  </a:cubicBezTo>
                  <a:lnTo>
                    <a:pt x="10772" y="20301"/>
                  </a:lnTo>
                  <a:cubicBezTo>
                    <a:pt x="10832" y="20265"/>
                    <a:pt x="10903" y="20241"/>
                    <a:pt x="10927" y="20229"/>
                  </a:cubicBezTo>
                  <a:lnTo>
                    <a:pt x="11284" y="20003"/>
                  </a:lnTo>
                  <a:lnTo>
                    <a:pt x="12022" y="19562"/>
                  </a:lnTo>
                  <a:lnTo>
                    <a:pt x="13475" y="18681"/>
                  </a:lnTo>
                  <a:cubicBezTo>
                    <a:pt x="13511" y="18657"/>
                    <a:pt x="13511" y="18622"/>
                    <a:pt x="13487" y="18586"/>
                  </a:cubicBezTo>
                  <a:lnTo>
                    <a:pt x="13511" y="18586"/>
                  </a:lnTo>
                  <a:cubicBezTo>
                    <a:pt x="13563" y="18555"/>
                    <a:pt x="13533" y="18487"/>
                    <a:pt x="13484" y="18487"/>
                  </a:cubicBezTo>
                  <a:cubicBezTo>
                    <a:pt x="13477" y="18487"/>
                    <a:pt x="13470" y="18488"/>
                    <a:pt x="13463" y="18491"/>
                  </a:cubicBezTo>
                  <a:lnTo>
                    <a:pt x="13356" y="18562"/>
                  </a:lnTo>
                  <a:cubicBezTo>
                    <a:pt x="13237" y="18515"/>
                    <a:pt x="13130" y="18467"/>
                    <a:pt x="13011" y="18419"/>
                  </a:cubicBezTo>
                  <a:cubicBezTo>
                    <a:pt x="13308" y="18241"/>
                    <a:pt x="13582" y="18026"/>
                    <a:pt x="13844" y="17788"/>
                  </a:cubicBezTo>
                  <a:close/>
                  <a:moveTo>
                    <a:pt x="15594" y="18979"/>
                  </a:moveTo>
                  <a:lnTo>
                    <a:pt x="15701" y="19038"/>
                  </a:lnTo>
                  <a:cubicBezTo>
                    <a:pt x="15725" y="19062"/>
                    <a:pt x="15761" y="19086"/>
                    <a:pt x="15797" y="19086"/>
                  </a:cubicBezTo>
                  <a:lnTo>
                    <a:pt x="15821" y="19086"/>
                  </a:lnTo>
                  <a:cubicBezTo>
                    <a:pt x="15701" y="19324"/>
                    <a:pt x="15571" y="19562"/>
                    <a:pt x="15440" y="19800"/>
                  </a:cubicBezTo>
                  <a:cubicBezTo>
                    <a:pt x="15237" y="20181"/>
                    <a:pt x="15011" y="20562"/>
                    <a:pt x="14809" y="20955"/>
                  </a:cubicBezTo>
                  <a:cubicBezTo>
                    <a:pt x="14797" y="20872"/>
                    <a:pt x="14773" y="20801"/>
                    <a:pt x="14761" y="20705"/>
                  </a:cubicBezTo>
                  <a:cubicBezTo>
                    <a:pt x="15070" y="20146"/>
                    <a:pt x="15320" y="19550"/>
                    <a:pt x="15594" y="18979"/>
                  </a:cubicBezTo>
                  <a:close/>
                  <a:moveTo>
                    <a:pt x="19476" y="19789"/>
                  </a:moveTo>
                  <a:cubicBezTo>
                    <a:pt x="19476" y="20193"/>
                    <a:pt x="19452" y="20610"/>
                    <a:pt x="19404" y="21027"/>
                  </a:cubicBezTo>
                  <a:lnTo>
                    <a:pt x="19404" y="20824"/>
                  </a:lnTo>
                  <a:cubicBezTo>
                    <a:pt x="19404" y="20598"/>
                    <a:pt x="19392" y="20384"/>
                    <a:pt x="19404" y="20158"/>
                  </a:cubicBezTo>
                  <a:cubicBezTo>
                    <a:pt x="19392" y="20027"/>
                    <a:pt x="19428" y="19896"/>
                    <a:pt x="19476" y="19789"/>
                  </a:cubicBezTo>
                  <a:close/>
                  <a:moveTo>
                    <a:pt x="12784" y="19729"/>
                  </a:moveTo>
                  <a:cubicBezTo>
                    <a:pt x="12749" y="19812"/>
                    <a:pt x="12701" y="19884"/>
                    <a:pt x="12665" y="19955"/>
                  </a:cubicBezTo>
                  <a:cubicBezTo>
                    <a:pt x="12272" y="20205"/>
                    <a:pt x="11868" y="20455"/>
                    <a:pt x="11475" y="20705"/>
                  </a:cubicBezTo>
                  <a:lnTo>
                    <a:pt x="10748" y="21158"/>
                  </a:lnTo>
                  <a:cubicBezTo>
                    <a:pt x="10701" y="21193"/>
                    <a:pt x="10451" y="21324"/>
                    <a:pt x="10248" y="21444"/>
                  </a:cubicBezTo>
                  <a:cubicBezTo>
                    <a:pt x="10296" y="21360"/>
                    <a:pt x="10332" y="21277"/>
                    <a:pt x="10367" y="21193"/>
                  </a:cubicBezTo>
                  <a:lnTo>
                    <a:pt x="10379" y="21193"/>
                  </a:lnTo>
                  <a:cubicBezTo>
                    <a:pt x="11225" y="20824"/>
                    <a:pt x="12011" y="20241"/>
                    <a:pt x="12784" y="19729"/>
                  </a:cubicBezTo>
                  <a:close/>
                  <a:moveTo>
                    <a:pt x="15963" y="19158"/>
                  </a:moveTo>
                  <a:cubicBezTo>
                    <a:pt x="16023" y="19181"/>
                    <a:pt x="16071" y="19205"/>
                    <a:pt x="16130" y="19241"/>
                  </a:cubicBezTo>
                  <a:cubicBezTo>
                    <a:pt x="15713" y="20086"/>
                    <a:pt x="15297" y="20943"/>
                    <a:pt x="14951" y="21825"/>
                  </a:cubicBezTo>
                  <a:cubicBezTo>
                    <a:pt x="14928" y="21634"/>
                    <a:pt x="14904" y="21455"/>
                    <a:pt x="14868" y="21277"/>
                  </a:cubicBezTo>
                  <a:cubicBezTo>
                    <a:pt x="15237" y="20658"/>
                    <a:pt x="15535" y="19979"/>
                    <a:pt x="15856" y="19360"/>
                  </a:cubicBezTo>
                  <a:lnTo>
                    <a:pt x="15963" y="19158"/>
                  </a:lnTo>
                  <a:close/>
                  <a:moveTo>
                    <a:pt x="19464" y="19062"/>
                  </a:moveTo>
                  <a:cubicBezTo>
                    <a:pt x="19464" y="19229"/>
                    <a:pt x="19476" y="19396"/>
                    <a:pt x="19476" y="19550"/>
                  </a:cubicBezTo>
                  <a:cubicBezTo>
                    <a:pt x="19250" y="19693"/>
                    <a:pt x="19285" y="19991"/>
                    <a:pt x="19273" y="20241"/>
                  </a:cubicBezTo>
                  <a:cubicBezTo>
                    <a:pt x="19261" y="20848"/>
                    <a:pt x="19250" y="21455"/>
                    <a:pt x="19238" y="22063"/>
                  </a:cubicBezTo>
                  <a:lnTo>
                    <a:pt x="19095" y="21944"/>
                  </a:lnTo>
                  <a:cubicBezTo>
                    <a:pt x="19273" y="20991"/>
                    <a:pt x="19047" y="19955"/>
                    <a:pt x="19464" y="19062"/>
                  </a:cubicBezTo>
                  <a:close/>
                  <a:moveTo>
                    <a:pt x="12534" y="20205"/>
                  </a:moveTo>
                  <a:lnTo>
                    <a:pt x="12463" y="20348"/>
                  </a:lnTo>
                  <a:cubicBezTo>
                    <a:pt x="11641" y="20932"/>
                    <a:pt x="10772" y="21455"/>
                    <a:pt x="9986" y="22075"/>
                  </a:cubicBezTo>
                  <a:cubicBezTo>
                    <a:pt x="10034" y="21967"/>
                    <a:pt x="10082" y="21860"/>
                    <a:pt x="10129" y="21741"/>
                  </a:cubicBezTo>
                  <a:cubicBezTo>
                    <a:pt x="10225" y="21694"/>
                    <a:pt x="10320" y="21634"/>
                    <a:pt x="10403" y="21563"/>
                  </a:cubicBezTo>
                  <a:cubicBezTo>
                    <a:pt x="10725" y="21372"/>
                    <a:pt x="11034" y="21170"/>
                    <a:pt x="11344" y="20967"/>
                  </a:cubicBezTo>
                  <a:cubicBezTo>
                    <a:pt x="11737" y="20717"/>
                    <a:pt x="12142" y="20455"/>
                    <a:pt x="12534" y="20205"/>
                  </a:cubicBezTo>
                  <a:close/>
                  <a:moveTo>
                    <a:pt x="16237" y="19324"/>
                  </a:moveTo>
                  <a:lnTo>
                    <a:pt x="16237" y="19324"/>
                  </a:lnTo>
                  <a:cubicBezTo>
                    <a:pt x="15999" y="19955"/>
                    <a:pt x="15749" y="20586"/>
                    <a:pt x="15463" y="21205"/>
                  </a:cubicBezTo>
                  <a:cubicBezTo>
                    <a:pt x="15320" y="21539"/>
                    <a:pt x="15166" y="21848"/>
                    <a:pt x="14999" y="22170"/>
                  </a:cubicBezTo>
                  <a:lnTo>
                    <a:pt x="14999" y="22158"/>
                  </a:lnTo>
                  <a:cubicBezTo>
                    <a:pt x="14999" y="22110"/>
                    <a:pt x="14987" y="22063"/>
                    <a:pt x="14987" y="22015"/>
                  </a:cubicBezTo>
                  <a:cubicBezTo>
                    <a:pt x="15463" y="21146"/>
                    <a:pt x="15856" y="20229"/>
                    <a:pt x="16237" y="19324"/>
                  </a:cubicBezTo>
                  <a:close/>
                  <a:moveTo>
                    <a:pt x="19619" y="20396"/>
                  </a:moveTo>
                  <a:cubicBezTo>
                    <a:pt x="19631" y="20503"/>
                    <a:pt x="19642" y="20610"/>
                    <a:pt x="19654" y="20717"/>
                  </a:cubicBezTo>
                  <a:cubicBezTo>
                    <a:pt x="19595" y="21265"/>
                    <a:pt x="19583" y="21825"/>
                    <a:pt x="19607" y="22372"/>
                  </a:cubicBezTo>
                  <a:lnTo>
                    <a:pt x="19392" y="22194"/>
                  </a:lnTo>
                  <a:cubicBezTo>
                    <a:pt x="19392" y="22182"/>
                    <a:pt x="19404" y="22170"/>
                    <a:pt x="19404" y="22170"/>
                  </a:cubicBezTo>
                  <a:cubicBezTo>
                    <a:pt x="19523" y="21586"/>
                    <a:pt x="19595" y="20991"/>
                    <a:pt x="19619" y="20396"/>
                  </a:cubicBezTo>
                  <a:close/>
                  <a:moveTo>
                    <a:pt x="12284" y="20622"/>
                  </a:moveTo>
                  <a:lnTo>
                    <a:pt x="12261" y="20658"/>
                  </a:lnTo>
                  <a:cubicBezTo>
                    <a:pt x="12142" y="20824"/>
                    <a:pt x="12022" y="21003"/>
                    <a:pt x="11903" y="21170"/>
                  </a:cubicBezTo>
                  <a:cubicBezTo>
                    <a:pt x="11189" y="21658"/>
                    <a:pt x="10451" y="22122"/>
                    <a:pt x="9748" y="22622"/>
                  </a:cubicBezTo>
                  <a:cubicBezTo>
                    <a:pt x="9760" y="22587"/>
                    <a:pt x="9784" y="22551"/>
                    <a:pt x="9796" y="22515"/>
                  </a:cubicBezTo>
                  <a:cubicBezTo>
                    <a:pt x="9844" y="22432"/>
                    <a:pt x="9879" y="22336"/>
                    <a:pt x="9915" y="22253"/>
                  </a:cubicBezTo>
                  <a:cubicBezTo>
                    <a:pt x="10748" y="21801"/>
                    <a:pt x="11534" y="21205"/>
                    <a:pt x="12284" y="20622"/>
                  </a:cubicBezTo>
                  <a:close/>
                  <a:moveTo>
                    <a:pt x="11272" y="22027"/>
                  </a:moveTo>
                  <a:cubicBezTo>
                    <a:pt x="11084" y="22286"/>
                    <a:pt x="10895" y="22522"/>
                    <a:pt x="10718" y="22758"/>
                  </a:cubicBezTo>
                  <a:lnTo>
                    <a:pt x="10718" y="22758"/>
                  </a:lnTo>
                  <a:cubicBezTo>
                    <a:pt x="10685" y="22722"/>
                    <a:pt x="10651" y="22709"/>
                    <a:pt x="10612" y="22709"/>
                  </a:cubicBezTo>
                  <a:cubicBezTo>
                    <a:pt x="10570" y="22709"/>
                    <a:pt x="10522" y="22723"/>
                    <a:pt x="10463" y="22741"/>
                  </a:cubicBezTo>
                  <a:cubicBezTo>
                    <a:pt x="10403" y="22765"/>
                    <a:pt x="10356" y="22777"/>
                    <a:pt x="10308" y="22801"/>
                  </a:cubicBezTo>
                  <a:cubicBezTo>
                    <a:pt x="10641" y="22551"/>
                    <a:pt x="10963" y="22289"/>
                    <a:pt x="11272" y="22027"/>
                  </a:cubicBezTo>
                  <a:close/>
                  <a:moveTo>
                    <a:pt x="21357" y="21836"/>
                  </a:moveTo>
                  <a:lnTo>
                    <a:pt x="21357" y="21836"/>
                  </a:lnTo>
                  <a:cubicBezTo>
                    <a:pt x="21416" y="21920"/>
                    <a:pt x="21464" y="22003"/>
                    <a:pt x="21524" y="22086"/>
                  </a:cubicBezTo>
                  <a:cubicBezTo>
                    <a:pt x="21524" y="22348"/>
                    <a:pt x="21512" y="22622"/>
                    <a:pt x="21500" y="22896"/>
                  </a:cubicBezTo>
                  <a:lnTo>
                    <a:pt x="21357" y="21836"/>
                  </a:lnTo>
                  <a:close/>
                  <a:moveTo>
                    <a:pt x="19840" y="20401"/>
                  </a:moveTo>
                  <a:cubicBezTo>
                    <a:pt x="19856" y="20401"/>
                    <a:pt x="19877" y="20424"/>
                    <a:pt x="19904" y="20479"/>
                  </a:cubicBezTo>
                  <a:lnTo>
                    <a:pt x="19892" y="20479"/>
                  </a:lnTo>
                  <a:cubicBezTo>
                    <a:pt x="20047" y="20824"/>
                    <a:pt x="20047" y="21313"/>
                    <a:pt x="20107" y="21682"/>
                  </a:cubicBezTo>
                  <a:cubicBezTo>
                    <a:pt x="20178" y="22110"/>
                    <a:pt x="20262" y="22527"/>
                    <a:pt x="20333" y="22956"/>
                  </a:cubicBezTo>
                  <a:cubicBezTo>
                    <a:pt x="20166" y="22825"/>
                    <a:pt x="20000" y="22682"/>
                    <a:pt x="19833" y="22551"/>
                  </a:cubicBezTo>
                  <a:cubicBezTo>
                    <a:pt x="19881" y="21908"/>
                    <a:pt x="19869" y="21253"/>
                    <a:pt x="19785" y="20598"/>
                  </a:cubicBezTo>
                  <a:cubicBezTo>
                    <a:pt x="19793" y="20494"/>
                    <a:pt x="19807" y="20401"/>
                    <a:pt x="19840" y="20401"/>
                  </a:cubicBezTo>
                  <a:close/>
                  <a:moveTo>
                    <a:pt x="11582" y="21598"/>
                  </a:moveTo>
                  <a:cubicBezTo>
                    <a:pt x="11546" y="21646"/>
                    <a:pt x="11510" y="21694"/>
                    <a:pt x="11487" y="21729"/>
                  </a:cubicBezTo>
                  <a:lnTo>
                    <a:pt x="11451" y="21729"/>
                  </a:lnTo>
                  <a:cubicBezTo>
                    <a:pt x="10808" y="22206"/>
                    <a:pt x="10165" y="22682"/>
                    <a:pt x="9522" y="23146"/>
                  </a:cubicBezTo>
                  <a:cubicBezTo>
                    <a:pt x="9546" y="23087"/>
                    <a:pt x="9570" y="23015"/>
                    <a:pt x="9605" y="22956"/>
                  </a:cubicBezTo>
                  <a:cubicBezTo>
                    <a:pt x="10284" y="22539"/>
                    <a:pt x="10951" y="22086"/>
                    <a:pt x="11582" y="21598"/>
                  </a:cubicBezTo>
                  <a:close/>
                  <a:moveTo>
                    <a:pt x="20345" y="20860"/>
                  </a:moveTo>
                  <a:lnTo>
                    <a:pt x="20345" y="20860"/>
                  </a:lnTo>
                  <a:cubicBezTo>
                    <a:pt x="20416" y="21622"/>
                    <a:pt x="20500" y="22384"/>
                    <a:pt x="20583" y="23146"/>
                  </a:cubicBezTo>
                  <a:lnTo>
                    <a:pt x="20428" y="23027"/>
                  </a:lnTo>
                  <a:cubicBezTo>
                    <a:pt x="20488" y="23015"/>
                    <a:pt x="20524" y="22968"/>
                    <a:pt x="20512" y="22908"/>
                  </a:cubicBezTo>
                  <a:cubicBezTo>
                    <a:pt x="20404" y="22241"/>
                    <a:pt x="20285" y="21539"/>
                    <a:pt x="20345" y="20860"/>
                  </a:cubicBezTo>
                  <a:close/>
                  <a:moveTo>
                    <a:pt x="20964" y="21515"/>
                  </a:moveTo>
                  <a:cubicBezTo>
                    <a:pt x="21000" y="21705"/>
                    <a:pt x="21024" y="21908"/>
                    <a:pt x="21024" y="22110"/>
                  </a:cubicBezTo>
                  <a:cubicBezTo>
                    <a:pt x="21012" y="22432"/>
                    <a:pt x="21012" y="22765"/>
                    <a:pt x="21000" y="23087"/>
                  </a:cubicBezTo>
                  <a:cubicBezTo>
                    <a:pt x="21000" y="23150"/>
                    <a:pt x="21042" y="23180"/>
                    <a:pt x="21087" y="23180"/>
                  </a:cubicBezTo>
                  <a:cubicBezTo>
                    <a:pt x="21134" y="23180"/>
                    <a:pt x="21184" y="23148"/>
                    <a:pt x="21190" y="23087"/>
                  </a:cubicBezTo>
                  <a:cubicBezTo>
                    <a:pt x="21214" y="22789"/>
                    <a:pt x="21226" y="22479"/>
                    <a:pt x="21202" y="22182"/>
                  </a:cubicBezTo>
                  <a:lnTo>
                    <a:pt x="21202" y="21991"/>
                  </a:lnTo>
                  <a:cubicBezTo>
                    <a:pt x="21286" y="22587"/>
                    <a:pt x="21357" y="23194"/>
                    <a:pt x="21428" y="23789"/>
                  </a:cubicBezTo>
                  <a:cubicBezTo>
                    <a:pt x="21214" y="23634"/>
                    <a:pt x="21000" y="23468"/>
                    <a:pt x="20785" y="23313"/>
                  </a:cubicBezTo>
                  <a:cubicBezTo>
                    <a:pt x="20845" y="22706"/>
                    <a:pt x="20905" y="22110"/>
                    <a:pt x="20964" y="21515"/>
                  </a:cubicBezTo>
                  <a:close/>
                  <a:moveTo>
                    <a:pt x="21750" y="22420"/>
                  </a:moveTo>
                  <a:lnTo>
                    <a:pt x="21857" y="22587"/>
                  </a:lnTo>
                  <a:cubicBezTo>
                    <a:pt x="21905" y="22670"/>
                    <a:pt x="21964" y="22741"/>
                    <a:pt x="22024" y="22825"/>
                  </a:cubicBezTo>
                  <a:cubicBezTo>
                    <a:pt x="22012" y="22837"/>
                    <a:pt x="22000" y="22860"/>
                    <a:pt x="22012" y="22884"/>
                  </a:cubicBezTo>
                  <a:cubicBezTo>
                    <a:pt x="22071" y="23218"/>
                    <a:pt x="22083" y="23563"/>
                    <a:pt x="22024" y="23908"/>
                  </a:cubicBezTo>
                  <a:cubicBezTo>
                    <a:pt x="21917" y="23420"/>
                    <a:pt x="21821" y="22920"/>
                    <a:pt x="21750" y="22420"/>
                  </a:cubicBezTo>
                  <a:close/>
                  <a:moveTo>
                    <a:pt x="21667" y="22956"/>
                  </a:moveTo>
                  <a:cubicBezTo>
                    <a:pt x="21738" y="23349"/>
                    <a:pt x="21821" y="23729"/>
                    <a:pt x="21905" y="24110"/>
                  </a:cubicBezTo>
                  <a:lnTo>
                    <a:pt x="21667" y="23944"/>
                  </a:lnTo>
                  <a:cubicBezTo>
                    <a:pt x="21667" y="23622"/>
                    <a:pt x="21667" y="23289"/>
                    <a:pt x="21667" y="22956"/>
                  </a:cubicBezTo>
                  <a:close/>
                  <a:moveTo>
                    <a:pt x="22190" y="23087"/>
                  </a:moveTo>
                  <a:lnTo>
                    <a:pt x="22190" y="23087"/>
                  </a:lnTo>
                  <a:cubicBezTo>
                    <a:pt x="22321" y="23265"/>
                    <a:pt x="22440" y="23432"/>
                    <a:pt x="22559" y="23599"/>
                  </a:cubicBezTo>
                  <a:cubicBezTo>
                    <a:pt x="22548" y="23825"/>
                    <a:pt x="22512" y="24039"/>
                    <a:pt x="22476" y="24253"/>
                  </a:cubicBezTo>
                  <a:cubicBezTo>
                    <a:pt x="22381" y="23872"/>
                    <a:pt x="22286" y="23479"/>
                    <a:pt x="22190" y="23087"/>
                  </a:cubicBezTo>
                  <a:close/>
                  <a:moveTo>
                    <a:pt x="16535" y="20408"/>
                  </a:moveTo>
                  <a:lnTo>
                    <a:pt x="16535" y="20408"/>
                  </a:lnTo>
                  <a:cubicBezTo>
                    <a:pt x="16511" y="20753"/>
                    <a:pt x="16452" y="21098"/>
                    <a:pt x="16440" y="21432"/>
                  </a:cubicBezTo>
                  <a:lnTo>
                    <a:pt x="16440" y="21467"/>
                  </a:lnTo>
                  <a:cubicBezTo>
                    <a:pt x="16273" y="21991"/>
                    <a:pt x="16106" y="22515"/>
                    <a:pt x="15952" y="23051"/>
                  </a:cubicBezTo>
                  <a:cubicBezTo>
                    <a:pt x="15821" y="23456"/>
                    <a:pt x="15701" y="23860"/>
                    <a:pt x="15582" y="24265"/>
                  </a:cubicBezTo>
                  <a:cubicBezTo>
                    <a:pt x="15499" y="24015"/>
                    <a:pt x="15404" y="23789"/>
                    <a:pt x="15309" y="23551"/>
                  </a:cubicBezTo>
                  <a:lnTo>
                    <a:pt x="15297" y="23551"/>
                  </a:lnTo>
                  <a:cubicBezTo>
                    <a:pt x="15559" y="23003"/>
                    <a:pt x="15797" y="22444"/>
                    <a:pt x="15999" y="21872"/>
                  </a:cubicBezTo>
                  <a:cubicBezTo>
                    <a:pt x="16178" y="21384"/>
                    <a:pt x="16356" y="20896"/>
                    <a:pt x="16535" y="20408"/>
                  </a:cubicBezTo>
                  <a:close/>
                  <a:moveTo>
                    <a:pt x="10473" y="22835"/>
                  </a:moveTo>
                  <a:cubicBezTo>
                    <a:pt x="10516" y="22835"/>
                    <a:pt x="10548" y="22848"/>
                    <a:pt x="10558" y="22884"/>
                  </a:cubicBezTo>
                  <a:cubicBezTo>
                    <a:pt x="10546" y="22896"/>
                    <a:pt x="10213" y="23194"/>
                    <a:pt x="10189" y="23206"/>
                  </a:cubicBezTo>
                  <a:lnTo>
                    <a:pt x="10201" y="23206"/>
                  </a:lnTo>
                  <a:cubicBezTo>
                    <a:pt x="9796" y="23575"/>
                    <a:pt x="9403" y="23944"/>
                    <a:pt x="9010" y="24313"/>
                  </a:cubicBezTo>
                  <a:lnTo>
                    <a:pt x="9391" y="23456"/>
                  </a:lnTo>
                  <a:cubicBezTo>
                    <a:pt x="9617" y="23301"/>
                    <a:pt x="9844" y="23146"/>
                    <a:pt x="10058" y="22991"/>
                  </a:cubicBezTo>
                  <a:lnTo>
                    <a:pt x="10129" y="22956"/>
                  </a:lnTo>
                  <a:cubicBezTo>
                    <a:pt x="10173" y="22930"/>
                    <a:pt x="10360" y="22835"/>
                    <a:pt x="10473" y="22835"/>
                  </a:cubicBezTo>
                  <a:close/>
                  <a:moveTo>
                    <a:pt x="22202" y="23801"/>
                  </a:moveTo>
                  <a:cubicBezTo>
                    <a:pt x="22250" y="24003"/>
                    <a:pt x="22298" y="24194"/>
                    <a:pt x="22333" y="24396"/>
                  </a:cubicBezTo>
                  <a:lnTo>
                    <a:pt x="22226" y="24325"/>
                  </a:lnTo>
                  <a:lnTo>
                    <a:pt x="22131" y="24265"/>
                  </a:lnTo>
                  <a:cubicBezTo>
                    <a:pt x="22167" y="24110"/>
                    <a:pt x="22190" y="23956"/>
                    <a:pt x="22202" y="23801"/>
                  </a:cubicBezTo>
                  <a:close/>
                  <a:moveTo>
                    <a:pt x="16428" y="21967"/>
                  </a:moveTo>
                  <a:cubicBezTo>
                    <a:pt x="16428" y="22289"/>
                    <a:pt x="16440" y="22610"/>
                    <a:pt x="16452" y="22944"/>
                  </a:cubicBezTo>
                  <a:cubicBezTo>
                    <a:pt x="16380" y="23206"/>
                    <a:pt x="16309" y="23468"/>
                    <a:pt x="16237" y="23729"/>
                  </a:cubicBezTo>
                  <a:cubicBezTo>
                    <a:pt x="16106" y="24194"/>
                    <a:pt x="15940" y="24670"/>
                    <a:pt x="15809" y="25134"/>
                  </a:cubicBezTo>
                  <a:cubicBezTo>
                    <a:pt x="15773" y="24968"/>
                    <a:pt x="15737" y="24777"/>
                    <a:pt x="15678" y="24599"/>
                  </a:cubicBezTo>
                  <a:cubicBezTo>
                    <a:pt x="15761" y="24337"/>
                    <a:pt x="15844" y="23920"/>
                    <a:pt x="15880" y="23813"/>
                  </a:cubicBezTo>
                  <a:cubicBezTo>
                    <a:pt x="15987" y="23444"/>
                    <a:pt x="16106" y="23075"/>
                    <a:pt x="16213" y="22694"/>
                  </a:cubicBezTo>
                  <a:cubicBezTo>
                    <a:pt x="16285" y="22456"/>
                    <a:pt x="16368" y="22206"/>
                    <a:pt x="16428" y="21967"/>
                  </a:cubicBezTo>
                  <a:close/>
                  <a:moveTo>
                    <a:pt x="22690" y="23777"/>
                  </a:moveTo>
                  <a:cubicBezTo>
                    <a:pt x="22762" y="24015"/>
                    <a:pt x="22833" y="24265"/>
                    <a:pt x="22893" y="24515"/>
                  </a:cubicBezTo>
                  <a:cubicBezTo>
                    <a:pt x="22906" y="24556"/>
                    <a:pt x="22943" y="24577"/>
                    <a:pt x="22979" y="24577"/>
                  </a:cubicBezTo>
                  <a:cubicBezTo>
                    <a:pt x="23006" y="24577"/>
                    <a:pt x="23032" y="24565"/>
                    <a:pt x="23048" y="24539"/>
                  </a:cubicBezTo>
                  <a:lnTo>
                    <a:pt x="23131" y="24408"/>
                  </a:lnTo>
                  <a:cubicBezTo>
                    <a:pt x="23167" y="24527"/>
                    <a:pt x="23202" y="24646"/>
                    <a:pt x="23238" y="24753"/>
                  </a:cubicBezTo>
                  <a:cubicBezTo>
                    <a:pt x="23250" y="24801"/>
                    <a:pt x="23289" y="24825"/>
                    <a:pt x="23327" y="24825"/>
                  </a:cubicBezTo>
                  <a:cubicBezTo>
                    <a:pt x="23366" y="24825"/>
                    <a:pt x="23405" y="24801"/>
                    <a:pt x="23417" y="24753"/>
                  </a:cubicBezTo>
                  <a:cubicBezTo>
                    <a:pt x="23595" y="24980"/>
                    <a:pt x="23762" y="25218"/>
                    <a:pt x="23941" y="25444"/>
                  </a:cubicBezTo>
                  <a:cubicBezTo>
                    <a:pt x="23822" y="25384"/>
                    <a:pt x="23714" y="25325"/>
                    <a:pt x="23595" y="25242"/>
                  </a:cubicBezTo>
                  <a:cubicBezTo>
                    <a:pt x="23250" y="25027"/>
                    <a:pt x="22917" y="24789"/>
                    <a:pt x="22571" y="24551"/>
                  </a:cubicBezTo>
                  <a:cubicBezTo>
                    <a:pt x="22619" y="24289"/>
                    <a:pt x="22667" y="24039"/>
                    <a:pt x="22690" y="23777"/>
                  </a:cubicBezTo>
                  <a:close/>
                  <a:moveTo>
                    <a:pt x="16463" y="23372"/>
                  </a:moveTo>
                  <a:cubicBezTo>
                    <a:pt x="16463" y="23587"/>
                    <a:pt x="16463" y="23789"/>
                    <a:pt x="16475" y="23991"/>
                  </a:cubicBezTo>
                  <a:cubicBezTo>
                    <a:pt x="16416" y="24218"/>
                    <a:pt x="16356" y="24432"/>
                    <a:pt x="16297" y="24658"/>
                  </a:cubicBezTo>
                  <a:cubicBezTo>
                    <a:pt x="16202" y="25063"/>
                    <a:pt x="16071" y="25468"/>
                    <a:pt x="15963" y="25873"/>
                  </a:cubicBezTo>
                  <a:cubicBezTo>
                    <a:pt x="15940" y="25742"/>
                    <a:pt x="15916" y="25599"/>
                    <a:pt x="15892" y="25468"/>
                  </a:cubicBezTo>
                  <a:cubicBezTo>
                    <a:pt x="16071" y="24944"/>
                    <a:pt x="16202" y="24384"/>
                    <a:pt x="16344" y="23849"/>
                  </a:cubicBezTo>
                  <a:cubicBezTo>
                    <a:pt x="16392" y="23694"/>
                    <a:pt x="16428" y="23539"/>
                    <a:pt x="16463" y="23372"/>
                  </a:cubicBezTo>
                  <a:close/>
                  <a:moveTo>
                    <a:pt x="10510" y="23087"/>
                  </a:moveTo>
                  <a:cubicBezTo>
                    <a:pt x="9891" y="23932"/>
                    <a:pt x="9308" y="24789"/>
                    <a:pt x="8724" y="25646"/>
                  </a:cubicBezTo>
                  <a:lnTo>
                    <a:pt x="8736" y="25646"/>
                  </a:lnTo>
                  <a:cubicBezTo>
                    <a:pt x="8724" y="25658"/>
                    <a:pt x="8724" y="25658"/>
                    <a:pt x="8736" y="25670"/>
                  </a:cubicBezTo>
                  <a:cubicBezTo>
                    <a:pt x="8570" y="25754"/>
                    <a:pt x="8403" y="25849"/>
                    <a:pt x="8248" y="25956"/>
                  </a:cubicBezTo>
                  <a:cubicBezTo>
                    <a:pt x="8474" y="25492"/>
                    <a:pt x="8701" y="25015"/>
                    <a:pt x="8915" y="24539"/>
                  </a:cubicBezTo>
                  <a:cubicBezTo>
                    <a:pt x="8930" y="24562"/>
                    <a:pt x="8955" y="24570"/>
                    <a:pt x="8983" y="24570"/>
                  </a:cubicBezTo>
                  <a:cubicBezTo>
                    <a:pt x="8999" y="24570"/>
                    <a:pt x="9017" y="24567"/>
                    <a:pt x="9034" y="24563"/>
                  </a:cubicBezTo>
                  <a:cubicBezTo>
                    <a:pt x="9272" y="24444"/>
                    <a:pt x="9463" y="24253"/>
                    <a:pt x="9582" y="24027"/>
                  </a:cubicBezTo>
                  <a:cubicBezTo>
                    <a:pt x="9891" y="23729"/>
                    <a:pt x="10201" y="23408"/>
                    <a:pt x="10510" y="23087"/>
                  </a:cubicBezTo>
                  <a:close/>
                  <a:moveTo>
                    <a:pt x="16499" y="24551"/>
                  </a:moveTo>
                  <a:cubicBezTo>
                    <a:pt x="16499" y="24825"/>
                    <a:pt x="16511" y="25099"/>
                    <a:pt x="16523" y="25373"/>
                  </a:cubicBezTo>
                  <a:cubicBezTo>
                    <a:pt x="16487" y="25527"/>
                    <a:pt x="16440" y="25682"/>
                    <a:pt x="16404" y="25837"/>
                  </a:cubicBezTo>
                  <a:cubicBezTo>
                    <a:pt x="16321" y="26206"/>
                    <a:pt x="16213" y="26587"/>
                    <a:pt x="16118" y="26956"/>
                  </a:cubicBezTo>
                  <a:cubicBezTo>
                    <a:pt x="16095" y="26733"/>
                    <a:pt x="16071" y="26533"/>
                    <a:pt x="16036" y="26321"/>
                  </a:cubicBezTo>
                  <a:lnTo>
                    <a:pt x="16036" y="26321"/>
                  </a:lnTo>
                  <a:cubicBezTo>
                    <a:pt x="16214" y="25798"/>
                    <a:pt x="16321" y="25228"/>
                    <a:pt x="16452" y="24706"/>
                  </a:cubicBezTo>
                  <a:cubicBezTo>
                    <a:pt x="16463" y="24646"/>
                    <a:pt x="16475" y="24599"/>
                    <a:pt x="16499" y="24551"/>
                  </a:cubicBezTo>
                  <a:close/>
                  <a:moveTo>
                    <a:pt x="16547" y="25873"/>
                  </a:moveTo>
                  <a:cubicBezTo>
                    <a:pt x="16547" y="25956"/>
                    <a:pt x="16547" y="26027"/>
                    <a:pt x="16559" y="26111"/>
                  </a:cubicBezTo>
                  <a:cubicBezTo>
                    <a:pt x="16571" y="26230"/>
                    <a:pt x="16571" y="26349"/>
                    <a:pt x="16571" y="26468"/>
                  </a:cubicBezTo>
                  <a:cubicBezTo>
                    <a:pt x="16463" y="27028"/>
                    <a:pt x="16356" y="27599"/>
                    <a:pt x="16273" y="28159"/>
                  </a:cubicBezTo>
                  <a:cubicBezTo>
                    <a:pt x="16261" y="28075"/>
                    <a:pt x="16249" y="27980"/>
                    <a:pt x="16237" y="27885"/>
                  </a:cubicBezTo>
                  <a:lnTo>
                    <a:pt x="16237" y="27897"/>
                  </a:lnTo>
                  <a:cubicBezTo>
                    <a:pt x="16213" y="27742"/>
                    <a:pt x="16202" y="27599"/>
                    <a:pt x="16178" y="27444"/>
                  </a:cubicBezTo>
                  <a:cubicBezTo>
                    <a:pt x="16333" y="26932"/>
                    <a:pt x="16428" y="26385"/>
                    <a:pt x="16547" y="25873"/>
                  </a:cubicBezTo>
                  <a:close/>
                  <a:moveTo>
                    <a:pt x="16606" y="27361"/>
                  </a:moveTo>
                  <a:cubicBezTo>
                    <a:pt x="16630" y="28397"/>
                    <a:pt x="16606" y="29421"/>
                    <a:pt x="16654" y="30457"/>
                  </a:cubicBezTo>
                  <a:cubicBezTo>
                    <a:pt x="16523" y="29802"/>
                    <a:pt x="16404" y="29159"/>
                    <a:pt x="16309" y="28504"/>
                  </a:cubicBezTo>
                  <a:cubicBezTo>
                    <a:pt x="16428" y="28135"/>
                    <a:pt x="16535" y="27742"/>
                    <a:pt x="16606" y="27361"/>
                  </a:cubicBezTo>
                  <a:close/>
                  <a:moveTo>
                    <a:pt x="16955" y="1"/>
                  </a:moveTo>
                  <a:cubicBezTo>
                    <a:pt x="16909" y="1"/>
                    <a:pt x="16860" y="26"/>
                    <a:pt x="16844" y="84"/>
                  </a:cubicBezTo>
                  <a:cubicBezTo>
                    <a:pt x="16475" y="1655"/>
                    <a:pt x="16321" y="3287"/>
                    <a:pt x="15904" y="4858"/>
                  </a:cubicBezTo>
                  <a:cubicBezTo>
                    <a:pt x="15642" y="5751"/>
                    <a:pt x="15440" y="6656"/>
                    <a:pt x="15285" y="7573"/>
                  </a:cubicBezTo>
                  <a:cubicBezTo>
                    <a:pt x="15273" y="7608"/>
                    <a:pt x="15249" y="7644"/>
                    <a:pt x="15237" y="7668"/>
                  </a:cubicBezTo>
                  <a:cubicBezTo>
                    <a:pt x="15230" y="7691"/>
                    <a:pt x="15236" y="7699"/>
                    <a:pt x="15248" y="7699"/>
                  </a:cubicBezTo>
                  <a:cubicBezTo>
                    <a:pt x="15255" y="7699"/>
                    <a:pt x="15264" y="7696"/>
                    <a:pt x="15273" y="7692"/>
                  </a:cubicBezTo>
                  <a:lnTo>
                    <a:pt x="15273" y="7692"/>
                  </a:lnTo>
                  <a:cubicBezTo>
                    <a:pt x="15225" y="8013"/>
                    <a:pt x="15201" y="8323"/>
                    <a:pt x="15190" y="8632"/>
                  </a:cubicBezTo>
                  <a:cubicBezTo>
                    <a:pt x="15166" y="8692"/>
                    <a:pt x="15142" y="8751"/>
                    <a:pt x="15118" y="8811"/>
                  </a:cubicBezTo>
                  <a:cubicBezTo>
                    <a:pt x="15110" y="8828"/>
                    <a:pt x="15125" y="8845"/>
                    <a:pt x="15139" y="8845"/>
                  </a:cubicBezTo>
                  <a:cubicBezTo>
                    <a:pt x="15145" y="8845"/>
                    <a:pt x="15150" y="8842"/>
                    <a:pt x="15154" y="8835"/>
                  </a:cubicBezTo>
                  <a:cubicBezTo>
                    <a:pt x="15166" y="8823"/>
                    <a:pt x="15178" y="8811"/>
                    <a:pt x="15190" y="8799"/>
                  </a:cubicBezTo>
                  <a:lnTo>
                    <a:pt x="15190" y="9192"/>
                  </a:lnTo>
                  <a:lnTo>
                    <a:pt x="14737" y="9859"/>
                  </a:lnTo>
                  <a:cubicBezTo>
                    <a:pt x="14727" y="9878"/>
                    <a:pt x="14749" y="9898"/>
                    <a:pt x="14771" y="9898"/>
                  </a:cubicBezTo>
                  <a:cubicBezTo>
                    <a:pt x="14776" y="9898"/>
                    <a:pt x="14780" y="9897"/>
                    <a:pt x="14785" y="9894"/>
                  </a:cubicBezTo>
                  <a:cubicBezTo>
                    <a:pt x="14928" y="9728"/>
                    <a:pt x="15070" y="9573"/>
                    <a:pt x="15201" y="9394"/>
                  </a:cubicBezTo>
                  <a:cubicBezTo>
                    <a:pt x="15219" y="9412"/>
                    <a:pt x="15240" y="9421"/>
                    <a:pt x="15259" y="9421"/>
                  </a:cubicBezTo>
                  <a:cubicBezTo>
                    <a:pt x="15279" y="9421"/>
                    <a:pt x="15297" y="9412"/>
                    <a:pt x="15309" y="9394"/>
                  </a:cubicBezTo>
                  <a:cubicBezTo>
                    <a:pt x="15344" y="9311"/>
                    <a:pt x="15368" y="9228"/>
                    <a:pt x="15404" y="9144"/>
                  </a:cubicBezTo>
                  <a:cubicBezTo>
                    <a:pt x="15832" y="8561"/>
                    <a:pt x="16213" y="7942"/>
                    <a:pt x="16535" y="7299"/>
                  </a:cubicBezTo>
                  <a:lnTo>
                    <a:pt x="16535" y="7299"/>
                  </a:lnTo>
                  <a:cubicBezTo>
                    <a:pt x="16523" y="7537"/>
                    <a:pt x="16511" y="7787"/>
                    <a:pt x="16499" y="8025"/>
                  </a:cubicBezTo>
                  <a:cubicBezTo>
                    <a:pt x="16035" y="8775"/>
                    <a:pt x="15523" y="9513"/>
                    <a:pt x="15070" y="10275"/>
                  </a:cubicBezTo>
                  <a:cubicBezTo>
                    <a:pt x="15082" y="10180"/>
                    <a:pt x="15106" y="10085"/>
                    <a:pt x="15118" y="9990"/>
                  </a:cubicBezTo>
                  <a:cubicBezTo>
                    <a:pt x="15118" y="9960"/>
                    <a:pt x="15095" y="9940"/>
                    <a:pt x="15075" y="9940"/>
                  </a:cubicBezTo>
                  <a:cubicBezTo>
                    <a:pt x="15063" y="9940"/>
                    <a:pt x="15051" y="9948"/>
                    <a:pt x="15047" y="9966"/>
                  </a:cubicBezTo>
                  <a:cubicBezTo>
                    <a:pt x="14999" y="10156"/>
                    <a:pt x="14963" y="10359"/>
                    <a:pt x="14904" y="10549"/>
                  </a:cubicBezTo>
                  <a:cubicBezTo>
                    <a:pt x="14797" y="10740"/>
                    <a:pt x="14689" y="10930"/>
                    <a:pt x="14594" y="11133"/>
                  </a:cubicBezTo>
                  <a:cubicBezTo>
                    <a:pt x="14586" y="11150"/>
                    <a:pt x="14595" y="11166"/>
                    <a:pt x="14610" y="11166"/>
                  </a:cubicBezTo>
                  <a:cubicBezTo>
                    <a:pt x="14616" y="11166"/>
                    <a:pt x="14623" y="11164"/>
                    <a:pt x="14630" y="11157"/>
                  </a:cubicBezTo>
                  <a:cubicBezTo>
                    <a:pt x="14689" y="11085"/>
                    <a:pt x="14749" y="11002"/>
                    <a:pt x="14820" y="10918"/>
                  </a:cubicBezTo>
                  <a:lnTo>
                    <a:pt x="14820" y="10918"/>
                  </a:lnTo>
                  <a:cubicBezTo>
                    <a:pt x="14725" y="11264"/>
                    <a:pt x="14642" y="11621"/>
                    <a:pt x="14582" y="11966"/>
                  </a:cubicBezTo>
                  <a:lnTo>
                    <a:pt x="14582" y="11978"/>
                  </a:lnTo>
                  <a:cubicBezTo>
                    <a:pt x="14439" y="12550"/>
                    <a:pt x="14213" y="13109"/>
                    <a:pt x="14082" y="13693"/>
                  </a:cubicBezTo>
                  <a:cubicBezTo>
                    <a:pt x="14070" y="13683"/>
                    <a:pt x="14056" y="13678"/>
                    <a:pt x="14043" y="13678"/>
                  </a:cubicBezTo>
                  <a:cubicBezTo>
                    <a:pt x="13994" y="13678"/>
                    <a:pt x="13952" y="13738"/>
                    <a:pt x="13999" y="13776"/>
                  </a:cubicBezTo>
                  <a:cubicBezTo>
                    <a:pt x="14011" y="13800"/>
                    <a:pt x="14035" y="13812"/>
                    <a:pt x="14047" y="13835"/>
                  </a:cubicBezTo>
                  <a:cubicBezTo>
                    <a:pt x="14047" y="13847"/>
                    <a:pt x="14047" y="13871"/>
                    <a:pt x="14035" y="13883"/>
                  </a:cubicBezTo>
                  <a:cubicBezTo>
                    <a:pt x="14017" y="13972"/>
                    <a:pt x="14085" y="14040"/>
                    <a:pt x="14160" y="14040"/>
                  </a:cubicBezTo>
                  <a:cubicBezTo>
                    <a:pt x="14186" y="14040"/>
                    <a:pt x="14213" y="14032"/>
                    <a:pt x="14237" y="14014"/>
                  </a:cubicBezTo>
                  <a:cubicBezTo>
                    <a:pt x="14332" y="14109"/>
                    <a:pt x="14416" y="14205"/>
                    <a:pt x="14511" y="14312"/>
                  </a:cubicBezTo>
                  <a:cubicBezTo>
                    <a:pt x="13975" y="14824"/>
                    <a:pt x="13642" y="15717"/>
                    <a:pt x="13618" y="16574"/>
                  </a:cubicBezTo>
                  <a:cubicBezTo>
                    <a:pt x="13594" y="16610"/>
                    <a:pt x="13582" y="16657"/>
                    <a:pt x="13594" y="16705"/>
                  </a:cubicBezTo>
                  <a:cubicBezTo>
                    <a:pt x="12796" y="17110"/>
                    <a:pt x="11987" y="17503"/>
                    <a:pt x="11165" y="17872"/>
                  </a:cubicBezTo>
                  <a:cubicBezTo>
                    <a:pt x="11141" y="17895"/>
                    <a:pt x="11058" y="17931"/>
                    <a:pt x="10975" y="17967"/>
                  </a:cubicBezTo>
                  <a:lnTo>
                    <a:pt x="10629" y="17919"/>
                  </a:lnTo>
                  <a:cubicBezTo>
                    <a:pt x="10641" y="17836"/>
                    <a:pt x="11094" y="17586"/>
                    <a:pt x="11177" y="17526"/>
                  </a:cubicBezTo>
                  <a:cubicBezTo>
                    <a:pt x="11546" y="17264"/>
                    <a:pt x="11903" y="17002"/>
                    <a:pt x="12284" y="16752"/>
                  </a:cubicBezTo>
                  <a:cubicBezTo>
                    <a:pt x="12424" y="16742"/>
                    <a:pt x="12563" y="16736"/>
                    <a:pt x="12701" y="16736"/>
                  </a:cubicBezTo>
                  <a:cubicBezTo>
                    <a:pt x="12870" y="16736"/>
                    <a:pt x="13037" y="16745"/>
                    <a:pt x="13201" y="16764"/>
                  </a:cubicBezTo>
                  <a:cubicBezTo>
                    <a:pt x="13213" y="16766"/>
                    <a:pt x="13224" y="16767"/>
                    <a:pt x="13234" y="16767"/>
                  </a:cubicBezTo>
                  <a:cubicBezTo>
                    <a:pt x="13420" y="16767"/>
                    <a:pt x="13418" y="16489"/>
                    <a:pt x="13256" y="16489"/>
                  </a:cubicBezTo>
                  <a:cubicBezTo>
                    <a:pt x="13250" y="16489"/>
                    <a:pt x="13243" y="16490"/>
                    <a:pt x="13237" y="16491"/>
                  </a:cubicBezTo>
                  <a:cubicBezTo>
                    <a:pt x="13144" y="16501"/>
                    <a:pt x="13050" y="16505"/>
                    <a:pt x="12957" y="16505"/>
                  </a:cubicBezTo>
                  <a:cubicBezTo>
                    <a:pt x="12499" y="16505"/>
                    <a:pt x="12034" y="16403"/>
                    <a:pt x="11570" y="16383"/>
                  </a:cubicBezTo>
                  <a:cubicBezTo>
                    <a:pt x="11460" y="16379"/>
                    <a:pt x="11350" y="16377"/>
                    <a:pt x="11240" y="16377"/>
                  </a:cubicBezTo>
                  <a:cubicBezTo>
                    <a:pt x="10798" y="16377"/>
                    <a:pt x="10351" y="16407"/>
                    <a:pt x="9903" y="16407"/>
                  </a:cubicBezTo>
                  <a:cubicBezTo>
                    <a:pt x="9224" y="16431"/>
                    <a:pt x="8558" y="16431"/>
                    <a:pt x="7891" y="16455"/>
                  </a:cubicBezTo>
                  <a:cubicBezTo>
                    <a:pt x="7882" y="16437"/>
                    <a:pt x="7861" y="16426"/>
                    <a:pt x="7836" y="16426"/>
                  </a:cubicBezTo>
                  <a:cubicBezTo>
                    <a:pt x="7827" y="16426"/>
                    <a:pt x="7817" y="16428"/>
                    <a:pt x="7808" y="16431"/>
                  </a:cubicBezTo>
                  <a:lnTo>
                    <a:pt x="7724" y="16467"/>
                  </a:lnTo>
                  <a:cubicBezTo>
                    <a:pt x="7450" y="16479"/>
                    <a:pt x="7177" y="16491"/>
                    <a:pt x="6891" y="16502"/>
                  </a:cubicBezTo>
                  <a:cubicBezTo>
                    <a:pt x="5438" y="16598"/>
                    <a:pt x="3998" y="16526"/>
                    <a:pt x="2545" y="16598"/>
                  </a:cubicBezTo>
                  <a:cubicBezTo>
                    <a:pt x="3402" y="16431"/>
                    <a:pt x="4248" y="16276"/>
                    <a:pt x="5117" y="16181"/>
                  </a:cubicBezTo>
                  <a:cubicBezTo>
                    <a:pt x="6593" y="16014"/>
                    <a:pt x="8081" y="15859"/>
                    <a:pt x="9451" y="15252"/>
                  </a:cubicBezTo>
                  <a:cubicBezTo>
                    <a:pt x="9510" y="15228"/>
                    <a:pt x="9475" y="15145"/>
                    <a:pt x="9415" y="15133"/>
                  </a:cubicBezTo>
                  <a:cubicBezTo>
                    <a:pt x="9274" y="15126"/>
                    <a:pt x="9133" y="15122"/>
                    <a:pt x="8993" y="15122"/>
                  </a:cubicBezTo>
                  <a:cubicBezTo>
                    <a:pt x="7602" y="15122"/>
                    <a:pt x="6233" y="15479"/>
                    <a:pt x="4903" y="15836"/>
                  </a:cubicBezTo>
                  <a:cubicBezTo>
                    <a:pt x="3331" y="16264"/>
                    <a:pt x="1700" y="16407"/>
                    <a:pt x="116" y="16788"/>
                  </a:cubicBezTo>
                  <a:cubicBezTo>
                    <a:pt x="1" y="16811"/>
                    <a:pt x="20" y="17003"/>
                    <a:pt x="130" y="17003"/>
                  </a:cubicBezTo>
                  <a:cubicBezTo>
                    <a:pt x="133" y="17003"/>
                    <a:pt x="137" y="17003"/>
                    <a:pt x="140" y="17002"/>
                  </a:cubicBezTo>
                  <a:cubicBezTo>
                    <a:pt x="271" y="16979"/>
                    <a:pt x="366" y="16967"/>
                    <a:pt x="485" y="16955"/>
                  </a:cubicBezTo>
                  <a:cubicBezTo>
                    <a:pt x="1962" y="17431"/>
                    <a:pt x="3581" y="17562"/>
                    <a:pt x="5153" y="17741"/>
                  </a:cubicBezTo>
                  <a:cubicBezTo>
                    <a:pt x="5093" y="17776"/>
                    <a:pt x="5033" y="17812"/>
                    <a:pt x="4974" y="17848"/>
                  </a:cubicBezTo>
                  <a:cubicBezTo>
                    <a:pt x="4921" y="17890"/>
                    <a:pt x="4944" y="17933"/>
                    <a:pt x="4983" y="17933"/>
                  </a:cubicBezTo>
                  <a:cubicBezTo>
                    <a:pt x="4988" y="17933"/>
                    <a:pt x="4993" y="17932"/>
                    <a:pt x="4998" y="17931"/>
                  </a:cubicBezTo>
                  <a:cubicBezTo>
                    <a:pt x="5153" y="17884"/>
                    <a:pt x="5284" y="17824"/>
                    <a:pt x="5426" y="17764"/>
                  </a:cubicBezTo>
                  <a:cubicBezTo>
                    <a:pt x="5819" y="17812"/>
                    <a:pt x="6200" y="17860"/>
                    <a:pt x="6569" y="17919"/>
                  </a:cubicBezTo>
                  <a:cubicBezTo>
                    <a:pt x="6569" y="17943"/>
                    <a:pt x="6569" y="17979"/>
                    <a:pt x="6569" y="18003"/>
                  </a:cubicBezTo>
                  <a:cubicBezTo>
                    <a:pt x="6569" y="18044"/>
                    <a:pt x="6605" y="18076"/>
                    <a:pt x="6646" y="18076"/>
                  </a:cubicBezTo>
                  <a:cubicBezTo>
                    <a:pt x="6652" y="18076"/>
                    <a:pt x="6658" y="18076"/>
                    <a:pt x="6665" y="18074"/>
                  </a:cubicBezTo>
                  <a:lnTo>
                    <a:pt x="6927" y="17967"/>
                  </a:lnTo>
                  <a:lnTo>
                    <a:pt x="7105" y="18003"/>
                  </a:lnTo>
                  <a:cubicBezTo>
                    <a:pt x="8177" y="18205"/>
                    <a:pt x="9236" y="18455"/>
                    <a:pt x="10320" y="18598"/>
                  </a:cubicBezTo>
                  <a:cubicBezTo>
                    <a:pt x="10868" y="18669"/>
                    <a:pt x="11475" y="18765"/>
                    <a:pt x="12058" y="18800"/>
                  </a:cubicBezTo>
                  <a:lnTo>
                    <a:pt x="12070" y="18800"/>
                  </a:lnTo>
                  <a:cubicBezTo>
                    <a:pt x="12217" y="18814"/>
                    <a:pt x="12359" y="18820"/>
                    <a:pt x="12500" y="18820"/>
                  </a:cubicBezTo>
                  <a:cubicBezTo>
                    <a:pt x="12599" y="18820"/>
                    <a:pt x="12698" y="18817"/>
                    <a:pt x="12796" y="18812"/>
                  </a:cubicBezTo>
                  <a:lnTo>
                    <a:pt x="12796" y="18812"/>
                  </a:lnTo>
                  <a:cubicBezTo>
                    <a:pt x="12177" y="19074"/>
                    <a:pt x="11594" y="19396"/>
                    <a:pt x="11034" y="19777"/>
                  </a:cubicBezTo>
                  <a:cubicBezTo>
                    <a:pt x="11141" y="19550"/>
                    <a:pt x="11225" y="19300"/>
                    <a:pt x="11284" y="19050"/>
                  </a:cubicBezTo>
                  <a:cubicBezTo>
                    <a:pt x="11284" y="19015"/>
                    <a:pt x="11252" y="18973"/>
                    <a:pt x="11215" y="18973"/>
                  </a:cubicBezTo>
                  <a:cubicBezTo>
                    <a:pt x="11203" y="18973"/>
                    <a:pt x="11189" y="18978"/>
                    <a:pt x="11177" y="18991"/>
                  </a:cubicBezTo>
                  <a:cubicBezTo>
                    <a:pt x="10748" y="19491"/>
                    <a:pt x="10594" y="19979"/>
                    <a:pt x="10308" y="20574"/>
                  </a:cubicBezTo>
                  <a:cubicBezTo>
                    <a:pt x="9998" y="21205"/>
                    <a:pt x="9665" y="21825"/>
                    <a:pt x="9379" y="22467"/>
                  </a:cubicBezTo>
                  <a:cubicBezTo>
                    <a:pt x="8843" y="23658"/>
                    <a:pt x="8367" y="24896"/>
                    <a:pt x="7998" y="26158"/>
                  </a:cubicBezTo>
                  <a:lnTo>
                    <a:pt x="7962" y="26170"/>
                  </a:lnTo>
                  <a:cubicBezTo>
                    <a:pt x="7852" y="26290"/>
                    <a:pt x="7955" y="26439"/>
                    <a:pt x="8080" y="26439"/>
                  </a:cubicBezTo>
                  <a:cubicBezTo>
                    <a:pt x="8116" y="26439"/>
                    <a:pt x="8154" y="26426"/>
                    <a:pt x="8189" y="26396"/>
                  </a:cubicBezTo>
                  <a:cubicBezTo>
                    <a:pt x="9189" y="25515"/>
                    <a:pt x="10439" y="25075"/>
                    <a:pt x="11534" y="24313"/>
                  </a:cubicBezTo>
                  <a:cubicBezTo>
                    <a:pt x="12487" y="23670"/>
                    <a:pt x="13380" y="22920"/>
                    <a:pt x="14189" y="22086"/>
                  </a:cubicBezTo>
                  <a:cubicBezTo>
                    <a:pt x="14271" y="22004"/>
                    <a:pt x="14193" y="21880"/>
                    <a:pt x="14098" y="21880"/>
                  </a:cubicBezTo>
                  <a:cubicBezTo>
                    <a:pt x="14069" y="21880"/>
                    <a:pt x="14039" y="21892"/>
                    <a:pt x="14011" y="21920"/>
                  </a:cubicBezTo>
                  <a:cubicBezTo>
                    <a:pt x="12987" y="22765"/>
                    <a:pt x="11963" y="23610"/>
                    <a:pt x="10844" y="24325"/>
                  </a:cubicBezTo>
                  <a:cubicBezTo>
                    <a:pt x="10379" y="24622"/>
                    <a:pt x="9939" y="24956"/>
                    <a:pt x="9475" y="25242"/>
                  </a:cubicBezTo>
                  <a:cubicBezTo>
                    <a:pt x="9367" y="25325"/>
                    <a:pt x="9248" y="25384"/>
                    <a:pt x="9129" y="25444"/>
                  </a:cubicBezTo>
                  <a:cubicBezTo>
                    <a:pt x="9844" y="24491"/>
                    <a:pt x="10582" y="23575"/>
                    <a:pt x="11225" y="22587"/>
                  </a:cubicBezTo>
                  <a:cubicBezTo>
                    <a:pt x="11570" y="22063"/>
                    <a:pt x="11915" y="21539"/>
                    <a:pt x="12272" y="21027"/>
                  </a:cubicBezTo>
                  <a:cubicBezTo>
                    <a:pt x="12392" y="20836"/>
                    <a:pt x="12523" y="20598"/>
                    <a:pt x="12653" y="20336"/>
                  </a:cubicBezTo>
                  <a:lnTo>
                    <a:pt x="12737" y="20277"/>
                  </a:lnTo>
                  <a:cubicBezTo>
                    <a:pt x="12761" y="20253"/>
                    <a:pt x="12761" y="20217"/>
                    <a:pt x="12737" y="20193"/>
                  </a:cubicBezTo>
                  <a:cubicBezTo>
                    <a:pt x="12773" y="20134"/>
                    <a:pt x="12808" y="20062"/>
                    <a:pt x="12844" y="20003"/>
                  </a:cubicBezTo>
                  <a:lnTo>
                    <a:pt x="13130" y="19824"/>
                  </a:lnTo>
                  <a:cubicBezTo>
                    <a:pt x="13191" y="19783"/>
                    <a:pt x="13147" y="19698"/>
                    <a:pt x="13095" y="19698"/>
                  </a:cubicBezTo>
                  <a:cubicBezTo>
                    <a:pt x="13087" y="19698"/>
                    <a:pt x="13078" y="19700"/>
                    <a:pt x="13070" y="19705"/>
                  </a:cubicBezTo>
                  <a:lnTo>
                    <a:pt x="13023" y="19741"/>
                  </a:lnTo>
                  <a:cubicBezTo>
                    <a:pt x="13130" y="19586"/>
                    <a:pt x="13261" y="19455"/>
                    <a:pt x="13415" y="19348"/>
                  </a:cubicBezTo>
                  <a:cubicBezTo>
                    <a:pt x="13451" y="19312"/>
                    <a:pt x="13439" y="19241"/>
                    <a:pt x="13380" y="19241"/>
                  </a:cubicBezTo>
                  <a:cubicBezTo>
                    <a:pt x="13346" y="19236"/>
                    <a:pt x="13315" y="19234"/>
                    <a:pt x="13287" y="19234"/>
                  </a:cubicBezTo>
                  <a:cubicBezTo>
                    <a:pt x="13096" y="19234"/>
                    <a:pt x="13019" y="19337"/>
                    <a:pt x="12915" y="19503"/>
                  </a:cubicBezTo>
                  <a:cubicBezTo>
                    <a:pt x="12106" y="19991"/>
                    <a:pt x="11189" y="20431"/>
                    <a:pt x="10439" y="21015"/>
                  </a:cubicBezTo>
                  <a:cubicBezTo>
                    <a:pt x="10439" y="21003"/>
                    <a:pt x="10439" y="20991"/>
                    <a:pt x="10451" y="20991"/>
                  </a:cubicBezTo>
                  <a:cubicBezTo>
                    <a:pt x="10487" y="20920"/>
                    <a:pt x="10510" y="20848"/>
                    <a:pt x="10546" y="20789"/>
                  </a:cubicBezTo>
                  <a:cubicBezTo>
                    <a:pt x="11046" y="20586"/>
                    <a:pt x="11534" y="20193"/>
                    <a:pt x="11975" y="19896"/>
                  </a:cubicBezTo>
                  <a:cubicBezTo>
                    <a:pt x="12427" y="19598"/>
                    <a:pt x="12868" y="19312"/>
                    <a:pt x="13332" y="19015"/>
                  </a:cubicBezTo>
                  <a:cubicBezTo>
                    <a:pt x="13332" y="19055"/>
                    <a:pt x="13359" y="19084"/>
                    <a:pt x="13392" y="19084"/>
                  </a:cubicBezTo>
                  <a:cubicBezTo>
                    <a:pt x="13407" y="19084"/>
                    <a:pt x="13424" y="19078"/>
                    <a:pt x="13439" y="19062"/>
                  </a:cubicBezTo>
                  <a:cubicBezTo>
                    <a:pt x="13642" y="18884"/>
                    <a:pt x="13832" y="18705"/>
                    <a:pt x="14035" y="18515"/>
                  </a:cubicBezTo>
                  <a:cubicBezTo>
                    <a:pt x="14058" y="18538"/>
                    <a:pt x="14094" y="18562"/>
                    <a:pt x="14142" y="18562"/>
                  </a:cubicBezTo>
                  <a:cubicBezTo>
                    <a:pt x="14237" y="18586"/>
                    <a:pt x="14320" y="18610"/>
                    <a:pt x="14416" y="18634"/>
                  </a:cubicBezTo>
                  <a:cubicBezTo>
                    <a:pt x="14441" y="18642"/>
                    <a:pt x="14465" y="18646"/>
                    <a:pt x="14488" y="18646"/>
                  </a:cubicBezTo>
                  <a:cubicBezTo>
                    <a:pt x="14529" y="18646"/>
                    <a:pt x="14568" y="18633"/>
                    <a:pt x="14606" y="18610"/>
                  </a:cubicBezTo>
                  <a:lnTo>
                    <a:pt x="14606" y="18610"/>
                  </a:lnTo>
                  <a:cubicBezTo>
                    <a:pt x="14499" y="18788"/>
                    <a:pt x="14404" y="18967"/>
                    <a:pt x="14320" y="19158"/>
                  </a:cubicBezTo>
                  <a:cubicBezTo>
                    <a:pt x="14297" y="19098"/>
                    <a:pt x="14285" y="19038"/>
                    <a:pt x="14273" y="18979"/>
                  </a:cubicBezTo>
                  <a:cubicBezTo>
                    <a:pt x="14254" y="18919"/>
                    <a:pt x="14207" y="18893"/>
                    <a:pt x="14158" y="18893"/>
                  </a:cubicBezTo>
                  <a:cubicBezTo>
                    <a:pt x="14081" y="18893"/>
                    <a:pt x="14001" y="18956"/>
                    <a:pt x="14023" y="19050"/>
                  </a:cubicBezTo>
                  <a:cubicBezTo>
                    <a:pt x="14058" y="19205"/>
                    <a:pt x="14094" y="19372"/>
                    <a:pt x="14142" y="19527"/>
                  </a:cubicBezTo>
                  <a:cubicBezTo>
                    <a:pt x="14094" y="19622"/>
                    <a:pt x="14047" y="19717"/>
                    <a:pt x="14011" y="19812"/>
                  </a:cubicBezTo>
                  <a:cubicBezTo>
                    <a:pt x="13995" y="19836"/>
                    <a:pt x="14010" y="19854"/>
                    <a:pt x="14029" y="19854"/>
                  </a:cubicBezTo>
                  <a:cubicBezTo>
                    <a:pt x="14039" y="19854"/>
                    <a:pt x="14050" y="19849"/>
                    <a:pt x="14058" y="19836"/>
                  </a:cubicBezTo>
                  <a:cubicBezTo>
                    <a:pt x="14094" y="19777"/>
                    <a:pt x="14142" y="19717"/>
                    <a:pt x="14177" y="19669"/>
                  </a:cubicBezTo>
                  <a:cubicBezTo>
                    <a:pt x="14213" y="19800"/>
                    <a:pt x="14261" y="19931"/>
                    <a:pt x="14297" y="20062"/>
                  </a:cubicBezTo>
                  <a:lnTo>
                    <a:pt x="14273" y="20134"/>
                  </a:lnTo>
                  <a:cubicBezTo>
                    <a:pt x="14252" y="20165"/>
                    <a:pt x="14294" y="20196"/>
                    <a:pt x="14329" y="20196"/>
                  </a:cubicBezTo>
                  <a:cubicBezTo>
                    <a:pt x="14334" y="20196"/>
                    <a:pt x="14339" y="20195"/>
                    <a:pt x="14344" y="20193"/>
                  </a:cubicBezTo>
                  <a:cubicBezTo>
                    <a:pt x="14428" y="20443"/>
                    <a:pt x="14511" y="20705"/>
                    <a:pt x="14570" y="20955"/>
                  </a:cubicBezTo>
                  <a:lnTo>
                    <a:pt x="14570" y="20967"/>
                  </a:lnTo>
                  <a:cubicBezTo>
                    <a:pt x="14582" y="21074"/>
                    <a:pt x="14606" y="21182"/>
                    <a:pt x="14630" y="21289"/>
                  </a:cubicBezTo>
                  <a:cubicBezTo>
                    <a:pt x="14558" y="21455"/>
                    <a:pt x="14487" y="21622"/>
                    <a:pt x="14428" y="21801"/>
                  </a:cubicBezTo>
                  <a:cubicBezTo>
                    <a:pt x="14420" y="21824"/>
                    <a:pt x="14437" y="21842"/>
                    <a:pt x="14457" y="21842"/>
                  </a:cubicBezTo>
                  <a:cubicBezTo>
                    <a:pt x="14468" y="21842"/>
                    <a:pt x="14479" y="21837"/>
                    <a:pt x="14487" y="21825"/>
                  </a:cubicBezTo>
                  <a:cubicBezTo>
                    <a:pt x="14558" y="21741"/>
                    <a:pt x="14630" y="21634"/>
                    <a:pt x="14689" y="21539"/>
                  </a:cubicBezTo>
                  <a:cubicBezTo>
                    <a:pt x="14749" y="21813"/>
                    <a:pt x="14820" y="22086"/>
                    <a:pt x="14892" y="22348"/>
                  </a:cubicBezTo>
                  <a:cubicBezTo>
                    <a:pt x="14701" y="22729"/>
                    <a:pt x="14499" y="23098"/>
                    <a:pt x="14332" y="23491"/>
                  </a:cubicBezTo>
                  <a:cubicBezTo>
                    <a:pt x="14317" y="23515"/>
                    <a:pt x="14332" y="23533"/>
                    <a:pt x="14350" y="23533"/>
                  </a:cubicBezTo>
                  <a:cubicBezTo>
                    <a:pt x="14360" y="23533"/>
                    <a:pt x="14372" y="23528"/>
                    <a:pt x="14380" y="23515"/>
                  </a:cubicBezTo>
                  <a:cubicBezTo>
                    <a:pt x="14582" y="23218"/>
                    <a:pt x="14773" y="22920"/>
                    <a:pt x="14951" y="22598"/>
                  </a:cubicBezTo>
                  <a:cubicBezTo>
                    <a:pt x="14975" y="22729"/>
                    <a:pt x="15011" y="22848"/>
                    <a:pt x="15035" y="22968"/>
                  </a:cubicBezTo>
                  <a:cubicBezTo>
                    <a:pt x="15039" y="22987"/>
                    <a:pt x="15052" y="22994"/>
                    <a:pt x="15065" y="22994"/>
                  </a:cubicBezTo>
                  <a:cubicBezTo>
                    <a:pt x="15085" y="22994"/>
                    <a:pt x="15106" y="22977"/>
                    <a:pt x="15106" y="22956"/>
                  </a:cubicBezTo>
                  <a:cubicBezTo>
                    <a:pt x="15070" y="22789"/>
                    <a:pt x="15047" y="22622"/>
                    <a:pt x="15035" y="22456"/>
                  </a:cubicBezTo>
                  <a:cubicBezTo>
                    <a:pt x="15559" y="21444"/>
                    <a:pt x="15999" y="20396"/>
                    <a:pt x="16344" y="19312"/>
                  </a:cubicBezTo>
                  <a:lnTo>
                    <a:pt x="16416" y="19336"/>
                  </a:lnTo>
                  <a:lnTo>
                    <a:pt x="16416" y="19360"/>
                  </a:lnTo>
                  <a:cubicBezTo>
                    <a:pt x="16421" y="19381"/>
                    <a:pt x="16438" y="19390"/>
                    <a:pt x="16456" y="19390"/>
                  </a:cubicBezTo>
                  <a:cubicBezTo>
                    <a:pt x="16479" y="19390"/>
                    <a:pt x="16504" y="19375"/>
                    <a:pt x="16511" y="19348"/>
                  </a:cubicBezTo>
                  <a:cubicBezTo>
                    <a:pt x="16535" y="19360"/>
                    <a:pt x="16559" y="19360"/>
                    <a:pt x="16583" y="19360"/>
                  </a:cubicBezTo>
                  <a:cubicBezTo>
                    <a:pt x="16619" y="19389"/>
                    <a:pt x="16659" y="19404"/>
                    <a:pt x="16698" y="19404"/>
                  </a:cubicBezTo>
                  <a:cubicBezTo>
                    <a:pt x="16724" y="19404"/>
                    <a:pt x="16750" y="19398"/>
                    <a:pt x="16773" y="19384"/>
                  </a:cubicBezTo>
                  <a:cubicBezTo>
                    <a:pt x="17261" y="19360"/>
                    <a:pt x="17737" y="19193"/>
                    <a:pt x="18130" y="18907"/>
                  </a:cubicBezTo>
                  <a:cubicBezTo>
                    <a:pt x="18154" y="18955"/>
                    <a:pt x="18202" y="18991"/>
                    <a:pt x="18249" y="19015"/>
                  </a:cubicBezTo>
                  <a:cubicBezTo>
                    <a:pt x="18281" y="19028"/>
                    <a:pt x="18314" y="19034"/>
                    <a:pt x="18347" y="19034"/>
                  </a:cubicBezTo>
                  <a:cubicBezTo>
                    <a:pt x="18461" y="19034"/>
                    <a:pt x="18570" y="18959"/>
                    <a:pt x="18607" y="18848"/>
                  </a:cubicBezTo>
                  <a:cubicBezTo>
                    <a:pt x="18607" y="18800"/>
                    <a:pt x="18630" y="18753"/>
                    <a:pt x="18642" y="18705"/>
                  </a:cubicBezTo>
                  <a:cubicBezTo>
                    <a:pt x="18642" y="18732"/>
                    <a:pt x="18662" y="18745"/>
                    <a:pt x="18688" y="18745"/>
                  </a:cubicBezTo>
                  <a:cubicBezTo>
                    <a:pt x="18696" y="18745"/>
                    <a:pt x="18705" y="18744"/>
                    <a:pt x="18714" y="18741"/>
                  </a:cubicBezTo>
                  <a:lnTo>
                    <a:pt x="18857" y="18705"/>
                  </a:lnTo>
                  <a:lnTo>
                    <a:pt x="18857" y="18705"/>
                  </a:lnTo>
                  <a:cubicBezTo>
                    <a:pt x="18785" y="18991"/>
                    <a:pt x="18738" y="19288"/>
                    <a:pt x="18690" y="19586"/>
                  </a:cubicBezTo>
                  <a:cubicBezTo>
                    <a:pt x="18654" y="19586"/>
                    <a:pt x="18619" y="19598"/>
                    <a:pt x="18595" y="19634"/>
                  </a:cubicBezTo>
                  <a:cubicBezTo>
                    <a:pt x="18166" y="20551"/>
                    <a:pt x="18035" y="21753"/>
                    <a:pt x="17904" y="22741"/>
                  </a:cubicBezTo>
                  <a:cubicBezTo>
                    <a:pt x="17749" y="23777"/>
                    <a:pt x="17714" y="24801"/>
                    <a:pt x="17618" y="25825"/>
                  </a:cubicBezTo>
                  <a:cubicBezTo>
                    <a:pt x="17464" y="27385"/>
                    <a:pt x="17083" y="28992"/>
                    <a:pt x="16892" y="30576"/>
                  </a:cubicBezTo>
                  <a:cubicBezTo>
                    <a:pt x="16844" y="29266"/>
                    <a:pt x="16714" y="27944"/>
                    <a:pt x="16702" y="26635"/>
                  </a:cubicBezTo>
                  <a:cubicBezTo>
                    <a:pt x="16773" y="26194"/>
                    <a:pt x="16833" y="25742"/>
                    <a:pt x="16880" y="25301"/>
                  </a:cubicBezTo>
                  <a:cubicBezTo>
                    <a:pt x="16887" y="25267"/>
                    <a:pt x="16852" y="25245"/>
                    <a:pt x="16818" y="25245"/>
                  </a:cubicBezTo>
                  <a:cubicBezTo>
                    <a:pt x="16792" y="25245"/>
                    <a:pt x="16766" y="25258"/>
                    <a:pt x="16761" y="25289"/>
                  </a:cubicBezTo>
                  <a:cubicBezTo>
                    <a:pt x="16749" y="25361"/>
                    <a:pt x="16737" y="25432"/>
                    <a:pt x="16725" y="25504"/>
                  </a:cubicBezTo>
                  <a:cubicBezTo>
                    <a:pt x="16725" y="25313"/>
                    <a:pt x="16737" y="25123"/>
                    <a:pt x="16737" y="24932"/>
                  </a:cubicBezTo>
                  <a:cubicBezTo>
                    <a:pt x="16844" y="24491"/>
                    <a:pt x="16940" y="24039"/>
                    <a:pt x="17035" y="23599"/>
                  </a:cubicBezTo>
                  <a:cubicBezTo>
                    <a:pt x="17042" y="23563"/>
                    <a:pt x="17015" y="23540"/>
                    <a:pt x="16987" y="23540"/>
                  </a:cubicBezTo>
                  <a:cubicBezTo>
                    <a:pt x="16969" y="23540"/>
                    <a:pt x="16949" y="23551"/>
                    <a:pt x="16940" y="23575"/>
                  </a:cubicBezTo>
                  <a:cubicBezTo>
                    <a:pt x="16880" y="23837"/>
                    <a:pt x="16821" y="24087"/>
                    <a:pt x="16749" y="24349"/>
                  </a:cubicBezTo>
                  <a:cubicBezTo>
                    <a:pt x="16749" y="24015"/>
                    <a:pt x="16761" y="23682"/>
                    <a:pt x="16773" y="23337"/>
                  </a:cubicBezTo>
                  <a:cubicBezTo>
                    <a:pt x="16844" y="23027"/>
                    <a:pt x="16916" y="22717"/>
                    <a:pt x="16975" y="22396"/>
                  </a:cubicBezTo>
                  <a:cubicBezTo>
                    <a:pt x="16983" y="22361"/>
                    <a:pt x="16956" y="22338"/>
                    <a:pt x="16930" y="22338"/>
                  </a:cubicBezTo>
                  <a:cubicBezTo>
                    <a:pt x="16913" y="22338"/>
                    <a:pt x="16897" y="22348"/>
                    <a:pt x="16892" y="22372"/>
                  </a:cubicBezTo>
                  <a:cubicBezTo>
                    <a:pt x="16856" y="22491"/>
                    <a:pt x="16821" y="22622"/>
                    <a:pt x="16785" y="22753"/>
                  </a:cubicBezTo>
                  <a:cubicBezTo>
                    <a:pt x="16797" y="22408"/>
                    <a:pt x="16833" y="22075"/>
                    <a:pt x="16833" y="21729"/>
                  </a:cubicBezTo>
                  <a:cubicBezTo>
                    <a:pt x="16844" y="21658"/>
                    <a:pt x="16868" y="21598"/>
                    <a:pt x="16880" y="21527"/>
                  </a:cubicBezTo>
                  <a:cubicBezTo>
                    <a:pt x="16880" y="21503"/>
                    <a:pt x="16856" y="21479"/>
                    <a:pt x="16833" y="21479"/>
                  </a:cubicBezTo>
                  <a:cubicBezTo>
                    <a:pt x="16833" y="21217"/>
                    <a:pt x="16797" y="20932"/>
                    <a:pt x="16785" y="20658"/>
                  </a:cubicBezTo>
                  <a:cubicBezTo>
                    <a:pt x="16809" y="20574"/>
                    <a:pt x="16833" y="20491"/>
                    <a:pt x="16856" y="20408"/>
                  </a:cubicBezTo>
                  <a:cubicBezTo>
                    <a:pt x="16865" y="20374"/>
                    <a:pt x="16837" y="20346"/>
                    <a:pt x="16807" y="20346"/>
                  </a:cubicBezTo>
                  <a:cubicBezTo>
                    <a:pt x="16795" y="20346"/>
                    <a:pt x="16783" y="20350"/>
                    <a:pt x="16773" y="20360"/>
                  </a:cubicBezTo>
                  <a:cubicBezTo>
                    <a:pt x="16761" y="20170"/>
                    <a:pt x="16773" y="19979"/>
                    <a:pt x="16797" y="19789"/>
                  </a:cubicBezTo>
                  <a:cubicBezTo>
                    <a:pt x="16816" y="19669"/>
                    <a:pt x="16731" y="19612"/>
                    <a:pt x="16651" y="19612"/>
                  </a:cubicBezTo>
                  <a:cubicBezTo>
                    <a:pt x="16580" y="19612"/>
                    <a:pt x="16512" y="19657"/>
                    <a:pt x="16523" y="19741"/>
                  </a:cubicBezTo>
                  <a:cubicBezTo>
                    <a:pt x="16535" y="19860"/>
                    <a:pt x="16535" y="19979"/>
                    <a:pt x="16535" y="20098"/>
                  </a:cubicBezTo>
                  <a:cubicBezTo>
                    <a:pt x="16333" y="20658"/>
                    <a:pt x="16118" y="21205"/>
                    <a:pt x="15904" y="21753"/>
                  </a:cubicBezTo>
                  <a:cubicBezTo>
                    <a:pt x="15642" y="22408"/>
                    <a:pt x="15309" y="23063"/>
                    <a:pt x="15106" y="23741"/>
                  </a:cubicBezTo>
                  <a:cubicBezTo>
                    <a:pt x="15099" y="23756"/>
                    <a:pt x="15115" y="23772"/>
                    <a:pt x="15131" y="23772"/>
                  </a:cubicBezTo>
                  <a:cubicBezTo>
                    <a:pt x="15140" y="23772"/>
                    <a:pt x="15149" y="23766"/>
                    <a:pt x="15154" y="23753"/>
                  </a:cubicBezTo>
                  <a:lnTo>
                    <a:pt x="15166" y="23729"/>
                  </a:lnTo>
                  <a:lnTo>
                    <a:pt x="15166" y="23729"/>
                  </a:lnTo>
                  <a:cubicBezTo>
                    <a:pt x="15106" y="25206"/>
                    <a:pt x="15487" y="26670"/>
                    <a:pt x="15868" y="28087"/>
                  </a:cubicBezTo>
                  <a:cubicBezTo>
                    <a:pt x="16285" y="29659"/>
                    <a:pt x="16440" y="31290"/>
                    <a:pt x="16821" y="32873"/>
                  </a:cubicBezTo>
                  <a:cubicBezTo>
                    <a:pt x="16831" y="32926"/>
                    <a:pt x="16876" y="32951"/>
                    <a:pt x="16922" y="32951"/>
                  </a:cubicBezTo>
                  <a:cubicBezTo>
                    <a:pt x="16979" y="32951"/>
                    <a:pt x="17036" y="32911"/>
                    <a:pt x="17023" y="32838"/>
                  </a:cubicBezTo>
                  <a:cubicBezTo>
                    <a:pt x="17011" y="32719"/>
                    <a:pt x="16999" y="32612"/>
                    <a:pt x="16975" y="32504"/>
                  </a:cubicBezTo>
                  <a:cubicBezTo>
                    <a:pt x="17666" y="30409"/>
                    <a:pt x="17642" y="28040"/>
                    <a:pt x="18035" y="25885"/>
                  </a:cubicBezTo>
                  <a:cubicBezTo>
                    <a:pt x="18226" y="24801"/>
                    <a:pt x="18476" y="23753"/>
                    <a:pt x="18630" y="22670"/>
                  </a:cubicBezTo>
                  <a:cubicBezTo>
                    <a:pt x="18749" y="21813"/>
                    <a:pt x="18916" y="20824"/>
                    <a:pt x="18821" y="19943"/>
                  </a:cubicBezTo>
                  <a:cubicBezTo>
                    <a:pt x="18880" y="19669"/>
                    <a:pt x="18940" y="19384"/>
                    <a:pt x="19011" y="19110"/>
                  </a:cubicBezTo>
                  <a:lnTo>
                    <a:pt x="19011" y="19110"/>
                  </a:lnTo>
                  <a:cubicBezTo>
                    <a:pt x="18904" y="20205"/>
                    <a:pt x="18821" y="21289"/>
                    <a:pt x="18761" y="22384"/>
                  </a:cubicBezTo>
                  <a:cubicBezTo>
                    <a:pt x="18761" y="22441"/>
                    <a:pt x="18798" y="22468"/>
                    <a:pt x="18838" y="22468"/>
                  </a:cubicBezTo>
                  <a:cubicBezTo>
                    <a:pt x="18874" y="22468"/>
                    <a:pt x="18911" y="22447"/>
                    <a:pt x="18928" y="22408"/>
                  </a:cubicBezTo>
                  <a:cubicBezTo>
                    <a:pt x="18952" y="22325"/>
                    <a:pt x="18976" y="22277"/>
                    <a:pt x="19000" y="22206"/>
                  </a:cubicBezTo>
                  <a:cubicBezTo>
                    <a:pt x="19202" y="22420"/>
                    <a:pt x="19416" y="22622"/>
                    <a:pt x="19631" y="22825"/>
                  </a:cubicBezTo>
                  <a:cubicBezTo>
                    <a:pt x="19642" y="22837"/>
                    <a:pt x="19654" y="22848"/>
                    <a:pt x="19678" y="22860"/>
                  </a:cubicBezTo>
                  <a:cubicBezTo>
                    <a:pt x="20262" y="23372"/>
                    <a:pt x="20881" y="23860"/>
                    <a:pt x="21524" y="24301"/>
                  </a:cubicBezTo>
                  <a:cubicBezTo>
                    <a:pt x="22619" y="25051"/>
                    <a:pt x="23857" y="25492"/>
                    <a:pt x="24857" y="26385"/>
                  </a:cubicBezTo>
                  <a:cubicBezTo>
                    <a:pt x="24891" y="26413"/>
                    <a:pt x="24928" y="26425"/>
                    <a:pt x="24964" y="26425"/>
                  </a:cubicBezTo>
                  <a:cubicBezTo>
                    <a:pt x="25093" y="26425"/>
                    <a:pt x="25205" y="26270"/>
                    <a:pt x="25084" y="26158"/>
                  </a:cubicBezTo>
                  <a:lnTo>
                    <a:pt x="25060" y="26135"/>
                  </a:lnTo>
                  <a:cubicBezTo>
                    <a:pt x="24679" y="24872"/>
                    <a:pt x="24214" y="23646"/>
                    <a:pt x="23679" y="22456"/>
                  </a:cubicBezTo>
                  <a:cubicBezTo>
                    <a:pt x="23393" y="21813"/>
                    <a:pt x="23060" y="21193"/>
                    <a:pt x="22750" y="20562"/>
                  </a:cubicBezTo>
                  <a:cubicBezTo>
                    <a:pt x="22452" y="19979"/>
                    <a:pt x="22309" y="19479"/>
                    <a:pt x="21881" y="18991"/>
                  </a:cubicBezTo>
                  <a:cubicBezTo>
                    <a:pt x="21867" y="18977"/>
                    <a:pt x="21852" y="18971"/>
                    <a:pt x="21838" y="18971"/>
                  </a:cubicBezTo>
                  <a:cubicBezTo>
                    <a:pt x="21804" y="18971"/>
                    <a:pt x="21777" y="19005"/>
                    <a:pt x="21786" y="19038"/>
                  </a:cubicBezTo>
                  <a:cubicBezTo>
                    <a:pt x="21928" y="19765"/>
                    <a:pt x="22309" y="20301"/>
                    <a:pt x="22595" y="20979"/>
                  </a:cubicBezTo>
                  <a:cubicBezTo>
                    <a:pt x="22821" y="21491"/>
                    <a:pt x="23048" y="22003"/>
                    <a:pt x="23262" y="22515"/>
                  </a:cubicBezTo>
                  <a:cubicBezTo>
                    <a:pt x="23774" y="23658"/>
                    <a:pt x="24262" y="24813"/>
                    <a:pt x="24822" y="25932"/>
                  </a:cubicBezTo>
                  <a:cubicBezTo>
                    <a:pt x="24667" y="25825"/>
                    <a:pt x="24500" y="25730"/>
                    <a:pt x="24334" y="25646"/>
                  </a:cubicBezTo>
                  <a:cubicBezTo>
                    <a:pt x="24334" y="25646"/>
                    <a:pt x="24334" y="25634"/>
                    <a:pt x="24334" y="25634"/>
                  </a:cubicBezTo>
                  <a:cubicBezTo>
                    <a:pt x="23429" y="24313"/>
                    <a:pt x="22548" y="22991"/>
                    <a:pt x="21571" y="21717"/>
                  </a:cubicBezTo>
                  <a:cubicBezTo>
                    <a:pt x="21476" y="21574"/>
                    <a:pt x="21369" y="21432"/>
                    <a:pt x="21274" y="21289"/>
                  </a:cubicBezTo>
                  <a:cubicBezTo>
                    <a:pt x="21250" y="21158"/>
                    <a:pt x="21226" y="21015"/>
                    <a:pt x="21214" y="20872"/>
                  </a:cubicBezTo>
                  <a:cubicBezTo>
                    <a:pt x="21214" y="20818"/>
                    <a:pt x="21172" y="20792"/>
                    <a:pt x="21131" y="20792"/>
                  </a:cubicBezTo>
                  <a:cubicBezTo>
                    <a:pt x="21089" y="20792"/>
                    <a:pt x="21047" y="20818"/>
                    <a:pt x="21047" y="20872"/>
                  </a:cubicBezTo>
                  <a:lnTo>
                    <a:pt x="21047" y="20991"/>
                  </a:lnTo>
                  <a:cubicBezTo>
                    <a:pt x="20976" y="20872"/>
                    <a:pt x="20893" y="20765"/>
                    <a:pt x="20809" y="20658"/>
                  </a:cubicBezTo>
                  <a:cubicBezTo>
                    <a:pt x="20547" y="20289"/>
                    <a:pt x="20440" y="19979"/>
                    <a:pt x="20202" y="19598"/>
                  </a:cubicBezTo>
                  <a:cubicBezTo>
                    <a:pt x="20074" y="19363"/>
                    <a:pt x="20003" y="19224"/>
                    <a:pt x="19766" y="19224"/>
                  </a:cubicBezTo>
                  <a:cubicBezTo>
                    <a:pt x="19739" y="19224"/>
                    <a:pt x="19710" y="19225"/>
                    <a:pt x="19678" y="19229"/>
                  </a:cubicBezTo>
                  <a:cubicBezTo>
                    <a:pt x="19631" y="19229"/>
                    <a:pt x="19607" y="19300"/>
                    <a:pt x="19654" y="19336"/>
                  </a:cubicBezTo>
                  <a:cubicBezTo>
                    <a:pt x="20143" y="19646"/>
                    <a:pt x="20476" y="20539"/>
                    <a:pt x="20797" y="21015"/>
                  </a:cubicBezTo>
                  <a:lnTo>
                    <a:pt x="20833" y="21063"/>
                  </a:lnTo>
                  <a:cubicBezTo>
                    <a:pt x="20785" y="21574"/>
                    <a:pt x="20726" y="22075"/>
                    <a:pt x="20678" y="22587"/>
                  </a:cubicBezTo>
                  <a:cubicBezTo>
                    <a:pt x="20583" y="21825"/>
                    <a:pt x="20500" y="21074"/>
                    <a:pt x="20393" y="20324"/>
                  </a:cubicBezTo>
                  <a:cubicBezTo>
                    <a:pt x="20393" y="20295"/>
                    <a:pt x="20366" y="20280"/>
                    <a:pt x="20337" y="20280"/>
                  </a:cubicBezTo>
                  <a:cubicBezTo>
                    <a:pt x="20309" y="20280"/>
                    <a:pt x="20279" y="20295"/>
                    <a:pt x="20273" y="20324"/>
                  </a:cubicBezTo>
                  <a:cubicBezTo>
                    <a:pt x="20226" y="20634"/>
                    <a:pt x="20190" y="20955"/>
                    <a:pt x="20190" y="21277"/>
                  </a:cubicBezTo>
                  <a:cubicBezTo>
                    <a:pt x="20178" y="21182"/>
                    <a:pt x="20154" y="21086"/>
                    <a:pt x="20143" y="20979"/>
                  </a:cubicBezTo>
                  <a:cubicBezTo>
                    <a:pt x="20095" y="20741"/>
                    <a:pt x="20119" y="20134"/>
                    <a:pt x="19773" y="20122"/>
                  </a:cubicBezTo>
                  <a:cubicBezTo>
                    <a:pt x="19750" y="20122"/>
                    <a:pt x="19726" y="20134"/>
                    <a:pt x="19714" y="20146"/>
                  </a:cubicBezTo>
                  <a:cubicBezTo>
                    <a:pt x="19690" y="19979"/>
                    <a:pt x="19654" y="19800"/>
                    <a:pt x="19619" y="19634"/>
                  </a:cubicBezTo>
                  <a:cubicBezTo>
                    <a:pt x="19619" y="19360"/>
                    <a:pt x="19595" y="19086"/>
                    <a:pt x="19571" y="18800"/>
                  </a:cubicBezTo>
                  <a:cubicBezTo>
                    <a:pt x="19571" y="18763"/>
                    <a:pt x="19538" y="18739"/>
                    <a:pt x="19504" y="18739"/>
                  </a:cubicBezTo>
                  <a:cubicBezTo>
                    <a:pt x="19485" y="18739"/>
                    <a:pt x="19465" y="18747"/>
                    <a:pt x="19452" y="18765"/>
                  </a:cubicBezTo>
                  <a:cubicBezTo>
                    <a:pt x="19273" y="19074"/>
                    <a:pt x="19166" y="19408"/>
                    <a:pt x="19119" y="19753"/>
                  </a:cubicBezTo>
                  <a:cubicBezTo>
                    <a:pt x="19154" y="19360"/>
                    <a:pt x="19190" y="18967"/>
                    <a:pt x="19226" y="18562"/>
                  </a:cubicBezTo>
                  <a:lnTo>
                    <a:pt x="19619" y="18419"/>
                  </a:lnTo>
                  <a:lnTo>
                    <a:pt x="19619" y="18419"/>
                  </a:lnTo>
                  <a:cubicBezTo>
                    <a:pt x="19595" y="18479"/>
                    <a:pt x="19619" y="18538"/>
                    <a:pt x="19678" y="18538"/>
                  </a:cubicBezTo>
                  <a:cubicBezTo>
                    <a:pt x="19607" y="18598"/>
                    <a:pt x="19619" y="18705"/>
                    <a:pt x="19714" y="18741"/>
                  </a:cubicBezTo>
                  <a:cubicBezTo>
                    <a:pt x="19809" y="18753"/>
                    <a:pt x="19916" y="18765"/>
                    <a:pt x="20023" y="18777"/>
                  </a:cubicBezTo>
                  <a:lnTo>
                    <a:pt x="19976" y="18812"/>
                  </a:lnTo>
                  <a:cubicBezTo>
                    <a:pt x="19913" y="18875"/>
                    <a:pt x="19979" y="18947"/>
                    <a:pt x="20045" y="18947"/>
                  </a:cubicBezTo>
                  <a:cubicBezTo>
                    <a:pt x="20054" y="18947"/>
                    <a:pt x="20063" y="18946"/>
                    <a:pt x="20071" y="18943"/>
                  </a:cubicBezTo>
                  <a:lnTo>
                    <a:pt x="20393" y="18788"/>
                  </a:lnTo>
                  <a:cubicBezTo>
                    <a:pt x="20454" y="18791"/>
                    <a:pt x="20515" y="18792"/>
                    <a:pt x="20576" y="18792"/>
                  </a:cubicBezTo>
                  <a:cubicBezTo>
                    <a:pt x="20861" y="18792"/>
                    <a:pt x="21146" y="18770"/>
                    <a:pt x="21440" y="18741"/>
                  </a:cubicBezTo>
                  <a:cubicBezTo>
                    <a:pt x="21449" y="18758"/>
                    <a:pt x="21464" y="18769"/>
                    <a:pt x="21486" y="18769"/>
                  </a:cubicBezTo>
                  <a:cubicBezTo>
                    <a:pt x="21493" y="18769"/>
                    <a:pt x="21502" y="18768"/>
                    <a:pt x="21512" y="18765"/>
                  </a:cubicBezTo>
                  <a:lnTo>
                    <a:pt x="21631" y="18717"/>
                  </a:lnTo>
                  <a:cubicBezTo>
                    <a:pt x="22012" y="18681"/>
                    <a:pt x="22381" y="18622"/>
                    <a:pt x="22726" y="18574"/>
                  </a:cubicBezTo>
                  <a:cubicBezTo>
                    <a:pt x="23810" y="18419"/>
                    <a:pt x="24869" y="18169"/>
                    <a:pt x="25941" y="17979"/>
                  </a:cubicBezTo>
                  <a:cubicBezTo>
                    <a:pt x="28096" y="17586"/>
                    <a:pt x="30477" y="17610"/>
                    <a:pt x="32561" y="16919"/>
                  </a:cubicBezTo>
                  <a:cubicBezTo>
                    <a:pt x="32680" y="16943"/>
                    <a:pt x="32787" y="16955"/>
                    <a:pt x="32906" y="16967"/>
                  </a:cubicBezTo>
                  <a:cubicBezTo>
                    <a:pt x="32910" y="16967"/>
                    <a:pt x="32914" y="16967"/>
                    <a:pt x="32918" y="16967"/>
                  </a:cubicBezTo>
                  <a:cubicBezTo>
                    <a:pt x="33027" y="16967"/>
                    <a:pt x="33057" y="16811"/>
                    <a:pt x="32942" y="16788"/>
                  </a:cubicBezTo>
                  <a:cubicBezTo>
                    <a:pt x="31358" y="16407"/>
                    <a:pt x="29727" y="16264"/>
                    <a:pt x="28155" y="15836"/>
                  </a:cubicBezTo>
                  <a:cubicBezTo>
                    <a:pt x="26814" y="15479"/>
                    <a:pt x="25444" y="15122"/>
                    <a:pt x="24062" y="15122"/>
                  </a:cubicBezTo>
                  <a:cubicBezTo>
                    <a:pt x="23922" y="15122"/>
                    <a:pt x="23783" y="15126"/>
                    <a:pt x="23643" y="15133"/>
                  </a:cubicBezTo>
                  <a:cubicBezTo>
                    <a:pt x="23583" y="15133"/>
                    <a:pt x="23548" y="15228"/>
                    <a:pt x="23607" y="15252"/>
                  </a:cubicBezTo>
                  <a:cubicBezTo>
                    <a:pt x="24976" y="15859"/>
                    <a:pt x="26465" y="16014"/>
                    <a:pt x="27941" y="16181"/>
                  </a:cubicBezTo>
                  <a:cubicBezTo>
                    <a:pt x="28572" y="16252"/>
                    <a:pt x="29203" y="16360"/>
                    <a:pt x="29834" y="16479"/>
                  </a:cubicBezTo>
                  <a:lnTo>
                    <a:pt x="29608" y="16574"/>
                  </a:lnTo>
                  <a:lnTo>
                    <a:pt x="28941" y="16574"/>
                  </a:lnTo>
                  <a:cubicBezTo>
                    <a:pt x="28013" y="16574"/>
                    <a:pt x="27096" y="16574"/>
                    <a:pt x="26167" y="16526"/>
                  </a:cubicBezTo>
                  <a:cubicBezTo>
                    <a:pt x="25155" y="16455"/>
                    <a:pt x="24167" y="16443"/>
                    <a:pt x="23155" y="16431"/>
                  </a:cubicBezTo>
                  <a:cubicBezTo>
                    <a:pt x="22704" y="16421"/>
                    <a:pt x="22262" y="16389"/>
                    <a:pt x="21815" y="16389"/>
                  </a:cubicBezTo>
                  <a:cubicBezTo>
                    <a:pt x="21706" y="16389"/>
                    <a:pt x="21597" y="16391"/>
                    <a:pt x="21488" y="16395"/>
                  </a:cubicBezTo>
                  <a:cubicBezTo>
                    <a:pt x="21023" y="16415"/>
                    <a:pt x="20559" y="16517"/>
                    <a:pt x="20101" y="16517"/>
                  </a:cubicBezTo>
                  <a:cubicBezTo>
                    <a:pt x="20008" y="16517"/>
                    <a:pt x="19914" y="16513"/>
                    <a:pt x="19821" y="16502"/>
                  </a:cubicBezTo>
                  <a:cubicBezTo>
                    <a:pt x="19817" y="16502"/>
                    <a:pt x="19813" y="16502"/>
                    <a:pt x="19809" y="16502"/>
                  </a:cubicBezTo>
                  <a:cubicBezTo>
                    <a:pt x="19665" y="16502"/>
                    <a:pt x="19646" y="16706"/>
                    <a:pt x="19762" y="16764"/>
                  </a:cubicBezTo>
                  <a:lnTo>
                    <a:pt x="19261" y="16943"/>
                  </a:lnTo>
                  <a:cubicBezTo>
                    <a:pt x="19273" y="16919"/>
                    <a:pt x="19285" y="16883"/>
                    <a:pt x="19297" y="16848"/>
                  </a:cubicBezTo>
                  <a:cubicBezTo>
                    <a:pt x="19321" y="16848"/>
                    <a:pt x="19333" y="16848"/>
                    <a:pt x="19345" y="16836"/>
                  </a:cubicBezTo>
                  <a:cubicBezTo>
                    <a:pt x="19369" y="16824"/>
                    <a:pt x="19392" y="16800"/>
                    <a:pt x="19416" y="16788"/>
                  </a:cubicBezTo>
                  <a:cubicBezTo>
                    <a:pt x="19500" y="16717"/>
                    <a:pt x="19488" y="16598"/>
                    <a:pt x="19404" y="16550"/>
                  </a:cubicBezTo>
                  <a:cubicBezTo>
                    <a:pt x="19523" y="15979"/>
                    <a:pt x="19333" y="15407"/>
                    <a:pt x="18988" y="14895"/>
                  </a:cubicBezTo>
                  <a:cubicBezTo>
                    <a:pt x="18654" y="14216"/>
                    <a:pt x="17761" y="13752"/>
                    <a:pt x="16833" y="13609"/>
                  </a:cubicBezTo>
                  <a:lnTo>
                    <a:pt x="16821" y="13597"/>
                  </a:lnTo>
                  <a:cubicBezTo>
                    <a:pt x="16791" y="13568"/>
                    <a:pt x="16752" y="13553"/>
                    <a:pt x="16714" y="13553"/>
                  </a:cubicBezTo>
                  <a:cubicBezTo>
                    <a:pt x="16675" y="13553"/>
                    <a:pt x="16636" y="13568"/>
                    <a:pt x="16606" y="13597"/>
                  </a:cubicBezTo>
                  <a:cubicBezTo>
                    <a:pt x="16523" y="13585"/>
                    <a:pt x="16440" y="13585"/>
                    <a:pt x="16356" y="13585"/>
                  </a:cubicBezTo>
                  <a:cubicBezTo>
                    <a:pt x="16368" y="13395"/>
                    <a:pt x="16356" y="13216"/>
                    <a:pt x="16321" y="13026"/>
                  </a:cubicBezTo>
                  <a:cubicBezTo>
                    <a:pt x="16404" y="12883"/>
                    <a:pt x="16475" y="12740"/>
                    <a:pt x="16547" y="12597"/>
                  </a:cubicBezTo>
                  <a:cubicBezTo>
                    <a:pt x="16559" y="12800"/>
                    <a:pt x="16559" y="13002"/>
                    <a:pt x="16547" y="13204"/>
                  </a:cubicBezTo>
                  <a:cubicBezTo>
                    <a:pt x="16536" y="13294"/>
                    <a:pt x="16604" y="13339"/>
                    <a:pt x="16675" y="13339"/>
                  </a:cubicBezTo>
                  <a:cubicBezTo>
                    <a:pt x="16755" y="13339"/>
                    <a:pt x="16840" y="13282"/>
                    <a:pt x="16821" y="13169"/>
                  </a:cubicBezTo>
                  <a:cubicBezTo>
                    <a:pt x="16737" y="12597"/>
                    <a:pt x="16856" y="11942"/>
                    <a:pt x="16856" y="11371"/>
                  </a:cubicBezTo>
                  <a:cubicBezTo>
                    <a:pt x="16856" y="10871"/>
                    <a:pt x="16809" y="10371"/>
                    <a:pt x="16797" y="9871"/>
                  </a:cubicBezTo>
                  <a:lnTo>
                    <a:pt x="16797" y="9775"/>
                  </a:lnTo>
                  <a:cubicBezTo>
                    <a:pt x="16797" y="9752"/>
                    <a:pt x="16809" y="9752"/>
                    <a:pt x="16809" y="9740"/>
                  </a:cubicBezTo>
                  <a:cubicBezTo>
                    <a:pt x="16821" y="9716"/>
                    <a:pt x="16821" y="9692"/>
                    <a:pt x="16797" y="9680"/>
                  </a:cubicBezTo>
                  <a:cubicBezTo>
                    <a:pt x="16785" y="9240"/>
                    <a:pt x="16773" y="8811"/>
                    <a:pt x="16773" y="8382"/>
                  </a:cubicBezTo>
                  <a:cubicBezTo>
                    <a:pt x="16773" y="8370"/>
                    <a:pt x="16773" y="8347"/>
                    <a:pt x="16773" y="8335"/>
                  </a:cubicBezTo>
                  <a:cubicBezTo>
                    <a:pt x="16773" y="8156"/>
                    <a:pt x="16773" y="7989"/>
                    <a:pt x="16761" y="7823"/>
                  </a:cubicBezTo>
                  <a:cubicBezTo>
                    <a:pt x="16797" y="7751"/>
                    <a:pt x="16844" y="7668"/>
                    <a:pt x="16880" y="7597"/>
                  </a:cubicBezTo>
                  <a:cubicBezTo>
                    <a:pt x="16897" y="7571"/>
                    <a:pt x="16872" y="7546"/>
                    <a:pt x="16844" y="7546"/>
                  </a:cubicBezTo>
                  <a:cubicBezTo>
                    <a:pt x="16832" y="7546"/>
                    <a:pt x="16819" y="7550"/>
                    <a:pt x="16809" y="7561"/>
                  </a:cubicBezTo>
                  <a:cubicBezTo>
                    <a:pt x="16797" y="7597"/>
                    <a:pt x="16773" y="7620"/>
                    <a:pt x="16761" y="7656"/>
                  </a:cubicBezTo>
                  <a:cubicBezTo>
                    <a:pt x="16761" y="7406"/>
                    <a:pt x="16749" y="7156"/>
                    <a:pt x="16737" y="6894"/>
                  </a:cubicBezTo>
                  <a:cubicBezTo>
                    <a:pt x="16761" y="6858"/>
                    <a:pt x="16773" y="6823"/>
                    <a:pt x="16797" y="6787"/>
                  </a:cubicBezTo>
                  <a:cubicBezTo>
                    <a:pt x="16807" y="6756"/>
                    <a:pt x="16782" y="6725"/>
                    <a:pt x="16752" y="6725"/>
                  </a:cubicBezTo>
                  <a:cubicBezTo>
                    <a:pt x="16747" y="6725"/>
                    <a:pt x="16742" y="6726"/>
                    <a:pt x="16737" y="6727"/>
                  </a:cubicBezTo>
                  <a:cubicBezTo>
                    <a:pt x="16725" y="6204"/>
                    <a:pt x="16737" y="5680"/>
                    <a:pt x="16761" y="5156"/>
                  </a:cubicBezTo>
                  <a:lnTo>
                    <a:pt x="16809" y="5072"/>
                  </a:lnTo>
                  <a:cubicBezTo>
                    <a:pt x="16821" y="5037"/>
                    <a:pt x="16797" y="5013"/>
                    <a:pt x="16773" y="5001"/>
                  </a:cubicBezTo>
                  <a:lnTo>
                    <a:pt x="16809" y="4394"/>
                  </a:lnTo>
                  <a:cubicBezTo>
                    <a:pt x="16809" y="4382"/>
                    <a:pt x="16809" y="4382"/>
                    <a:pt x="16821" y="4370"/>
                  </a:cubicBezTo>
                  <a:cubicBezTo>
                    <a:pt x="16821" y="4346"/>
                    <a:pt x="16821" y="4334"/>
                    <a:pt x="16821" y="4310"/>
                  </a:cubicBezTo>
                  <a:cubicBezTo>
                    <a:pt x="16856" y="3668"/>
                    <a:pt x="16904" y="3025"/>
                    <a:pt x="16928" y="2382"/>
                  </a:cubicBezTo>
                  <a:cubicBezTo>
                    <a:pt x="17106" y="3965"/>
                    <a:pt x="17499" y="5573"/>
                    <a:pt x="17642" y="7132"/>
                  </a:cubicBezTo>
                  <a:cubicBezTo>
                    <a:pt x="17749" y="8156"/>
                    <a:pt x="17797" y="9180"/>
                    <a:pt x="17928" y="10216"/>
                  </a:cubicBezTo>
                  <a:cubicBezTo>
                    <a:pt x="18071" y="11204"/>
                    <a:pt x="18190" y="12407"/>
                    <a:pt x="18630" y="13323"/>
                  </a:cubicBezTo>
                  <a:cubicBezTo>
                    <a:pt x="18651" y="13359"/>
                    <a:pt x="18685" y="13375"/>
                    <a:pt x="18718" y="13375"/>
                  </a:cubicBezTo>
                  <a:cubicBezTo>
                    <a:pt x="18763" y="13375"/>
                    <a:pt x="18807" y="13347"/>
                    <a:pt x="18821" y="13300"/>
                  </a:cubicBezTo>
                  <a:cubicBezTo>
                    <a:pt x="18988" y="12347"/>
                    <a:pt x="18797" y="11228"/>
                    <a:pt x="18666" y="10275"/>
                  </a:cubicBezTo>
                  <a:cubicBezTo>
                    <a:pt x="18511" y="9192"/>
                    <a:pt x="18261" y="8144"/>
                    <a:pt x="18071" y="7073"/>
                  </a:cubicBezTo>
                  <a:cubicBezTo>
                    <a:pt x="17666" y="4918"/>
                    <a:pt x="17702" y="2536"/>
                    <a:pt x="17011" y="453"/>
                  </a:cubicBezTo>
                  <a:cubicBezTo>
                    <a:pt x="17035" y="334"/>
                    <a:pt x="17047" y="215"/>
                    <a:pt x="17059" y="108"/>
                  </a:cubicBezTo>
                  <a:cubicBezTo>
                    <a:pt x="17072" y="41"/>
                    <a:pt x="17015" y="1"/>
                    <a:pt x="16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72"/>
            <p:cNvSpPr/>
            <p:nvPr/>
          </p:nvSpPr>
          <p:spPr>
            <a:xfrm>
              <a:off x="4744818" y="3517721"/>
              <a:ext cx="97142" cy="127456"/>
            </a:xfrm>
            <a:custGeom>
              <a:avLst/>
              <a:gdLst/>
              <a:ahLst/>
              <a:cxnLst/>
              <a:rect l="l" t="t" r="r" b="b"/>
              <a:pathLst>
                <a:path w="6393" h="8388" extrusionOk="0">
                  <a:moveTo>
                    <a:pt x="6019" y="470"/>
                  </a:moveTo>
                  <a:lnTo>
                    <a:pt x="6019" y="470"/>
                  </a:lnTo>
                  <a:cubicBezTo>
                    <a:pt x="5864" y="792"/>
                    <a:pt x="5709" y="1113"/>
                    <a:pt x="5554" y="1446"/>
                  </a:cubicBezTo>
                  <a:cubicBezTo>
                    <a:pt x="5566" y="1315"/>
                    <a:pt x="5554" y="1196"/>
                    <a:pt x="5530" y="1077"/>
                  </a:cubicBezTo>
                  <a:cubicBezTo>
                    <a:pt x="5519" y="1030"/>
                    <a:pt x="5483" y="1006"/>
                    <a:pt x="5435" y="1006"/>
                  </a:cubicBezTo>
                  <a:lnTo>
                    <a:pt x="5364" y="1006"/>
                  </a:lnTo>
                  <a:lnTo>
                    <a:pt x="5530" y="768"/>
                  </a:lnTo>
                  <a:cubicBezTo>
                    <a:pt x="5530" y="768"/>
                    <a:pt x="5530" y="756"/>
                    <a:pt x="5530" y="756"/>
                  </a:cubicBezTo>
                  <a:cubicBezTo>
                    <a:pt x="5697" y="672"/>
                    <a:pt x="5864" y="577"/>
                    <a:pt x="6019" y="470"/>
                  </a:cubicBezTo>
                  <a:close/>
                  <a:moveTo>
                    <a:pt x="5054" y="1482"/>
                  </a:moveTo>
                  <a:lnTo>
                    <a:pt x="5054" y="1482"/>
                  </a:lnTo>
                  <a:cubicBezTo>
                    <a:pt x="5042" y="1530"/>
                    <a:pt x="5030" y="1577"/>
                    <a:pt x="5018" y="1625"/>
                  </a:cubicBezTo>
                  <a:cubicBezTo>
                    <a:pt x="4983" y="1827"/>
                    <a:pt x="4935" y="2030"/>
                    <a:pt x="4899" y="2232"/>
                  </a:cubicBezTo>
                  <a:cubicBezTo>
                    <a:pt x="4911" y="2054"/>
                    <a:pt x="4923" y="1875"/>
                    <a:pt x="4923" y="1696"/>
                  </a:cubicBezTo>
                  <a:cubicBezTo>
                    <a:pt x="4923" y="1684"/>
                    <a:pt x="4923" y="1684"/>
                    <a:pt x="4923" y="1673"/>
                  </a:cubicBezTo>
                  <a:lnTo>
                    <a:pt x="4923" y="1661"/>
                  </a:lnTo>
                  <a:lnTo>
                    <a:pt x="5054" y="1482"/>
                  </a:lnTo>
                  <a:close/>
                  <a:moveTo>
                    <a:pt x="5399" y="1232"/>
                  </a:moveTo>
                  <a:cubicBezTo>
                    <a:pt x="5435" y="1339"/>
                    <a:pt x="5447" y="1458"/>
                    <a:pt x="5435" y="1565"/>
                  </a:cubicBezTo>
                  <a:cubicBezTo>
                    <a:pt x="5435" y="1601"/>
                    <a:pt x="5447" y="1625"/>
                    <a:pt x="5483" y="1625"/>
                  </a:cubicBezTo>
                  <a:cubicBezTo>
                    <a:pt x="5304" y="1994"/>
                    <a:pt x="5138" y="2375"/>
                    <a:pt x="4983" y="2744"/>
                  </a:cubicBezTo>
                  <a:cubicBezTo>
                    <a:pt x="5018" y="2577"/>
                    <a:pt x="5054" y="2423"/>
                    <a:pt x="5090" y="2256"/>
                  </a:cubicBezTo>
                  <a:cubicBezTo>
                    <a:pt x="5126" y="2030"/>
                    <a:pt x="5173" y="1804"/>
                    <a:pt x="5233" y="1589"/>
                  </a:cubicBezTo>
                  <a:cubicBezTo>
                    <a:pt x="5245" y="1458"/>
                    <a:pt x="5304" y="1327"/>
                    <a:pt x="5399" y="1244"/>
                  </a:cubicBezTo>
                  <a:lnTo>
                    <a:pt x="5399" y="1232"/>
                  </a:lnTo>
                  <a:close/>
                  <a:moveTo>
                    <a:pt x="4090" y="2887"/>
                  </a:moveTo>
                  <a:lnTo>
                    <a:pt x="4042" y="3697"/>
                  </a:lnTo>
                  <a:cubicBezTo>
                    <a:pt x="4042" y="3470"/>
                    <a:pt x="4030" y="3244"/>
                    <a:pt x="3995" y="3018"/>
                  </a:cubicBezTo>
                  <a:cubicBezTo>
                    <a:pt x="4030" y="2970"/>
                    <a:pt x="4066" y="2935"/>
                    <a:pt x="4090" y="2887"/>
                  </a:cubicBezTo>
                  <a:close/>
                  <a:moveTo>
                    <a:pt x="4721" y="1970"/>
                  </a:moveTo>
                  <a:lnTo>
                    <a:pt x="4721" y="1970"/>
                  </a:lnTo>
                  <a:cubicBezTo>
                    <a:pt x="4590" y="2613"/>
                    <a:pt x="4518" y="3256"/>
                    <a:pt x="4471" y="3899"/>
                  </a:cubicBezTo>
                  <a:cubicBezTo>
                    <a:pt x="4471" y="3351"/>
                    <a:pt x="4602" y="2780"/>
                    <a:pt x="4530" y="2256"/>
                  </a:cubicBezTo>
                  <a:lnTo>
                    <a:pt x="4721" y="1970"/>
                  </a:lnTo>
                  <a:close/>
                  <a:moveTo>
                    <a:pt x="2554" y="4411"/>
                  </a:moveTo>
                  <a:cubicBezTo>
                    <a:pt x="2578" y="4447"/>
                    <a:pt x="2590" y="4482"/>
                    <a:pt x="2601" y="4518"/>
                  </a:cubicBezTo>
                  <a:lnTo>
                    <a:pt x="2506" y="4649"/>
                  </a:lnTo>
                  <a:cubicBezTo>
                    <a:pt x="2518" y="4566"/>
                    <a:pt x="2542" y="4494"/>
                    <a:pt x="2554" y="4411"/>
                  </a:cubicBezTo>
                  <a:close/>
                  <a:moveTo>
                    <a:pt x="4399" y="2446"/>
                  </a:moveTo>
                  <a:lnTo>
                    <a:pt x="4399" y="2446"/>
                  </a:lnTo>
                  <a:cubicBezTo>
                    <a:pt x="4447" y="3018"/>
                    <a:pt x="4280" y="3637"/>
                    <a:pt x="4340" y="4220"/>
                  </a:cubicBezTo>
                  <a:cubicBezTo>
                    <a:pt x="4268" y="4363"/>
                    <a:pt x="4197" y="4530"/>
                    <a:pt x="4137" y="4673"/>
                  </a:cubicBezTo>
                  <a:cubicBezTo>
                    <a:pt x="4173" y="3994"/>
                    <a:pt x="4221" y="3316"/>
                    <a:pt x="4268" y="2637"/>
                  </a:cubicBezTo>
                  <a:lnTo>
                    <a:pt x="4399" y="2446"/>
                  </a:lnTo>
                  <a:close/>
                  <a:moveTo>
                    <a:pt x="2101" y="4852"/>
                  </a:moveTo>
                  <a:cubicBezTo>
                    <a:pt x="2137" y="4959"/>
                    <a:pt x="2149" y="5066"/>
                    <a:pt x="2161" y="5173"/>
                  </a:cubicBezTo>
                  <a:lnTo>
                    <a:pt x="2066" y="5316"/>
                  </a:lnTo>
                  <a:cubicBezTo>
                    <a:pt x="2054" y="5161"/>
                    <a:pt x="2066" y="5006"/>
                    <a:pt x="2101" y="4852"/>
                  </a:cubicBezTo>
                  <a:close/>
                  <a:moveTo>
                    <a:pt x="3875" y="3197"/>
                  </a:moveTo>
                  <a:cubicBezTo>
                    <a:pt x="3911" y="3566"/>
                    <a:pt x="3875" y="3947"/>
                    <a:pt x="3875" y="4292"/>
                  </a:cubicBezTo>
                  <a:lnTo>
                    <a:pt x="3887" y="5256"/>
                  </a:lnTo>
                  <a:cubicBezTo>
                    <a:pt x="3864" y="5316"/>
                    <a:pt x="3840" y="5375"/>
                    <a:pt x="3804" y="5435"/>
                  </a:cubicBezTo>
                  <a:cubicBezTo>
                    <a:pt x="3780" y="5506"/>
                    <a:pt x="3756" y="5554"/>
                    <a:pt x="3733" y="5614"/>
                  </a:cubicBezTo>
                  <a:cubicBezTo>
                    <a:pt x="3697" y="4863"/>
                    <a:pt x="3649" y="4113"/>
                    <a:pt x="3744" y="3375"/>
                  </a:cubicBezTo>
                  <a:lnTo>
                    <a:pt x="3875" y="3197"/>
                  </a:lnTo>
                  <a:close/>
                  <a:moveTo>
                    <a:pt x="3578" y="3613"/>
                  </a:moveTo>
                  <a:cubicBezTo>
                    <a:pt x="3506" y="4387"/>
                    <a:pt x="3554" y="5161"/>
                    <a:pt x="3566" y="5935"/>
                  </a:cubicBezTo>
                  <a:lnTo>
                    <a:pt x="3578" y="5935"/>
                  </a:lnTo>
                  <a:lnTo>
                    <a:pt x="3518" y="6042"/>
                  </a:lnTo>
                  <a:cubicBezTo>
                    <a:pt x="3459" y="5292"/>
                    <a:pt x="3602" y="4542"/>
                    <a:pt x="3435" y="3804"/>
                  </a:cubicBezTo>
                  <a:lnTo>
                    <a:pt x="3578" y="3613"/>
                  </a:lnTo>
                  <a:close/>
                  <a:moveTo>
                    <a:pt x="3030" y="4351"/>
                  </a:moveTo>
                  <a:lnTo>
                    <a:pt x="3030" y="4351"/>
                  </a:lnTo>
                  <a:cubicBezTo>
                    <a:pt x="2935" y="5030"/>
                    <a:pt x="2899" y="5709"/>
                    <a:pt x="2923" y="6387"/>
                  </a:cubicBezTo>
                  <a:cubicBezTo>
                    <a:pt x="2899" y="5816"/>
                    <a:pt x="2923" y="5244"/>
                    <a:pt x="2768" y="4709"/>
                  </a:cubicBezTo>
                  <a:lnTo>
                    <a:pt x="2768" y="4697"/>
                  </a:lnTo>
                  <a:cubicBezTo>
                    <a:pt x="2863" y="4590"/>
                    <a:pt x="2947" y="4471"/>
                    <a:pt x="3030" y="4351"/>
                  </a:cubicBezTo>
                  <a:close/>
                  <a:moveTo>
                    <a:pt x="1697" y="6292"/>
                  </a:moveTo>
                  <a:cubicBezTo>
                    <a:pt x="1656" y="6486"/>
                    <a:pt x="1624" y="6689"/>
                    <a:pt x="1600" y="6886"/>
                  </a:cubicBezTo>
                  <a:lnTo>
                    <a:pt x="1600" y="6886"/>
                  </a:lnTo>
                  <a:cubicBezTo>
                    <a:pt x="1621" y="6704"/>
                    <a:pt x="1644" y="6522"/>
                    <a:pt x="1685" y="6340"/>
                  </a:cubicBezTo>
                  <a:cubicBezTo>
                    <a:pt x="1685" y="6340"/>
                    <a:pt x="1685" y="6328"/>
                    <a:pt x="1685" y="6316"/>
                  </a:cubicBezTo>
                  <a:lnTo>
                    <a:pt x="1697" y="6292"/>
                  </a:lnTo>
                  <a:close/>
                  <a:moveTo>
                    <a:pt x="3328" y="3959"/>
                  </a:moveTo>
                  <a:cubicBezTo>
                    <a:pt x="3459" y="4732"/>
                    <a:pt x="3280" y="5530"/>
                    <a:pt x="3387" y="6304"/>
                  </a:cubicBezTo>
                  <a:cubicBezTo>
                    <a:pt x="3280" y="6530"/>
                    <a:pt x="3173" y="6768"/>
                    <a:pt x="3090" y="7018"/>
                  </a:cubicBezTo>
                  <a:cubicBezTo>
                    <a:pt x="3042" y="6054"/>
                    <a:pt x="3018" y="5078"/>
                    <a:pt x="3197" y="4149"/>
                  </a:cubicBezTo>
                  <a:cubicBezTo>
                    <a:pt x="3244" y="4078"/>
                    <a:pt x="3280" y="4018"/>
                    <a:pt x="3328" y="3959"/>
                  </a:cubicBezTo>
                  <a:close/>
                  <a:moveTo>
                    <a:pt x="6160" y="1"/>
                  </a:moveTo>
                  <a:cubicBezTo>
                    <a:pt x="6125" y="1"/>
                    <a:pt x="6088" y="13"/>
                    <a:pt x="6054" y="41"/>
                  </a:cubicBezTo>
                  <a:cubicBezTo>
                    <a:pt x="5054" y="922"/>
                    <a:pt x="3804" y="1363"/>
                    <a:pt x="2709" y="2125"/>
                  </a:cubicBezTo>
                  <a:cubicBezTo>
                    <a:pt x="1756" y="2780"/>
                    <a:pt x="863" y="3518"/>
                    <a:pt x="54" y="4363"/>
                  </a:cubicBezTo>
                  <a:cubicBezTo>
                    <a:pt x="1" y="4451"/>
                    <a:pt x="78" y="4546"/>
                    <a:pt x="165" y="4546"/>
                  </a:cubicBezTo>
                  <a:cubicBezTo>
                    <a:pt x="196" y="4546"/>
                    <a:pt x="228" y="4534"/>
                    <a:pt x="256" y="4506"/>
                  </a:cubicBezTo>
                  <a:cubicBezTo>
                    <a:pt x="1280" y="3661"/>
                    <a:pt x="2292" y="2827"/>
                    <a:pt x="3411" y="2101"/>
                  </a:cubicBezTo>
                  <a:cubicBezTo>
                    <a:pt x="3875" y="1804"/>
                    <a:pt x="4328" y="1470"/>
                    <a:pt x="4792" y="1184"/>
                  </a:cubicBezTo>
                  <a:cubicBezTo>
                    <a:pt x="4899" y="1113"/>
                    <a:pt x="5018" y="1042"/>
                    <a:pt x="5126" y="982"/>
                  </a:cubicBezTo>
                  <a:lnTo>
                    <a:pt x="5126" y="982"/>
                  </a:lnTo>
                  <a:cubicBezTo>
                    <a:pt x="4899" y="1292"/>
                    <a:pt x="4661" y="1601"/>
                    <a:pt x="4435" y="1911"/>
                  </a:cubicBezTo>
                  <a:cubicBezTo>
                    <a:pt x="4399" y="1827"/>
                    <a:pt x="4364" y="1744"/>
                    <a:pt x="4316" y="1661"/>
                  </a:cubicBezTo>
                  <a:cubicBezTo>
                    <a:pt x="4301" y="1626"/>
                    <a:pt x="4269" y="1610"/>
                    <a:pt x="4239" y="1610"/>
                  </a:cubicBezTo>
                  <a:cubicBezTo>
                    <a:pt x="4196" y="1610"/>
                    <a:pt x="4154" y="1641"/>
                    <a:pt x="4161" y="1696"/>
                  </a:cubicBezTo>
                  <a:cubicBezTo>
                    <a:pt x="4149" y="1899"/>
                    <a:pt x="4137" y="2101"/>
                    <a:pt x="4125" y="2304"/>
                  </a:cubicBezTo>
                  <a:cubicBezTo>
                    <a:pt x="4042" y="2411"/>
                    <a:pt x="3959" y="2530"/>
                    <a:pt x="3875" y="2637"/>
                  </a:cubicBezTo>
                  <a:cubicBezTo>
                    <a:pt x="3869" y="2601"/>
                    <a:pt x="3843" y="2583"/>
                    <a:pt x="3814" y="2583"/>
                  </a:cubicBezTo>
                  <a:cubicBezTo>
                    <a:pt x="3786" y="2583"/>
                    <a:pt x="3756" y="2601"/>
                    <a:pt x="3744" y="2637"/>
                  </a:cubicBezTo>
                  <a:cubicBezTo>
                    <a:pt x="3721" y="2732"/>
                    <a:pt x="3697" y="2816"/>
                    <a:pt x="3673" y="2911"/>
                  </a:cubicBezTo>
                  <a:cubicBezTo>
                    <a:pt x="3554" y="3077"/>
                    <a:pt x="3435" y="3256"/>
                    <a:pt x="3304" y="3435"/>
                  </a:cubicBezTo>
                  <a:cubicBezTo>
                    <a:pt x="3292" y="3427"/>
                    <a:pt x="3279" y="3423"/>
                    <a:pt x="3266" y="3423"/>
                  </a:cubicBezTo>
                  <a:cubicBezTo>
                    <a:pt x="3240" y="3423"/>
                    <a:pt x="3217" y="3439"/>
                    <a:pt x="3209" y="3470"/>
                  </a:cubicBezTo>
                  <a:cubicBezTo>
                    <a:pt x="3197" y="3518"/>
                    <a:pt x="3185" y="3578"/>
                    <a:pt x="3173" y="3625"/>
                  </a:cubicBezTo>
                  <a:cubicBezTo>
                    <a:pt x="3125" y="3697"/>
                    <a:pt x="3078" y="3780"/>
                    <a:pt x="3030" y="3839"/>
                  </a:cubicBezTo>
                  <a:cubicBezTo>
                    <a:pt x="2899" y="4030"/>
                    <a:pt x="2780" y="4209"/>
                    <a:pt x="2661" y="4399"/>
                  </a:cubicBezTo>
                  <a:cubicBezTo>
                    <a:pt x="2637" y="4328"/>
                    <a:pt x="2601" y="4268"/>
                    <a:pt x="2566" y="4209"/>
                  </a:cubicBezTo>
                  <a:cubicBezTo>
                    <a:pt x="2556" y="4194"/>
                    <a:pt x="2540" y="4187"/>
                    <a:pt x="2523" y="4187"/>
                  </a:cubicBezTo>
                  <a:cubicBezTo>
                    <a:pt x="2500" y="4187"/>
                    <a:pt x="2477" y="4200"/>
                    <a:pt x="2471" y="4220"/>
                  </a:cubicBezTo>
                  <a:cubicBezTo>
                    <a:pt x="2423" y="4423"/>
                    <a:pt x="2399" y="4625"/>
                    <a:pt x="2363" y="4828"/>
                  </a:cubicBezTo>
                  <a:lnTo>
                    <a:pt x="2280" y="4959"/>
                  </a:lnTo>
                  <a:cubicBezTo>
                    <a:pt x="2268" y="4792"/>
                    <a:pt x="2161" y="4649"/>
                    <a:pt x="2006" y="4601"/>
                  </a:cubicBezTo>
                  <a:cubicBezTo>
                    <a:pt x="2000" y="4599"/>
                    <a:pt x="1994" y="4598"/>
                    <a:pt x="1987" y="4598"/>
                  </a:cubicBezTo>
                  <a:cubicBezTo>
                    <a:pt x="1956" y="4598"/>
                    <a:pt x="1923" y="4622"/>
                    <a:pt x="1923" y="4661"/>
                  </a:cubicBezTo>
                  <a:lnTo>
                    <a:pt x="1923" y="4971"/>
                  </a:lnTo>
                  <a:cubicBezTo>
                    <a:pt x="1915" y="4958"/>
                    <a:pt x="1903" y="4953"/>
                    <a:pt x="1892" y="4953"/>
                  </a:cubicBezTo>
                  <a:cubicBezTo>
                    <a:pt x="1872" y="4953"/>
                    <a:pt x="1851" y="4971"/>
                    <a:pt x="1851" y="4994"/>
                  </a:cubicBezTo>
                  <a:cubicBezTo>
                    <a:pt x="1816" y="5268"/>
                    <a:pt x="1780" y="5530"/>
                    <a:pt x="1744" y="5804"/>
                  </a:cubicBezTo>
                  <a:cubicBezTo>
                    <a:pt x="1494" y="6268"/>
                    <a:pt x="1208" y="6840"/>
                    <a:pt x="839" y="7078"/>
                  </a:cubicBezTo>
                  <a:cubicBezTo>
                    <a:pt x="792" y="7102"/>
                    <a:pt x="816" y="7173"/>
                    <a:pt x="863" y="7185"/>
                  </a:cubicBezTo>
                  <a:cubicBezTo>
                    <a:pt x="894" y="7189"/>
                    <a:pt x="922" y="7190"/>
                    <a:pt x="949" y="7190"/>
                  </a:cubicBezTo>
                  <a:cubicBezTo>
                    <a:pt x="1197" y="7190"/>
                    <a:pt x="1259" y="7041"/>
                    <a:pt x="1399" y="6804"/>
                  </a:cubicBezTo>
                  <a:cubicBezTo>
                    <a:pt x="1435" y="6733"/>
                    <a:pt x="1482" y="6661"/>
                    <a:pt x="1518" y="6590"/>
                  </a:cubicBezTo>
                  <a:lnTo>
                    <a:pt x="1518" y="6590"/>
                  </a:lnTo>
                  <a:cubicBezTo>
                    <a:pt x="1458" y="6935"/>
                    <a:pt x="1447" y="7292"/>
                    <a:pt x="1494" y="7638"/>
                  </a:cubicBezTo>
                  <a:cubicBezTo>
                    <a:pt x="1101" y="7495"/>
                    <a:pt x="696" y="7388"/>
                    <a:pt x="280" y="7304"/>
                  </a:cubicBezTo>
                  <a:cubicBezTo>
                    <a:pt x="266" y="7300"/>
                    <a:pt x="253" y="7298"/>
                    <a:pt x="240" y="7298"/>
                  </a:cubicBezTo>
                  <a:cubicBezTo>
                    <a:pt x="116" y="7298"/>
                    <a:pt x="79" y="7499"/>
                    <a:pt x="220" y="7542"/>
                  </a:cubicBezTo>
                  <a:cubicBezTo>
                    <a:pt x="601" y="7649"/>
                    <a:pt x="994" y="7733"/>
                    <a:pt x="1387" y="7780"/>
                  </a:cubicBezTo>
                  <a:cubicBezTo>
                    <a:pt x="1375" y="7816"/>
                    <a:pt x="1387" y="7864"/>
                    <a:pt x="1423" y="7876"/>
                  </a:cubicBezTo>
                  <a:cubicBezTo>
                    <a:pt x="2316" y="8185"/>
                    <a:pt x="3256" y="8221"/>
                    <a:pt x="4185" y="8388"/>
                  </a:cubicBezTo>
                  <a:cubicBezTo>
                    <a:pt x="4233" y="8388"/>
                    <a:pt x="4245" y="8316"/>
                    <a:pt x="4209" y="8316"/>
                  </a:cubicBezTo>
                  <a:cubicBezTo>
                    <a:pt x="3530" y="8161"/>
                    <a:pt x="2875" y="7959"/>
                    <a:pt x="2197" y="7840"/>
                  </a:cubicBezTo>
                  <a:cubicBezTo>
                    <a:pt x="1994" y="7804"/>
                    <a:pt x="1804" y="7745"/>
                    <a:pt x="1613" y="7685"/>
                  </a:cubicBezTo>
                  <a:cubicBezTo>
                    <a:pt x="1697" y="7149"/>
                    <a:pt x="1744" y="6602"/>
                    <a:pt x="1804" y="6066"/>
                  </a:cubicBezTo>
                  <a:cubicBezTo>
                    <a:pt x="1828" y="6030"/>
                    <a:pt x="1839" y="5995"/>
                    <a:pt x="1863" y="5971"/>
                  </a:cubicBezTo>
                  <a:cubicBezTo>
                    <a:pt x="1875" y="6483"/>
                    <a:pt x="1887" y="7007"/>
                    <a:pt x="1911" y="7519"/>
                  </a:cubicBezTo>
                  <a:cubicBezTo>
                    <a:pt x="1917" y="7560"/>
                    <a:pt x="1950" y="7581"/>
                    <a:pt x="1981" y="7581"/>
                  </a:cubicBezTo>
                  <a:cubicBezTo>
                    <a:pt x="2012" y="7581"/>
                    <a:pt x="2042" y="7560"/>
                    <a:pt x="2042" y="7519"/>
                  </a:cubicBezTo>
                  <a:cubicBezTo>
                    <a:pt x="2042" y="7340"/>
                    <a:pt x="2042" y="6411"/>
                    <a:pt x="2042" y="5709"/>
                  </a:cubicBezTo>
                  <a:lnTo>
                    <a:pt x="2185" y="5518"/>
                  </a:lnTo>
                  <a:cubicBezTo>
                    <a:pt x="2256" y="6304"/>
                    <a:pt x="2351" y="7519"/>
                    <a:pt x="2363" y="7685"/>
                  </a:cubicBezTo>
                  <a:cubicBezTo>
                    <a:pt x="2369" y="7739"/>
                    <a:pt x="2411" y="7766"/>
                    <a:pt x="2448" y="7766"/>
                  </a:cubicBezTo>
                  <a:cubicBezTo>
                    <a:pt x="2485" y="7766"/>
                    <a:pt x="2518" y="7739"/>
                    <a:pt x="2506" y="7685"/>
                  </a:cubicBezTo>
                  <a:cubicBezTo>
                    <a:pt x="2494" y="7447"/>
                    <a:pt x="2471" y="7209"/>
                    <a:pt x="2447" y="6971"/>
                  </a:cubicBezTo>
                  <a:cubicBezTo>
                    <a:pt x="2387" y="6376"/>
                    <a:pt x="2387" y="5768"/>
                    <a:pt x="2423" y="5173"/>
                  </a:cubicBezTo>
                  <a:cubicBezTo>
                    <a:pt x="2506" y="5054"/>
                    <a:pt x="2590" y="4947"/>
                    <a:pt x="2673" y="4828"/>
                  </a:cubicBezTo>
                  <a:lnTo>
                    <a:pt x="2673" y="4828"/>
                  </a:lnTo>
                  <a:cubicBezTo>
                    <a:pt x="2887" y="5744"/>
                    <a:pt x="2649" y="6745"/>
                    <a:pt x="2959" y="7661"/>
                  </a:cubicBezTo>
                  <a:cubicBezTo>
                    <a:pt x="2970" y="7695"/>
                    <a:pt x="3006" y="7712"/>
                    <a:pt x="3041" y="7712"/>
                  </a:cubicBezTo>
                  <a:cubicBezTo>
                    <a:pt x="3082" y="7712"/>
                    <a:pt x="3120" y="7689"/>
                    <a:pt x="3113" y="7638"/>
                  </a:cubicBezTo>
                  <a:lnTo>
                    <a:pt x="3102" y="7411"/>
                  </a:lnTo>
                  <a:cubicBezTo>
                    <a:pt x="3244" y="7221"/>
                    <a:pt x="3387" y="7030"/>
                    <a:pt x="3494" y="6816"/>
                  </a:cubicBezTo>
                  <a:cubicBezTo>
                    <a:pt x="3506" y="6852"/>
                    <a:pt x="3518" y="6899"/>
                    <a:pt x="3530" y="6935"/>
                  </a:cubicBezTo>
                  <a:cubicBezTo>
                    <a:pt x="3546" y="6977"/>
                    <a:pt x="3580" y="6996"/>
                    <a:pt x="3613" y="6996"/>
                  </a:cubicBezTo>
                  <a:cubicBezTo>
                    <a:pt x="3656" y="6996"/>
                    <a:pt x="3697" y="6965"/>
                    <a:pt x="3697" y="6911"/>
                  </a:cubicBezTo>
                  <a:cubicBezTo>
                    <a:pt x="3709" y="6721"/>
                    <a:pt x="3721" y="6530"/>
                    <a:pt x="3721" y="6340"/>
                  </a:cubicBezTo>
                  <a:cubicBezTo>
                    <a:pt x="3780" y="6221"/>
                    <a:pt x="3828" y="6102"/>
                    <a:pt x="3887" y="5971"/>
                  </a:cubicBezTo>
                  <a:cubicBezTo>
                    <a:pt x="3905" y="5993"/>
                    <a:pt x="3932" y="6004"/>
                    <a:pt x="3958" y="6004"/>
                  </a:cubicBezTo>
                  <a:cubicBezTo>
                    <a:pt x="4001" y="6004"/>
                    <a:pt x="4042" y="5975"/>
                    <a:pt x="4042" y="5923"/>
                  </a:cubicBezTo>
                  <a:lnTo>
                    <a:pt x="4054" y="5637"/>
                  </a:lnTo>
                  <a:cubicBezTo>
                    <a:pt x="4209" y="5352"/>
                    <a:pt x="4352" y="5066"/>
                    <a:pt x="4495" y="4768"/>
                  </a:cubicBezTo>
                  <a:cubicBezTo>
                    <a:pt x="4505" y="4773"/>
                    <a:pt x="4516" y="4776"/>
                    <a:pt x="4527" y="4776"/>
                  </a:cubicBezTo>
                  <a:cubicBezTo>
                    <a:pt x="4569" y="4776"/>
                    <a:pt x="4611" y="4744"/>
                    <a:pt x="4602" y="4697"/>
                  </a:cubicBezTo>
                  <a:lnTo>
                    <a:pt x="4602" y="4530"/>
                  </a:lnTo>
                  <a:cubicBezTo>
                    <a:pt x="4697" y="4351"/>
                    <a:pt x="4780" y="4161"/>
                    <a:pt x="4864" y="3970"/>
                  </a:cubicBezTo>
                  <a:cubicBezTo>
                    <a:pt x="5411" y="2768"/>
                    <a:pt x="5876" y="1542"/>
                    <a:pt x="6245" y="291"/>
                  </a:cubicBezTo>
                  <a:cubicBezTo>
                    <a:pt x="6257" y="291"/>
                    <a:pt x="6269" y="280"/>
                    <a:pt x="6281" y="268"/>
                  </a:cubicBezTo>
                  <a:cubicBezTo>
                    <a:pt x="6392" y="156"/>
                    <a:pt x="6286" y="1"/>
                    <a:pt x="61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72"/>
            <p:cNvSpPr/>
            <p:nvPr/>
          </p:nvSpPr>
          <p:spPr>
            <a:xfrm>
              <a:off x="4578220" y="3517463"/>
              <a:ext cx="97582" cy="127896"/>
            </a:xfrm>
            <a:custGeom>
              <a:avLst/>
              <a:gdLst/>
              <a:ahLst/>
              <a:cxnLst/>
              <a:rect l="l" t="t" r="r" b="b"/>
              <a:pathLst>
                <a:path w="6422" h="8417" extrusionOk="0">
                  <a:moveTo>
                    <a:pt x="373" y="499"/>
                  </a:moveTo>
                  <a:cubicBezTo>
                    <a:pt x="528" y="606"/>
                    <a:pt x="695" y="701"/>
                    <a:pt x="862" y="785"/>
                  </a:cubicBezTo>
                  <a:lnTo>
                    <a:pt x="850" y="785"/>
                  </a:lnTo>
                  <a:cubicBezTo>
                    <a:pt x="850" y="785"/>
                    <a:pt x="850" y="797"/>
                    <a:pt x="850" y="797"/>
                  </a:cubicBezTo>
                  <a:cubicBezTo>
                    <a:pt x="1278" y="1416"/>
                    <a:pt x="1695" y="2035"/>
                    <a:pt x="2124" y="2642"/>
                  </a:cubicBezTo>
                  <a:cubicBezTo>
                    <a:pt x="1885" y="2690"/>
                    <a:pt x="1647" y="2737"/>
                    <a:pt x="1421" y="2785"/>
                  </a:cubicBezTo>
                  <a:cubicBezTo>
                    <a:pt x="1076" y="2011"/>
                    <a:pt x="731" y="1249"/>
                    <a:pt x="373" y="499"/>
                  </a:cubicBezTo>
                  <a:close/>
                  <a:moveTo>
                    <a:pt x="2135" y="2797"/>
                  </a:moveTo>
                  <a:lnTo>
                    <a:pt x="2135" y="2797"/>
                  </a:lnTo>
                  <a:cubicBezTo>
                    <a:pt x="2005" y="2999"/>
                    <a:pt x="1850" y="3202"/>
                    <a:pt x="1707" y="3392"/>
                  </a:cubicBezTo>
                  <a:lnTo>
                    <a:pt x="1695" y="3392"/>
                  </a:lnTo>
                  <a:lnTo>
                    <a:pt x="1493" y="2940"/>
                  </a:lnTo>
                  <a:lnTo>
                    <a:pt x="2135" y="2797"/>
                  </a:lnTo>
                  <a:close/>
                  <a:moveTo>
                    <a:pt x="2290" y="2868"/>
                  </a:moveTo>
                  <a:cubicBezTo>
                    <a:pt x="2362" y="2964"/>
                    <a:pt x="2433" y="3071"/>
                    <a:pt x="2505" y="3166"/>
                  </a:cubicBezTo>
                  <a:lnTo>
                    <a:pt x="2493" y="3166"/>
                  </a:lnTo>
                  <a:lnTo>
                    <a:pt x="1897" y="3392"/>
                  </a:lnTo>
                  <a:cubicBezTo>
                    <a:pt x="2028" y="3214"/>
                    <a:pt x="2159" y="3035"/>
                    <a:pt x="2290" y="2868"/>
                  </a:cubicBezTo>
                  <a:close/>
                  <a:moveTo>
                    <a:pt x="2362" y="3392"/>
                  </a:moveTo>
                  <a:lnTo>
                    <a:pt x="2362" y="3392"/>
                  </a:lnTo>
                  <a:cubicBezTo>
                    <a:pt x="2207" y="3535"/>
                    <a:pt x="2052" y="3702"/>
                    <a:pt x="1921" y="3868"/>
                  </a:cubicBezTo>
                  <a:lnTo>
                    <a:pt x="1802" y="3606"/>
                  </a:lnTo>
                  <a:lnTo>
                    <a:pt x="2362" y="3392"/>
                  </a:lnTo>
                  <a:close/>
                  <a:moveTo>
                    <a:pt x="2636" y="3345"/>
                  </a:moveTo>
                  <a:lnTo>
                    <a:pt x="2790" y="3583"/>
                  </a:lnTo>
                  <a:lnTo>
                    <a:pt x="2088" y="3880"/>
                  </a:lnTo>
                  <a:cubicBezTo>
                    <a:pt x="2255" y="3690"/>
                    <a:pt x="2445" y="3511"/>
                    <a:pt x="2636" y="3345"/>
                  </a:cubicBezTo>
                  <a:close/>
                  <a:moveTo>
                    <a:pt x="2957" y="3797"/>
                  </a:moveTo>
                  <a:cubicBezTo>
                    <a:pt x="3005" y="3868"/>
                    <a:pt x="3064" y="3940"/>
                    <a:pt x="3124" y="4023"/>
                  </a:cubicBezTo>
                  <a:lnTo>
                    <a:pt x="3112" y="4023"/>
                  </a:lnTo>
                  <a:cubicBezTo>
                    <a:pt x="3106" y="4017"/>
                    <a:pt x="3097" y="4014"/>
                    <a:pt x="3088" y="4014"/>
                  </a:cubicBezTo>
                  <a:cubicBezTo>
                    <a:pt x="3079" y="4014"/>
                    <a:pt x="3070" y="4017"/>
                    <a:pt x="3064" y="4023"/>
                  </a:cubicBezTo>
                  <a:lnTo>
                    <a:pt x="2445" y="4249"/>
                  </a:lnTo>
                  <a:lnTo>
                    <a:pt x="2957" y="3797"/>
                  </a:lnTo>
                  <a:close/>
                  <a:moveTo>
                    <a:pt x="2802" y="3726"/>
                  </a:moveTo>
                  <a:lnTo>
                    <a:pt x="2112" y="4321"/>
                  </a:lnTo>
                  <a:lnTo>
                    <a:pt x="2005" y="4083"/>
                  </a:lnTo>
                  <a:lnTo>
                    <a:pt x="2802" y="3726"/>
                  </a:lnTo>
                  <a:close/>
                  <a:moveTo>
                    <a:pt x="2540" y="4380"/>
                  </a:moveTo>
                  <a:cubicBezTo>
                    <a:pt x="2445" y="4464"/>
                    <a:pt x="2350" y="4559"/>
                    <a:pt x="2255" y="4654"/>
                  </a:cubicBezTo>
                  <a:lnTo>
                    <a:pt x="2195" y="4523"/>
                  </a:lnTo>
                  <a:lnTo>
                    <a:pt x="2540" y="4380"/>
                  </a:lnTo>
                  <a:close/>
                  <a:moveTo>
                    <a:pt x="3159" y="4071"/>
                  </a:moveTo>
                  <a:cubicBezTo>
                    <a:pt x="3219" y="4166"/>
                    <a:pt x="3290" y="4261"/>
                    <a:pt x="3362" y="4345"/>
                  </a:cubicBezTo>
                  <a:cubicBezTo>
                    <a:pt x="3064" y="4476"/>
                    <a:pt x="2755" y="4595"/>
                    <a:pt x="2445" y="4690"/>
                  </a:cubicBezTo>
                  <a:cubicBezTo>
                    <a:pt x="2636" y="4476"/>
                    <a:pt x="2874" y="4297"/>
                    <a:pt x="3124" y="4154"/>
                  </a:cubicBezTo>
                  <a:cubicBezTo>
                    <a:pt x="3148" y="4130"/>
                    <a:pt x="3159" y="4107"/>
                    <a:pt x="3159" y="4071"/>
                  </a:cubicBezTo>
                  <a:close/>
                  <a:moveTo>
                    <a:pt x="3481" y="4511"/>
                  </a:moveTo>
                  <a:cubicBezTo>
                    <a:pt x="3517" y="4571"/>
                    <a:pt x="3564" y="4630"/>
                    <a:pt x="3612" y="4690"/>
                  </a:cubicBezTo>
                  <a:cubicBezTo>
                    <a:pt x="3362" y="4809"/>
                    <a:pt x="3112" y="4904"/>
                    <a:pt x="2862" y="4988"/>
                  </a:cubicBezTo>
                  <a:cubicBezTo>
                    <a:pt x="3052" y="4809"/>
                    <a:pt x="3267" y="4654"/>
                    <a:pt x="3481" y="4511"/>
                  </a:cubicBezTo>
                  <a:close/>
                  <a:moveTo>
                    <a:pt x="2933" y="4702"/>
                  </a:moveTo>
                  <a:lnTo>
                    <a:pt x="2933" y="4702"/>
                  </a:lnTo>
                  <a:cubicBezTo>
                    <a:pt x="2778" y="4833"/>
                    <a:pt x="2624" y="4964"/>
                    <a:pt x="2493" y="5107"/>
                  </a:cubicBezTo>
                  <a:cubicBezTo>
                    <a:pt x="2481" y="5119"/>
                    <a:pt x="2469" y="5119"/>
                    <a:pt x="2469" y="5130"/>
                  </a:cubicBezTo>
                  <a:cubicBezTo>
                    <a:pt x="2433" y="5047"/>
                    <a:pt x="2397" y="4964"/>
                    <a:pt x="2362" y="4880"/>
                  </a:cubicBezTo>
                  <a:cubicBezTo>
                    <a:pt x="2552" y="4833"/>
                    <a:pt x="2743" y="4773"/>
                    <a:pt x="2933" y="4702"/>
                  </a:cubicBezTo>
                  <a:close/>
                  <a:moveTo>
                    <a:pt x="2838" y="5178"/>
                  </a:moveTo>
                  <a:cubicBezTo>
                    <a:pt x="2743" y="5250"/>
                    <a:pt x="2659" y="5309"/>
                    <a:pt x="2576" y="5380"/>
                  </a:cubicBezTo>
                  <a:cubicBezTo>
                    <a:pt x="2552" y="5333"/>
                    <a:pt x="2528" y="5285"/>
                    <a:pt x="2516" y="5250"/>
                  </a:cubicBezTo>
                  <a:lnTo>
                    <a:pt x="2576" y="5250"/>
                  </a:lnTo>
                  <a:cubicBezTo>
                    <a:pt x="2659" y="5226"/>
                    <a:pt x="2743" y="5202"/>
                    <a:pt x="2838" y="5178"/>
                  </a:cubicBezTo>
                  <a:close/>
                  <a:moveTo>
                    <a:pt x="3719" y="4833"/>
                  </a:moveTo>
                  <a:cubicBezTo>
                    <a:pt x="3767" y="4904"/>
                    <a:pt x="3814" y="4976"/>
                    <a:pt x="3874" y="5047"/>
                  </a:cubicBezTo>
                  <a:cubicBezTo>
                    <a:pt x="3860" y="5033"/>
                    <a:pt x="3842" y="5027"/>
                    <a:pt x="3824" y="5027"/>
                  </a:cubicBezTo>
                  <a:cubicBezTo>
                    <a:pt x="3812" y="5027"/>
                    <a:pt x="3800" y="5030"/>
                    <a:pt x="3790" y="5035"/>
                  </a:cubicBezTo>
                  <a:lnTo>
                    <a:pt x="2778" y="5440"/>
                  </a:lnTo>
                  <a:cubicBezTo>
                    <a:pt x="3076" y="5202"/>
                    <a:pt x="3386" y="4999"/>
                    <a:pt x="3719" y="4833"/>
                  </a:cubicBezTo>
                  <a:close/>
                  <a:moveTo>
                    <a:pt x="3267" y="5440"/>
                  </a:moveTo>
                  <a:lnTo>
                    <a:pt x="3267" y="5440"/>
                  </a:lnTo>
                  <a:cubicBezTo>
                    <a:pt x="3100" y="5571"/>
                    <a:pt x="2945" y="5714"/>
                    <a:pt x="2802" y="5869"/>
                  </a:cubicBezTo>
                  <a:cubicBezTo>
                    <a:pt x="2767" y="5797"/>
                    <a:pt x="2731" y="5726"/>
                    <a:pt x="2695" y="5666"/>
                  </a:cubicBezTo>
                  <a:lnTo>
                    <a:pt x="3267" y="5440"/>
                  </a:lnTo>
                  <a:close/>
                  <a:moveTo>
                    <a:pt x="3886" y="5071"/>
                  </a:moveTo>
                  <a:lnTo>
                    <a:pt x="4171" y="5464"/>
                  </a:lnTo>
                  <a:cubicBezTo>
                    <a:pt x="4160" y="5452"/>
                    <a:pt x="4148" y="5446"/>
                    <a:pt x="4136" y="5446"/>
                  </a:cubicBezTo>
                  <a:cubicBezTo>
                    <a:pt x="4124" y="5446"/>
                    <a:pt x="4112" y="5452"/>
                    <a:pt x="4100" y="5464"/>
                  </a:cubicBezTo>
                  <a:cubicBezTo>
                    <a:pt x="3731" y="5642"/>
                    <a:pt x="3362" y="5809"/>
                    <a:pt x="2969" y="5940"/>
                  </a:cubicBezTo>
                  <a:cubicBezTo>
                    <a:pt x="3243" y="5666"/>
                    <a:pt x="3540" y="5416"/>
                    <a:pt x="3862" y="5202"/>
                  </a:cubicBezTo>
                  <a:cubicBezTo>
                    <a:pt x="3898" y="5166"/>
                    <a:pt x="3910" y="5119"/>
                    <a:pt x="3886" y="5071"/>
                  </a:cubicBezTo>
                  <a:close/>
                  <a:moveTo>
                    <a:pt x="3362" y="5976"/>
                  </a:moveTo>
                  <a:lnTo>
                    <a:pt x="3362" y="5976"/>
                  </a:lnTo>
                  <a:cubicBezTo>
                    <a:pt x="3243" y="6071"/>
                    <a:pt x="3124" y="6190"/>
                    <a:pt x="3017" y="6297"/>
                  </a:cubicBezTo>
                  <a:lnTo>
                    <a:pt x="2933" y="6142"/>
                  </a:lnTo>
                  <a:cubicBezTo>
                    <a:pt x="3076" y="6083"/>
                    <a:pt x="3219" y="6035"/>
                    <a:pt x="3362" y="5976"/>
                  </a:cubicBezTo>
                  <a:close/>
                  <a:moveTo>
                    <a:pt x="4207" y="5511"/>
                  </a:moveTo>
                  <a:lnTo>
                    <a:pt x="4374" y="5738"/>
                  </a:lnTo>
                  <a:cubicBezTo>
                    <a:pt x="4279" y="5797"/>
                    <a:pt x="4171" y="5857"/>
                    <a:pt x="4076" y="5916"/>
                  </a:cubicBezTo>
                  <a:cubicBezTo>
                    <a:pt x="3802" y="6059"/>
                    <a:pt x="3517" y="6190"/>
                    <a:pt x="3231" y="6297"/>
                  </a:cubicBezTo>
                  <a:cubicBezTo>
                    <a:pt x="3517" y="6023"/>
                    <a:pt x="3826" y="5773"/>
                    <a:pt x="4171" y="5583"/>
                  </a:cubicBezTo>
                  <a:cubicBezTo>
                    <a:pt x="4207" y="5571"/>
                    <a:pt x="4219" y="5535"/>
                    <a:pt x="4207" y="5511"/>
                  </a:cubicBezTo>
                  <a:close/>
                  <a:moveTo>
                    <a:pt x="3314" y="6452"/>
                  </a:moveTo>
                  <a:lnTo>
                    <a:pt x="3148" y="6583"/>
                  </a:lnTo>
                  <a:lnTo>
                    <a:pt x="3112" y="6523"/>
                  </a:lnTo>
                  <a:cubicBezTo>
                    <a:pt x="3183" y="6500"/>
                    <a:pt x="3255" y="6476"/>
                    <a:pt x="3314" y="6452"/>
                  </a:cubicBezTo>
                  <a:close/>
                  <a:moveTo>
                    <a:pt x="4457" y="5857"/>
                  </a:moveTo>
                  <a:cubicBezTo>
                    <a:pt x="4517" y="5940"/>
                    <a:pt x="4576" y="6035"/>
                    <a:pt x="4624" y="6119"/>
                  </a:cubicBezTo>
                  <a:cubicBezTo>
                    <a:pt x="4219" y="6309"/>
                    <a:pt x="3790" y="6476"/>
                    <a:pt x="3362" y="6595"/>
                  </a:cubicBezTo>
                  <a:cubicBezTo>
                    <a:pt x="3564" y="6428"/>
                    <a:pt x="3779" y="6273"/>
                    <a:pt x="4005" y="6119"/>
                  </a:cubicBezTo>
                  <a:cubicBezTo>
                    <a:pt x="4160" y="6035"/>
                    <a:pt x="4314" y="5952"/>
                    <a:pt x="4457" y="5857"/>
                  </a:cubicBezTo>
                  <a:close/>
                  <a:moveTo>
                    <a:pt x="4148" y="6500"/>
                  </a:moveTo>
                  <a:cubicBezTo>
                    <a:pt x="3862" y="6690"/>
                    <a:pt x="3600" y="6893"/>
                    <a:pt x="3350" y="7107"/>
                  </a:cubicBezTo>
                  <a:cubicBezTo>
                    <a:pt x="3314" y="7012"/>
                    <a:pt x="3278" y="6904"/>
                    <a:pt x="3243" y="6809"/>
                  </a:cubicBezTo>
                  <a:cubicBezTo>
                    <a:pt x="3540" y="6726"/>
                    <a:pt x="3850" y="6631"/>
                    <a:pt x="4148" y="6500"/>
                  </a:cubicBezTo>
                  <a:close/>
                  <a:moveTo>
                    <a:pt x="4707" y="6285"/>
                  </a:moveTo>
                  <a:lnTo>
                    <a:pt x="4802" y="6464"/>
                  </a:lnTo>
                  <a:cubicBezTo>
                    <a:pt x="4517" y="6631"/>
                    <a:pt x="4231" y="6821"/>
                    <a:pt x="3969" y="7024"/>
                  </a:cubicBezTo>
                  <a:cubicBezTo>
                    <a:pt x="3826" y="7095"/>
                    <a:pt x="3659" y="7155"/>
                    <a:pt x="3505" y="7202"/>
                  </a:cubicBezTo>
                  <a:cubicBezTo>
                    <a:pt x="3886" y="6881"/>
                    <a:pt x="4291" y="6571"/>
                    <a:pt x="4707" y="6285"/>
                  </a:cubicBezTo>
                  <a:close/>
                  <a:moveTo>
                    <a:pt x="4886" y="6619"/>
                  </a:moveTo>
                  <a:cubicBezTo>
                    <a:pt x="4922" y="6690"/>
                    <a:pt x="4957" y="6762"/>
                    <a:pt x="5005" y="6833"/>
                  </a:cubicBezTo>
                  <a:lnTo>
                    <a:pt x="5064" y="6940"/>
                  </a:lnTo>
                  <a:cubicBezTo>
                    <a:pt x="4600" y="7202"/>
                    <a:pt x="4112" y="7416"/>
                    <a:pt x="3612" y="7607"/>
                  </a:cubicBezTo>
                  <a:cubicBezTo>
                    <a:pt x="3731" y="7440"/>
                    <a:pt x="3874" y="7285"/>
                    <a:pt x="4029" y="7143"/>
                  </a:cubicBezTo>
                  <a:cubicBezTo>
                    <a:pt x="4326" y="6988"/>
                    <a:pt x="4612" y="6809"/>
                    <a:pt x="4886" y="6619"/>
                  </a:cubicBezTo>
                  <a:close/>
                  <a:moveTo>
                    <a:pt x="5148" y="7059"/>
                  </a:moveTo>
                  <a:cubicBezTo>
                    <a:pt x="5183" y="7119"/>
                    <a:pt x="5243" y="7155"/>
                    <a:pt x="5303" y="7178"/>
                  </a:cubicBezTo>
                  <a:lnTo>
                    <a:pt x="5303" y="7190"/>
                  </a:lnTo>
                  <a:cubicBezTo>
                    <a:pt x="4826" y="7369"/>
                    <a:pt x="4350" y="7571"/>
                    <a:pt x="3898" y="7797"/>
                  </a:cubicBezTo>
                  <a:cubicBezTo>
                    <a:pt x="3993" y="7726"/>
                    <a:pt x="4100" y="7643"/>
                    <a:pt x="4195" y="7559"/>
                  </a:cubicBezTo>
                  <a:cubicBezTo>
                    <a:pt x="4517" y="7416"/>
                    <a:pt x="4838" y="7250"/>
                    <a:pt x="5148" y="7059"/>
                  </a:cubicBezTo>
                  <a:close/>
                  <a:moveTo>
                    <a:pt x="234" y="1"/>
                  </a:moveTo>
                  <a:cubicBezTo>
                    <a:pt x="112" y="1"/>
                    <a:pt x="1" y="162"/>
                    <a:pt x="111" y="273"/>
                  </a:cubicBezTo>
                  <a:cubicBezTo>
                    <a:pt x="123" y="273"/>
                    <a:pt x="135" y="285"/>
                    <a:pt x="147" y="297"/>
                  </a:cubicBezTo>
                  <a:cubicBezTo>
                    <a:pt x="516" y="1559"/>
                    <a:pt x="981" y="2785"/>
                    <a:pt x="1528" y="3976"/>
                  </a:cubicBezTo>
                  <a:cubicBezTo>
                    <a:pt x="1766" y="4535"/>
                    <a:pt x="2040" y="5059"/>
                    <a:pt x="2314" y="5595"/>
                  </a:cubicBezTo>
                  <a:lnTo>
                    <a:pt x="2255" y="5654"/>
                  </a:lnTo>
                  <a:cubicBezTo>
                    <a:pt x="2189" y="5709"/>
                    <a:pt x="2243" y="5812"/>
                    <a:pt x="2316" y="5812"/>
                  </a:cubicBezTo>
                  <a:cubicBezTo>
                    <a:pt x="2323" y="5812"/>
                    <a:pt x="2330" y="5811"/>
                    <a:pt x="2338" y="5809"/>
                  </a:cubicBezTo>
                  <a:lnTo>
                    <a:pt x="2409" y="5773"/>
                  </a:lnTo>
                  <a:cubicBezTo>
                    <a:pt x="2421" y="5809"/>
                    <a:pt x="2433" y="5845"/>
                    <a:pt x="2457" y="5869"/>
                  </a:cubicBezTo>
                  <a:lnTo>
                    <a:pt x="2564" y="6119"/>
                  </a:lnTo>
                  <a:cubicBezTo>
                    <a:pt x="2552" y="6166"/>
                    <a:pt x="2576" y="6214"/>
                    <a:pt x="2624" y="6238"/>
                  </a:cubicBezTo>
                  <a:cubicBezTo>
                    <a:pt x="2767" y="6595"/>
                    <a:pt x="2945" y="6928"/>
                    <a:pt x="3171" y="7250"/>
                  </a:cubicBezTo>
                  <a:cubicBezTo>
                    <a:pt x="3136" y="7285"/>
                    <a:pt x="3100" y="7309"/>
                    <a:pt x="3064" y="7345"/>
                  </a:cubicBezTo>
                  <a:cubicBezTo>
                    <a:pt x="3008" y="7401"/>
                    <a:pt x="3058" y="7489"/>
                    <a:pt x="3133" y="7489"/>
                  </a:cubicBezTo>
                  <a:cubicBezTo>
                    <a:pt x="3138" y="7489"/>
                    <a:pt x="3143" y="7489"/>
                    <a:pt x="3148" y="7488"/>
                  </a:cubicBezTo>
                  <a:cubicBezTo>
                    <a:pt x="3195" y="7464"/>
                    <a:pt x="3255" y="7452"/>
                    <a:pt x="3314" y="7428"/>
                  </a:cubicBezTo>
                  <a:cubicBezTo>
                    <a:pt x="3314" y="7428"/>
                    <a:pt x="3314" y="7440"/>
                    <a:pt x="3326" y="7452"/>
                  </a:cubicBezTo>
                  <a:cubicBezTo>
                    <a:pt x="3336" y="7462"/>
                    <a:pt x="3348" y="7466"/>
                    <a:pt x="3361" y="7466"/>
                  </a:cubicBezTo>
                  <a:cubicBezTo>
                    <a:pt x="3395" y="7466"/>
                    <a:pt x="3430" y="7436"/>
                    <a:pt x="3421" y="7393"/>
                  </a:cubicBezTo>
                  <a:lnTo>
                    <a:pt x="3648" y="7309"/>
                  </a:lnTo>
                  <a:lnTo>
                    <a:pt x="3648" y="7309"/>
                  </a:lnTo>
                  <a:cubicBezTo>
                    <a:pt x="3517" y="7440"/>
                    <a:pt x="3386" y="7595"/>
                    <a:pt x="3278" y="7750"/>
                  </a:cubicBezTo>
                  <a:cubicBezTo>
                    <a:pt x="3245" y="7817"/>
                    <a:pt x="3305" y="7894"/>
                    <a:pt x="3372" y="7894"/>
                  </a:cubicBezTo>
                  <a:cubicBezTo>
                    <a:pt x="3376" y="7894"/>
                    <a:pt x="3381" y="7893"/>
                    <a:pt x="3386" y="7893"/>
                  </a:cubicBezTo>
                  <a:cubicBezTo>
                    <a:pt x="3493" y="7857"/>
                    <a:pt x="3600" y="7809"/>
                    <a:pt x="3707" y="7774"/>
                  </a:cubicBezTo>
                  <a:lnTo>
                    <a:pt x="3707" y="7774"/>
                  </a:lnTo>
                  <a:cubicBezTo>
                    <a:pt x="3600" y="7857"/>
                    <a:pt x="3481" y="7952"/>
                    <a:pt x="3374" y="8047"/>
                  </a:cubicBezTo>
                  <a:cubicBezTo>
                    <a:pt x="2969" y="8143"/>
                    <a:pt x="2576" y="8250"/>
                    <a:pt x="2171" y="8345"/>
                  </a:cubicBezTo>
                  <a:cubicBezTo>
                    <a:pt x="2124" y="8345"/>
                    <a:pt x="2135" y="8417"/>
                    <a:pt x="2183" y="8417"/>
                  </a:cubicBezTo>
                  <a:cubicBezTo>
                    <a:pt x="2564" y="8345"/>
                    <a:pt x="2933" y="8298"/>
                    <a:pt x="3314" y="8250"/>
                  </a:cubicBezTo>
                  <a:cubicBezTo>
                    <a:pt x="3326" y="8256"/>
                    <a:pt x="3338" y="8259"/>
                    <a:pt x="3350" y="8259"/>
                  </a:cubicBezTo>
                  <a:cubicBezTo>
                    <a:pt x="3362" y="8259"/>
                    <a:pt x="3374" y="8256"/>
                    <a:pt x="3386" y="8250"/>
                  </a:cubicBezTo>
                  <a:cubicBezTo>
                    <a:pt x="3398" y="8238"/>
                    <a:pt x="3409" y="8238"/>
                    <a:pt x="3421" y="8226"/>
                  </a:cubicBezTo>
                  <a:cubicBezTo>
                    <a:pt x="3945" y="8167"/>
                    <a:pt x="4457" y="8059"/>
                    <a:pt x="4945" y="7905"/>
                  </a:cubicBezTo>
                  <a:cubicBezTo>
                    <a:pt x="4981" y="7881"/>
                    <a:pt x="4993" y="7845"/>
                    <a:pt x="4981" y="7809"/>
                  </a:cubicBezTo>
                  <a:cubicBezTo>
                    <a:pt x="5374" y="7762"/>
                    <a:pt x="5767" y="7678"/>
                    <a:pt x="6148" y="7571"/>
                  </a:cubicBezTo>
                  <a:cubicBezTo>
                    <a:pt x="6291" y="7516"/>
                    <a:pt x="6251" y="7317"/>
                    <a:pt x="6120" y="7317"/>
                  </a:cubicBezTo>
                  <a:cubicBezTo>
                    <a:pt x="6110" y="7317"/>
                    <a:pt x="6100" y="7319"/>
                    <a:pt x="6088" y="7321"/>
                  </a:cubicBezTo>
                  <a:cubicBezTo>
                    <a:pt x="5445" y="7440"/>
                    <a:pt x="4814" y="7714"/>
                    <a:pt x="4183" y="7869"/>
                  </a:cubicBezTo>
                  <a:lnTo>
                    <a:pt x="4171" y="7869"/>
                  </a:lnTo>
                  <a:lnTo>
                    <a:pt x="4064" y="7881"/>
                  </a:lnTo>
                  <a:cubicBezTo>
                    <a:pt x="4683" y="7571"/>
                    <a:pt x="5326" y="7297"/>
                    <a:pt x="5981" y="7059"/>
                  </a:cubicBezTo>
                  <a:cubicBezTo>
                    <a:pt x="6035" y="7038"/>
                    <a:pt x="6021" y="6949"/>
                    <a:pt x="5965" y="6949"/>
                  </a:cubicBezTo>
                  <a:cubicBezTo>
                    <a:pt x="5959" y="6949"/>
                    <a:pt x="5953" y="6950"/>
                    <a:pt x="5945" y="6952"/>
                  </a:cubicBezTo>
                  <a:cubicBezTo>
                    <a:pt x="5815" y="6988"/>
                    <a:pt x="5684" y="7047"/>
                    <a:pt x="5553" y="7095"/>
                  </a:cubicBezTo>
                  <a:cubicBezTo>
                    <a:pt x="5481" y="7047"/>
                    <a:pt x="5422" y="7000"/>
                    <a:pt x="5362" y="6928"/>
                  </a:cubicBezTo>
                  <a:cubicBezTo>
                    <a:pt x="5505" y="6845"/>
                    <a:pt x="5648" y="6750"/>
                    <a:pt x="5791" y="6654"/>
                  </a:cubicBezTo>
                  <a:cubicBezTo>
                    <a:pt x="5840" y="6615"/>
                    <a:pt x="5808" y="6535"/>
                    <a:pt x="5755" y="6535"/>
                  </a:cubicBezTo>
                  <a:cubicBezTo>
                    <a:pt x="5744" y="6535"/>
                    <a:pt x="5732" y="6539"/>
                    <a:pt x="5719" y="6547"/>
                  </a:cubicBezTo>
                  <a:cubicBezTo>
                    <a:pt x="5576" y="6643"/>
                    <a:pt x="5422" y="6738"/>
                    <a:pt x="5267" y="6821"/>
                  </a:cubicBezTo>
                  <a:cubicBezTo>
                    <a:pt x="5183" y="6726"/>
                    <a:pt x="5100" y="6619"/>
                    <a:pt x="5029" y="6500"/>
                  </a:cubicBezTo>
                  <a:cubicBezTo>
                    <a:pt x="5148" y="6416"/>
                    <a:pt x="5255" y="6333"/>
                    <a:pt x="5362" y="6238"/>
                  </a:cubicBezTo>
                  <a:cubicBezTo>
                    <a:pt x="5394" y="6217"/>
                    <a:pt x="5359" y="6176"/>
                    <a:pt x="5326" y="6176"/>
                  </a:cubicBezTo>
                  <a:cubicBezTo>
                    <a:pt x="5322" y="6176"/>
                    <a:pt x="5318" y="6177"/>
                    <a:pt x="5314" y="6178"/>
                  </a:cubicBezTo>
                  <a:lnTo>
                    <a:pt x="4957" y="6381"/>
                  </a:lnTo>
                  <a:cubicBezTo>
                    <a:pt x="4922" y="6309"/>
                    <a:pt x="4886" y="6250"/>
                    <a:pt x="4850" y="6178"/>
                  </a:cubicBezTo>
                  <a:cubicBezTo>
                    <a:pt x="4957" y="6107"/>
                    <a:pt x="5064" y="6035"/>
                    <a:pt x="5172" y="5964"/>
                  </a:cubicBezTo>
                  <a:cubicBezTo>
                    <a:pt x="5222" y="5924"/>
                    <a:pt x="5195" y="5849"/>
                    <a:pt x="5143" y="5849"/>
                  </a:cubicBezTo>
                  <a:cubicBezTo>
                    <a:pt x="5133" y="5849"/>
                    <a:pt x="5123" y="5851"/>
                    <a:pt x="5112" y="5857"/>
                  </a:cubicBezTo>
                  <a:cubicBezTo>
                    <a:pt x="5005" y="5928"/>
                    <a:pt x="4886" y="5988"/>
                    <a:pt x="4767" y="6047"/>
                  </a:cubicBezTo>
                  <a:cubicBezTo>
                    <a:pt x="4719" y="5940"/>
                    <a:pt x="4660" y="5845"/>
                    <a:pt x="4612" y="5750"/>
                  </a:cubicBezTo>
                  <a:lnTo>
                    <a:pt x="4636" y="5738"/>
                  </a:lnTo>
                  <a:cubicBezTo>
                    <a:pt x="4689" y="5695"/>
                    <a:pt x="4647" y="5615"/>
                    <a:pt x="4587" y="5615"/>
                  </a:cubicBezTo>
                  <a:cubicBezTo>
                    <a:pt x="4580" y="5615"/>
                    <a:pt x="4572" y="5616"/>
                    <a:pt x="4564" y="5619"/>
                  </a:cubicBezTo>
                  <a:lnTo>
                    <a:pt x="4541" y="5631"/>
                  </a:lnTo>
                  <a:cubicBezTo>
                    <a:pt x="4505" y="5559"/>
                    <a:pt x="4457" y="5488"/>
                    <a:pt x="4421" y="5428"/>
                  </a:cubicBezTo>
                  <a:cubicBezTo>
                    <a:pt x="4255" y="5190"/>
                    <a:pt x="4088" y="4952"/>
                    <a:pt x="3933" y="4714"/>
                  </a:cubicBezTo>
                  <a:cubicBezTo>
                    <a:pt x="3986" y="4650"/>
                    <a:pt x="3935" y="4567"/>
                    <a:pt x="3864" y="4567"/>
                  </a:cubicBezTo>
                  <a:cubicBezTo>
                    <a:pt x="3856" y="4567"/>
                    <a:pt x="3847" y="4568"/>
                    <a:pt x="3838" y="4571"/>
                  </a:cubicBezTo>
                  <a:cubicBezTo>
                    <a:pt x="3779" y="4488"/>
                    <a:pt x="3731" y="4404"/>
                    <a:pt x="3671" y="4321"/>
                  </a:cubicBezTo>
                  <a:cubicBezTo>
                    <a:pt x="3659" y="4297"/>
                    <a:pt x="3659" y="4285"/>
                    <a:pt x="3648" y="4273"/>
                  </a:cubicBezTo>
                  <a:cubicBezTo>
                    <a:pt x="3552" y="4142"/>
                    <a:pt x="3469" y="3999"/>
                    <a:pt x="3374" y="3868"/>
                  </a:cubicBezTo>
                  <a:cubicBezTo>
                    <a:pt x="3314" y="3773"/>
                    <a:pt x="3255" y="3690"/>
                    <a:pt x="3195" y="3595"/>
                  </a:cubicBezTo>
                  <a:lnTo>
                    <a:pt x="3278" y="3523"/>
                  </a:lnTo>
                  <a:cubicBezTo>
                    <a:pt x="3327" y="3475"/>
                    <a:pt x="3281" y="3403"/>
                    <a:pt x="3230" y="3403"/>
                  </a:cubicBezTo>
                  <a:cubicBezTo>
                    <a:pt x="3218" y="3403"/>
                    <a:pt x="3206" y="3407"/>
                    <a:pt x="3195" y="3416"/>
                  </a:cubicBezTo>
                  <a:lnTo>
                    <a:pt x="3088" y="3452"/>
                  </a:lnTo>
                  <a:cubicBezTo>
                    <a:pt x="2516" y="2618"/>
                    <a:pt x="1885" y="1821"/>
                    <a:pt x="1278" y="1011"/>
                  </a:cubicBezTo>
                  <a:lnTo>
                    <a:pt x="1278" y="1011"/>
                  </a:lnTo>
                  <a:cubicBezTo>
                    <a:pt x="1397" y="1070"/>
                    <a:pt x="1516" y="1130"/>
                    <a:pt x="1624" y="1201"/>
                  </a:cubicBezTo>
                  <a:cubicBezTo>
                    <a:pt x="2088" y="1499"/>
                    <a:pt x="2528" y="1832"/>
                    <a:pt x="2993" y="2130"/>
                  </a:cubicBezTo>
                  <a:cubicBezTo>
                    <a:pt x="4112" y="2844"/>
                    <a:pt x="5136" y="3690"/>
                    <a:pt x="6160" y="4535"/>
                  </a:cubicBezTo>
                  <a:cubicBezTo>
                    <a:pt x="6187" y="4559"/>
                    <a:pt x="6216" y="4570"/>
                    <a:pt x="6244" y="4570"/>
                  </a:cubicBezTo>
                  <a:cubicBezTo>
                    <a:pt x="6340" y="4570"/>
                    <a:pt x="6421" y="4449"/>
                    <a:pt x="6338" y="4357"/>
                  </a:cubicBezTo>
                  <a:cubicBezTo>
                    <a:pt x="5529" y="3523"/>
                    <a:pt x="4636" y="2773"/>
                    <a:pt x="3683" y="2130"/>
                  </a:cubicBezTo>
                  <a:cubicBezTo>
                    <a:pt x="2588" y="1368"/>
                    <a:pt x="1338" y="939"/>
                    <a:pt x="338" y="47"/>
                  </a:cubicBezTo>
                  <a:cubicBezTo>
                    <a:pt x="306" y="14"/>
                    <a:pt x="269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72"/>
            <p:cNvSpPr/>
            <p:nvPr/>
          </p:nvSpPr>
          <p:spPr>
            <a:xfrm>
              <a:off x="4714140" y="3666237"/>
              <a:ext cx="2370" cy="3632"/>
            </a:xfrm>
            <a:custGeom>
              <a:avLst/>
              <a:gdLst/>
              <a:ahLst/>
              <a:cxnLst/>
              <a:rect l="l" t="t" r="r" b="b"/>
              <a:pathLst>
                <a:path w="156" h="239" extrusionOk="0">
                  <a:moveTo>
                    <a:pt x="78" y="1"/>
                  </a:moveTo>
                  <a:cubicBezTo>
                    <a:pt x="40" y="1"/>
                    <a:pt x="1" y="19"/>
                    <a:pt x="13" y="54"/>
                  </a:cubicBezTo>
                  <a:cubicBezTo>
                    <a:pt x="13" y="114"/>
                    <a:pt x="37" y="173"/>
                    <a:pt x="48" y="221"/>
                  </a:cubicBezTo>
                  <a:cubicBezTo>
                    <a:pt x="54" y="233"/>
                    <a:pt x="66" y="239"/>
                    <a:pt x="78" y="239"/>
                  </a:cubicBezTo>
                  <a:cubicBezTo>
                    <a:pt x="90" y="239"/>
                    <a:pt x="102" y="233"/>
                    <a:pt x="108" y="221"/>
                  </a:cubicBezTo>
                  <a:cubicBezTo>
                    <a:pt x="132" y="173"/>
                    <a:pt x="144" y="114"/>
                    <a:pt x="144" y="54"/>
                  </a:cubicBezTo>
                  <a:cubicBezTo>
                    <a:pt x="156" y="19"/>
                    <a:pt x="117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6" name="Google Shape;4596;p72"/>
          <p:cNvGrpSpPr/>
          <p:nvPr/>
        </p:nvGrpSpPr>
        <p:grpSpPr>
          <a:xfrm rot="3654131">
            <a:off x="7209483" y="2255564"/>
            <a:ext cx="214493" cy="2113385"/>
            <a:chOff x="7056670" y="4487008"/>
            <a:chExt cx="94619" cy="932426"/>
          </a:xfrm>
        </p:grpSpPr>
        <p:sp>
          <p:nvSpPr>
            <p:cNvPr id="4597" name="Google Shape;4597;p72"/>
            <p:cNvSpPr/>
            <p:nvPr/>
          </p:nvSpPr>
          <p:spPr>
            <a:xfrm>
              <a:off x="7095204" y="4642271"/>
              <a:ext cx="30588" cy="37395"/>
            </a:xfrm>
            <a:custGeom>
              <a:avLst/>
              <a:gdLst/>
              <a:ahLst/>
              <a:cxnLst/>
              <a:rect l="l" t="t" r="r" b="b"/>
              <a:pathLst>
                <a:path w="2013" h="2461" extrusionOk="0">
                  <a:moveTo>
                    <a:pt x="1116" y="1"/>
                  </a:moveTo>
                  <a:cubicBezTo>
                    <a:pt x="906" y="1"/>
                    <a:pt x="706" y="102"/>
                    <a:pt x="583" y="282"/>
                  </a:cubicBezTo>
                  <a:cubicBezTo>
                    <a:pt x="143" y="925"/>
                    <a:pt x="0" y="1710"/>
                    <a:pt x="191" y="2460"/>
                  </a:cubicBezTo>
                  <a:lnTo>
                    <a:pt x="1572" y="2460"/>
                  </a:lnTo>
                  <a:cubicBezTo>
                    <a:pt x="1881" y="1901"/>
                    <a:pt x="2012" y="1258"/>
                    <a:pt x="1929" y="615"/>
                  </a:cubicBezTo>
                  <a:cubicBezTo>
                    <a:pt x="1905" y="413"/>
                    <a:pt x="1619" y="163"/>
                    <a:pt x="1405" y="67"/>
                  </a:cubicBezTo>
                  <a:cubicBezTo>
                    <a:pt x="1311" y="22"/>
                    <a:pt x="1213" y="1"/>
                    <a:pt x="11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72"/>
            <p:cNvSpPr/>
            <p:nvPr/>
          </p:nvSpPr>
          <p:spPr>
            <a:xfrm>
              <a:off x="7064617" y="4487008"/>
              <a:ext cx="25528" cy="39158"/>
            </a:xfrm>
            <a:custGeom>
              <a:avLst/>
              <a:gdLst/>
              <a:ahLst/>
              <a:cxnLst/>
              <a:rect l="l" t="t" r="r" b="b"/>
              <a:pathLst>
                <a:path w="1680" h="2577" extrusionOk="0">
                  <a:moveTo>
                    <a:pt x="1109" y="0"/>
                  </a:moveTo>
                  <a:cubicBezTo>
                    <a:pt x="997" y="0"/>
                    <a:pt x="883" y="37"/>
                    <a:pt x="787" y="117"/>
                  </a:cubicBezTo>
                  <a:cubicBezTo>
                    <a:pt x="644" y="225"/>
                    <a:pt x="525" y="344"/>
                    <a:pt x="441" y="415"/>
                  </a:cubicBezTo>
                  <a:cubicBezTo>
                    <a:pt x="1" y="951"/>
                    <a:pt x="108" y="1510"/>
                    <a:pt x="168" y="2058"/>
                  </a:cubicBezTo>
                  <a:cubicBezTo>
                    <a:pt x="197" y="2354"/>
                    <a:pt x="276" y="2576"/>
                    <a:pt x="552" y="2576"/>
                  </a:cubicBezTo>
                  <a:cubicBezTo>
                    <a:pt x="610" y="2576"/>
                    <a:pt x="675" y="2567"/>
                    <a:pt x="751" y="2546"/>
                  </a:cubicBezTo>
                  <a:cubicBezTo>
                    <a:pt x="796" y="2531"/>
                    <a:pt x="843" y="2527"/>
                    <a:pt x="890" y="2527"/>
                  </a:cubicBezTo>
                  <a:cubicBezTo>
                    <a:pt x="953" y="2527"/>
                    <a:pt x="1016" y="2535"/>
                    <a:pt x="1079" y="2535"/>
                  </a:cubicBezTo>
                  <a:cubicBezTo>
                    <a:pt x="1117" y="2535"/>
                    <a:pt x="1155" y="2532"/>
                    <a:pt x="1192" y="2522"/>
                  </a:cubicBezTo>
                  <a:cubicBezTo>
                    <a:pt x="1299" y="2499"/>
                    <a:pt x="1465" y="2415"/>
                    <a:pt x="1489" y="2332"/>
                  </a:cubicBezTo>
                  <a:cubicBezTo>
                    <a:pt x="1573" y="1987"/>
                    <a:pt x="1632" y="1629"/>
                    <a:pt x="1656" y="1272"/>
                  </a:cubicBezTo>
                  <a:cubicBezTo>
                    <a:pt x="1680" y="975"/>
                    <a:pt x="1668" y="677"/>
                    <a:pt x="1596" y="379"/>
                  </a:cubicBezTo>
                  <a:cubicBezTo>
                    <a:pt x="1541" y="143"/>
                    <a:pt x="1329" y="0"/>
                    <a:pt x="11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72"/>
            <p:cNvSpPr/>
            <p:nvPr/>
          </p:nvSpPr>
          <p:spPr>
            <a:xfrm>
              <a:off x="7065164" y="4675897"/>
              <a:ext cx="28232" cy="35602"/>
            </a:xfrm>
            <a:custGeom>
              <a:avLst/>
              <a:gdLst/>
              <a:ahLst/>
              <a:cxnLst/>
              <a:rect l="l" t="t" r="r" b="b"/>
              <a:pathLst>
                <a:path w="1858" h="2343" extrusionOk="0">
                  <a:moveTo>
                    <a:pt x="1213" y="1"/>
                  </a:moveTo>
                  <a:cubicBezTo>
                    <a:pt x="1057" y="1"/>
                    <a:pt x="860" y="60"/>
                    <a:pt x="739" y="140"/>
                  </a:cubicBezTo>
                  <a:cubicBezTo>
                    <a:pt x="179" y="497"/>
                    <a:pt x="1" y="974"/>
                    <a:pt x="144" y="1736"/>
                  </a:cubicBezTo>
                  <a:cubicBezTo>
                    <a:pt x="203" y="2057"/>
                    <a:pt x="322" y="2176"/>
                    <a:pt x="644" y="2200"/>
                  </a:cubicBezTo>
                  <a:cubicBezTo>
                    <a:pt x="842" y="2223"/>
                    <a:pt x="1041" y="2270"/>
                    <a:pt x="1240" y="2339"/>
                  </a:cubicBezTo>
                  <a:lnTo>
                    <a:pt x="1240" y="2339"/>
                  </a:lnTo>
                  <a:cubicBezTo>
                    <a:pt x="1443" y="1817"/>
                    <a:pt x="1703" y="1294"/>
                    <a:pt x="1810" y="748"/>
                  </a:cubicBezTo>
                  <a:cubicBezTo>
                    <a:pt x="1858" y="545"/>
                    <a:pt x="1608" y="200"/>
                    <a:pt x="1394" y="45"/>
                  </a:cubicBezTo>
                  <a:cubicBezTo>
                    <a:pt x="1351" y="14"/>
                    <a:pt x="1287" y="1"/>
                    <a:pt x="1213" y="1"/>
                  </a:cubicBezTo>
                  <a:close/>
                  <a:moveTo>
                    <a:pt x="1240" y="2339"/>
                  </a:moveTo>
                  <a:cubicBezTo>
                    <a:pt x="1240" y="2341"/>
                    <a:pt x="1239" y="2342"/>
                    <a:pt x="1239" y="2343"/>
                  </a:cubicBezTo>
                  <a:lnTo>
                    <a:pt x="1251" y="2343"/>
                  </a:lnTo>
                  <a:cubicBezTo>
                    <a:pt x="1247" y="2342"/>
                    <a:pt x="1244" y="2341"/>
                    <a:pt x="1240" y="23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72"/>
            <p:cNvSpPr/>
            <p:nvPr/>
          </p:nvSpPr>
          <p:spPr>
            <a:xfrm>
              <a:off x="7094475" y="4542652"/>
              <a:ext cx="28232" cy="33930"/>
            </a:xfrm>
            <a:custGeom>
              <a:avLst/>
              <a:gdLst/>
              <a:ahLst/>
              <a:cxnLst/>
              <a:rect l="l" t="t" r="r" b="b"/>
              <a:pathLst>
                <a:path w="1858" h="2233" extrusionOk="0">
                  <a:moveTo>
                    <a:pt x="1108" y="1"/>
                  </a:moveTo>
                  <a:cubicBezTo>
                    <a:pt x="941" y="1"/>
                    <a:pt x="728" y="79"/>
                    <a:pt x="608" y="182"/>
                  </a:cubicBezTo>
                  <a:cubicBezTo>
                    <a:pt x="0" y="694"/>
                    <a:pt x="60" y="1385"/>
                    <a:pt x="108" y="2111"/>
                  </a:cubicBezTo>
                  <a:cubicBezTo>
                    <a:pt x="441" y="2158"/>
                    <a:pt x="715" y="2206"/>
                    <a:pt x="989" y="2230"/>
                  </a:cubicBezTo>
                  <a:cubicBezTo>
                    <a:pt x="1001" y="2231"/>
                    <a:pt x="1014" y="2232"/>
                    <a:pt x="1028" y="2232"/>
                  </a:cubicBezTo>
                  <a:cubicBezTo>
                    <a:pt x="1124" y="2232"/>
                    <a:pt x="1255" y="2197"/>
                    <a:pt x="1286" y="2135"/>
                  </a:cubicBezTo>
                  <a:cubicBezTo>
                    <a:pt x="1548" y="1694"/>
                    <a:pt x="1858" y="1242"/>
                    <a:pt x="1739" y="694"/>
                  </a:cubicBezTo>
                  <a:cubicBezTo>
                    <a:pt x="1679" y="420"/>
                    <a:pt x="1513" y="182"/>
                    <a:pt x="1274" y="39"/>
                  </a:cubicBezTo>
                  <a:cubicBezTo>
                    <a:pt x="1231" y="13"/>
                    <a:pt x="1173" y="1"/>
                    <a:pt x="11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72"/>
            <p:cNvSpPr/>
            <p:nvPr/>
          </p:nvSpPr>
          <p:spPr>
            <a:xfrm>
              <a:off x="7056670" y="4588192"/>
              <a:ext cx="27138" cy="36650"/>
            </a:xfrm>
            <a:custGeom>
              <a:avLst/>
              <a:gdLst/>
              <a:ahLst/>
              <a:cxnLst/>
              <a:rect l="l" t="t" r="r" b="b"/>
              <a:pathLst>
                <a:path w="1786" h="2412" extrusionOk="0">
                  <a:moveTo>
                    <a:pt x="876" y="0"/>
                  </a:moveTo>
                  <a:cubicBezTo>
                    <a:pt x="620" y="0"/>
                    <a:pt x="404" y="179"/>
                    <a:pt x="262" y="507"/>
                  </a:cubicBezTo>
                  <a:cubicBezTo>
                    <a:pt x="0" y="1138"/>
                    <a:pt x="381" y="1698"/>
                    <a:pt x="464" y="2281"/>
                  </a:cubicBezTo>
                  <a:cubicBezTo>
                    <a:pt x="464" y="2329"/>
                    <a:pt x="607" y="2412"/>
                    <a:pt x="667" y="2412"/>
                  </a:cubicBezTo>
                  <a:cubicBezTo>
                    <a:pt x="1429" y="2352"/>
                    <a:pt x="1441" y="2340"/>
                    <a:pt x="1619" y="1567"/>
                  </a:cubicBezTo>
                  <a:cubicBezTo>
                    <a:pt x="1631" y="1531"/>
                    <a:pt x="1643" y="1495"/>
                    <a:pt x="1643" y="1447"/>
                  </a:cubicBezTo>
                  <a:cubicBezTo>
                    <a:pt x="1595" y="1019"/>
                    <a:pt x="1786" y="543"/>
                    <a:pt x="1369" y="197"/>
                  </a:cubicBezTo>
                  <a:cubicBezTo>
                    <a:pt x="1196" y="64"/>
                    <a:pt x="1029" y="0"/>
                    <a:pt x="8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72"/>
            <p:cNvSpPr/>
            <p:nvPr/>
          </p:nvSpPr>
          <p:spPr>
            <a:xfrm>
              <a:off x="7066258" y="4717456"/>
              <a:ext cx="23157" cy="26075"/>
            </a:xfrm>
            <a:custGeom>
              <a:avLst/>
              <a:gdLst/>
              <a:ahLst/>
              <a:cxnLst/>
              <a:rect l="l" t="t" r="r" b="b"/>
              <a:pathLst>
                <a:path w="1524" h="1716" extrusionOk="0">
                  <a:moveTo>
                    <a:pt x="1345" y="1"/>
                  </a:moveTo>
                  <a:lnTo>
                    <a:pt x="1345" y="13"/>
                  </a:lnTo>
                  <a:cubicBezTo>
                    <a:pt x="1036" y="37"/>
                    <a:pt x="726" y="48"/>
                    <a:pt x="417" y="96"/>
                  </a:cubicBezTo>
                  <a:cubicBezTo>
                    <a:pt x="310" y="120"/>
                    <a:pt x="226" y="179"/>
                    <a:pt x="167" y="275"/>
                  </a:cubicBezTo>
                  <a:cubicBezTo>
                    <a:pt x="0" y="560"/>
                    <a:pt x="238" y="1287"/>
                    <a:pt x="536" y="1501"/>
                  </a:cubicBezTo>
                  <a:cubicBezTo>
                    <a:pt x="595" y="1537"/>
                    <a:pt x="595" y="1644"/>
                    <a:pt x="619" y="1715"/>
                  </a:cubicBezTo>
                  <a:lnTo>
                    <a:pt x="1334" y="1059"/>
                  </a:lnTo>
                  <a:lnTo>
                    <a:pt x="1334" y="1059"/>
                  </a:lnTo>
                  <a:cubicBezTo>
                    <a:pt x="1334" y="1060"/>
                    <a:pt x="1334" y="1060"/>
                    <a:pt x="1334" y="1061"/>
                  </a:cubicBezTo>
                  <a:lnTo>
                    <a:pt x="1345" y="1049"/>
                  </a:lnTo>
                  <a:lnTo>
                    <a:pt x="1334" y="1059"/>
                  </a:lnTo>
                  <a:lnTo>
                    <a:pt x="1334" y="1059"/>
                  </a:lnTo>
                  <a:cubicBezTo>
                    <a:pt x="1453" y="714"/>
                    <a:pt x="1524" y="358"/>
                    <a:pt x="13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72"/>
            <p:cNvSpPr/>
            <p:nvPr/>
          </p:nvSpPr>
          <p:spPr>
            <a:xfrm>
              <a:off x="7099352" y="4681276"/>
              <a:ext cx="18659" cy="18477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1203" y="1"/>
                  </a:moveTo>
                  <a:lnTo>
                    <a:pt x="1" y="179"/>
                  </a:lnTo>
                  <a:cubicBezTo>
                    <a:pt x="36" y="813"/>
                    <a:pt x="291" y="1215"/>
                    <a:pt x="606" y="1215"/>
                  </a:cubicBezTo>
                  <a:cubicBezTo>
                    <a:pt x="611" y="1215"/>
                    <a:pt x="615" y="1215"/>
                    <a:pt x="620" y="1215"/>
                  </a:cubicBezTo>
                  <a:cubicBezTo>
                    <a:pt x="1001" y="1215"/>
                    <a:pt x="1227" y="763"/>
                    <a:pt x="12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72"/>
            <p:cNvSpPr/>
            <p:nvPr/>
          </p:nvSpPr>
          <p:spPr>
            <a:xfrm>
              <a:off x="7095918" y="4580685"/>
              <a:ext cx="15575" cy="18659"/>
            </a:xfrm>
            <a:custGeom>
              <a:avLst/>
              <a:gdLst/>
              <a:ahLst/>
              <a:cxnLst/>
              <a:rect l="l" t="t" r="r" b="b"/>
              <a:pathLst>
                <a:path w="1025" h="1228" extrusionOk="0">
                  <a:moveTo>
                    <a:pt x="155" y="1"/>
                  </a:moveTo>
                  <a:cubicBezTo>
                    <a:pt x="108" y="1"/>
                    <a:pt x="1" y="96"/>
                    <a:pt x="1" y="144"/>
                  </a:cubicBezTo>
                  <a:cubicBezTo>
                    <a:pt x="36" y="441"/>
                    <a:pt x="36" y="775"/>
                    <a:pt x="167" y="1037"/>
                  </a:cubicBezTo>
                  <a:cubicBezTo>
                    <a:pt x="238" y="1166"/>
                    <a:pt x="352" y="1227"/>
                    <a:pt x="469" y="1227"/>
                  </a:cubicBezTo>
                  <a:cubicBezTo>
                    <a:pt x="608" y="1227"/>
                    <a:pt x="751" y="1139"/>
                    <a:pt x="822" y="977"/>
                  </a:cubicBezTo>
                  <a:cubicBezTo>
                    <a:pt x="906" y="691"/>
                    <a:pt x="977" y="394"/>
                    <a:pt x="1025" y="96"/>
                  </a:cubicBezTo>
                  <a:cubicBezTo>
                    <a:pt x="691" y="60"/>
                    <a:pt x="429" y="25"/>
                    <a:pt x="1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72"/>
            <p:cNvSpPr/>
            <p:nvPr/>
          </p:nvSpPr>
          <p:spPr>
            <a:xfrm>
              <a:off x="7070771" y="4529311"/>
              <a:ext cx="17748" cy="15453"/>
            </a:xfrm>
            <a:custGeom>
              <a:avLst/>
              <a:gdLst/>
              <a:ahLst/>
              <a:cxnLst/>
              <a:rect l="l" t="t" r="r" b="b"/>
              <a:pathLst>
                <a:path w="1168" h="1017" extrusionOk="0">
                  <a:moveTo>
                    <a:pt x="203" y="0"/>
                  </a:moveTo>
                  <a:cubicBezTo>
                    <a:pt x="132" y="0"/>
                    <a:pt x="1" y="108"/>
                    <a:pt x="13" y="143"/>
                  </a:cubicBezTo>
                  <a:cubicBezTo>
                    <a:pt x="72" y="429"/>
                    <a:pt x="156" y="703"/>
                    <a:pt x="286" y="965"/>
                  </a:cubicBezTo>
                  <a:cubicBezTo>
                    <a:pt x="304" y="999"/>
                    <a:pt x="395" y="1017"/>
                    <a:pt x="492" y="1017"/>
                  </a:cubicBezTo>
                  <a:cubicBezTo>
                    <a:pt x="597" y="1017"/>
                    <a:pt x="708" y="996"/>
                    <a:pt x="739" y="953"/>
                  </a:cubicBezTo>
                  <a:cubicBezTo>
                    <a:pt x="906" y="667"/>
                    <a:pt x="1048" y="381"/>
                    <a:pt x="1168" y="72"/>
                  </a:cubicBezTo>
                  <a:cubicBezTo>
                    <a:pt x="751" y="36"/>
                    <a:pt x="477" y="0"/>
                    <a:pt x="2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72"/>
            <p:cNvSpPr/>
            <p:nvPr/>
          </p:nvSpPr>
          <p:spPr>
            <a:xfrm>
              <a:off x="7062277" y="4628732"/>
              <a:ext cx="14481" cy="14283"/>
            </a:xfrm>
            <a:custGeom>
              <a:avLst/>
              <a:gdLst/>
              <a:ahLst/>
              <a:cxnLst/>
              <a:rect l="l" t="t" r="r" b="b"/>
              <a:pathLst>
                <a:path w="953" h="940" extrusionOk="0">
                  <a:moveTo>
                    <a:pt x="436" y="0"/>
                  </a:moveTo>
                  <a:cubicBezTo>
                    <a:pt x="358" y="0"/>
                    <a:pt x="283" y="11"/>
                    <a:pt x="214" y="42"/>
                  </a:cubicBezTo>
                  <a:cubicBezTo>
                    <a:pt x="0" y="137"/>
                    <a:pt x="119" y="649"/>
                    <a:pt x="453" y="935"/>
                  </a:cubicBezTo>
                  <a:cubicBezTo>
                    <a:pt x="490" y="935"/>
                    <a:pt x="574" y="939"/>
                    <a:pt x="657" y="939"/>
                  </a:cubicBezTo>
                  <a:cubicBezTo>
                    <a:pt x="761" y="939"/>
                    <a:pt x="863" y="932"/>
                    <a:pt x="869" y="899"/>
                  </a:cubicBezTo>
                  <a:cubicBezTo>
                    <a:pt x="929" y="625"/>
                    <a:pt x="953" y="351"/>
                    <a:pt x="953" y="65"/>
                  </a:cubicBezTo>
                  <a:cubicBezTo>
                    <a:pt x="783" y="49"/>
                    <a:pt x="602" y="0"/>
                    <a:pt x="4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72"/>
            <p:cNvSpPr/>
            <p:nvPr/>
          </p:nvSpPr>
          <p:spPr>
            <a:xfrm>
              <a:off x="7115824" y="4948875"/>
              <a:ext cx="32760" cy="38170"/>
            </a:xfrm>
            <a:custGeom>
              <a:avLst/>
              <a:gdLst/>
              <a:ahLst/>
              <a:cxnLst/>
              <a:rect l="l" t="t" r="r" b="b"/>
              <a:pathLst>
                <a:path w="2156" h="2512" extrusionOk="0">
                  <a:moveTo>
                    <a:pt x="1336" y="0"/>
                  </a:moveTo>
                  <a:cubicBezTo>
                    <a:pt x="1177" y="0"/>
                    <a:pt x="1017" y="60"/>
                    <a:pt x="893" y="178"/>
                  </a:cubicBezTo>
                  <a:cubicBezTo>
                    <a:pt x="322" y="689"/>
                    <a:pt x="0" y="1428"/>
                    <a:pt x="0" y="2190"/>
                  </a:cubicBezTo>
                  <a:lnTo>
                    <a:pt x="1346" y="2511"/>
                  </a:lnTo>
                  <a:cubicBezTo>
                    <a:pt x="1774" y="2047"/>
                    <a:pt x="2048" y="1451"/>
                    <a:pt x="2132" y="820"/>
                  </a:cubicBezTo>
                  <a:cubicBezTo>
                    <a:pt x="2155" y="606"/>
                    <a:pt x="1941" y="297"/>
                    <a:pt x="1751" y="154"/>
                  </a:cubicBezTo>
                  <a:cubicBezTo>
                    <a:pt x="1631" y="51"/>
                    <a:pt x="1483" y="0"/>
                    <a:pt x="13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72"/>
            <p:cNvSpPr/>
            <p:nvPr/>
          </p:nvSpPr>
          <p:spPr>
            <a:xfrm>
              <a:off x="7060286" y="4796637"/>
              <a:ext cx="25695" cy="39811"/>
            </a:xfrm>
            <a:custGeom>
              <a:avLst/>
              <a:gdLst/>
              <a:ahLst/>
              <a:cxnLst/>
              <a:rect l="l" t="t" r="r" b="b"/>
              <a:pathLst>
                <a:path w="1691" h="2620" extrusionOk="0">
                  <a:moveTo>
                    <a:pt x="1048" y="0"/>
                  </a:moveTo>
                  <a:cubicBezTo>
                    <a:pt x="916" y="0"/>
                    <a:pt x="783" y="51"/>
                    <a:pt x="679" y="160"/>
                  </a:cubicBezTo>
                  <a:cubicBezTo>
                    <a:pt x="560" y="279"/>
                    <a:pt x="453" y="410"/>
                    <a:pt x="369" y="481"/>
                  </a:cubicBezTo>
                  <a:cubicBezTo>
                    <a:pt x="0" y="1064"/>
                    <a:pt x="167" y="1612"/>
                    <a:pt x="286" y="2148"/>
                  </a:cubicBezTo>
                  <a:cubicBezTo>
                    <a:pt x="351" y="2416"/>
                    <a:pt x="444" y="2619"/>
                    <a:pt x="682" y="2619"/>
                  </a:cubicBezTo>
                  <a:cubicBezTo>
                    <a:pt x="751" y="2619"/>
                    <a:pt x="833" y="2602"/>
                    <a:pt x="929" y="2565"/>
                  </a:cubicBezTo>
                  <a:cubicBezTo>
                    <a:pt x="1060" y="2517"/>
                    <a:pt x="1227" y="2553"/>
                    <a:pt x="1357" y="2505"/>
                  </a:cubicBezTo>
                  <a:cubicBezTo>
                    <a:pt x="1465" y="2457"/>
                    <a:pt x="1619" y="2362"/>
                    <a:pt x="1631" y="2279"/>
                  </a:cubicBezTo>
                  <a:cubicBezTo>
                    <a:pt x="1667" y="1922"/>
                    <a:pt x="1691" y="1553"/>
                    <a:pt x="1679" y="1195"/>
                  </a:cubicBezTo>
                  <a:cubicBezTo>
                    <a:pt x="1667" y="898"/>
                    <a:pt x="1619" y="612"/>
                    <a:pt x="1524" y="326"/>
                  </a:cubicBezTo>
                  <a:cubicBezTo>
                    <a:pt x="1445" y="118"/>
                    <a:pt x="1249" y="0"/>
                    <a:pt x="1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72"/>
            <p:cNvSpPr/>
            <p:nvPr/>
          </p:nvSpPr>
          <p:spPr>
            <a:xfrm>
              <a:off x="7100264" y="4741783"/>
              <a:ext cx="25664" cy="32320"/>
            </a:xfrm>
            <a:custGeom>
              <a:avLst/>
              <a:gdLst/>
              <a:ahLst/>
              <a:cxnLst/>
              <a:rect l="l" t="t" r="r" b="b"/>
              <a:pathLst>
                <a:path w="1689" h="2127" extrusionOk="0">
                  <a:moveTo>
                    <a:pt x="1177" y="0"/>
                  </a:moveTo>
                  <a:cubicBezTo>
                    <a:pt x="1154" y="0"/>
                    <a:pt x="1131" y="3"/>
                    <a:pt x="1108" y="7"/>
                  </a:cubicBezTo>
                  <a:cubicBezTo>
                    <a:pt x="893" y="55"/>
                    <a:pt x="691" y="162"/>
                    <a:pt x="512" y="305"/>
                  </a:cubicBezTo>
                  <a:cubicBezTo>
                    <a:pt x="429" y="376"/>
                    <a:pt x="358" y="472"/>
                    <a:pt x="286" y="567"/>
                  </a:cubicBezTo>
                  <a:cubicBezTo>
                    <a:pt x="215" y="698"/>
                    <a:pt x="167" y="841"/>
                    <a:pt x="155" y="995"/>
                  </a:cubicBezTo>
                  <a:cubicBezTo>
                    <a:pt x="131" y="1126"/>
                    <a:pt x="84" y="1329"/>
                    <a:pt x="48" y="1543"/>
                  </a:cubicBezTo>
                  <a:cubicBezTo>
                    <a:pt x="0" y="1805"/>
                    <a:pt x="120" y="2007"/>
                    <a:pt x="370" y="2043"/>
                  </a:cubicBezTo>
                  <a:cubicBezTo>
                    <a:pt x="703" y="2091"/>
                    <a:pt x="1036" y="2115"/>
                    <a:pt x="1382" y="2127"/>
                  </a:cubicBezTo>
                  <a:cubicBezTo>
                    <a:pt x="1501" y="1674"/>
                    <a:pt x="1584" y="1210"/>
                    <a:pt x="1655" y="745"/>
                  </a:cubicBezTo>
                  <a:cubicBezTo>
                    <a:pt x="1688" y="317"/>
                    <a:pt x="1448" y="0"/>
                    <a:pt x="11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72"/>
            <p:cNvSpPr/>
            <p:nvPr/>
          </p:nvSpPr>
          <p:spPr>
            <a:xfrm>
              <a:off x="7073855" y="4976485"/>
              <a:ext cx="27685" cy="35708"/>
            </a:xfrm>
            <a:custGeom>
              <a:avLst/>
              <a:gdLst/>
              <a:ahLst/>
              <a:cxnLst/>
              <a:rect l="l" t="t" r="r" b="b"/>
              <a:pathLst>
                <a:path w="1822" h="2350" extrusionOk="0">
                  <a:moveTo>
                    <a:pt x="1178" y="0"/>
                  </a:moveTo>
                  <a:cubicBezTo>
                    <a:pt x="1020" y="0"/>
                    <a:pt x="810" y="73"/>
                    <a:pt x="691" y="158"/>
                  </a:cubicBezTo>
                  <a:cubicBezTo>
                    <a:pt x="143" y="551"/>
                    <a:pt x="0" y="1039"/>
                    <a:pt x="167" y="1790"/>
                  </a:cubicBezTo>
                  <a:cubicBezTo>
                    <a:pt x="238" y="2111"/>
                    <a:pt x="381" y="2218"/>
                    <a:pt x="691" y="2218"/>
                  </a:cubicBezTo>
                  <a:cubicBezTo>
                    <a:pt x="905" y="2242"/>
                    <a:pt x="1107" y="2278"/>
                    <a:pt x="1310" y="2349"/>
                  </a:cubicBezTo>
                  <a:lnTo>
                    <a:pt x="1298" y="2337"/>
                  </a:lnTo>
                  <a:cubicBezTo>
                    <a:pt x="1465" y="1801"/>
                    <a:pt x="1703" y="1278"/>
                    <a:pt x="1786" y="730"/>
                  </a:cubicBezTo>
                  <a:cubicBezTo>
                    <a:pt x="1822" y="516"/>
                    <a:pt x="1560" y="194"/>
                    <a:pt x="1334" y="39"/>
                  </a:cubicBezTo>
                  <a:cubicBezTo>
                    <a:pt x="1296" y="12"/>
                    <a:pt x="1241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72"/>
            <p:cNvSpPr/>
            <p:nvPr/>
          </p:nvSpPr>
          <p:spPr>
            <a:xfrm>
              <a:off x="7095736" y="4848421"/>
              <a:ext cx="28962" cy="34052"/>
            </a:xfrm>
            <a:custGeom>
              <a:avLst/>
              <a:gdLst/>
              <a:ahLst/>
              <a:cxnLst/>
              <a:rect l="l" t="t" r="r" b="b"/>
              <a:pathLst>
                <a:path w="1906" h="2241" extrusionOk="0">
                  <a:moveTo>
                    <a:pt x="1112" y="0"/>
                  </a:moveTo>
                  <a:cubicBezTo>
                    <a:pt x="932" y="0"/>
                    <a:pt x="669" y="122"/>
                    <a:pt x="548" y="252"/>
                  </a:cubicBezTo>
                  <a:cubicBezTo>
                    <a:pt x="1" y="812"/>
                    <a:pt x="132" y="1502"/>
                    <a:pt x="263" y="2217"/>
                  </a:cubicBezTo>
                  <a:cubicBezTo>
                    <a:pt x="596" y="2228"/>
                    <a:pt x="882" y="2240"/>
                    <a:pt x="1156" y="2240"/>
                  </a:cubicBezTo>
                  <a:cubicBezTo>
                    <a:pt x="1251" y="2228"/>
                    <a:pt x="1406" y="2181"/>
                    <a:pt x="1430" y="2109"/>
                  </a:cubicBezTo>
                  <a:cubicBezTo>
                    <a:pt x="1656" y="1633"/>
                    <a:pt x="1906" y="1145"/>
                    <a:pt x="1727" y="621"/>
                  </a:cubicBezTo>
                  <a:cubicBezTo>
                    <a:pt x="1644" y="359"/>
                    <a:pt x="1441" y="145"/>
                    <a:pt x="1203" y="14"/>
                  </a:cubicBezTo>
                  <a:cubicBezTo>
                    <a:pt x="1177" y="4"/>
                    <a:pt x="1146" y="0"/>
                    <a:pt x="11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72"/>
            <p:cNvSpPr/>
            <p:nvPr/>
          </p:nvSpPr>
          <p:spPr>
            <a:xfrm>
              <a:off x="7064085" y="4898382"/>
              <a:ext cx="25877" cy="36757"/>
            </a:xfrm>
            <a:custGeom>
              <a:avLst/>
              <a:gdLst/>
              <a:ahLst/>
              <a:cxnLst/>
              <a:rect l="l" t="t" r="r" b="b"/>
              <a:pathLst>
                <a:path w="1703" h="2419" extrusionOk="0">
                  <a:moveTo>
                    <a:pt x="801" y="0"/>
                  </a:moveTo>
                  <a:cubicBezTo>
                    <a:pt x="515" y="0"/>
                    <a:pt x="296" y="205"/>
                    <a:pt x="191" y="583"/>
                  </a:cubicBezTo>
                  <a:cubicBezTo>
                    <a:pt x="0" y="1238"/>
                    <a:pt x="441" y="1738"/>
                    <a:pt x="584" y="2322"/>
                  </a:cubicBezTo>
                  <a:cubicBezTo>
                    <a:pt x="594" y="2365"/>
                    <a:pt x="714" y="2419"/>
                    <a:pt x="789" y="2419"/>
                  </a:cubicBezTo>
                  <a:cubicBezTo>
                    <a:pt x="797" y="2419"/>
                    <a:pt x="804" y="2418"/>
                    <a:pt x="810" y="2417"/>
                  </a:cubicBezTo>
                  <a:cubicBezTo>
                    <a:pt x="1548" y="2274"/>
                    <a:pt x="1560" y="2262"/>
                    <a:pt x="1655" y="1476"/>
                  </a:cubicBezTo>
                  <a:cubicBezTo>
                    <a:pt x="1655" y="1441"/>
                    <a:pt x="1667" y="1393"/>
                    <a:pt x="1667" y="1357"/>
                  </a:cubicBezTo>
                  <a:cubicBezTo>
                    <a:pt x="1560" y="941"/>
                    <a:pt x="1703" y="441"/>
                    <a:pt x="1250" y="143"/>
                  </a:cubicBezTo>
                  <a:cubicBezTo>
                    <a:pt x="1089" y="47"/>
                    <a:pt x="937" y="0"/>
                    <a:pt x="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72"/>
            <p:cNvSpPr/>
            <p:nvPr/>
          </p:nvSpPr>
          <p:spPr>
            <a:xfrm>
              <a:off x="7073855" y="5014168"/>
              <a:ext cx="23157" cy="24616"/>
            </a:xfrm>
            <a:custGeom>
              <a:avLst/>
              <a:gdLst/>
              <a:ahLst/>
              <a:cxnLst/>
              <a:rect l="l" t="t" r="r" b="b"/>
              <a:pathLst>
                <a:path w="1524" h="1620" extrusionOk="0">
                  <a:moveTo>
                    <a:pt x="512" y="0"/>
                  </a:moveTo>
                  <a:cubicBezTo>
                    <a:pt x="405" y="0"/>
                    <a:pt x="310" y="36"/>
                    <a:pt x="226" y="107"/>
                  </a:cubicBezTo>
                  <a:cubicBezTo>
                    <a:pt x="0" y="357"/>
                    <a:pt x="72" y="1119"/>
                    <a:pt x="298" y="1393"/>
                  </a:cubicBezTo>
                  <a:cubicBezTo>
                    <a:pt x="345" y="1441"/>
                    <a:pt x="334" y="1548"/>
                    <a:pt x="334" y="1619"/>
                  </a:cubicBezTo>
                  <a:lnTo>
                    <a:pt x="1184" y="1147"/>
                  </a:lnTo>
                  <a:lnTo>
                    <a:pt x="1184" y="1147"/>
                  </a:lnTo>
                  <a:cubicBezTo>
                    <a:pt x="1182" y="1149"/>
                    <a:pt x="1181" y="1152"/>
                    <a:pt x="1179" y="1155"/>
                  </a:cubicBezTo>
                  <a:lnTo>
                    <a:pt x="1191" y="1143"/>
                  </a:lnTo>
                  <a:lnTo>
                    <a:pt x="1184" y="1147"/>
                  </a:lnTo>
                  <a:lnTo>
                    <a:pt x="1184" y="1147"/>
                  </a:lnTo>
                  <a:cubicBezTo>
                    <a:pt x="1384" y="840"/>
                    <a:pt x="1523" y="520"/>
                    <a:pt x="1441" y="131"/>
                  </a:cubicBezTo>
                  <a:lnTo>
                    <a:pt x="1441" y="131"/>
                  </a:lnTo>
                  <a:lnTo>
                    <a:pt x="1441" y="143"/>
                  </a:lnTo>
                  <a:cubicBezTo>
                    <a:pt x="1131" y="95"/>
                    <a:pt x="822" y="36"/>
                    <a:pt x="5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72"/>
            <p:cNvSpPr/>
            <p:nvPr/>
          </p:nvSpPr>
          <p:spPr>
            <a:xfrm>
              <a:off x="7114198" y="4986483"/>
              <a:ext cx="20270" cy="17915"/>
            </a:xfrm>
            <a:custGeom>
              <a:avLst/>
              <a:gdLst/>
              <a:ahLst/>
              <a:cxnLst/>
              <a:rect l="l" t="t" r="r" b="b"/>
              <a:pathLst>
                <a:path w="1334" h="1179" extrusionOk="0">
                  <a:moveTo>
                    <a:pt x="119" y="0"/>
                  </a:moveTo>
                  <a:cubicBezTo>
                    <a:pt x="0" y="643"/>
                    <a:pt x="155" y="1096"/>
                    <a:pt x="476" y="1167"/>
                  </a:cubicBezTo>
                  <a:cubicBezTo>
                    <a:pt x="510" y="1175"/>
                    <a:pt x="543" y="1179"/>
                    <a:pt x="576" y="1179"/>
                  </a:cubicBezTo>
                  <a:cubicBezTo>
                    <a:pt x="905" y="1179"/>
                    <a:pt x="1193" y="803"/>
                    <a:pt x="1334" y="131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72"/>
            <p:cNvSpPr/>
            <p:nvPr/>
          </p:nvSpPr>
          <p:spPr>
            <a:xfrm>
              <a:off x="7103698" y="4778752"/>
              <a:ext cx="19556" cy="17034"/>
            </a:xfrm>
            <a:custGeom>
              <a:avLst/>
              <a:gdLst/>
              <a:ahLst/>
              <a:cxnLst/>
              <a:rect l="l" t="t" r="r" b="b"/>
              <a:pathLst>
                <a:path w="1287" h="1121" extrusionOk="0">
                  <a:moveTo>
                    <a:pt x="596" y="0"/>
                  </a:moveTo>
                  <a:cubicBezTo>
                    <a:pt x="402" y="0"/>
                    <a:pt x="186" y="39"/>
                    <a:pt x="1" y="39"/>
                  </a:cubicBezTo>
                  <a:cubicBezTo>
                    <a:pt x="48" y="372"/>
                    <a:pt x="48" y="729"/>
                    <a:pt x="191" y="1015"/>
                  </a:cubicBezTo>
                  <a:cubicBezTo>
                    <a:pt x="230" y="1088"/>
                    <a:pt x="307" y="1121"/>
                    <a:pt x="398" y="1121"/>
                  </a:cubicBezTo>
                  <a:cubicBezTo>
                    <a:pt x="560" y="1121"/>
                    <a:pt x="767" y="1016"/>
                    <a:pt x="882" y="848"/>
                  </a:cubicBezTo>
                  <a:cubicBezTo>
                    <a:pt x="965" y="610"/>
                    <a:pt x="1287" y="289"/>
                    <a:pt x="941" y="75"/>
                  </a:cubicBezTo>
                  <a:cubicBezTo>
                    <a:pt x="846" y="17"/>
                    <a:pt x="726" y="0"/>
                    <a:pt x="5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72"/>
            <p:cNvSpPr/>
            <p:nvPr/>
          </p:nvSpPr>
          <p:spPr>
            <a:xfrm>
              <a:off x="7100264" y="4887807"/>
              <a:ext cx="15575" cy="18097"/>
            </a:xfrm>
            <a:custGeom>
              <a:avLst/>
              <a:gdLst/>
              <a:ahLst/>
              <a:cxnLst/>
              <a:rect l="l" t="t" r="r" b="b"/>
              <a:pathLst>
                <a:path w="1025" h="1191" extrusionOk="0">
                  <a:moveTo>
                    <a:pt x="431" y="0"/>
                  </a:moveTo>
                  <a:cubicBezTo>
                    <a:pt x="338" y="0"/>
                    <a:pt x="247" y="2"/>
                    <a:pt x="155" y="6"/>
                  </a:cubicBezTo>
                  <a:cubicBezTo>
                    <a:pt x="108" y="6"/>
                    <a:pt x="0" y="113"/>
                    <a:pt x="12" y="160"/>
                  </a:cubicBezTo>
                  <a:cubicBezTo>
                    <a:pt x="84" y="458"/>
                    <a:pt x="120" y="779"/>
                    <a:pt x="286" y="1029"/>
                  </a:cubicBezTo>
                  <a:cubicBezTo>
                    <a:pt x="359" y="1140"/>
                    <a:pt x="462" y="1191"/>
                    <a:pt x="566" y="1191"/>
                  </a:cubicBezTo>
                  <a:cubicBezTo>
                    <a:pt x="719" y="1191"/>
                    <a:pt x="873" y="1083"/>
                    <a:pt x="929" y="898"/>
                  </a:cubicBezTo>
                  <a:cubicBezTo>
                    <a:pt x="977" y="601"/>
                    <a:pt x="1012" y="303"/>
                    <a:pt x="1024" y="6"/>
                  </a:cubicBezTo>
                  <a:cubicBezTo>
                    <a:pt x="810" y="6"/>
                    <a:pt x="617" y="0"/>
                    <a:pt x="4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72"/>
            <p:cNvSpPr/>
            <p:nvPr/>
          </p:nvSpPr>
          <p:spPr>
            <a:xfrm>
              <a:off x="7069874" y="4839031"/>
              <a:ext cx="17383" cy="15438"/>
            </a:xfrm>
            <a:custGeom>
              <a:avLst/>
              <a:gdLst/>
              <a:ahLst/>
              <a:cxnLst/>
              <a:rect l="l" t="t" r="r" b="b"/>
              <a:pathLst>
                <a:path w="1144" h="1016" extrusionOk="0">
                  <a:moveTo>
                    <a:pt x="1143" y="1"/>
                  </a:moveTo>
                  <a:lnTo>
                    <a:pt x="1143" y="1"/>
                  </a:lnTo>
                  <a:cubicBezTo>
                    <a:pt x="726" y="13"/>
                    <a:pt x="453" y="1"/>
                    <a:pt x="179" y="37"/>
                  </a:cubicBezTo>
                  <a:cubicBezTo>
                    <a:pt x="119" y="37"/>
                    <a:pt x="0" y="168"/>
                    <a:pt x="12" y="203"/>
                  </a:cubicBezTo>
                  <a:cubicBezTo>
                    <a:pt x="95" y="477"/>
                    <a:pt x="215" y="739"/>
                    <a:pt x="369" y="989"/>
                  </a:cubicBezTo>
                  <a:cubicBezTo>
                    <a:pt x="380" y="1008"/>
                    <a:pt x="423" y="1016"/>
                    <a:pt x="479" y="1016"/>
                  </a:cubicBezTo>
                  <a:cubicBezTo>
                    <a:pt x="603" y="1016"/>
                    <a:pt x="789" y="975"/>
                    <a:pt x="822" y="918"/>
                  </a:cubicBezTo>
                  <a:cubicBezTo>
                    <a:pt x="953" y="620"/>
                    <a:pt x="1060" y="310"/>
                    <a:pt x="11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72"/>
            <p:cNvSpPr/>
            <p:nvPr/>
          </p:nvSpPr>
          <p:spPr>
            <a:xfrm>
              <a:off x="7072579" y="4938740"/>
              <a:ext cx="14678" cy="14283"/>
            </a:xfrm>
            <a:custGeom>
              <a:avLst/>
              <a:gdLst/>
              <a:ahLst/>
              <a:cxnLst/>
              <a:rect l="l" t="t" r="r" b="b"/>
              <a:pathLst>
                <a:path w="966" h="940" extrusionOk="0">
                  <a:moveTo>
                    <a:pt x="524" y="1"/>
                  </a:moveTo>
                  <a:cubicBezTo>
                    <a:pt x="405" y="1"/>
                    <a:pt x="293" y="14"/>
                    <a:pt x="203" y="71"/>
                  </a:cubicBezTo>
                  <a:cubicBezTo>
                    <a:pt x="1" y="190"/>
                    <a:pt x="167" y="690"/>
                    <a:pt x="537" y="940"/>
                  </a:cubicBezTo>
                  <a:cubicBezTo>
                    <a:pt x="620" y="928"/>
                    <a:pt x="929" y="904"/>
                    <a:pt x="941" y="845"/>
                  </a:cubicBezTo>
                  <a:cubicBezTo>
                    <a:pt x="965" y="571"/>
                    <a:pt x="965" y="285"/>
                    <a:pt x="929" y="11"/>
                  </a:cubicBezTo>
                  <a:cubicBezTo>
                    <a:pt x="909" y="12"/>
                    <a:pt x="888" y="12"/>
                    <a:pt x="867" y="12"/>
                  </a:cubicBezTo>
                  <a:cubicBezTo>
                    <a:pt x="754" y="12"/>
                    <a:pt x="636" y="1"/>
                    <a:pt x="5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72"/>
            <p:cNvSpPr/>
            <p:nvPr/>
          </p:nvSpPr>
          <p:spPr>
            <a:xfrm>
              <a:off x="7072214" y="5078063"/>
              <a:ext cx="26257" cy="40115"/>
            </a:xfrm>
            <a:custGeom>
              <a:avLst/>
              <a:gdLst/>
              <a:ahLst/>
              <a:cxnLst/>
              <a:rect l="l" t="t" r="r" b="b"/>
              <a:pathLst>
                <a:path w="1728" h="2640" extrusionOk="0">
                  <a:moveTo>
                    <a:pt x="1022" y="1"/>
                  </a:moveTo>
                  <a:cubicBezTo>
                    <a:pt x="879" y="1"/>
                    <a:pt x="734" y="60"/>
                    <a:pt x="632" y="188"/>
                  </a:cubicBezTo>
                  <a:cubicBezTo>
                    <a:pt x="513" y="308"/>
                    <a:pt x="418" y="439"/>
                    <a:pt x="346" y="522"/>
                  </a:cubicBezTo>
                  <a:cubicBezTo>
                    <a:pt x="1" y="1129"/>
                    <a:pt x="215" y="1665"/>
                    <a:pt x="358" y="2189"/>
                  </a:cubicBezTo>
                  <a:cubicBezTo>
                    <a:pt x="438" y="2447"/>
                    <a:pt x="539" y="2639"/>
                    <a:pt x="759" y="2639"/>
                  </a:cubicBezTo>
                  <a:cubicBezTo>
                    <a:pt x="833" y="2639"/>
                    <a:pt x="920" y="2618"/>
                    <a:pt x="1025" y="2570"/>
                  </a:cubicBezTo>
                  <a:cubicBezTo>
                    <a:pt x="1144" y="2510"/>
                    <a:pt x="1323" y="2534"/>
                    <a:pt x="1442" y="2486"/>
                  </a:cubicBezTo>
                  <a:cubicBezTo>
                    <a:pt x="1549" y="2439"/>
                    <a:pt x="1704" y="2332"/>
                    <a:pt x="1704" y="2236"/>
                  </a:cubicBezTo>
                  <a:cubicBezTo>
                    <a:pt x="1727" y="1879"/>
                    <a:pt x="1727" y="1522"/>
                    <a:pt x="1692" y="1165"/>
                  </a:cubicBezTo>
                  <a:cubicBezTo>
                    <a:pt x="1668" y="867"/>
                    <a:pt x="1596" y="581"/>
                    <a:pt x="1489" y="296"/>
                  </a:cubicBezTo>
                  <a:cubicBezTo>
                    <a:pt x="1401" y="106"/>
                    <a:pt x="1212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72"/>
            <p:cNvSpPr/>
            <p:nvPr/>
          </p:nvSpPr>
          <p:spPr>
            <a:xfrm>
              <a:off x="7112739" y="5025534"/>
              <a:ext cx="23902" cy="32001"/>
            </a:xfrm>
            <a:custGeom>
              <a:avLst/>
              <a:gdLst/>
              <a:ahLst/>
              <a:cxnLst/>
              <a:rect l="l" t="t" r="r" b="b"/>
              <a:pathLst>
                <a:path w="1573" h="2106" extrusionOk="0">
                  <a:moveTo>
                    <a:pt x="1084" y="1"/>
                  </a:moveTo>
                  <a:cubicBezTo>
                    <a:pt x="1053" y="1"/>
                    <a:pt x="1021" y="5"/>
                    <a:pt x="989" y="14"/>
                  </a:cubicBezTo>
                  <a:cubicBezTo>
                    <a:pt x="775" y="74"/>
                    <a:pt x="584" y="181"/>
                    <a:pt x="430" y="336"/>
                  </a:cubicBezTo>
                  <a:cubicBezTo>
                    <a:pt x="346" y="419"/>
                    <a:pt x="275" y="502"/>
                    <a:pt x="203" y="609"/>
                  </a:cubicBezTo>
                  <a:cubicBezTo>
                    <a:pt x="144" y="740"/>
                    <a:pt x="108" y="883"/>
                    <a:pt x="96" y="1038"/>
                  </a:cubicBezTo>
                  <a:cubicBezTo>
                    <a:pt x="84" y="1181"/>
                    <a:pt x="49" y="1383"/>
                    <a:pt x="25" y="1598"/>
                  </a:cubicBezTo>
                  <a:cubicBezTo>
                    <a:pt x="1" y="1860"/>
                    <a:pt x="120" y="2050"/>
                    <a:pt x="382" y="2086"/>
                  </a:cubicBezTo>
                  <a:cubicBezTo>
                    <a:pt x="577" y="2100"/>
                    <a:pt x="773" y="2105"/>
                    <a:pt x="970" y="2105"/>
                  </a:cubicBezTo>
                  <a:cubicBezTo>
                    <a:pt x="1110" y="2105"/>
                    <a:pt x="1251" y="2103"/>
                    <a:pt x="1394" y="2098"/>
                  </a:cubicBezTo>
                  <a:cubicBezTo>
                    <a:pt x="1477" y="1645"/>
                    <a:pt x="1549" y="1181"/>
                    <a:pt x="1573" y="717"/>
                  </a:cubicBezTo>
                  <a:cubicBezTo>
                    <a:pt x="1573" y="302"/>
                    <a:pt x="1345" y="1"/>
                    <a:pt x="1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72"/>
            <p:cNvSpPr/>
            <p:nvPr/>
          </p:nvSpPr>
          <p:spPr>
            <a:xfrm>
              <a:off x="7113651" y="5136625"/>
              <a:ext cx="29326" cy="34401"/>
            </a:xfrm>
            <a:custGeom>
              <a:avLst/>
              <a:gdLst/>
              <a:ahLst/>
              <a:cxnLst/>
              <a:rect l="l" t="t" r="r" b="b"/>
              <a:pathLst>
                <a:path w="1930" h="2264" extrusionOk="0">
                  <a:moveTo>
                    <a:pt x="1071" y="0"/>
                  </a:moveTo>
                  <a:cubicBezTo>
                    <a:pt x="893" y="0"/>
                    <a:pt x="634" y="134"/>
                    <a:pt x="512" y="275"/>
                  </a:cubicBezTo>
                  <a:cubicBezTo>
                    <a:pt x="1" y="883"/>
                    <a:pt x="179" y="1561"/>
                    <a:pt x="346" y="2264"/>
                  </a:cubicBezTo>
                  <a:cubicBezTo>
                    <a:pt x="691" y="2252"/>
                    <a:pt x="965" y="2252"/>
                    <a:pt x="1239" y="2228"/>
                  </a:cubicBezTo>
                  <a:cubicBezTo>
                    <a:pt x="1334" y="2216"/>
                    <a:pt x="1489" y="2157"/>
                    <a:pt x="1513" y="2085"/>
                  </a:cubicBezTo>
                  <a:cubicBezTo>
                    <a:pt x="1703" y="1597"/>
                    <a:pt x="1929" y="1097"/>
                    <a:pt x="1715" y="585"/>
                  </a:cubicBezTo>
                  <a:cubicBezTo>
                    <a:pt x="1608" y="323"/>
                    <a:pt x="1405" y="121"/>
                    <a:pt x="1155" y="13"/>
                  </a:cubicBezTo>
                  <a:cubicBezTo>
                    <a:pt x="1131" y="5"/>
                    <a:pt x="1102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72"/>
            <p:cNvSpPr/>
            <p:nvPr/>
          </p:nvSpPr>
          <p:spPr>
            <a:xfrm>
              <a:off x="7067336" y="5178943"/>
              <a:ext cx="25345" cy="36802"/>
            </a:xfrm>
            <a:custGeom>
              <a:avLst/>
              <a:gdLst/>
              <a:ahLst/>
              <a:cxnLst/>
              <a:rect l="l" t="t" r="r" b="b"/>
              <a:pathLst>
                <a:path w="1668" h="2422" extrusionOk="0">
                  <a:moveTo>
                    <a:pt x="752" y="1"/>
                  </a:moveTo>
                  <a:cubicBezTo>
                    <a:pt x="451" y="1"/>
                    <a:pt x="235" y="220"/>
                    <a:pt x="143" y="622"/>
                  </a:cubicBezTo>
                  <a:cubicBezTo>
                    <a:pt x="1" y="1289"/>
                    <a:pt x="465" y="1765"/>
                    <a:pt x="643" y="2324"/>
                  </a:cubicBezTo>
                  <a:cubicBezTo>
                    <a:pt x="654" y="2378"/>
                    <a:pt x="770" y="2421"/>
                    <a:pt x="845" y="2421"/>
                  </a:cubicBezTo>
                  <a:cubicBezTo>
                    <a:pt x="854" y="2421"/>
                    <a:pt x="862" y="2421"/>
                    <a:pt x="870" y="2420"/>
                  </a:cubicBezTo>
                  <a:cubicBezTo>
                    <a:pt x="1608" y="2229"/>
                    <a:pt x="1608" y="2217"/>
                    <a:pt x="1655" y="1419"/>
                  </a:cubicBezTo>
                  <a:cubicBezTo>
                    <a:pt x="1667" y="1384"/>
                    <a:pt x="1667" y="1348"/>
                    <a:pt x="1667" y="1312"/>
                  </a:cubicBezTo>
                  <a:cubicBezTo>
                    <a:pt x="1536" y="896"/>
                    <a:pt x="1644" y="384"/>
                    <a:pt x="1179" y="122"/>
                  </a:cubicBezTo>
                  <a:cubicBezTo>
                    <a:pt x="1023" y="40"/>
                    <a:pt x="880" y="1"/>
                    <a:pt x="7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72"/>
            <p:cNvSpPr/>
            <p:nvPr/>
          </p:nvSpPr>
          <p:spPr>
            <a:xfrm>
              <a:off x="7116553" y="5062686"/>
              <a:ext cx="19723" cy="17201"/>
            </a:xfrm>
            <a:custGeom>
              <a:avLst/>
              <a:gdLst/>
              <a:ahLst/>
              <a:cxnLst/>
              <a:rect l="l" t="t" r="r" b="b"/>
              <a:pathLst>
                <a:path w="1298" h="1132" extrusionOk="0">
                  <a:moveTo>
                    <a:pt x="671" y="0"/>
                  </a:moveTo>
                  <a:cubicBezTo>
                    <a:pt x="462" y="0"/>
                    <a:pt x="217" y="65"/>
                    <a:pt x="0" y="81"/>
                  </a:cubicBezTo>
                  <a:cubicBezTo>
                    <a:pt x="71" y="403"/>
                    <a:pt x="95" y="760"/>
                    <a:pt x="250" y="1034"/>
                  </a:cubicBezTo>
                  <a:cubicBezTo>
                    <a:pt x="290" y="1101"/>
                    <a:pt x="361" y="1132"/>
                    <a:pt x="445" y="1132"/>
                  </a:cubicBezTo>
                  <a:cubicBezTo>
                    <a:pt x="611" y="1132"/>
                    <a:pt x="826" y="1010"/>
                    <a:pt x="929" y="819"/>
                  </a:cubicBezTo>
                  <a:cubicBezTo>
                    <a:pt x="1000" y="581"/>
                    <a:pt x="1298" y="248"/>
                    <a:pt x="941" y="57"/>
                  </a:cubicBezTo>
                  <a:cubicBezTo>
                    <a:pt x="863" y="15"/>
                    <a:pt x="771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72"/>
            <p:cNvSpPr/>
            <p:nvPr/>
          </p:nvSpPr>
          <p:spPr>
            <a:xfrm>
              <a:off x="7119987" y="5175904"/>
              <a:ext cx="15393" cy="18356"/>
            </a:xfrm>
            <a:custGeom>
              <a:avLst/>
              <a:gdLst/>
              <a:ahLst/>
              <a:cxnLst/>
              <a:rect l="l" t="t" r="r" b="b"/>
              <a:pathLst>
                <a:path w="1013" h="1208" extrusionOk="0">
                  <a:moveTo>
                    <a:pt x="1012" y="0"/>
                  </a:moveTo>
                  <a:lnTo>
                    <a:pt x="1012" y="0"/>
                  </a:lnTo>
                  <a:cubicBezTo>
                    <a:pt x="691" y="12"/>
                    <a:pt x="417" y="12"/>
                    <a:pt x="143" y="48"/>
                  </a:cubicBezTo>
                  <a:cubicBezTo>
                    <a:pt x="95" y="60"/>
                    <a:pt x="0" y="167"/>
                    <a:pt x="12" y="203"/>
                  </a:cubicBezTo>
                  <a:cubicBezTo>
                    <a:pt x="107" y="500"/>
                    <a:pt x="155" y="822"/>
                    <a:pt x="334" y="1060"/>
                  </a:cubicBezTo>
                  <a:cubicBezTo>
                    <a:pt x="412" y="1161"/>
                    <a:pt x="513" y="1207"/>
                    <a:pt x="612" y="1207"/>
                  </a:cubicBezTo>
                  <a:cubicBezTo>
                    <a:pt x="769" y="1207"/>
                    <a:pt x="921" y="1091"/>
                    <a:pt x="965" y="893"/>
                  </a:cubicBezTo>
                  <a:cubicBezTo>
                    <a:pt x="1000" y="596"/>
                    <a:pt x="1012" y="298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72"/>
            <p:cNvSpPr/>
            <p:nvPr/>
          </p:nvSpPr>
          <p:spPr>
            <a:xfrm>
              <a:off x="7083443" y="5119819"/>
              <a:ext cx="17383" cy="15848"/>
            </a:xfrm>
            <a:custGeom>
              <a:avLst/>
              <a:gdLst/>
              <a:ahLst/>
              <a:cxnLst/>
              <a:rect l="l" t="t" r="r" b="b"/>
              <a:pathLst>
                <a:path w="1144" h="1043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726" y="36"/>
                    <a:pt x="441" y="48"/>
                    <a:pt x="179" y="84"/>
                  </a:cubicBezTo>
                  <a:cubicBezTo>
                    <a:pt x="107" y="96"/>
                    <a:pt x="0" y="227"/>
                    <a:pt x="12" y="262"/>
                  </a:cubicBezTo>
                  <a:cubicBezTo>
                    <a:pt x="119" y="536"/>
                    <a:pt x="262" y="786"/>
                    <a:pt x="429" y="1024"/>
                  </a:cubicBezTo>
                  <a:cubicBezTo>
                    <a:pt x="438" y="1037"/>
                    <a:pt x="471" y="1043"/>
                    <a:pt x="515" y="1043"/>
                  </a:cubicBezTo>
                  <a:cubicBezTo>
                    <a:pt x="634" y="1043"/>
                    <a:pt x="834" y="999"/>
                    <a:pt x="869" y="929"/>
                  </a:cubicBezTo>
                  <a:cubicBezTo>
                    <a:pt x="988" y="619"/>
                    <a:pt x="1072" y="310"/>
                    <a:pt x="1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72"/>
            <p:cNvSpPr/>
            <p:nvPr/>
          </p:nvSpPr>
          <p:spPr>
            <a:xfrm>
              <a:off x="7076028" y="5218951"/>
              <a:ext cx="15560" cy="12749"/>
            </a:xfrm>
            <a:custGeom>
              <a:avLst/>
              <a:gdLst/>
              <a:ahLst/>
              <a:cxnLst/>
              <a:rect l="l" t="t" r="r" b="b"/>
              <a:pathLst>
                <a:path w="1024" h="839" extrusionOk="0">
                  <a:moveTo>
                    <a:pt x="131" y="1"/>
                  </a:moveTo>
                  <a:cubicBezTo>
                    <a:pt x="107" y="239"/>
                    <a:pt x="0" y="513"/>
                    <a:pt x="95" y="727"/>
                  </a:cubicBezTo>
                  <a:cubicBezTo>
                    <a:pt x="129" y="803"/>
                    <a:pt x="215" y="839"/>
                    <a:pt x="325" y="839"/>
                  </a:cubicBezTo>
                  <a:cubicBezTo>
                    <a:pt x="526" y="839"/>
                    <a:pt x="808" y="720"/>
                    <a:pt x="1000" y="513"/>
                  </a:cubicBezTo>
                  <a:cubicBezTo>
                    <a:pt x="988" y="418"/>
                    <a:pt x="1024" y="108"/>
                    <a:pt x="964" y="84"/>
                  </a:cubicBezTo>
                  <a:cubicBezTo>
                    <a:pt x="691" y="25"/>
                    <a:pt x="405" y="1"/>
                    <a:pt x="1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72"/>
            <p:cNvSpPr/>
            <p:nvPr/>
          </p:nvSpPr>
          <p:spPr>
            <a:xfrm>
              <a:off x="7111113" y="5329844"/>
              <a:ext cx="30588" cy="36939"/>
            </a:xfrm>
            <a:custGeom>
              <a:avLst/>
              <a:gdLst/>
              <a:ahLst/>
              <a:cxnLst/>
              <a:rect l="l" t="t" r="r" b="b"/>
              <a:pathLst>
                <a:path w="2013" h="2431" extrusionOk="0">
                  <a:moveTo>
                    <a:pt x="1213" y="1"/>
                  </a:moveTo>
                  <a:cubicBezTo>
                    <a:pt x="1039" y="1"/>
                    <a:pt x="866" y="75"/>
                    <a:pt x="739" y="216"/>
                  </a:cubicBezTo>
                  <a:cubicBezTo>
                    <a:pt x="239" y="763"/>
                    <a:pt x="1" y="1514"/>
                    <a:pt x="84" y="2252"/>
                  </a:cubicBezTo>
                  <a:lnTo>
                    <a:pt x="1418" y="2430"/>
                  </a:lnTo>
                  <a:cubicBezTo>
                    <a:pt x="1787" y="1930"/>
                    <a:pt x="1989" y="1323"/>
                    <a:pt x="2001" y="704"/>
                  </a:cubicBezTo>
                  <a:cubicBezTo>
                    <a:pt x="2013" y="501"/>
                    <a:pt x="1763" y="228"/>
                    <a:pt x="1561" y="109"/>
                  </a:cubicBezTo>
                  <a:cubicBezTo>
                    <a:pt x="1454" y="36"/>
                    <a:pt x="1333" y="1"/>
                    <a:pt x="12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72"/>
            <p:cNvSpPr/>
            <p:nvPr/>
          </p:nvSpPr>
          <p:spPr>
            <a:xfrm>
              <a:off x="7065893" y="5359034"/>
              <a:ext cx="26059" cy="34158"/>
            </a:xfrm>
            <a:custGeom>
              <a:avLst/>
              <a:gdLst/>
              <a:ahLst/>
              <a:cxnLst/>
              <a:rect l="l" t="t" r="r" b="b"/>
              <a:pathLst>
                <a:path w="1715" h="2248" extrusionOk="0">
                  <a:moveTo>
                    <a:pt x="1094" y="1"/>
                  </a:moveTo>
                  <a:cubicBezTo>
                    <a:pt x="937" y="1"/>
                    <a:pt x="699" y="106"/>
                    <a:pt x="584" y="212"/>
                  </a:cubicBezTo>
                  <a:cubicBezTo>
                    <a:pt x="96" y="640"/>
                    <a:pt x="0" y="1128"/>
                    <a:pt x="238" y="1831"/>
                  </a:cubicBezTo>
                  <a:cubicBezTo>
                    <a:pt x="332" y="2092"/>
                    <a:pt x="454" y="2207"/>
                    <a:pt x="691" y="2207"/>
                  </a:cubicBezTo>
                  <a:cubicBezTo>
                    <a:pt x="725" y="2207"/>
                    <a:pt x="760" y="2204"/>
                    <a:pt x="798" y="2200"/>
                  </a:cubicBezTo>
                  <a:cubicBezTo>
                    <a:pt x="997" y="2200"/>
                    <a:pt x="1195" y="2211"/>
                    <a:pt x="1394" y="2246"/>
                  </a:cubicBezTo>
                  <a:lnTo>
                    <a:pt x="1394" y="2246"/>
                  </a:lnTo>
                  <a:cubicBezTo>
                    <a:pt x="1501" y="1710"/>
                    <a:pt x="1679" y="1175"/>
                    <a:pt x="1703" y="640"/>
                  </a:cubicBezTo>
                  <a:cubicBezTo>
                    <a:pt x="1715" y="438"/>
                    <a:pt x="1417" y="140"/>
                    <a:pt x="1191" y="21"/>
                  </a:cubicBezTo>
                  <a:cubicBezTo>
                    <a:pt x="1165" y="7"/>
                    <a:pt x="1132" y="1"/>
                    <a:pt x="1094" y="1"/>
                  </a:cubicBezTo>
                  <a:close/>
                  <a:moveTo>
                    <a:pt x="1394" y="2246"/>
                  </a:moveTo>
                  <a:cubicBezTo>
                    <a:pt x="1394" y="2246"/>
                    <a:pt x="1393" y="2247"/>
                    <a:pt x="1393" y="2248"/>
                  </a:cubicBezTo>
                  <a:lnTo>
                    <a:pt x="1405" y="2248"/>
                  </a:lnTo>
                  <a:cubicBezTo>
                    <a:pt x="1401" y="2247"/>
                    <a:pt x="1398" y="2246"/>
                    <a:pt x="1394" y="22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72"/>
            <p:cNvSpPr/>
            <p:nvPr/>
          </p:nvSpPr>
          <p:spPr>
            <a:xfrm>
              <a:off x="7123968" y="5233842"/>
              <a:ext cx="27321" cy="32517"/>
            </a:xfrm>
            <a:custGeom>
              <a:avLst/>
              <a:gdLst/>
              <a:ahLst/>
              <a:cxnLst/>
              <a:rect l="l" t="t" r="r" b="b"/>
              <a:pathLst>
                <a:path w="1798" h="2140" extrusionOk="0">
                  <a:moveTo>
                    <a:pt x="1178" y="0"/>
                  </a:moveTo>
                  <a:cubicBezTo>
                    <a:pt x="1022" y="0"/>
                    <a:pt x="839" y="49"/>
                    <a:pt x="726" y="116"/>
                  </a:cubicBezTo>
                  <a:cubicBezTo>
                    <a:pt x="84" y="521"/>
                    <a:pt x="48" y="1212"/>
                    <a:pt x="0" y="1902"/>
                  </a:cubicBezTo>
                  <a:cubicBezTo>
                    <a:pt x="322" y="1986"/>
                    <a:pt x="572" y="2069"/>
                    <a:pt x="834" y="2128"/>
                  </a:cubicBezTo>
                  <a:cubicBezTo>
                    <a:pt x="868" y="2136"/>
                    <a:pt x="901" y="2140"/>
                    <a:pt x="935" y="2140"/>
                  </a:cubicBezTo>
                  <a:cubicBezTo>
                    <a:pt x="1006" y="2140"/>
                    <a:pt x="1074" y="2122"/>
                    <a:pt x="1131" y="2081"/>
                  </a:cubicBezTo>
                  <a:cubicBezTo>
                    <a:pt x="1453" y="1688"/>
                    <a:pt x="1798" y="1283"/>
                    <a:pt x="1762" y="747"/>
                  </a:cubicBezTo>
                  <a:cubicBezTo>
                    <a:pt x="1738" y="485"/>
                    <a:pt x="1608" y="235"/>
                    <a:pt x="1405" y="57"/>
                  </a:cubicBezTo>
                  <a:cubicBezTo>
                    <a:pt x="1352" y="17"/>
                    <a:pt x="1270" y="0"/>
                    <a:pt x="1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72"/>
            <p:cNvSpPr/>
            <p:nvPr/>
          </p:nvSpPr>
          <p:spPr>
            <a:xfrm>
              <a:off x="7082167" y="5272316"/>
              <a:ext cx="27153" cy="35116"/>
            </a:xfrm>
            <a:custGeom>
              <a:avLst/>
              <a:gdLst/>
              <a:ahLst/>
              <a:cxnLst/>
              <a:rect l="l" t="t" r="r" b="b"/>
              <a:pathLst>
                <a:path w="1787" h="2311" extrusionOk="0">
                  <a:moveTo>
                    <a:pt x="914" y="0"/>
                  </a:moveTo>
                  <a:cubicBezTo>
                    <a:pt x="698" y="0"/>
                    <a:pt x="495" y="143"/>
                    <a:pt x="334" y="418"/>
                  </a:cubicBezTo>
                  <a:cubicBezTo>
                    <a:pt x="1" y="1001"/>
                    <a:pt x="287" y="1573"/>
                    <a:pt x="287" y="2144"/>
                  </a:cubicBezTo>
                  <a:cubicBezTo>
                    <a:pt x="287" y="2204"/>
                    <a:pt x="406" y="2299"/>
                    <a:pt x="477" y="2299"/>
                  </a:cubicBezTo>
                  <a:cubicBezTo>
                    <a:pt x="611" y="2306"/>
                    <a:pt x="721" y="2311"/>
                    <a:pt x="812" y="2311"/>
                  </a:cubicBezTo>
                  <a:cubicBezTo>
                    <a:pt x="1224" y="2311"/>
                    <a:pt x="1265" y="2203"/>
                    <a:pt x="1489" y="1609"/>
                  </a:cubicBezTo>
                  <a:cubicBezTo>
                    <a:pt x="1513" y="1573"/>
                    <a:pt x="1537" y="1537"/>
                    <a:pt x="1537" y="1501"/>
                  </a:cubicBezTo>
                  <a:cubicBezTo>
                    <a:pt x="1537" y="1085"/>
                    <a:pt x="1787" y="644"/>
                    <a:pt x="1430" y="263"/>
                  </a:cubicBezTo>
                  <a:cubicBezTo>
                    <a:pt x="1258" y="86"/>
                    <a:pt x="1082" y="0"/>
                    <a:pt x="9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72"/>
            <p:cNvSpPr/>
            <p:nvPr/>
          </p:nvSpPr>
          <p:spPr>
            <a:xfrm>
              <a:off x="7070056" y="5394985"/>
              <a:ext cx="22397" cy="24449"/>
            </a:xfrm>
            <a:custGeom>
              <a:avLst/>
              <a:gdLst/>
              <a:ahLst/>
              <a:cxnLst/>
              <a:rect l="l" t="t" r="r" b="b"/>
              <a:pathLst>
                <a:path w="1474" h="1609" extrusionOk="0">
                  <a:moveTo>
                    <a:pt x="1322" y="1"/>
                  </a:moveTo>
                  <a:lnTo>
                    <a:pt x="1322" y="1"/>
                  </a:lnTo>
                  <a:cubicBezTo>
                    <a:pt x="1323" y="5"/>
                    <a:pt x="1325" y="9"/>
                    <a:pt x="1327" y="13"/>
                  </a:cubicBezTo>
                  <a:lnTo>
                    <a:pt x="1327" y="13"/>
                  </a:lnTo>
                  <a:cubicBezTo>
                    <a:pt x="1329" y="13"/>
                    <a:pt x="1331" y="13"/>
                    <a:pt x="1334" y="13"/>
                  </a:cubicBezTo>
                  <a:lnTo>
                    <a:pt x="1322" y="1"/>
                  </a:lnTo>
                  <a:close/>
                  <a:moveTo>
                    <a:pt x="1327" y="13"/>
                  </a:moveTo>
                  <a:cubicBezTo>
                    <a:pt x="1031" y="13"/>
                    <a:pt x="724" y="13"/>
                    <a:pt x="429" y="24"/>
                  </a:cubicBezTo>
                  <a:cubicBezTo>
                    <a:pt x="322" y="36"/>
                    <a:pt x="226" y="96"/>
                    <a:pt x="167" y="179"/>
                  </a:cubicBezTo>
                  <a:cubicBezTo>
                    <a:pt x="0" y="453"/>
                    <a:pt x="179" y="1167"/>
                    <a:pt x="441" y="1394"/>
                  </a:cubicBezTo>
                  <a:cubicBezTo>
                    <a:pt x="488" y="1429"/>
                    <a:pt x="488" y="1537"/>
                    <a:pt x="500" y="1608"/>
                  </a:cubicBezTo>
                  <a:cubicBezTo>
                    <a:pt x="747" y="1408"/>
                    <a:pt x="993" y="1220"/>
                    <a:pt x="1240" y="1021"/>
                  </a:cubicBezTo>
                  <a:lnTo>
                    <a:pt x="1240" y="1021"/>
                  </a:lnTo>
                  <a:cubicBezTo>
                    <a:pt x="1239" y="1022"/>
                    <a:pt x="1239" y="1023"/>
                    <a:pt x="1238" y="1025"/>
                  </a:cubicBezTo>
                  <a:lnTo>
                    <a:pt x="1250" y="1013"/>
                  </a:lnTo>
                  <a:lnTo>
                    <a:pt x="1250" y="1013"/>
                  </a:lnTo>
                  <a:cubicBezTo>
                    <a:pt x="1247" y="1015"/>
                    <a:pt x="1243" y="1018"/>
                    <a:pt x="1240" y="1021"/>
                  </a:cubicBezTo>
                  <a:lnTo>
                    <a:pt x="1240" y="1021"/>
                  </a:lnTo>
                  <a:cubicBezTo>
                    <a:pt x="1380" y="704"/>
                    <a:pt x="1474" y="364"/>
                    <a:pt x="1327" y="1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72"/>
            <p:cNvSpPr/>
            <p:nvPr/>
          </p:nvSpPr>
          <p:spPr>
            <a:xfrm>
              <a:off x="7112390" y="5368212"/>
              <a:ext cx="18644" cy="16699"/>
            </a:xfrm>
            <a:custGeom>
              <a:avLst/>
              <a:gdLst/>
              <a:ahLst/>
              <a:cxnLst/>
              <a:rect l="l" t="t" r="r" b="b"/>
              <a:pathLst>
                <a:path w="1227" h="1099" extrusionOk="0">
                  <a:moveTo>
                    <a:pt x="36" y="1"/>
                  </a:moveTo>
                  <a:cubicBezTo>
                    <a:pt x="0" y="632"/>
                    <a:pt x="191" y="1060"/>
                    <a:pt x="512" y="1096"/>
                  </a:cubicBezTo>
                  <a:cubicBezTo>
                    <a:pt x="527" y="1097"/>
                    <a:pt x="541" y="1098"/>
                    <a:pt x="555" y="1098"/>
                  </a:cubicBezTo>
                  <a:cubicBezTo>
                    <a:pt x="892" y="1098"/>
                    <a:pt x="1158" y="697"/>
                    <a:pt x="12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72"/>
            <p:cNvSpPr/>
            <p:nvPr/>
          </p:nvSpPr>
          <p:spPr>
            <a:xfrm>
              <a:off x="7122160" y="5268867"/>
              <a:ext cx="15575" cy="18568"/>
            </a:xfrm>
            <a:custGeom>
              <a:avLst/>
              <a:gdLst/>
              <a:ahLst/>
              <a:cxnLst/>
              <a:rect l="l" t="t" r="r" b="b"/>
              <a:pathLst>
                <a:path w="1025" h="1222" extrusionOk="0">
                  <a:moveTo>
                    <a:pt x="204" y="1"/>
                  </a:moveTo>
                  <a:cubicBezTo>
                    <a:pt x="152" y="1"/>
                    <a:pt x="48" y="76"/>
                    <a:pt x="48" y="109"/>
                  </a:cubicBezTo>
                  <a:cubicBezTo>
                    <a:pt x="48" y="395"/>
                    <a:pt x="0" y="728"/>
                    <a:pt x="95" y="990"/>
                  </a:cubicBezTo>
                  <a:cubicBezTo>
                    <a:pt x="151" y="1144"/>
                    <a:pt x="275" y="1221"/>
                    <a:pt x="405" y="1221"/>
                  </a:cubicBezTo>
                  <a:cubicBezTo>
                    <a:pt x="526" y="1221"/>
                    <a:pt x="651" y="1153"/>
                    <a:pt x="726" y="1014"/>
                  </a:cubicBezTo>
                  <a:cubicBezTo>
                    <a:pt x="845" y="752"/>
                    <a:pt x="953" y="478"/>
                    <a:pt x="1024" y="204"/>
                  </a:cubicBezTo>
                  <a:cubicBezTo>
                    <a:pt x="714" y="133"/>
                    <a:pt x="464" y="50"/>
                    <a:pt x="214" y="2"/>
                  </a:cubicBezTo>
                  <a:cubicBezTo>
                    <a:pt x="211" y="1"/>
                    <a:pt x="208" y="1"/>
                    <a:pt x="2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72"/>
            <p:cNvSpPr/>
            <p:nvPr/>
          </p:nvSpPr>
          <p:spPr>
            <a:xfrm>
              <a:off x="7084340" y="5311276"/>
              <a:ext cx="13949" cy="14298"/>
            </a:xfrm>
            <a:custGeom>
              <a:avLst/>
              <a:gdLst/>
              <a:ahLst/>
              <a:cxnLst/>
              <a:rect l="l" t="t" r="r" b="b"/>
              <a:pathLst>
                <a:path w="918" h="941" extrusionOk="0">
                  <a:moveTo>
                    <a:pt x="352" y="0"/>
                  </a:moveTo>
                  <a:cubicBezTo>
                    <a:pt x="305" y="0"/>
                    <a:pt x="259" y="6"/>
                    <a:pt x="215" y="21"/>
                  </a:cubicBezTo>
                  <a:cubicBezTo>
                    <a:pt x="1" y="80"/>
                    <a:pt x="36" y="592"/>
                    <a:pt x="322" y="914"/>
                  </a:cubicBezTo>
                  <a:cubicBezTo>
                    <a:pt x="378" y="914"/>
                    <a:pt x="534" y="940"/>
                    <a:pt x="635" y="940"/>
                  </a:cubicBezTo>
                  <a:cubicBezTo>
                    <a:pt x="686" y="940"/>
                    <a:pt x="723" y="934"/>
                    <a:pt x="727" y="914"/>
                  </a:cubicBezTo>
                  <a:cubicBezTo>
                    <a:pt x="822" y="664"/>
                    <a:pt x="882" y="402"/>
                    <a:pt x="917" y="128"/>
                  </a:cubicBezTo>
                  <a:cubicBezTo>
                    <a:pt x="729" y="90"/>
                    <a:pt x="532" y="0"/>
                    <a:pt x="3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35" name="Google Shape;4635;p72"/>
          <p:cNvSpPr/>
          <p:nvPr/>
        </p:nvSpPr>
        <p:spPr>
          <a:xfrm>
            <a:off x="8292220" y="2609152"/>
            <a:ext cx="220170" cy="138657"/>
          </a:xfrm>
          <a:custGeom>
            <a:avLst/>
            <a:gdLst/>
            <a:ahLst/>
            <a:cxnLst/>
            <a:rect l="l" t="t" r="r" b="b"/>
            <a:pathLst>
              <a:path w="52484" h="33053" extrusionOk="0">
                <a:moveTo>
                  <a:pt x="43101" y="27301"/>
                </a:moveTo>
                <a:lnTo>
                  <a:pt x="42482" y="27075"/>
                </a:lnTo>
                <a:lnTo>
                  <a:pt x="40791" y="23694"/>
                </a:lnTo>
                <a:lnTo>
                  <a:pt x="38946" y="23694"/>
                </a:lnTo>
                <a:lnTo>
                  <a:pt x="31350" y="8097"/>
                </a:lnTo>
                <a:lnTo>
                  <a:pt x="27599" y="6906"/>
                </a:lnTo>
                <a:lnTo>
                  <a:pt x="17098" y="0"/>
                </a:lnTo>
                <a:lnTo>
                  <a:pt x="0" y="10954"/>
                </a:lnTo>
                <a:lnTo>
                  <a:pt x="16348" y="8251"/>
                </a:lnTo>
                <a:lnTo>
                  <a:pt x="16050" y="14252"/>
                </a:lnTo>
                <a:lnTo>
                  <a:pt x="20551" y="17253"/>
                </a:lnTo>
                <a:lnTo>
                  <a:pt x="16145" y="23694"/>
                </a:lnTo>
                <a:lnTo>
                  <a:pt x="15002" y="23694"/>
                </a:lnTo>
                <a:lnTo>
                  <a:pt x="12300" y="27301"/>
                </a:lnTo>
                <a:lnTo>
                  <a:pt x="8835" y="28992"/>
                </a:lnTo>
                <a:lnTo>
                  <a:pt x="1060" y="32362"/>
                </a:lnTo>
                <a:lnTo>
                  <a:pt x="15383" y="31492"/>
                </a:lnTo>
                <a:lnTo>
                  <a:pt x="32231" y="33052"/>
                </a:lnTo>
                <a:lnTo>
                  <a:pt x="47864" y="30635"/>
                </a:lnTo>
                <a:lnTo>
                  <a:pt x="52483" y="264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gical Wizard World Minitheme by Slidesgo">
  <a:themeElements>
    <a:clrScheme name="Simple Light">
      <a:dk1>
        <a:srgbClr val="5A2A21"/>
      </a:dk1>
      <a:lt1>
        <a:srgbClr val="FFFFFF"/>
      </a:lt1>
      <a:dk2>
        <a:srgbClr val="A60116"/>
      </a:dk2>
      <a:lt2>
        <a:srgbClr val="E9C51A"/>
      </a:lt2>
      <a:accent1>
        <a:srgbClr val="175D38"/>
      </a:accent1>
      <a:accent2>
        <a:srgbClr val="08379E"/>
      </a:accent2>
      <a:accent3>
        <a:srgbClr val="000000"/>
      </a:accent3>
      <a:accent4>
        <a:srgbClr val="8A635C"/>
      </a:accent4>
      <a:accent5>
        <a:srgbClr val="FFFFFF"/>
      </a:accent5>
      <a:accent6>
        <a:srgbClr val="FFFFFF"/>
      </a:accent6>
      <a:hlink>
        <a:srgbClr val="5A2A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2626</Words>
  <Application>Microsoft Office PowerPoint</Application>
  <PresentationFormat>On-screen Show (16:9)</PresentationFormat>
  <Paragraphs>311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Roboto Slab Regular</vt:lpstr>
      <vt:lpstr>Work Sans</vt:lpstr>
      <vt:lpstr>Roboto</vt:lpstr>
      <vt:lpstr>Sorts Mill Goudy</vt:lpstr>
      <vt:lpstr>Arial</vt:lpstr>
      <vt:lpstr>Magical Wizard World Minitheme by Slidesgo</vt:lpstr>
      <vt:lpstr>Retrograde</vt:lpstr>
      <vt:lpstr>Table Of Contents</vt:lpstr>
      <vt:lpstr>Key Objectives &amp; Outcomes </vt:lpstr>
      <vt:lpstr>Key Objectives &amp; Outcomes: </vt:lpstr>
      <vt:lpstr>Content Theme &amp; Concept </vt:lpstr>
      <vt:lpstr>Exhibition Content Theme &amp; Concept:</vt:lpstr>
      <vt:lpstr>Exhibition Title:</vt:lpstr>
      <vt:lpstr>Exhibition Content: Theme-Parks (Past) </vt:lpstr>
      <vt:lpstr>Exhibition Content: Theme-Parks (Present) </vt:lpstr>
      <vt:lpstr>Exhibition Content: Playgrounds (Past) </vt:lpstr>
      <vt:lpstr>Exhibition Content: Playgrounds (Present) </vt:lpstr>
      <vt:lpstr>Exhibition Content: Playgrounds (Past) </vt:lpstr>
      <vt:lpstr>Exhibition Layout/Flow &amp; Programme </vt:lpstr>
      <vt:lpstr>Exhibition Flow &amp; Layout: Retrograde</vt:lpstr>
      <vt:lpstr>Exhibition Flow &amp; Layout: Retrograde  </vt:lpstr>
      <vt:lpstr>Exhibition Plan &amp; Layout: Retrograde </vt:lpstr>
      <vt:lpstr>Programme Activity: Kickback </vt:lpstr>
      <vt:lpstr>Programme Activity: Kickback </vt:lpstr>
      <vt:lpstr>Incorporation of Current Trends:</vt:lpstr>
      <vt:lpstr>Sound Effects &amp; Music</vt:lpstr>
      <vt:lpstr>4. Narrative  Storytelling </vt:lpstr>
      <vt:lpstr>5. Interface</vt:lpstr>
      <vt:lpstr>Target Profile &amp; Visitor Motivations</vt:lpstr>
      <vt:lpstr>Introduction: Youths’ Arts Profile </vt:lpstr>
      <vt:lpstr>Knowledge &amp; Relevance:</vt:lpstr>
      <vt:lpstr>Knowledge &amp; Relevance:</vt:lpstr>
      <vt:lpstr>Gamification:</vt:lpstr>
      <vt:lpstr>Gamification:</vt:lpstr>
      <vt:lpstr>Music:</vt:lpstr>
      <vt:lpstr>General Motivators:</vt:lpstr>
      <vt:lpstr>In Conclusion:  </vt:lpstr>
      <vt:lpstr>The End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Retrograde</dc:title>
  <cp:lastModifiedBy>Hon Xin Yi Winnie /ABM</cp:lastModifiedBy>
  <cp:revision>7</cp:revision>
  <dcterms:modified xsi:type="dcterms:W3CDTF">2021-06-29T05:28:11Z</dcterms:modified>
</cp:coreProperties>
</file>